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7" r:id="rId2"/>
    <p:sldId id="258" r:id="rId3"/>
    <p:sldId id="259" r:id="rId4"/>
    <p:sldId id="261" r:id="rId5"/>
    <p:sldId id="293" r:id="rId6"/>
    <p:sldId id="297" r:id="rId7"/>
    <p:sldId id="294" r:id="rId8"/>
    <p:sldId id="295" r:id="rId9"/>
    <p:sldId id="296" r:id="rId10"/>
    <p:sldId id="266" r:id="rId11"/>
    <p:sldId id="298" r:id="rId12"/>
    <p:sldId id="310" r:id="rId13"/>
    <p:sldId id="299" r:id="rId14"/>
    <p:sldId id="303" r:id="rId15"/>
    <p:sldId id="300" r:id="rId16"/>
    <p:sldId id="301" r:id="rId17"/>
    <p:sldId id="283" r:id="rId18"/>
    <p:sldId id="302" r:id="rId19"/>
    <p:sldId id="306" r:id="rId20"/>
    <p:sldId id="307" r:id="rId21"/>
    <p:sldId id="305" r:id="rId22"/>
    <p:sldId id="304" r:id="rId23"/>
    <p:sldId id="308" r:id="rId24"/>
    <p:sldId id="278" r:id="rId25"/>
    <p:sldId id="292"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7" d="100"/>
          <a:sy n="87" d="100"/>
        </p:scale>
        <p:origin x="666"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1C14CB-7A9E-457E-831E-4B8ACE1918A2}" type="datetimeFigureOut">
              <a:rPr lang="zh-CN" altLang="en-US" smtClean="0"/>
              <a:t>2018/12/14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A45DB0-1B85-4553-A90D-86D37E02F157}" type="slidenum">
              <a:rPr lang="zh-CN" altLang="en-US" smtClean="0"/>
              <a:t>‹#›</a:t>
            </a:fld>
            <a:endParaRPr lang="zh-CN" altLang="en-US"/>
          </a:p>
        </p:txBody>
      </p:sp>
    </p:spTree>
    <p:extLst>
      <p:ext uri="{BB962C8B-B14F-4D97-AF65-F5344CB8AC3E}">
        <p14:creationId xmlns:p14="http://schemas.microsoft.com/office/powerpoint/2010/main" val="3770430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62724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6674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9011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41968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A45DB0-1B85-4553-A90D-86D37E02F157}" type="slidenum">
              <a:rPr lang="zh-CN" altLang="en-US" smtClean="0"/>
              <a:t>5</a:t>
            </a:fld>
            <a:endParaRPr lang="zh-CN" altLang="en-US"/>
          </a:p>
        </p:txBody>
      </p:sp>
    </p:spTree>
    <p:extLst>
      <p:ext uri="{BB962C8B-B14F-4D97-AF65-F5344CB8AC3E}">
        <p14:creationId xmlns:p14="http://schemas.microsoft.com/office/powerpoint/2010/main" val="15488975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A45DB0-1B85-4553-A90D-86D37E02F157}" type="slidenum">
              <a:rPr lang="zh-CN" altLang="en-US" smtClean="0"/>
              <a:t>6</a:t>
            </a:fld>
            <a:endParaRPr lang="zh-CN" altLang="en-US"/>
          </a:p>
        </p:txBody>
      </p:sp>
    </p:spTree>
    <p:extLst>
      <p:ext uri="{BB962C8B-B14F-4D97-AF65-F5344CB8AC3E}">
        <p14:creationId xmlns:p14="http://schemas.microsoft.com/office/powerpoint/2010/main" val="1604959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A45DB0-1B85-4553-A90D-86D37E02F157}" type="slidenum">
              <a:rPr lang="zh-CN" altLang="en-US" smtClean="0"/>
              <a:t>7</a:t>
            </a:fld>
            <a:endParaRPr lang="zh-CN" altLang="en-US"/>
          </a:p>
        </p:txBody>
      </p:sp>
    </p:spTree>
    <p:extLst>
      <p:ext uri="{BB962C8B-B14F-4D97-AF65-F5344CB8AC3E}">
        <p14:creationId xmlns:p14="http://schemas.microsoft.com/office/powerpoint/2010/main" val="25868399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A45DB0-1B85-4553-A90D-86D37E02F157}" type="slidenum">
              <a:rPr lang="zh-CN" altLang="en-US" smtClean="0"/>
              <a:t>8</a:t>
            </a:fld>
            <a:endParaRPr lang="zh-CN" altLang="en-US"/>
          </a:p>
        </p:txBody>
      </p:sp>
    </p:spTree>
    <p:extLst>
      <p:ext uri="{BB962C8B-B14F-4D97-AF65-F5344CB8AC3E}">
        <p14:creationId xmlns:p14="http://schemas.microsoft.com/office/powerpoint/2010/main" val="39714344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A45DB0-1B85-4553-A90D-86D37E02F157}" type="slidenum">
              <a:rPr lang="zh-CN" altLang="en-US" smtClean="0"/>
              <a:t>9</a:t>
            </a:fld>
            <a:endParaRPr lang="zh-CN" altLang="en-US"/>
          </a:p>
        </p:txBody>
      </p:sp>
    </p:spTree>
    <p:extLst>
      <p:ext uri="{BB962C8B-B14F-4D97-AF65-F5344CB8AC3E}">
        <p14:creationId xmlns:p14="http://schemas.microsoft.com/office/powerpoint/2010/main" val="297024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01401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A45DB0-1B85-4553-A90D-86D37E02F157}" type="slidenum">
              <a:rPr lang="zh-CN" altLang="en-US" smtClean="0"/>
              <a:t>11</a:t>
            </a:fld>
            <a:endParaRPr lang="zh-CN" altLang="en-US"/>
          </a:p>
        </p:txBody>
      </p:sp>
    </p:spTree>
    <p:extLst>
      <p:ext uri="{BB962C8B-B14F-4D97-AF65-F5344CB8AC3E}">
        <p14:creationId xmlns:p14="http://schemas.microsoft.com/office/powerpoint/2010/main" val="25748106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A45DB0-1B85-4553-A90D-86D37E02F157}" type="slidenum">
              <a:rPr lang="zh-CN" altLang="en-US" smtClean="0"/>
              <a:t>12</a:t>
            </a:fld>
            <a:endParaRPr lang="zh-CN" altLang="en-US"/>
          </a:p>
        </p:txBody>
      </p:sp>
    </p:spTree>
    <p:extLst>
      <p:ext uri="{BB962C8B-B14F-4D97-AF65-F5344CB8AC3E}">
        <p14:creationId xmlns:p14="http://schemas.microsoft.com/office/powerpoint/2010/main" val="4016502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A45DB0-1B85-4553-A90D-86D37E02F157}" type="slidenum">
              <a:rPr lang="zh-CN" altLang="en-US" smtClean="0"/>
              <a:t>13</a:t>
            </a:fld>
            <a:endParaRPr lang="zh-CN" altLang="en-US"/>
          </a:p>
        </p:txBody>
      </p:sp>
    </p:spTree>
    <p:extLst>
      <p:ext uri="{BB962C8B-B14F-4D97-AF65-F5344CB8AC3E}">
        <p14:creationId xmlns:p14="http://schemas.microsoft.com/office/powerpoint/2010/main" val="37924863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A45DB0-1B85-4553-A90D-86D37E02F157}" type="slidenum">
              <a:rPr lang="zh-CN" altLang="en-US" smtClean="0"/>
              <a:t>14</a:t>
            </a:fld>
            <a:endParaRPr lang="zh-CN" altLang="en-US"/>
          </a:p>
        </p:txBody>
      </p:sp>
    </p:spTree>
    <p:extLst>
      <p:ext uri="{BB962C8B-B14F-4D97-AF65-F5344CB8AC3E}">
        <p14:creationId xmlns:p14="http://schemas.microsoft.com/office/powerpoint/2010/main" val="11730353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A45DB0-1B85-4553-A90D-86D37E02F157}" type="slidenum">
              <a:rPr lang="zh-CN" altLang="en-US" smtClean="0"/>
              <a:t>15</a:t>
            </a:fld>
            <a:endParaRPr lang="zh-CN" altLang="en-US"/>
          </a:p>
        </p:txBody>
      </p:sp>
    </p:spTree>
    <p:extLst>
      <p:ext uri="{BB962C8B-B14F-4D97-AF65-F5344CB8AC3E}">
        <p14:creationId xmlns:p14="http://schemas.microsoft.com/office/powerpoint/2010/main" val="39750164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A45DB0-1B85-4553-A90D-86D37E02F157}" type="slidenum">
              <a:rPr lang="zh-CN" altLang="en-US" smtClean="0"/>
              <a:t>16</a:t>
            </a:fld>
            <a:endParaRPr lang="zh-CN" altLang="en-US"/>
          </a:p>
        </p:txBody>
      </p:sp>
    </p:spTree>
    <p:extLst>
      <p:ext uri="{BB962C8B-B14F-4D97-AF65-F5344CB8AC3E}">
        <p14:creationId xmlns:p14="http://schemas.microsoft.com/office/powerpoint/2010/main" val="12352128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65948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A45DB0-1B85-4553-A90D-86D37E02F157}" type="slidenum">
              <a:rPr lang="zh-CN" altLang="en-US" smtClean="0"/>
              <a:t>18</a:t>
            </a:fld>
            <a:endParaRPr lang="zh-CN" altLang="en-US"/>
          </a:p>
        </p:txBody>
      </p:sp>
    </p:spTree>
    <p:extLst>
      <p:ext uri="{BB962C8B-B14F-4D97-AF65-F5344CB8AC3E}">
        <p14:creationId xmlns:p14="http://schemas.microsoft.com/office/powerpoint/2010/main" val="27931609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A45DB0-1B85-4553-A90D-86D37E02F157}" type="slidenum">
              <a:rPr lang="zh-CN" altLang="en-US" smtClean="0"/>
              <a:t>19</a:t>
            </a:fld>
            <a:endParaRPr lang="zh-CN" altLang="en-US"/>
          </a:p>
        </p:txBody>
      </p:sp>
    </p:spTree>
    <p:extLst>
      <p:ext uri="{BB962C8B-B14F-4D97-AF65-F5344CB8AC3E}">
        <p14:creationId xmlns:p14="http://schemas.microsoft.com/office/powerpoint/2010/main" val="5867955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A45DB0-1B85-4553-A90D-86D37E02F157}" type="slidenum">
              <a:rPr lang="zh-CN" altLang="en-US" smtClean="0"/>
              <a:t>20</a:t>
            </a:fld>
            <a:endParaRPr lang="zh-CN" altLang="en-US"/>
          </a:p>
        </p:txBody>
      </p:sp>
    </p:spTree>
    <p:extLst>
      <p:ext uri="{BB962C8B-B14F-4D97-AF65-F5344CB8AC3E}">
        <p14:creationId xmlns:p14="http://schemas.microsoft.com/office/powerpoint/2010/main" val="28250817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A45DB0-1B85-4553-A90D-86D37E02F157}" type="slidenum">
              <a:rPr lang="zh-CN" altLang="en-US" smtClean="0"/>
              <a:t>21</a:t>
            </a:fld>
            <a:endParaRPr lang="zh-CN" altLang="en-US"/>
          </a:p>
        </p:txBody>
      </p:sp>
    </p:spTree>
    <p:extLst>
      <p:ext uri="{BB962C8B-B14F-4D97-AF65-F5344CB8AC3E}">
        <p14:creationId xmlns:p14="http://schemas.microsoft.com/office/powerpoint/2010/main" val="26823022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A45DB0-1B85-4553-A90D-86D37E02F157}" type="slidenum">
              <a:rPr lang="zh-CN" altLang="en-US" smtClean="0"/>
              <a:t>22</a:t>
            </a:fld>
            <a:endParaRPr lang="zh-CN" altLang="en-US"/>
          </a:p>
        </p:txBody>
      </p:sp>
    </p:spTree>
    <p:extLst>
      <p:ext uri="{BB962C8B-B14F-4D97-AF65-F5344CB8AC3E}">
        <p14:creationId xmlns:p14="http://schemas.microsoft.com/office/powerpoint/2010/main" val="28527931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A45DB0-1B85-4553-A90D-86D37E02F157}" type="slidenum">
              <a:rPr lang="zh-CN" altLang="en-US" smtClean="0"/>
              <a:t>23</a:t>
            </a:fld>
            <a:endParaRPr lang="zh-CN" altLang="en-US"/>
          </a:p>
        </p:txBody>
      </p:sp>
    </p:spTree>
    <p:extLst>
      <p:ext uri="{BB962C8B-B14F-4D97-AF65-F5344CB8AC3E}">
        <p14:creationId xmlns:p14="http://schemas.microsoft.com/office/powerpoint/2010/main" val="5436085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A45DB0-1B85-4553-A90D-86D37E02F157}" type="slidenum">
              <a:rPr lang="zh-CN" altLang="en-US" smtClean="0"/>
              <a:t>24</a:t>
            </a:fld>
            <a:endParaRPr lang="zh-CN" altLang="en-US"/>
          </a:p>
        </p:txBody>
      </p:sp>
    </p:spTree>
    <p:extLst>
      <p:ext uri="{BB962C8B-B14F-4D97-AF65-F5344CB8AC3E}">
        <p14:creationId xmlns:p14="http://schemas.microsoft.com/office/powerpoint/2010/main" val="8287450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60031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Empty">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5175563"/>
      </p:ext>
    </p:extLst>
  </p:cSld>
  <p:clrMapOvr>
    <a:masterClrMapping/>
  </p:clrMapOvr>
  <p:transition spd="slow" advTm="0">
    <p:pu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tandar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3929337"/>
      </p:ext>
    </p:extLst>
  </p:cSld>
  <p:clrMapOvr>
    <a:masterClrMapping/>
  </p:clrMapOvr>
  <p:transition spd="slow" advTm="0">
    <p:push/>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0638659"/>
      </p:ext>
    </p:extLst>
  </p:cSld>
  <p:clrMap bg1="lt1" tx1="dk1" bg2="lt2" tx2="dk2" accent1="accent1" accent2="accent2" accent3="accent3" accent4="accent4" accent5="accent5" accent6="accent6" hlink="hlink" folHlink="folHlink"/>
  <p:sldLayoutIdLst>
    <p:sldLayoutId id="2147483661" r:id="rId1"/>
    <p:sldLayoutId id="2147483662" r:id="rId2"/>
  </p:sldLayoutIdLst>
  <p:transition spd="slow" advTm="0">
    <p:push/>
  </p:transition>
  <p:txStyles>
    <p:titleStyle>
      <a:lvl1pPr algn="l" defTabSz="914172"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43" indent="-228543" algn="l" defTabSz="91417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629" indent="-228543" algn="l" defTabSz="91417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15" indent="-228543" algn="l" defTabSz="91417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00"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886"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3972"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057"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143"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229"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172" rtl="0" eaLnBrk="1" latinLnBrk="0" hangingPunct="1">
        <a:defRPr sz="1800" kern="1200">
          <a:solidFill>
            <a:schemeClr val="tx1"/>
          </a:solidFill>
          <a:latin typeface="+mn-lt"/>
          <a:ea typeface="+mn-ea"/>
          <a:cs typeface="+mn-cs"/>
        </a:defRPr>
      </a:lvl1pPr>
      <a:lvl2pPr marL="457086" algn="l" defTabSz="914172" rtl="0" eaLnBrk="1" latinLnBrk="0" hangingPunct="1">
        <a:defRPr sz="1800" kern="1200">
          <a:solidFill>
            <a:schemeClr val="tx1"/>
          </a:solidFill>
          <a:latin typeface="+mn-lt"/>
          <a:ea typeface="+mn-ea"/>
          <a:cs typeface="+mn-cs"/>
        </a:defRPr>
      </a:lvl2pPr>
      <a:lvl3pPr marL="914172" algn="l" defTabSz="914172" rtl="0" eaLnBrk="1" latinLnBrk="0" hangingPunct="1">
        <a:defRPr sz="1800" kern="1200">
          <a:solidFill>
            <a:schemeClr val="tx1"/>
          </a:solidFill>
          <a:latin typeface="+mn-lt"/>
          <a:ea typeface="+mn-ea"/>
          <a:cs typeface="+mn-cs"/>
        </a:defRPr>
      </a:lvl3pPr>
      <a:lvl4pPr marL="1371257" algn="l" defTabSz="914172" rtl="0" eaLnBrk="1" latinLnBrk="0" hangingPunct="1">
        <a:defRPr sz="1800" kern="1200">
          <a:solidFill>
            <a:schemeClr val="tx1"/>
          </a:solidFill>
          <a:latin typeface="+mn-lt"/>
          <a:ea typeface="+mn-ea"/>
          <a:cs typeface="+mn-cs"/>
        </a:defRPr>
      </a:lvl4pPr>
      <a:lvl5pPr marL="1828343" algn="l" defTabSz="914172" rtl="0" eaLnBrk="1" latinLnBrk="0" hangingPunct="1">
        <a:defRPr sz="1800" kern="1200">
          <a:solidFill>
            <a:schemeClr val="tx1"/>
          </a:solidFill>
          <a:latin typeface="+mn-lt"/>
          <a:ea typeface="+mn-ea"/>
          <a:cs typeface="+mn-cs"/>
        </a:defRPr>
      </a:lvl5pPr>
      <a:lvl6pPr marL="2285429" algn="l" defTabSz="914172" rtl="0" eaLnBrk="1" latinLnBrk="0" hangingPunct="1">
        <a:defRPr sz="1800" kern="1200">
          <a:solidFill>
            <a:schemeClr val="tx1"/>
          </a:solidFill>
          <a:latin typeface="+mn-lt"/>
          <a:ea typeface="+mn-ea"/>
          <a:cs typeface="+mn-cs"/>
        </a:defRPr>
      </a:lvl6pPr>
      <a:lvl7pPr marL="2742514" algn="l" defTabSz="914172" rtl="0" eaLnBrk="1" latinLnBrk="0" hangingPunct="1">
        <a:defRPr sz="1800" kern="1200">
          <a:solidFill>
            <a:schemeClr val="tx1"/>
          </a:solidFill>
          <a:latin typeface="+mn-lt"/>
          <a:ea typeface="+mn-ea"/>
          <a:cs typeface="+mn-cs"/>
        </a:defRPr>
      </a:lvl7pPr>
      <a:lvl8pPr marL="3199600" algn="l" defTabSz="914172" rtl="0" eaLnBrk="1" latinLnBrk="0" hangingPunct="1">
        <a:defRPr sz="1800" kern="1200">
          <a:solidFill>
            <a:schemeClr val="tx1"/>
          </a:solidFill>
          <a:latin typeface="+mn-lt"/>
          <a:ea typeface="+mn-ea"/>
          <a:cs typeface="+mn-cs"/>
        </a:defRPr>
      </a:lvl8pPr>
      <a:lvl9pPr marL="3656686" algn="l" defTabSz="91417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1588" y="2094"/>
            <a:ext cx="12188825" cy="6817806"/>
          </a:xfrm>
          <a:prstGeom prst="rect">
            <a:avLst/>
          </a:prstGeom>
          <a:blipFill>
            <a:blip r:embed="rId5"/>
            <a:srcRect/>
            <a:stretch>
              <a:fillRect l="-1" t="-11330" r="-37049" b="-2478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solidFill>
              <a:latin typeface="Calibri" panose="020F0502020204030204"/>
            </a:endParaRPr>
          </a:p>
        </p:txBody>
      </p:sp>
      <p:sp>
        <p:nvSpPr>
          <p:cNvPr id="23" name="Rechteck 22"/>
          <p:cNvSpPr/>
          <p:nvPr/>
        </p:nvSpPr>
        <p:spPr>
          <a:xfrm>
            <a:off x="1588" y="2092"/>
            <a:ext cx="12188825" cy="6855909"/>
          </a:xfrm>
          <a:custGeom>
            <a:avLst/>
            <a:gdLst>
              <a:gd name="connsiteX0" fmla="*/ 0 w 24377650"/>
              <a:gd name="connsiteY0" fmla="*/ 0 h 13711817"/>
              <a:gd name="connsiteX1" fmla="*/ 24377650 w 24377650"/>
              <a:gd name="connsiteY1" fmla="*/ 0 h 13711817"/>
              <a:gd name="connsiteX2" fmla="*/ 24377650 w 24377650"/>
              <a:gd name="connsiteY2" fmla="*/ 13711817 h 13711817"/>
              <a:gd name="connsiteX3" fmla="*/ 0 w 24377650"/>
              <a:gd name="connsiteY3" fmla="*/ 13711817 h 13711817"/>
              <a:gd name="connsiteX4" fmla="*/ 0 w 24377650"/>
              <a:gd name="connsiteY4" fmla="*/ 0 h 13711817"/>
              <a:gd name="connsiteX0" fmla="*/ 0 w 24377650"/>
              <a:gd name="connsiteY0" fmla="*/ 0 h 13711817"/>
              <a:gd name="connsiteX1" fmla="*/ 19615150 w 24377650"/>
              <a:gd name="connsiteY1" fmla="*/ 3390900 h 13711817"/>
              <a:gd name="connsiteX2" fmla="*/ 24377650 w 24377650"/>
              <a:gd name="connsiteY2" fmla="*/ 13711817 h 13711817"/>
              <a:gd name="connsiteX3" fmla="*/ 0 w 24377650"/>
              <a:gd name="connsiteY3" fmla="*/ 13711817 h 13711817"/>
              <a:gd name="connsiteX4" fmla="*/ 0 w 24377650"/>
              <a:gd name="connsiteY4" fmla="*/ 0 h 13711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77650" h="13711817">
                <a:moveTo>
                  <a:pt x="0" y="0"/>
                </a:moveTo>
                <a:lnTo>
                  <a:pt x="19615150" y="3390900"/>
                </a:lnTo>
                <a:lnTo>
                  <a:pt x="24377650" y="13711817"/>
                </a:lnTo>
                <a:lnTo>
                  <a:pt x="0" y="13711817"/>
                </a:lnTo>
                <a:lnTo>
                  <a:pt x="0" y="0"/>
                </a:lnTo>
                <a:close/>
              </a:path>
            </a:pathLst>
          </a:custGeom>
          <a:solidFill>
            <a:schemeClr val="accent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1200">
              <a:solidFill>
                <a:srgbClr val="F9F9F9"/>
              </a:solidFill>
              <a:latin typeface="Calibri" panose="020F0502020204030204"/>
            </a:endParaRPr>
          </a:p>
        </p:txBody>
      </p:sp>
      <p:sp>
        <p:nvSpPr>
          <p:cNvPr id="9" name="矩形 8"/>
          <p:cNvSpPr/>
          <p:nvPr/>
        </p:nvSpPr>
        <p:spPr>
          <a:xfrm>
            <a:off x="897399" y="1827574"/>
            <a:ext cx="4363695" cy="2300630"/>
          </a:xfrm>
          <a:prstGeom prst="rect">
            <a:avLst/>
          </a:prstGeom>
        </p:spPr>
        <p:txBody>
          <a:bodyPr wrap="none">
            <a:spAutoFit/>
          </a:bodyPr>
          <a:lstStyle/>
          <a:p>
            <a:pPr defTabSz="228600"/>
            <a:r>
              <a:rPr lang="en-US" altLang="zh-CN" sz="14350" dirty="0" smtClean="0">
                <a:solidFill>
                  <a:srgbClr val="F9F9F9"/>
                </a:solidFill>
                <a:latin typeface="Century Gothic" panose="020B0502020202020204" pitchFamily="34" charset="0"/>
                <a:ea typeface="等线" panose="02010600030101010101" pitchFamily="2" charset="-122"/>
              </a:rPr>
              <a:t>201X</a:t>
            </a:r>
            <a:endParaRPr lang="de-DE" altLang="zh-CN" sz="14350" dirty="0">
              <a:solidFill>
                <a:srgbClr val="F9F9F9"/>
              </a:solidFill>
              <a:latin typeface="Century Gothic" panose="020B0502020202020204" pitchFamily="34" charset="0"/>
              <a:ea typeface="等线" panose="02010600030101010101" pitchFamily="2" charset="-122"/>
            </a:endParaRPr>
          </a:p>
        </p:txBody>
      </p:sp>
      <p:sp>
        <p:nvSpPr>
          <p:cNvPr id="10" name="Textfeld 36"/>
          <p:cNvSpPr txBox="1"/>
          <p:nvPr/>
        </p:nvSpPr>
        <p:spPr>
          <a:xfrm>
            <a:off x="965359" y="3828526"/>
            <a:ext cx="7389654"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java</a:t>
            </a:r>
            <a:r>
              <a:rPr lang="zh-CN" altLang="en-US" sz="4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项目演示</a:t>
            </a:r>
            <a:r>
              <a:rPr lang="en-US" altLang="zh-CN" sz="4400" b="1"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4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模板</a:t>
            </a:r>
            <a:endParaRPr lang="zh-CN" altLang="en-US" sz="4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Textfeld 78"/>
          <p:cNvSpPr txBox="1"/>
          <p:nvPr/>
        </p:nvSpPr>
        <p:spPr>
          <a:xfrm>
            <a:off x="1048818" y="4551801"/>
            <a:ext cx="5296420" cy="923330"/>
          </a:xfrm>
          <a:prstGeom prst="rect">
            <a:avLst/>
          </a:prstGeom>
          <a:noFill/>
        </p:spPr>
        <p:txBody>
          <a:bodyPr wrap="square" rtlCol="0">
            <a:spAutoFit/>
          </a:bodyPr>
          <a:lstStyle/>
          <a:p>
            <a:pPr defTabSz="228600">
              <a:lnSpc>
                <a:spcPct val="150000"/>
              </a:lnSpc>
            </a:pPr>
            <a:r>
              <a:rPr lang="de-DE" sz="900" dirty="0">
                <a:solidFill>
                  <a:srgbClr val="F9F9F9"/>
                </a:solidFill>
                <a:latin typeface="Century Gothic" panose="020B0502020202020204" pitchFamily="34" charset="0"/>
              </a:rPr>
              <a:t>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a:t>
            </a:r>
          </a:p>
        </p:txBody>
      </p:sp>
      <p:pic>
        <p:nvPicPr>
          <p:cNvPr id="3" name="William Joseph - Radioactiv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00025" y="-607509"/>
            <a:ext cx="609600" cy="609600"/>
          </a:xfrm>
          <a:prstGeom prst="rect">
            <a:avLst/>
          </a:prstGeom>
        </p:spPr>
      </p:pic>
    </p:spTree>
    <p:extLst>
      <p:ext uri="{BB962C8B-B14F-4D97-AF65-F5344CB8AC3E}">
        <p14:creationId xmlns:p14="http://schemas.microsoft.com/office/powerpoint/2010/main" val="2498849604"/>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33">
                <p:cTn id="20" fill="hold" display="0">
                  <p:stCondLst>
                    <p:cond delay="indefinite"/>
                  </p:stCondLst>
                  <p:endCondLst>
                    <p:cond evt="onStopAudio" delay="0">
                      <p:tgtEl>
                        <p:sldTgt/>
                      </p:tgtEl>
                    </p:cond>
                  </p:endCondLst>
                </p:cTn>
                <p:tgtEl>
                  <p:spTgt spid="3"/>
                </p:tgtEl>
              </p:cMediaNode>
            </p:audio>
          </p:childTnLst>
        </p:cTn>
      </p:par>
    </p:tnLst>
    <p:bldLst>
      <p:bldP spid="9" grpId="0"/>
      <p:bldP spid="10"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937274" y="2957159"/>
            <a:ext cx="3012350" cy="554478"/>
            <a:chOff x="4937274" y="2957159"/>
            <a:chExt cx="3012350" cy="554478"/>
          </a:xfrm>
        </p:grpSpPr>
        <p:sp>
          <p:nvSpPr>
            <p:cNvPr id="28" name="Shape 4066"/>
            <p:cNvSpPr/>
            <p:nvPr/>
          </p:nvSpPr>
          <p:spPr>
            <a:xfrm>
              <a:off x="5043771" y="3114363"/>
              <a:ext cx="264049" cy="213715"/>
            </a:xfrm>
            <a:custGeom>
              <a:avLst/>
              <a:gdLst/>
              <a:ahLst/>
              <a:cxnLst/>
              <a:rect l="0" t="0" r="0" b="0"/>
              <a:pathLst>
                <a:path w="120000" h="120000" extrusionOk="0">
                  <a:moveTo>
                    <a:pt x="115324" y="2895"/>
                  </a:moveTo>
                  <a:lnTo>
                    <a:pt x="115324" y="2895"/>
                  </a:lnTo>
                  <a:cubicBezTo>
                    <a:pt x="112727" y="2895"/>
                    <a:pt x="4675" y="51474"/>
                    <a:pt x="2337" y="51474"/>
                  </a:cubicBezTo>
                  <a:cubicBezTo>
                    <a:pt x="0" y="51474"/>
                    <a:pt x="0" y="54369"/>
                    <a:pt x="2337" y="54369"/>
                  </a:cubicBezTo>
                  <a:cubicBezTo>
                    <a:pt x="4675" y="56943"/>
                    <a:pt x="25454" y="68525"/>
                    <a:pt x="25454" y="68525"/>
                  </a:cubicBezTo>
                  <a:lnTo>
                    <a:pt x="25454" y="68525"/>
                  </a:lnTo>
                  <a:cubicBezTo>
                    <a:pt x="41558" y="73994"/>
                    <a:pt x="41558" y="73994"/>
                    <a:pt x="41558" y="73994"/>
                  </a:cubicBezTo>
                  <a:cubicBezTo>
                    <a:pt x="41558" y="73994"/>
                    <a:pt x="110389" y="11260"/>
                    <a:pt x="112727" y="11260"/>
                  </a:cubicBezTo>
                  <a:cubicBezTo>
                    <a:pt x="112727" y="8364"/>
                    <a:pt x="112727" y="11260"/>
                    <a:pt x="112727" y="11260"/>
                  </a:cubicBezTo>
                  <a:lnTo>
                    <a:pt x="62337" y="79785"/>
                  </a:lnTo>
                  <a:lnTo>
                    <a:pt x="62337" y="79785"/>
                  </a:lnTo>
                  <a:cubicBezTo>
                    <a:pt x="59999" y="82680"/>
                    <a:pt x="59999" y="82680"/>
                    <a:pt x="59999" y="82680"/>
                  </a:cubicBezTo>
                  <a:cubicBezTo>
                    <a:pt x="62337" y="85576"/>
                    <a:pt x="62337" y="85576"/>
                    <a:pt x="62337" y="85576"/>
                  </a:cubicBezTo>
                  <a:lnTo>
                    <a:pt x="62337" y="85576"/>
                  </a:lnTo>
                  <a:cubicBezTo>
                    <a:pt x="62337" y="85576"/>
                    <a:pt x="94285" y="105522"/>
                    <a:pt x="94285" y="108418"/>
                  </a:cubicBezTo>
                  <a:cubicBezTo>
                    <a:pt x="96623" y="108418"/>
                    <a:pt x="98961" y="108418"/>
                    <a:pt x="101298" y="105522"/>
                  </a:cubicBezTo>
                  <a:cubicBezTo>
                    <a:pt x="101298" y="102627"/>
                    <a:pt x="119740" y="8364"/>
                    <a:pt x="119740" y="5790"/>
                  </a:cubicBezTo>
                  <a:cubicBezTo>
                    <a:pt x="119740" y="2895"/>
                    <a:pt x="117662" y="0"/>
                    <a:pt x="115324" y="2895"/>
                  </a:cubicBezTo>
                  <a:close/>
                  <a:moveTo>
                    <a:pt x="41558" y="116782"/>
                  </a:moveTo>
                  <a:lnTo>
                    <a:pt x="41558" y="116782"/>
                  </a:lnTo>
                  <a:cubicBezTo>
                    <a:pt x="41558" y="119678"/>
                    <a:pt x="41558" y="119678"/>
                    <a:pt x="43896" y="119678"/>
                  </a:cubicBezTo>
                  <a:cubicBezTo>
                    <a:pt x="43896" y="116782"/>
                    <a:pt x="62337" y="99731"/>
                    <a:pt x="62337" y="99731"/>
                  </a:cubicBezTo>
                  <a:cubicBezTo>
                    <a:pt x="41558" y="85576"/>
                    <a:pt x="41558" y="85576"/>
                    <a:pt x="41558" y="85576"/>
                  </a:cubicBezTo>
                  <a:lnTo>
                    <a:pt x="41558" y="116782"/>
                  </a:lnTo>
                  <a:close/>
                </a:path>
              </a:pathLst>
            </a:custGeom>
            <a:solidFill>
              <a:schemeClr val="accent1"/>
            </a:solidFill>
            <a:ln>
              <a:noFill/>
            </a:ln>
            <a:effectLst>
              <a:outerShdw blurRad="38100" dist="38100" algn="ctr" rotWithShape="0">
                <a:srgbClr val="000000">
                  <a:alpha val="23000"/>
                </a:srgbClr>
              </a:outerShdw>
            </a:effectLst>
          </p:spPr>
          <p:txBody>
            <a:bodyPr lIns="45700" tIns="22850" rIns="45700"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29" name="Ellipse 28"/>
            <p:cNvSpPr/>
            <p:nvPr/>
          </p:nvSpPr>
          <p:spPr>
            <a:xfrm>
              <a:off x="4937274" y="2957159"/>
              <a:ext cx="501094" cy="501094"/>
            </a:xfrm>
            <a:prstGeom prst="ellipse">
              <a:avLst/>
            </a:prstGeom>
            <a:noFill/>
            <a:ln>
              <a:solidFill>
                <a:schemeClr val="bg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36" name="Textfeld 35"/>
            <p:cNvSpPr txBox="1"/>
            <p:nvPr/>
          </p:nvSpPr>
          <p:spPr>
            <a:xfrm>
              <a:off x="5567210" y="3002384"/>
              <a:ext cx="2382414" cy="323165"/>
            </a:xfrm>
            <a:prstGeom prst="rect">
              <a:avLst/>
            </a:prstGeom>
            <a:noFill/>
          </p:spPr>
          <p:txBody>
            <a:bodyPr wrap="square" rtlCol="0">
              <a:spAutoFit/>
            </a:bodyPr>
            <a:lstStyle/>
            <a:p>
              <a:pPr defTabSz="228600"/>
              <a:r>
                <a:rPr lang="zh-CN" altLang="en-US" sz="1500" b="1" dirty="0">
                  <a:solidFill>
                    <a:srgbClr val="0065FA"/>
                  </a:solidFill>
                  <a:latin typeface="Calibri Light" panose="020F0302020204030204" pitchFamily="34" charset="0"/>
                </a:rPr>
                <a:t>什么是可行性分析？</a:t>
              </a:r>
            </a:p>
          </p:txBody>
        </p:sp>
        <p:sp>
          <p:nvSpPr>
            <p:cNvPr id="38" name="Textfeld 37"/>
            <p:cNvSpPr txBox="1"/>
            <p:nvPr/>
          </p:nvSpPr>
          <p:spPr>
            <a:xfrm>
              <a:off x="5581959" y="3211555"/>
              <a:ext cx="1829204" cy="300082"/>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a:t>
              </a:r>
            </a:p>
          </p:txBody>
        </p:sp>
      </p:grpSp>
      <p:grpSp>
        <p:nvGrpSpPr>
          <p:cNvPr id="7" name="组合 6"/>
          <p:cNvGrpSpPr/>
          <p:nvPr/>
        </p:nvGrpSpPr>
        <p:grpSpPr>
          <a:xfrm>
            <a:off x="4943901" y="3924335"/>
            <a:ext cx="5006548" cy="518000"/>
            <a:chOff x="4943901" y="3924335"/>
            <a:chExt cx="5006548" cy="518000"/>
          </a:xfrm>
        </p:grpSpPr>
        <p:sp>
          <p:nvSpPr>
            <p:cNvPr id="25" name="Shape 4077"/>
            <p:cNvSpPr/>
            <p:nvPr/>
          </p:nvSpPr>
          <p:spPr>
            <a:xfrm>
              <a:off x="5042048" y="4048996"/>
              <a:ext cx="258003" cy="264117"/>
            </a:xfrm>
            <a:custGeom>
              <a:avLst/>
              <a:gdLst/>
              <a:ahLst/>
              <a:cxnLst/>
              <a:rect l="0" t="0" r="0" b="0"/>
              <a:pathLst>
                <a:path w="120000" h="120000" extrusionOk="0">
                  <a:moveTo>
                    <a:pt x="73008" y="78181"/>
                  </a:moveTo>
                  <a:lnTo>
                    <a:pt x="73008" y="78181"/>
                  </a:lnTo>
                  <a:cubicBezTo>
                    <a:pt x="73008" y="78181"/>
                    <a:pt x="119734" y="43896"/>
                    <a:pt x="115221" y="6753"/>
                  </a:cubicBezTo>
                  <a:lnTo>
                    <a:pt x="115221" y="4675"/>
                  </a:lnTo>
                  <a:cubicBezTo>
                    <a:pt x="112831" y="4675"/>
                    <a:pt x="112831" y="4675"/>
                    <a:pt x="112831" y="4675"/>
                  </a:cubicBezTo>
                  <a:cubicBezTo>
                    <a:pt x="75398" y="0"/>
                    <a:pt x="42212" y="46233"/>
                    <a:pt x="42212" y="46233"/>
                  </a:cubicBezTo>
                  <a:cubicBezTo>
                    <a:pt x="14070" y="41298"/>
                    <a:pt x="16460" y="48311"/>
                    <a:pt x="2389" y="78181"/>
                  </a:cubicBezTo>
                  <a:cubicBezTo>
                    <a:pt x="0" y="85194"/>
                    <a:pt x="4778" y="85194"/>
                    <a:pt x="9292" y="85194"/>
                  </a:cubicBezTo>
                  <a:cubicBezTo>
                    <a:pt x="14070" y="82857"/>
                    <a:pt x="23362" y="80519"/>
                    <a:pt x="23362" y="80519"/>
                  </a:cubicBezTo>
                  <a:cubicBezTo>
                    <a:pt x="40088" y="96623"/>
                    <a:pt x="40088" y="96623"/>
                    <a:pt x="40088" y="96623"/>
                  </a:cubicBezTo>
                  <a:cubicBezTo>
                    <a:pt x="40088" y="96623"/>
                    <a:pt x="37433" y="105714"/>
                    <a:pt x="35309" y="110389"/>
                  </a:cubicBezTo>
                  <a:cubicBezTo>
                    <a:pt x="32920" y="115064"/>
                    <a:pt x="35309" y="119740"/>
                    <a:pt x="40088" y="117402"/>
                  </a:cubicBezTo>
                  <a:cubicBezTo>
                    <a:pt x="70619" y="103376"/>
                    <a:pt x="77522" y="105714"/>
                    <a:pt x="73008" y="78181"/>
                  </a:cubicBezTo>
                  <a:close/>
                  <a:moveTo>
                    <a:pt x="79911" y="38961"/>
                  </a:moveTo>
                  <a:lnTo>
                    <a:pt x="79911" y="38961"/>
                  </a:lnTo>
                  <a:cubicBezTo>
                    <a:pt x="75398" y="34545"/>
                    <a:pt x="75398" y="29870"/>
                    <a:pt x="79911" y="25194"/>
                  </a:cubicBezTo>
                  <a:cubicBezTo>
                    <a:pt x="84690" y="20779"/>
                    <a:pt x="91592" y="20779"/>
                    <a:pt x="93982" y="25194"/>
                  </a:cubicBezTo>
                  <a:cubicBezTo>
                    <a:pt x="98761" y="29870"/>
                    <a:pt x="98761" y="34545"/>
                    <a:pt x="93982" y="38961"/>
                  </a:cubicBezTo>
                  <a:cubicBezTo>
                    <a:pt x="91592" y="43896"/>
                    <a:pt x="84690" y="43896"/>
                    <a:pt x="79911" y="38961"/>
                  </a:cubicBezTo>
                  <a:close/>
                </a:path>
              </a:pathLst>
            </a:custGeom>
            <a:solidFill>
              <a:schemeClr val="accent1"/>
            </a:solidFill>
            <a:ln>
              <a:noFill/>
            </a:ln>
            <a:effectLst>
              <a:outerShdw blurRad="38100" dist="38100" algn="ctr" rotWithShape="0">
                <a:srgbClr val="000000">
                  <a:alpha val="23000"/>
                </a:srgbClr>
              </a:outerShdw>
            </a:effectLst>
          </p:spPr>
          <p:txBody>
            <a:bodyPr lIns="45700" tIns="22850" rIns="45700"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34" name="Ellipse 33"/>
            <p:cNvSpPr/>
            <p:nvPr/>
          </p:nvSpPr>
          <p:spPr>
            <a:xfrm>
              <a:off x="4943901" y="3924335"/>
              <a:ext cx="501094" cy="501094"/>
            </a:xfrm>
            <a:prstGeom prst="ellipse">
              <a:avLst/>
            </a:prstGeom>
            <a:noFill/>
            <a:ln>
              <a:solidFill>
                <a:schemeClr val="bg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40" name="Textfeld 39"/>
            <p:cNvSpPr txBox="1"/>
            <p:nvPr/>
          </p:nvSpPr>
          <p:spPr>
            <a:xfrm>
              <a:off x="5571372" y="3933082"/>
              <a:ext cx="4379077" cy="323165"/>
            </a:xfrm>
            <a:prstGeom prst="rect">
              <a:avLst/>
            </a:prstGeom>
            <a:noFill/>
          </p:spPr>
          <p:txBody>
            <a:bodyPr wrap="square" rtlCol="0">
              <a:spAutoFit/>
            </a:bodyPr>
            <a:lstStyle/>
            <a:p>
              <a:pPr defTabSz="228600"/>
              <a:r>
                <a:rPr lang="zh-CN" altLang="en-US" sz="1500" b="1" dirty="0">
                  <a:solidFill>
                    <a:srgbClr val="0065FA"/>
                  </a:solidFill>
                  <a:latin typeface="Calibri Light" panose="020F0302020204030204" pitchFamily="34" charset="0"/>
                </a:rPr>
                <a:t>如何运用</a:t>
              </a:r>
              <a:r>
                <a:rPr lang="en-US" altLang="zh-CN" sz="1500" b="1" dirty="0">
                  <a:solidFill>
                    <a:srgbClr val="0065FA"/>
                  </a:solidFill>
                  <a:latin typeface="Calibri Light" panose="020F0302020204030204" pitchFamily="34" charset="0"/>
                </a:rPr>
                <a:t>SWOT</a:t>
              </a:r>
              <a:r>
                <a:rPr lang="zh-CN" altLang="en-US" sz="1500" b="1" dirty="0">
                  <a:solidFill>
                    <a:srgbClr val="0065FA"/>
                  </a:solidFill>
                  <a:latin typeface="Calibri Light" panose="020F0302020204030204" pitchFamily="34" charset="0"/>
                </a:rPr>
                <a:t>分析的结果进行战略定位</a:t>
              </a:r>
            </a:p>
          </p:txBody>
        </p:sp>
        <p:sp>
          <p:nvSpPr>
            <p:cNvPr id="43" name="Textfeld 42"/>
            <p:cNvSpPr txBox="1"/>
            <p:nvPr/>
          </p:nvSpPr>
          <p:spPr>
            <a:xfrm>
              <a:off x="5586123" y="4142253"/>
              <a:ext cx="1829204" cy="300082"/>
            </a:xfrm>
            <a:prstGeom prst="rect">
              <a:avLst/>
            </a:prstGeom>
            <a:noFill/>
          </p:spPr>
          <p:txBody>
            <a:bodyPr wrap="square" rtlCol="0">
              <a:spAutoFit/>
            </a:bodyPr>
            <a:lstStyle/>
            <a:p>
              <a:pPr defTabSz="228600">
                <a:lnSpc>
                  <a:spcPct val="150000"/>
                </a:lnSpc>
              </a:pPr>
              <a:r>
                <a:rPr lang="de-DE" sz="900" dirty="0">
                  <a:solidFill>
                    <a:srgbClr val="F9F9F9">
                      <a:lumMod val="50000"/>
                    </a:srgbClr>
                  </a:solidFill>
                  <a:latin typeface="Century Gothic" panose="020B0502020202020204" pitchFamily="34" charset="0"/>
                </a:rPr>
                <a:t>Lorem ipsum dolor sit amet.</a:t>
              </a:r>
            </a:p>
          </p:txBody>
        </p:sp>
      </p:grpSp>
      <p:grpSp>
        <p:nvGrpSpPr>
          <p:cNvPr id="6" name="组合 5"/>
          <p:cNvGrpSpPr/>
          <p:nvPr/>
        </p:nvGrpSpPr>
        <p:grpSpPr>
          <a:xfrm>
            <a:off x="8029196" y="2955310"/>
            <a:ext cx="3781803" cy="556822"/>
            <a:chOff x="8029196" y="2955310"/>
            <a:chExt cx="3781803" cy="556822"/>
          </a:xfrm>
        </p:grpSpPr>
        <p:sp>
          <p:nvSpPr>
            <p:cNvPr id="47" name="Textfeld 46"/>
            <p:cNvSpPr txBox="1"/>
            <p:nvPr/>
          </p:nvSpPr>
          <p:spPr>
            <a:xfrm>
              <a:off x="8670672" y="3002878"/>
              <a:ext cx="3140327" cy="323165"/>
            </a:xfrm>
            <a:prstGeom prst="rect">
              <a:avLst/>
            </a:prstGeom>
            <a:noFill/>
          </p:spPr>
          <p:txBody>
            <a:bodyPr wrap="square" rtlCol="0">
              <a:spAutoFit/>
            </a:bodyPr>
            <a:lstStyle/>
            <a:p>
              <a:pPr defTabSz="228600"/>
              <a:r>
                <a:rPr lang="zh-CN" altLang="en-US" sz="1500" b="1" dirty="0">
                  <a:solidFill>
                    <a:srgbClr val="0065FA"/>
                  </a:solidFill>
                  <a:latin typeface="Calibri Light" panose="020F0302020204030204" pitchFamily="34" charset="0"/>
                </a:rPr>
                <a:t>创业项目</a:t>
              </a:r>
              <a:r>
                <a:rPr lang="en-US" altLang="zh-CN" sz="1500" b="1" dirty="0">
                  <a:solidFill>
                    <a:srgbClr val="0065FA"/>
                  </a:solidFill>
                  <a:latin typeface="Calibri Light" panose="020F0302020204030204" pitchFamily="34" charset="0"/>
                </a:rPr>
                <a:t>SWOT</a:t>
              </a:r>
              <a:r>
                <a:rPr lang="zh-CN" altLang="en-US" sz="1500" b="1" dirty="0">
                  <a:solidFill>
                    <a:srgbClr val="0065FA"/>
                  </a:solidFill>
                  <a:latin typeface="Calibri Light" panose="020F0302020204030204" pitchFamily="34" charset="0"/>
                </a:rPr>
                <a:t>分析的步骤和方法</a:t>
              </a:r>
            </a:p>
          </p:txBody>
        </p:sp>
        <p:grpSp>
          <p:nvGrpSpPr>
            <p:cNvPr id="5" name="组合 4"/>
            <p:cNvGrpSpPr/>
            <p:nvPr/>
          </p:nvGrpSpPr>
          <p:grpSpPr>
            <a:xfrm>
              <a:off x="8029196" y="2955310"/>
              <a:ext cx="2485430" cy="556822"/>
              <a:chOff x="8029196" y="2955310"/>
              <a:chExt cx="2485430" cy="556822"/>
            </a:xfrm>
          </p:grpSpPr>
          <p:sp>
            <p:nvSpPr>
              <p:cNvPr id="23" name="Shape 4073"/>
              <p:cNvSpPr/>
              <p:nvPr/>
            </p:nvSpPr>
            <p:spPr>
              <a:xfrm>
                <a:off x="8172164" y="3070150"/>
                <a:ext cx="233816" cy="250006"/>
              </a:xfrm>
              <a:custGeom>
                <a:avLst/>
                <a:gdLst/>
                <a:ahLst/>
                <a:cxnLst/>
                <a:rect l="0" t="0" r="0" b="0"/>
                <a:pathLst>
                  <a:path w="120000" h="120000" extrusionOk="0">
                    <a:moveTo>
                      <a:pt x="75403" y="112293"/>
                    </a:moveTo>
                    <a:lnTo>
                      <a:pt x="75403" y="112293"/>
                    </a:lnTo>
                    <a:cubicBezTo>
                      <a:pt x="75403" y="114770"/>
                      <a:pt x="78044" y="117247"/>
                      <a:pt x="80684" y="117247"/>
                    </a:cubicBezTo>
                    <a:cubicBezTo>
                      <a:pt x="109144" y="119724"/>
                      <a:pt x="109144" y="119724"/>
                      <a:pt x="109144" y="119724"/>
                    </a:cubicBezTo>
                    <a:cubicBezTo>
                      <a:pt x="112078" y="119724"/>
                      <a:pt x="112078" y="117247"/>
                      <a:pt x="114718" y="114770"/>
                    </a:cubicBezTo>
                    <a:cubicBezTo>
                      <a:pt x="114718" y="92752"/>
                      <a:pt x="114718" y="92752"/>
                      <a:pt x="114718" y="92752"/>
                    </a:cubicBezTo>
                    <a:cubicBezTo>
                      <a:pt x="78044" y="90275"/>
                      <a:pt x="78044" y="90275"/>
                      <a:pt x="78044" y="90275"/>
                    </a:cubicBezTo>
                    <a:lnTo>
                      <a:pt x="75403" y="112293"/>
                    </a:lnTo>
                    <a:close/>
                    <a:moveTo>
                      <a:pt x="5281" y="92752"/>
                    </a:moveTo>
                    <a:lnTo>
                      <a:pt x="5281" y="92752"/>
                    </a:lnTo>
                    <a:cubicBezTo>
                      <a:pt x="5281" y="114770"/>
                      <a:pt x="5281" y="114770"/>
                      <a:pt x="5281" y="114770"/>
                    </a:cubicBezTo>
                    <a:cubicBezTo>
                      <a:pt x="5281" y="117247"/>
                      <a:pt x="7921" y="119724"/>
                      <a:pt x="10268" y="119724"/>
                    </a:cubicBezTo>
                    <a:cubicBezTo>
                      <a:pt x="39022" y="117247"/>
                      <a:pt x="39022" y="117247"/>
                      <a:pt x="39022" y="117247"/>
                    </a:cubicBezTo>
                    <a:cubicBezTo>
                      <a:pt x="41662" y="117247"/>
                      <a:pt x="44303" y="114770"/>
                      <a:pt x="44303" y="112293"/>
                    </a:cubicBezTo>
                    <a:cubicBezTo>
                      <a:pt x="41662" y="90275"/>
                      <a:pt x="41662" y="90275"/>
                      <a:pt x="41662" y="90275"/>
                    </a:cubicBezTo>
                    <a:lnTo>
                      <a:pt x="5281" y="92752"/>
                    </a:lnTo>
                    <a:close/>
                    <a:moveTo>
                      <a:pt x="0" y="56422"/>
                    </a:moveTo>
                    <a:lnTo>
                      <a:pt x="0" y="56422"/>
                    </a:lnTo>
                    <a:cubicBezTo>
                      <a:pt x="2640" y="80642"/>
                      <a:pt x="2640" y="80642"/>
                      <a:pt x="2640" y="80642"/>
                    </a:cubicBezTo>
                    <a:cubicBezTo>
                      <a:pt x="39022" y="75688"/>
                      <a:pt x="39022" y="75688"/>
                      <a:pt x="39022" y="75688"/>
                    </a:cubicBezTo>
                    <a:cubicBezTo>
                      <a:pt x="39022" y="53944"/>
                      <a:pt x="39022" y="53944"/>
                      <a:pt x="39022" y="53944"/>
                    </a:cubicBezTo>
                    <a:lnTo>
                      <a:pt x="39022" y="51467"/>
                    </a:lnTo>
                    <a:cubicBezTo>
                      <a:pt x="39022" y="41834"/>
                      <a:pt x="46943" y="31926"/>
                      <a:pt x="59853" y="31926"/>
                    </a:cubicBezTo>
                    <a:cubicBezTo>
                      <a:pt x="72762" y="31926"/>
                      <a:pt x="80684" y="41834"/>
                      <a:pt x="80684" y="51467"/>
                    </a:cubicBezTo>
                    <a:lnTo>
                      <a:pt x="80684" y="53944"/>
                    </a:lnTo>
                    <a:cubicBezTo>
                      <a:pt x="78044" y="75688"/>
                      <a:pt x="78044" y="75688"/>
                      <a:pt x="78044" y="75688"/>
                    </a:cubicBezTo>
                    <a:cubicBezTo>
                      <a:pt x="117066" y="80642"/>
                      <a:pt x="117066" y="80642"/>
                      <a:pt x="117066" y="80642"/>
                    </a:cubicBezTo>
                    <a:cubicBezTo>
                      <a:pt x="119706" y="56422"/>
                      <a:pt x="119706" y="56422"/>
                      <a:pt x="119706" y="56422"/>
                    </a:cubicBezTo>
                    <a:cubicBezTo>
                      <a:pt x="119706" y="53944"/>
                      <a:pt x="119706" y="53944"/>
                      <a:pt x="119706" y="51467"/>
                    </a:cubicBezTo>
                    <a:cubicBezTo>
                      <a:pt x="119706" y="22018"/>
                      <a:pt x="93594" y="0"/>
                      <a:pt x="59853" y="0"/>
                    </a:cubicBezTo>
                    <a:cubicBezTo>
                      <a:pt x="25819" y="0"/>
                      <a:pt x="0" y="22018"/>
                      <a:pt x="0" y="51467"/>
                    </a:cubicBezTo>
                    <a:cubicBezTo>
                      <a:pt x="0" y="53944"/>
                      <a:pt x="0" y="53944"/>
                      <a:pt x="0" y="56422"/>
                    </a:cubicBezTo>
                    <a:close/>
                  </a:path>
                </a:pathLst>
              </a:custGeom>
              <a:solidFill>
                <a:schemeClr val="accent1"/>
              </a:solidFill>
              <a:ln>
                <a:noFill/>
              </a:ln>
              <a:effectLst>
                <a:outerShdw blurRad="38100" dist="38100" algn="ctr" rotWithShape="0">
                  <a:srgbClr val="000000">
                    <a:alpha val="23000"/>
                  </a:srgbClr>
                </a:outerShdw>
              </a:effectLst>
            </p:spPr>
            <p:txBody>
              <a:bodyPr lIns="45700" tIns="22850" rIns="45700"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31" name="Ellipse 30"/>
              <p:cNvSpPr/>
              <p:nvPr/>
            </p:nvSpPr>
            <p:spPr>
              <a:xfrm>
                <a:off x="8029196" y="2955310"/>
                <a:ext cx="501094" cy="501094"/>
              </a:xfrm>
              <a:prstGeom prst="ellipse">
                <a:avLst/>
              </a:prstGeom>
              <a:noFill/>
              <a:ln>
                <a:solidFill>
                  <a:schemeClr val="bg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48" name="Textfeld 47"/>
              <p:cNvSpPr txBox="1"/>
              <p:nvPr/>
            </p:nvSpPr>
            <p:spPr>
              <a:xfrm>
                <a:off x="8685422" y="3212050"/>
                <a:ext cx="1829204" cy="300082"/>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a:t>
                </a:r>
              </a:p>
            </p:txBody>
          </p:sp>
        </p:grpSp>
      </p:grpSp>
      <p:grpSp>
        <p:nvGrpSpPr>
          <p:cNvPr id="9" name="组合 8"/>
          <p:cNvGrpSpPr/>
          <p:nvPr/>
        </p:nvGrpSpPr>
        <p:grpSpPr>
          <a:xfrm>
            <a:off x="11599277" y="3446862"/>
            <a:ext cx="1464466" cy="712186"/>
            <a:chOff x="10725946" y="3446862"/>
            <a:chExt cx="1464466" cy="712186"/>
          </a:xfrm>
        </p:grpSpPr>
        <p:cxnSp>
          <p:nvCxnSpPr>
            <p:cNvPr id="85" name="Gerader Verbinder 84"/>
            <p:cNvCxnSpPr/>
            <p:nvPr/>
          </p:nvCxnSpPr>
          <p:spPr>
            <a:xfrm flipH="1">
              <a:off x="10725946" y="3790336"/>
              <a:ext cx="146446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6" name="Gerader Verbinder 85"/>
            <p:cNvCxnSpPr/>
            <p:nvPr/>
          </p:nvCxnSpPr>
          <p:spPr>
            <a:xfrm>
              <a:off x="10725946" y="3446862"/>
              <a:ext cx="0" cy="71218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sp>
        <p:nvSpPr>
          <p:cNvPr id="88" name="Textfeld 87"/>
          <p:cNvSpPr txBox="1"/>
          <p:nvPr/>
        </p:nvSpPr>
        <p:spPr>
          <a:xfrm>
            <a:off x="1225492" y="388177"/>
            <a:ext cx="1814264" cy="323294"/>
          </a:xfrm>
          <a:prstGeom prst="rect">
            <a:avLst/>
          </a:prstGeom>
          <a:noFill/>
        </p:spPr>
        <p:txBody>
          <a:bodyPr wrap="square" rtlCol="0">
            <a:spAutoFit/>
          </a:bodyPr>
          <a:lstStyle/>
          <a:p>
            <a:pPr defTabSz="228600"/>
            <a:r>
              <a:rPr lang="de-DE" sz="1501" dirty="0">
                <a:solidFill>
                  <a:srgbClr val="F9F9F9">
                    <a:lumMod val="50000"/>
                  </a:srgbClr>
                </a:solidFill>
                <a:latin typeface="Calibri Light" panose="020F0302020204030204"/>
              </a:rPr>
              <a:t>Overview</a:t>
            </a:r>
          </a:p>
        </p:txBody>
      </p:sp>
      <p:grpSp>
        <p:nvGrpSpPr>
          <p:cNvPr id="3" name="组合 2"/>
          <p:cNvGrpSpPr/>
          <p:nvPr/>
        </p:nvGrpSpPr>
        <p:grpSpPr>
          <a:xfrm>
            <a:off x="1588" y="2387215"/>
            <a:ext cx="4611922" cy="3098440"/>
            <a:chOff x="1588" y="2387215"/>
            <a:chExt cx="4611922" cy="3098440"/>
          </a:xfrm>
        </p:grpSpPr>
        <p:cxnSp>
          <p:nvCxnSpPr>
            <p:cNvPr id="77" name="Gerader Verbinder 76"/>
            <p:cNvCxnSpPr/>
            <p:nvPr/>
          </p:nvCxnSpPr>
          <p:spPr>
            <a:xfrm>
              <a:off x="1155854" y="2387215"/>
              <a:ext cx="0" cy="354135"/>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78" name="Textfeld 77"/>
            <p:cNvSpPr txBox="1"/>
            <p:nvPr/>
          </p:nvSpPr>
          <p:spPr>
            <a:xfrm>
              <a:off x="286720" y="2486082"/>
              <a:ext cx="795392" cy="215444"/>
            </a:xfrm>
            <a:prstGeom prst="rect">
              <a:avLst/>
            </a:prstGeom>
            <a:noFill/>
          </p:spPr>
          <p:txBody>
            <a:bodyPr wrap="square" rtlCol="0">
              <a:spAutoFit/>
            </a:bodyPr>
            <a:lstStyle/>
            <a:p>
              <a:pPr algn="r" defTabSz="228600"/>
              <a:r>
                <a:rPr lang="de-DE" sz="800" dirty="0">
                  <a:solidFill>
                    <a:srgbClr val="F9F9F9">
                      <a:lumMod val="50000"/>
                    </a:srgbClr>
                  </a:solidFill>
                  <a:latin typeface="Century Gothic" panose="020B0502020202020204" pitchFamily="34" charset="0"/>
                </a:rPr>
                <a:t>Agenda</a:t>
              </a:r>
            </a:p>
          </p:txBody>
        </p:sp>
        <p:sp>
          <p:nvSpPr>
            <p:cNvPr id="79" name="Textfeld 78"/>
            <p:cNvSpPr txBox="1"/>
            <p:nvPr/>
          </p:nvSpPr>
          <p:spPr>
            <a:xfrm>
              <a:off x="1210743" y="3965431"/>
              <a:ext cx="2434670" cy="1520224"/>
            </a:xfrm>
            <a:prstGeom prst="rect">
              <a:avLst/>
            </a:prstGeom>
            <a:noFill/>
          </p:spPr>
          <p:txBody>
            <a:bodyPr wrap="square" rtlCol="0">
              <a:spAutoFit/>
            </a:bodyPr>
            <a:lstStyle/>
            <a:p>
              <a:pPr defTabSz="228600">
                <a:lnSpc>
                  <a:spcPct val="150000"/>
                </a:lnSpc>
              </a:pPr>
              <a:r>
                <a:rPr lang="zh-CN" altLang="en-US" sz="900" dirty="0">
                  <a:solidFill>
                    <a:srgbClr val="F9F9F9">
                      <a:lumMod val="50000"/>
                    </a:srgbClr>
                  </a:solidFill>
                  <a:latin typeface="Century Gothic" panose="020B0502020202020204" pitchFamily="34" charset="0"/>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a:p>
              <a:pPr defTabSz="228600">
                <a:lnSpc>
                  <a:spcPct val="150000"/>
                </a:lnSpc>
              </a:pPr>
              <a:endParaRPr lang="zh-CN" altLang="en-US" sz="900" dirty="0">
                <a:solidFill>
                  <a:srgbClr val="F9F9F9">
                    <a:lumMod val="50000"/>
                  </a:srgbClr>
                </a:solidFill>
                <a:latin typeface="Century Gothic" panose="020B0502020202020204" pitchFamily="34" charset="0"/>
              </a:endParaRPr>
            </a:p>
          </p:txBody>
        </p:sp>
        <p:sp>
          <p:nvSpPr>
            <p:cNvPr id="81" name="Textfeld 80"/>
            <p:cNvSpPr txBox="1"/>
            <p:nvPr/>
          </p:nvSpPr>
          <p:spPr>
            <a:xfrm>
              <a:off x="1200100" y="3446862"/>
              <a:ext cx="3170993" cy="323165"/>
            </a:xfrm>
            <a:prstGeom prst="rect">
              <a:avLst/>
            </a:prstGeom>
            <a:noFill/>
          </p:spPr>
          <p:txBody>
            <a:bodyPr wrap="square" rtlCol="0">
              <a:spAutoFit/>
            </a:bodyPr>
            <a:lstStyle/>
            <a:p>
              <a:pPr defTabSz="228600"/>
              <a:r>
                <a:rPr lang="de-DE" sz="1500">
                  <a:solidFill>
                    <a:srgbClr val="0065FA"/>
                  </a:solidFill>
                  <a:latin typeface="Calibri Light" panose="020F0302020204030204" pitchFamily="34" charset="0"/>
                </a:rPr>
                <a:t>Our Company Plan</a:t>
              </a:r>
            </a:p>
          </p:txBody>
        </p:sp>
        <p:sp>
          <p:nvSpPr>
            <p:cNvPr id="82" name="Textfeld 81"/>
            <p:cNvSpPr txBox="1"/>
            <p:nvPr/>
          </p:nvSpPr>
          <p:spPr>
            <a:xfrm>
              <a:off x="1263734" y="2402059"/>
              <a:ext cx="378378" cy="707886"/>
            </a:xfrm>
            <a:prstGeom prst="rect">
              <a:avLst/>
            </a:prstGeom>
            <a:solidFill>
              <a:schemeClr val="accent1"/>
            </a:solidFill>
          </p:spPr>
          <p:txBody>
            <a:bodyPr wrap="square" rtlCol="0">
              <a:spAutoFit/>
            </a:bodyPr>
            <a:lstStyle/>
            <a:p>
              <a:pPr algn="ctr" defTabSz="228600"/>
              <a:r>
                <a:rPr lang="de-DE" sz="2000">
                  <a:solidFill>
                    <a:srgbClr val="F9F9F9"/>
                  </a:solidFill>
                  <a:latin typeface="Century Gothic" panose="020B0502020202020204" pitchFamily="34" charset="0"/>
                </a:rPr>
                <a:t>01</a:t>
              </a:r>
            </a:p>
          </p:txBody>
        </p:sp>
        <p:cxnSp>
          <p:nvCxnSpPr>
            <p:cNvPr id="83" name="Gerader Verbinder 82"/>
            <p:cNvCxnSpPr/>
            <p:nvPr/>
          </p:nvCxnSpPr>
          <p:spPr>
            <a:xfrm flipH="1">
              <a:off x="1588" y="3790336"/>
              <a:ext cx="461192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4" name="Gerader Verbinder 83"/>
            <p:cNvCxnSpPr/>
            <p:nvPr/>
          </p:nvCxnSpPr>
          <p:spPr>
            <a:xfrm>
              <a:off x="4613510" y="3446862"/>
              <a:ext cx="0" cy="71218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1125999" y="2751499"/>
              <a:ext cx="3292889" cy="830997"/>
            </a:xfrm>
            <a:prstGeom prst="rect">
              <a:avLst/>
            </a:prstGeom>
          </p:spPr>
          <p:txBody>
            <a:bodyPr wrap="none">
              <a:spAutoFit/>
            </a:bodyPr>
            <a:lstStyle/>
            <a:p>
              <a:pPr defTabSz="228600"/>
              <a:r>
                <a:rPr lang="en-US" altLang="zh-CN" sz="4800" dirty="0">
                  <a:solidFill>
                    <a:prstClr val="black">
                      <a:lumMod val="75000"/>
                      <a:lumOff val="25000"/>
                    </a:prstClr>
                  </a:solidFill>
                  <a:latin typeface="Century Gothic" panose="020B0502020202020204" pitchFamily="34" charset="0"/>
                  <a:ea typeface="等线" panose="02010600030101010101" pitchFamily="2" charset="-122"/>
                </a:rPr>
                <a:t>CONTENTS</a:t>
              </a:r>
              <a:endParaRPr lang="de-DE" altLang="zh-CN" sz="4800" dirty="0">
                <a:solidFill>
                  <a:prstClr val="black">
                    <a:lumMod val="75000"/>
                    <a:lumOff val="25000"/>
                  </a:prstClr>
                </a:solidFill>
                <a:latin typeface="Century Gothic" panose="020B0502020202020204" pitchFamily="34" charset="0"/>
                <a:ea typeface="等线" panose="02010600030101010101" pitchFamily="2" charset="-122"/>
              </a:endParaRPr>
            </a:p>
          </p:txBody>
        </p:sp>
      </p:grpSp>
    </p:spTree>
    <p:extLst>
      <p:ext uri="{BB962C8B-B14F-4D97-AF65-F5344CB8AC3E}">
        <p14:creationId xmlns:p14="http://schemas.microsoft.com/office/powerpoint/2010/main" val="2103700526"/>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11"/>
          <p:cNvSpPr/>
          <p:nvPr/>
        </p:nvSpPr>
        <p:spPr>
          <a:xfrm>
            <a:off x="4893136" y="-19050"/>
            <a:ext cx="7297277" cy="6877050"/>
          </a:xfrm>
          <a:custGeom>
            <a:avLst/>
            <a:gdLst>
              <a:gd name="connsiteX0" fmla="*/ 0 w 12528550"/>
              <a:gd name="connsiteY0" fmla="*/ 0 h 13716000"/>
              <a:gd name="connsiteX1" fmla="*/ 12528550 w 12528550"/>
              <a:gd name="connsiteY1" fmla="*/ 0 h 13716000"/>
              <a:gd name="connsiteX2" fmla="*/ 12528550 w 12528550"/>
              <a:gd name="connsiteY2" fmla="*/ 13716000 h 13716000"/>
              <a:gd name="connsiteX3" fmla="*/ 0 w 12528550"/>
              <a:gd name="connsiteY3" fmla="*/ 13716000 h 13716000"/>
              <a:gd name="connsiteX4" fmla="*/ 0 w 12528550"/>
              <a:gd name="connsiteY4" fmla="*/ 0 h 13716000"/>
              <a:gd name="connsiteX0" fmla="*/ 2781300 w 12528550"/>
              <a:gd name="connsiteY0" fmla="*/ 0 h 13754100"/>
              <a:gd name="connsiteX1" fmla="*/ 12528550 w 12528550"/>
              <a:gd name="connsiteY1" fmla="*/ 38100 h 13754100"/>
              <a:gd name="connsiteX2" fmla="*/ 12528550 w 12528550"/>
              <a:gd name="connsiteY2" fmla="*/ 13754100 h 13754100"/>
              <a:gd name="connsiteX3" fmla="*/ 0 w 12528550"/>
              <a:gd name="connsiteY3" fmla="*/ 13754100 h 13754100"/>
              <a:gd name="connsiteX4" fmla="*/ 2781300 w 12528550"/>
              <a:gd name="connsiteY4" fmla="*/ 0 h 13754100"/>
              <a:gd name="connsiteX0" fmla="*/ 4876800 w 14624050"/>
              <a:gd name="connsiteY0" fmla="*/ 0 h 13754100"/>
              <a:gd name="connsiteX1" fmla="*/ 14624050 w 14624050"/>
              <a:gd name="connsiteY1" fmla="*/ 38100 h 13754100"/>
              <a:gd name="connsiteX2" fmla="*/ 14624050 w 14624050"/>
              <a:gd name="connsiteY2" fmla="*/ 13754100 h 13754100"/>
              <a:gd name="connsiteX3" fmla="*/ 0 w 14624050"/>
              <a:gd name="connsiteY3" fmla="*/ 13716000 h 13754100"/>
              <a:gd name="connsiteX4" fmla="*/ 4876800 w 14624050"/>
              <a:gd name="connsiteY4" fmla="*/ 0 h 13754100"/>
              <a:gd name="connsiteX0" fmla="*/ 4847303 w 14594553"/>
              <a:gd name="connsiteY0" fmla="*/ 0 h 13754100"/>
              <a:gd name="connsiteX1" fmla="*/ 14594553 w 14594553"/>
              <a:gd name="connsiteY1" fmla="*/ 38100 h 13754100"/>
              <a:gd name="connsiteX2" fmla="*/ 14594553 w 14594553"/>
              <a:gd name="connsiteY2" fmla="*/ 13754100 h 13754100"/>
              <a:gd name="connsiteX3" fmla="*/ 0 w 14594553"/>
              <a:gd name="connsiteY3" fmla="*/ 13745497 h 13754100"/>
              <a:gd name="connsiteX4" fmla="*/ 4847303 w 14594553"/>
              <a:gd name="connsiteY4" fmla="*/ 0 h 13754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4553" h="13754100">
                <a:moveTo>
                  <a:pt x="4847303" y="0"/>
                </a:moveTo>
                <a:lnTo>
                  <a:pt x="14594553" y="38100"/>
                </a:lnTo>
                <a:lnTo>
                  <a:pt x="14594553" y="13754100"/>
                </a:lnTo>
                <a:lnTo>
                  <a:pt x="0" y="13745497"/>
                </a:lnTo>
                <a:lnTo>
                  <a:pt x="4847303" y="0"/>
                </a:lnTo>
                <a:close/>
              </a:path>
            </a:pathLst>
          </a:custGeom>
          <a:blipFill dpi="0" rotWithShape="1">
            <a:blip r:embed="rId3"/>
            <a:srcRect/>
            <a:stretch>
              <a:fillRect l="-43138" t="-7586" r="-58094" b="-1257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15" name="Textfeld 14"/>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Light" panose="020F0302020204030204"/>
              </a:rPr>
              <a:t>Picture Site</a:t>
            </a:r>
          </a:p>
        </p:txBody>
      </p:sp>
      <p:grpSp>
        <p:nvGrpSpPr>
          <p:cNvPr id="3" name="组合 2"/>
          <p:cNvGrpSpPr/>
          <p:nvPr/>
        </p:nvGrpSpPr>
        <p:grpSpPr>
          <a:xfrm>
            <a:off x="4423129" y="1720160"/>
            <a:ext cx="3411674" cy="3411674"/>
            <a:chOff x="4423129" y="1720160"/>
            <a:chExt cx="3411674" cy="3411674"/>
          </a:xfrm>
        </p:grpSpPr>
        <p:sp>
          <p:nvSpPr>
            <p:cNvPr id="3134" name="Träne 3133"/>
            <p:cNvSpPr/>
            <p:nvPr/>
          </p:nvSpPr>
          <p:spPr>
            <a:xfrm>
              <a:off x="4423129" y="1720160"/>
              <a:ext cx="3411674" cy="3411674"/>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defTabSz="228600"/>
              <a:endParaRPr lang="de-DE" sz="900">
                <a:solidFill>
                  <a:srgbClr val="F9F9F9"/>
                </a:solidFill>
                <a:latin typeface="Calibri" panose="020F0502020204030204"/>
              </a:endParaRPr>
            </a:p>
          </p:txBody>
        </p:sp>
        <p:pic>
          <p:nvPicPr>
            <p:cNvPr id="3135" name="Grafik 31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24185" y="1896639"/>
              <a:ext cx="2976987" cy="2976987"/>
            </a:xfrm>
            <a:prstGeom prst="rect">
              <a:avLst/>
            </a:prstGeom>
          </p:spPr>
        </p:pic>
      </p:grpSp>
      <p:grpSp>
        <p:nvGrpSpPr>
          <p:cNvPr id="2" name="组合 1"/>
          <p:cNvGrpSpPr/>
          <p:nvPr/>
        </p:nvGrpSpPr>
        <p:grpSpPr>
          <a:xfrm>
            <a:off x="563338" y="2492659"/>
            <a:ext cx="4215095" cy="2539694"/>
            <a:chOff x="563338" y="2492659"/>
            <a:chExt cx="4215095" cy="2539694"/>
          </a:xfrm>
        </p:grpSpPr>
        <p:sp>
          <p:nvSpPr>
            <p:cNvPr id="11" name="Textfeld 10"/>
            <p:cNvSpPr txBox="1"/>
            <p:nvPr/>
          </p:nvSpPr>
          <p:spPr>
            <a:xfrm>
              <a:off x="634303" y="3986395"/>
              <a:ext cx="4144130" cy="631070"/>
            </a:xfrm>
            <a:prstGeom prst="rect">
              <a:avLst/>
            </a:prstGeom>
            <a:noFill/>
          </p:spPr>
          <p:txBody>
            <a:bodyPr wrap="square" rtlCol="0">
              <a:spAutoFit/>
            </a:bodyPr>
            <a:lstStyle/>
            <a:p>
              <a:pPr defTabSz="228600"/>
              <a:r>
                <a:rPr lang="de-DE" sz="1501" dirty="0">
                  <a:solidFill>
                    <a:srgbClr val="F9F9F9">
                      <a:lumMod val="50000"/>
                    </a:srgbClr>
                  </a:solidFill>
                  <a:latin typeface="Century Gothic" panose="020B0502020202020204" pitchFamily="34" charset="0"/>
                </a:rPr>
                <a:t>Please be back in 15 Minutes</a:t>
              </a:r>
              <a:endParaRPr lang="de-DE" sz="1000" b="1" dirty="0">
                <a:solidFill>
                  <a:srgbClr val="F9F9F9">
                    <a:lumMod val="50000"/>
                  </a:srgbClr>
                </a:solidFill>
                <a:latin typeface="Calibri Light" panose="020F0302020204030204" pitchFamily="34" charset="0"/>
              </a:endParaRPr>
            </a:p>
            <a:p>
              <a:pPr defTabSz="228600"/>
              <a:endParaRPr lang="de-DE" sz="2000" dirty="0">
                <a:solidFill>
                  <a:srgbClr val="F9F9F9">
                    <a:lumMod val="50000"/>
                  </a:srgbClr>
                </a:solidFill>
                <a:latin typeface="Century Gothic" panose="020B0502020202020204" pitchFamily="34" charset="0"/>
              </a:endParaRPr>
            </a:p>
          </p:txBody>
        </p:sp>
        <p:sp>
          <p:nvSpPr>
            <p:cNvPr id="12" name="Textfeld 29"/>
            <p:cNvSpPr txBox="1"/>
            <p:nvPr/>
          </p:nvSpPr>
          <p:spPr>
            <a:xfrm>
              <a:off x="563338" y="2492659"/>
              <a:ext cx="1665346" cy="1623521"/>
            </a:xfrm>
            <a:prstGeom prst="rect">
              <a:avLst/>
            </a:prstGeom>
            <a:noFill/>
          </p:spPr>
          <p:txBody>
            <a:bodyPr wrap="square" rtlCol="0">
              <a:spAutoFit/>
            </a:bodyPr>
            <a:lstStyle/>
            <a:p>
              <a:pPr defTabSz="228600"/>
              <a:r>
                <a:rPr lang="de-DE" sz="9950" b="1" dirty="0">
                  <a:solidFill>
                    <a:srgbClr val="F9F9F9">
                      <a:lumMod val="25000"/>
                    </a:srgbClr>
                  </a:solidFill>
                  <a:latin typeface="Century Gothic" panose="020B0502020202020204" pitchFamily="34" charset="0"/>
                </a:rPr>
                <a:t>01</a:t>
              </a:r>
            </a:p>
          </p:txBody>
        </p:sp>
        <p:sp>
          <p:nvSpPr>
            <p:cNvPr id="9" name="Textfeld 29"/>
            <p:cNvSpPr txBox="1"/>
            <p:nvPr/>
          </p:nvSpPr>
          <p:spPr>
            <a:xfrm>
              <a:off x="625347" y="4401411"/>
              <a:ext cx="3913959" cy="630942"/>
            </a:xfrm>
            <a:prstGeom prst="rect">
              <a:avLst/>
            </a:prstGeom>
            <a:noFill/>
          </p:spPr>
          <p:txBody>
            <a:bodyPr wrap="square" rtlCol="0">
              <a:spAutoFit/>
            </a:bodyPr>
            <a:lstStyle/>
            <a:p>
              <a:pPr defTabSz="228600"/>
              <a:r>
                <a:rPr lang="zh-CN" altLang="en-US" sz="3500" dirty="0">
                  <a:solidFill>
                    <a:srgbClr val="F9F9F9">
                      <a:lumMod val="25000"/>
                    </a:srgbClr>
                  </a:solidFill>
                  <a:latin typeface="Century Gothic" panose="020B0502020202020204" pitchFamily="34" charset="0"/>
                </a:rPr>
                <a:t>什么是可行性分析？</a:t>
              </a:r>
            </a:p>
          </p:txBody>
        </p:sp>
      </p:grpSp>
    </p:spTree>
    <p:extLst>
      <p:ext uri="{BB962C8B-B14F-4D97-AF65-F5344CB8AC3E}">
        <p14:creationId xmlns:p14="http://schemas.microsoft.com/office/powerpoint/2010/main" val="2199257503"/>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a:xfrm>
            <a:off x="4942300" y="1573382"/>
            <a:ext cx="5471651" cy="3687623"/>
          </a:xfrm>
          <a:prstGeom prst="rect">
            <a:avLst/>
          </a:prstGeom>
          <a:blipFill>
            <a:blip r:embed="rId3"/>
            <a:srcRect/>
            <a:stretch>
              <a:fillRect l="-1" t="-9521" r="-37049" b="-486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grpSp>
        <p:nvGrpSpPr>
          <p:cNvPr id="2" name="组合 1"/>
          <p:cNvGrpSpPr/>
          <p:nvPr/>
        </p:nvGrpSpPr>
        <p:grpSpPr>
          <a:xfrm>
            <a:off x="1588" y="2387215"/>
            <a:ext cx="4611923" cy="3415662"/>
            <a:chOff x="1588" y="2387215"/>
            <a:chExt cx="4611923" cy="3415662"/>
          </a:xfrm>
        </p:grpSpPr>
        <p:cxnSp>
          <p:nvCxnSpPr>
            <p:cNvPr id="22" name="Gerader Verbinder 21"/>
            <p:cNvCxnSpPr/>
            <p:nvPr/>
          </p:nvCxnSpPr>
          <p:spPr>
            <a:xfrm>
              <a:off x="1155854" y="2387215"/>
              <a:ext cx="0" cy="354135"/>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23" name="Textfeld 22"/>
            <p:cNvSpPr txBox="1"/>
            <p:nvPr/>
          </p:nvSpPr>
          <p:spPr>
            <a:xfrm>
              <a:off x="286720" y="2486082"/>
              <a:ext cx="795392" cy="215444"/>
            </a:xfrm>
            <a:prstGeom prst="rect">
              <a:avLst/>
            </a:prstGeom>
            <a:noFill/>
          </p:spPr>
          <p:txBody>
            <a:bodyPr wrap="square" rtlCol="0">
              <a:spAutoFit/>
            </a:bodyPr>
            <a:lstStyle/>
            <a:p>
              <a:pPr algn="r" defTabSz="228600"/>
              <a:r>
                <a:rPr lang="de-DE" sz="800">
                  <a:solidFill>
                    <a:srgbClr val="F9F9F9">
                      <a:lumMod val="50000"/>
                    </a:srgbClr>
                  </a:solidFill>
                  <a:latin typeface="Century Gothic" panose="020B0502020202020204" pitchFamily="34" charset="0"/>
                </a:rPr>
                <a:t>Agenda</a:t>
              </a:r>
            </a:p>
          </p:txBody>
        </p:sp>
        <p:sp>
          <p:nvSpPr>
            <p:cNvPr id="24" name="Textfeld 23"/>
            <p:cNvSpPr txBox="1"/>
            <p:nvPr/>
          </p:nvSpPr>
          <p:spPr>
            <a:xfrm>
              <a:off x="1210743" y="5156546"/>
              <a:ext cx="3402768" cy="646331"/>
            </a:xfrm>
            <a:prstGeom prst="rect">
              <a:avLst/>
            </a:prstGeom>
            <a:noFill/>
          </p:spPr>
          <p:txBody>
            <a:bodyPr wrap="square" rtlCol="0">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用户</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可以在投影仪或者计算机上进行演示，也可以将演示文稿打印出来，制作成胶片，以便应用到更广泛的领域中</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5" name="Textfeld 24"/>
            <p:cNvSpPr txBox="1"/>
            <p:nvPr/>
          </p:nvSpPr>
          <p:spPr>
            <a:xfrm>
              <a:off x="1185351" y="3057614"/>
              <a:ext cx="3170993" cy="477054"/>
            </a:xfrm>
            <a:prstGeom prst="rect">
              <a:avLst/>
            </a:prstGeom>
            <a:noFill/>
          </p:spPr>
          <p:txBody>
            <a:bodyPr wrap="square" rtlCol="0">
              <a:spAutoFit/>
            </a:bodyPr>
            <a:lstStyle/>
            <a:p>
              <a:pPr defTabSz="228600"/>
              <a:r>
                <a:rPr lang="zh-CN" altLang="en-US" sz="2500" dirty="0">
                  <a:solidFill>
                    <a:srgbClr val="F9F9F9">
                      <a:lumMod val="50000"/>
                    </a:srgbClr>
                  </a:solidFill>
                  <a:latin typeface="Calibri Light" panose="020F0302020204030204" pitchFamily="34" charset="0"/>
                </a:rPr>
                <a:t>可行性研究</a:t>
              </a:r>
            </a:p>
          </p:txBody>
        </p:sp>
        <p:sp>
          <p:nvSpPr>
            <p:cNvPr id="26" name="Textfeld 25"/>
            <p:cNvSpPr txBox="1"/>
            <p:nvPr/>
          </p:nvSpPr>
          <p:spPr>
            <a:xfrm>
              <a:off x="1200100" y="3446862"/>
              <a:ext cx="3170993" cy="323165"/>
            </a:xfrm>
            <a:prstGeom prst="rect">
              <a:avLst/>
            </a:prstGeom>
            <a:noFill/>
          </p:spPr>
          <p:txBody>
            <a:bodyPr wrap="square" rtlCol="0">
              <a:spAutoFit/>
            </a:bodyPr>
            <a:lstStyle/>
            <a:p>
              <a:pPr defTabSz="228600"/>
              <a:r>
                <a:rPr lang="de-DE" sz="1500">
                  <a:solidFill>
                    <a:srgbClr val="0065FA"/>
                  </a:solidFill>
                  <a:latin typeface="Calibri Light" panose="020F0302020204030204" pitchFamily="34" charset="0"/>
                </a:rPr>
                <a:t>PPTX is a great Format</a:t>
              </a:r>
            </a:p>
          </p:txBody>
        </p:sp>
        <p:sp>
          <p:nvSpPr>
            <p:cNvPr id="27" name="Textfeld 26"/>
            <p:cNvSpPr txBox="1"/>
            <p:nvPr/>
          </p:nvSpPr>
          <p:spPr>
            <a:xfrm>
              <a:off x="1263734" y="2402059"/>
              <a:ext cx="378378" cy="707886"/>
            </a:xfrm>
            <a:prstGeom prst="rect">
              <a:avLst/>
            </a:prstGeom>
            <a:solidFill>
              <a:schemeClr val="accent1"/>
            </a:solidFill>
          </p:spPr>
          <p:txBody>
            <a:bodyPr wrap="square" rtlCol="0">
              <a:spAutoFit/>
            </a:bodyPr>
            <a:lstStyle/>
            <a:p>
              <a:pPr algn="ctr" defTabSz="228600"/>
              <a:r>
                <a:rPr lang="de-DE" sz="2000">
                  <a:solidFill>
                    <a:srgbClr val="F9F9F9"/>
                  </a:solidFill>
                  <a:latin typeface="Century Gothic" panose="020B0502020202020204" pitchFamily="34" charset="0"/>
                </a:rPr>
                <a:t>01</a:t>
              </a:r>
            </a:p>
          </p:txBody>
        </p:sp>
        <p:cxnSp>
          <p:nvCxnSpPr>
            <p:cNvPr id="28" name="Gerader Verbinder 27"/>
            <p:cNvCxnSpPr/>
            <p:nvPr/>
          </p:nvCxnSpPr>
          <p:spPr>
            <a:xfrm flipH="1">
              <a:off x="1588" y="3790336"/>
              <a:ext cx="461192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Gerader Verbinder 28"/>
            <p:cNvCxnSpPr/>
            <p:nvPr/>
          </p:nvCxnSpPr>
          <p:spPr>
            <a:xfrm>
              <a:off x="4613510" y="3446862"/>
              <a:ext cx="0" cy="71218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19" name="Textfeld 23"/>
            <p:cNvSpPr txBox="1"/>
            <p:nvPr/>
          </p:nvSpPr>
          <p:spPr>
            <a:xfrm>
              <a:off x="1210743" y="3843768"/>
              <a:ext cx="3402768" cy="1167692"/>
            </a:xfrm>
            <a:prstGeom prst="rect">
              <a:avLst/>
            </a:prstGeom>
            <a:noFill/>
          </p:spPr>
          <p:txBody>
            <a:bodyPr wrap="square" rtlCol="0">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目的：</a:t>
              </a:r>
            </a:p>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用最小的代价在尽可能短的时间内确定问题是否能够解决</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不是解决问题，而是确定问题是否值得去解决。</a:t>
              </a:r>
            </a:p>
          </p:txBody>
        </p:sp>
      </p:grpSp>
      <p:cxnSp>
        <p:nvCxnSpPr>
          <p:cNvPr id="30" name="Gerader Verbinder 29"/>
          <p:cNvCxnSpPr/>
          <p:nvPr/>
        </p:nvCxnSpPr>
        <p:spPr>
          <a:xfrm flipH="1">
            <a:off x="10725946" y="3790336"/>
            <a:ext cx="146446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Gerader Verbinder 30"/>
          <p:cNvCxnSpPr/>
          <p:nvPr/>
        </p:nvCxnSpPr>
        <p:spPr>
          <a:xfrm>
            <a:off x="10725946" y="3446862"/>
            <a:ext cx="0" cy="71218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0" y="328363"/>
            <a:ext cx="5333878" cy="769041"/>
            <a:chOff x="0" y="328363"/>
            <a:chExt cx="5333878" cy="769041"/>
          </a:xfrm>
        </p:grpSpPr>
        <p:sp>
          <p:nvSpPr>
            <p:cNvPr id="16" name="Title 1"/>
            <p:cNvSpPr txBox="1">
              <a:spLocks/>
            </p:cNvSpPr>
            <p:nvPr/>
          </p:nvSpPr>
          <p:spPr>
            <a:xfrm>
              <a:off x="223200" y="328363"/>
              <a:ext cx="5110678" cy="642735"/>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zh-CN" altLang="en-US"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可行性研究</a:t>
              </a:r>
            </a:p>
          </p:txBody>
        </p:sp>
        <p:sp>
          <p:nvSpPr>
            <p:cNvPr id="17" name="Title 1"/>
            <p:cNvSpPr txBox="1">
              <a:spLocks/>
            </p:cNvSpPr>
            <p:nvPr/>
          </p:nvSpPr>
          <p:spPr>
            <a:xfrm>
              <a:off x="275661" y="868804"/>
              <a:ext cx="4212557" cy="228600"/>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id-ID"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a:t>
              </a:r>
              <a:endParaRPr lang="en-US"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矩形 17"/>
            <p:cNvSpPr/>
            <p:nvPr/>
          </p:nvSpPr>
          <p:spPr>
            <a:xfrm>
              <a:off x="0" y="410400"/>
              <a:ext cx="223200" cy="6588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669914877"/>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a:xfrm>
            <a:off x="6254068" y="1436928"/>
            <a:ext cx="4916535" cy="2928570"/>
            <a:chOff x="6254068" y="1436928"/>
            <a:chExt cx="4916535" cy="2928570"/>
          </a:xfrm>
        </p:grpSpPr>
        <p:sp>
          <p:nvSpPr>
            <p:cNvPr id="3" name="Freeform 25"/>
            <p:cNvSpPr/>
            <p:nvPr/>
          </p:nvSpPr>
          <p:spPr>
            <a:xfrm>
              <a:off x="6254068" y="1436928"/>
              <a:ext cx="4916535" cy="2928570"/>
            </a:xfrm>
            <a:custGeom>
              <a:avLst/>
              <a:gdLst>
                <a:gd name="connsiteX0" fmla="*/ 2981828 w 4916535"/>
                <a:gd name="connsiteY0" fmla="*/ 0 h 2928570"/>
                <a:gd name="connsiteX1" fmla="*/ 4916535 w 4916535"/>
                <a:gd name="connsiteY1" fmla="*/ 1900152 h 2928570"/>
                <a:gd name="connsiteX2" fmla="*/ 569401 w 4916535"/>
                <a:gd name="connsiteY2" fmla="*/ 2928570 h 2928570"/>
                <a:gd name="connsiteX3" fmla="*/ 0 w 4916535"/>
                <a:gd name="connsiteY3" fmla="*/ 2928570 h 2928570"/>
              </a:gdLst>
              <a:ahLst/>
              <a:cxnLst>
                <a:cxn ang="0">
                  <a:pos x="connsiteX0" y="connsiteY0"/>
                </a:cxn>
                <a:cxn ang="0">
                  <a:pos x="connsiteX1" y="connsiteY1"/>
                </a:cxn>
                <a:cxn ang="0">
                  <a:pos x="connsiteX2" y="connsiteY2"/>
                </a:cxn>
                <a:cxn ang="0">
                  <a:pos x="connsiteX3" y="connsiteY3"/>
                </a:cxn>
              </a:cxnLst>
              <a:rect l="l" t="t" r="r" b="b"/>
              <a:pathLst>
                <a:path w="4916535" h="2928570">
                  <a:moveTo>
                    <a:pt x="2981828" y="0"/>
                  </a:moveTo>
                  <a:lnTo>
                    <a:pt x="4916535" y="1900152"/>
                  </a:lnTo>
                  <a:lnTo>
                    <a:pt x="569401" y="2928570"/>
                  </a:lnTo>
                  <a:lnTo>
                    <a:pt x="0" y="292857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Title 1"/>
            <p:cNvSpPr txBox="1">
              <a:spLocks/>
            </p:cNvSpPr>
            <p:nvPr/>
          </p:nvSpPr>
          <p:spPr>
            <a:xfrm>
              <a:off x="7959905" y="2767293"/>
              <a:ext cx="1053490" cy="601499"/>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pPr algn="ctr"/>
              <a:r>
                <a:rPr lang="id-ID" sz="6000"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en-US" sz="6000"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itle 1"/>
            <p:cNvSpPr txBox="1">
              <a:spLocks/>
            </p:cNvSpPr>
            <p:nvPr/>
          </p:nvSpPr>
          <p:spPr>
            <a:xfrm>
              <a:off x="8884439" y="2697765"/>
              <a:ext cx="2208452" cy="321368"/>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zh-CN" altLang="en-US" sz="14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社会因素</a:t>
              </a:r>
              <a:endParaRPr 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42"/>
            <p:cNvSpPr txBox="1"/>
            <p:nvPr/>
          </p:nvSpPr>
          <p:spPr>
            <a:xfrm>
              <a:off x="8884439" y="2923770"/>
              <a:ext cx="2208452" cy="430887"/>
            </a:xfrm>
            <a:prstGeom prst="rect">
              <a:avLst/>
            </a:prstGeom>
            <a:noFill/>
          </p:spPr>
          <p:txBody>
            <a:bodyPr wrap="squar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a:t>
              </a:r>
              <a:r>
                <a:rPr lang="zh-CN" altLang="en-US" sz="11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 name="Group 43"/>
            <p:cNvGrpSpPr/>
            <p:nvPr/>
          </p:nvGrpSpPr>
          <p:grpSpPr>
            <a:xfrm>
              <a:off x="9065938" y="2056687"/>
              <a:ext cx="363812" cy="528075"/>
              <a:chOff x="9856788" y="2057400"/>
              <a:chExt cx="474662" cy="688975"/>
            </a:xfrm>
            <a:solidFill>
              <a:schemeClr val="bg1"/>
            </a:solidFill>
          </p:grpSpPr>
          <p:sp>
            <p:nvSpPr>
              <p:cNvPr id="8" name="Freeform 110"/>
              <p:cNvSpPr>
                <a:spLocks noEditPoints="1"/>
              </p:cNvSpPr>
              <p:nvPr/>
            </p:nvSpPr>
            <p:spPr bwMode="auto">
              <a:xfrm>
                <a:off x="9856788" y="2057400"/>
                <a:ext cx="474662" cy="688975"/>
              </a:xfrm>
              <a:custGeom>
                <a:avLst/>
                <a:gdLst>
                  <a:gd name="T0" fmla="*/ 1009 w 11063"/>
                  <a:gd name="T1" fmla="*/ 1454 h 16058"/>
                  <a:gd name="T2" fmla="*/ 1036 w 11063"/>
                  <a:gd name="T3" fmla="*/ 1334 h 16058"/>
                  <a:gd name="T4" fmla="*/ 1091 w 11063"/>
                  <a:gd name="T5" fmla="*/ 1225 h 16058"/>
                  <a:gd name="T6" fmla="*/ 1171 w 11063"/>
                  <a:gd name="T7" fmla="*/ 1134 h 16058"/>
                  <a:gd name="T8" fmla="*/ 1268 w 11063"/>
                  <a:gd name="T9" fmla="*/ 1065 h 16058"/>
                  <a:gd name="T10" fmla="*/ 1383 w 11063"/>
                  <a:gd name="T11" fmla="*/ 1020 h 16058"/>
                  <a:gd name="T12" fmla="*/ 1509 w 11063"/>
                  <a:gd name="T13" fmla="*/ 1004 h 16058"/>
                  <a:gd name="T14" fmla="*/ 9655 w 11063"/>
                  <a:gd name="T15" fmla="*/ 1014 h 16058"/>
                  <a:gd name="T16" fmla="*/ 9772 w 11063"/>
                  <a:gd name="T17" fmla="*/ 1053 h 16058"/>
                  <a:gd name="T18" fmla="*/ 9874 w 11063"/>
                  <a:gd name="T19" fmla="*/ 1118 h 16058"/>
                  <a:gd name="T20" fmla="*/ 9957 w 11063"/>
                  <a:gd name="T21" fmla="*/ 1205 h 16058"/>
                  <a:gd name="T22" fmla="*/ 10018 w 11063"/>
                  <a:gd name="T23" fmla="*/ 1310 h 16058"/>
                  <a:gd name="T24" fmla="*/ 10051 w 11063"/>
                  <a:gd name="T25" fmla="*/ 1429 h 16058"/>
                  <a:gd name="T26" fmla="*/ 10057 w 11063"/>
                  <a:gd name="T27" fmla="*/ 13044 h 16058"/>
                  <a:gd name="T28" fmla="*/ 10057 w 11063"/>
                  <a:gd name="T29" fmla="*/ 14553 h 16058"/>
                  <a:gd name="T30" fmla="*/ 10041 w 11063"/>
                  <a:gd name="T31" fmla="*/ 14677 h 16058"/>
                  <a:gd name="T32" fmla="*/ 9996 w 11063"/>
                  <a:gd name="T33" fmla="*/ 14791 h 16058"/>
                  <a:gd name="T34" fmla="*/ 9927 w 11063"/>
                  <a:gd name="T35" fmla="*/ 14890 h 16058"/>
                  <a:gd name="T36" fmla="*/ 9835 w 11063"/>
                  <a:gd name="T37" fmla="*/ 14968 h 16058"/>
                  <a:gd name="T38" fmla="*/ 9727 w 11063"/>
                  <a:gd name="T39" fmla="*/ 15023 h 16058"/>
                  <a:gd name="T40" fmla="*/ 9606 w 11063"/>
                  <a:gd name="T41" fmla="*/ 15051 h 16058"/>
                  <a:gd name="T42" fmla="*/ 1457 w 11063"/>
                  <a:gd name="T43" fmla="*/ 15051 h 16058"/>
                  <a:gd name="T44" fmla="*/ 1336 w 11063"/>
                  <a:gd name="T45" fmla="*/ 15024 h 16058"/>
                  <a:gd name="T46" fmla="*/ 1227 w 11063"/>
                  <a:gd name="T47" fmla="*/ 14969 h 16058"/>
                  <a:gd name="T48" fmla="*/ 1136 w 11063"/>
                  <a:gd name="T49" fmla="*/ 14890 h 16058"/>
                  <a:gd name="T50" fmla="*/ 1066 w 11063"/>
                  <a:gd name="T51" fmla="*/ 14791 h 16058"/>
                  <a:gd name="T52" fmla="*/ 1022 w 11063"/>
                  <a:gd name="T53" fmla="*/ 14678 h 16058"/>
                  <a:gd name="T54" fmla="*/ 1006 w 11063"/>
                  <a:gd name="T55" fmla="*/ 14553 h 16058"/>
                  <a:gd name="T56" fmla="*/ 1509 w 11063"/>
                  <a:gd name="T57" fmla="*/ 1 h 16058"/>
                  <a:gd name="T58" fmla="*/ 1131 w 11063"/>
                  <a:gd name="T59" fmla="*/ 48 h 16058"/>
                  <a:gd name="T60" fmla="*/ 789 w 11063"/>
                  <a:gd name="T61" fmla="*/ 183 h 16058"/>
                  <a:gd name="T62" fmla="*/ 494 w 11063"/>
                  <a:gd name="T63" fmla="*/ 391 h 16058"/>
                  <a:gd name="T64" fmla="*/ 257 w 11063"/>
                  <a:gd name="T65" fmla="*/ 664 h 16058"/>
                  <a:gd name="T66" fmla="*/ 92 w 11063"/>
                  <a:gd name="T67" fmla="*/ 989 h 16058"/>
                  <a:gd name="T68" fmla="*/ 8 w 11063"/>
                  <a:gd name="T69" fmla="*/ 1352 h 16058"/>
                  <a:gd name="T70" fmla="*/ 8 w 11063"/>
                  <a:gd name="T71" fmla="*/ 14706 h 16058"/>
                  <a:gd name="T72" fmla="*/ 92 w 11063"/>
                  <a:gd name="T73" fmla="*/ 15070 h 16058"/>
                  <a:gd name="T74" fmla="*/ 257 w 11063"/>
                  <a:gd name="T75" fmla="*/ 15395 h 16058"/>
                  <a:gd name="T76" fmla="*/ 494 w 11063"/>
                  <a:gd name="T77" fmla="*/ 15667 h 16058"/>
                  <a:gd name="T78" fmla="*/ 789 w 11063"/>
                  <a:gd name="T79" fmla="*/ 15876 h 16058"/>
                  <a:gd name="T80" fmla="*/ 1131 w 11063"/>
                  <a:gd name="T81" fmla="*/ 16011 h 16058"/>
                  <a:gd name="T82" fmla="*/ 1509 w 11063"/>
                  <a:gd name="T83" fmla="*/ 16058 h 16058"/>
                  <a:gd name="T84" fmla="*/ 9858 w 11063"/>
                  <a:gd name="T85" fmla="*/ 16027 h 16058"/>
                  <a:gd name="T86" fmla="*/ 10208 w 11063"/>
                  <a:gd name="T87" fmla="*/ 15909 h 16058"/>
                  <a:gd name="T88" fmla="*/ 10514 w 11063"/>
                  <a:gd name="T89" fmla="*/ 15714 h 16058"/>
                  <a:gd name="T90" fmla="*/ 10763 w 11063"/>
                  <a:gd name="T91" fmla="*/ 15453 h 16058"/>
                  <a:gd name="T92" fmla="*/ 10944 w 11063"/>
                  <a:gd name="T93" fmla="*/ 15138 h 16058"/>
                  <a:gd name="T94" fmla="*/ 11046 w 11063"/>
                  <a:gd name="T95" fmla="*/ 14781 h 16058"/>
                  <a:gd name="T96" fmla="*/ 11061 w 11063"/>
                  <a:gd name="T97" fmla="*/ 1428 h 16058"/>
                  <a:gd name="T98" fmla="*/ 10996 w 11063"/>
                  <a:gd name="T99" fmla="*/ 1058 h 16058"/>
                  <a:gd name="T100" fmla="*/ 10845 w 11063"/>
                  <a:gd name="T101" fmla="*/ 725 h 16058"/>
                  <a:gd name="T102" fmla="*/ 10620 w 11063"/>
                  <a:gd name="T103" fmla="*/ 441 h 16058"/>
                  <a:gd name="T104" fmla="*/ 10337 w 11063"/>
                  <a:gd name="T105" fmla="*/ 218 h 16058"/>
                  <a:gd name="T106" fmla="*/ 10003 w 11063"/>
                  <a:gd name="T107" fmla="*/ 67 h 16058"/>
                  <a:gd name="T108" fmla="*/ 9632 w 11063"/>
                  <a:gd name="T109" fmla="*/ 2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063" h="16058">
                    <a:moveTo>
                      <a:pt x="10057" y="2509"/>
                    </a:moveTo>
                    <a:lnTo>
                      <a:pt x="1006" y="2510"/>
                    </a:lnTo>
                    <a:lnTo>
                      <a:pt x="1006" y="1505"/>
                    </a:lnTo>
                    <a:lnTo>
                      <a:pt x="1007" y="1480"/>
                    </a:lnTo>
                    <a:lnTo>
                      <a:pt x="1009" y="1454"/>
                    </a:lnTo>
                    <a:lnTo>
                      <a:pt x="1012" y="1429"/>
                    </a:lnTo>
                    <a:lnTo>
                      <a:pt x="1016" y="1405"/>
                    </a:lnTo>
                    <a:lnTo>
                      <a:pt x="1022" y="1381"/>
                    </a:lnTo>
                    <a:lnTo>
                      <a:pt x="1028" y="1357"/>
                    </a:lnTo>
                    <a:lnTo>
                      <a:pt x="1036" y="1334"/>
                    </a:lnTo>
                    <a:lnTo>
                      <a:pt x="1045" y="1311"/>
                    </a:lnTo>
                    <a:lnTo>
                      <a:pt x="1055" y="1289"/>
                    </a:lnTo>
                    <a:lnTo>
                      <a:pt x="1066" y="1267"/>
                    </a:lnTo>
                    <a:lnTo>
                      <a:pt x="1078" y="1245"/>
                    </a:lnTo>
                    <a:lnTo>
                      <a:pt x="1091" y="1225"/>
                    </a:lnTo>
                    <a:lnTo>
                      <a:pt x="1105" y="1205"/>
                    </a:lnTo>
                    <a:lnTo>
                      <a:pt x="1120" y="1186"/>
                    </a:lnTo>
                    <a:lnTo>
                      <a:pt x="1136" y="1168"/>
                    </a:lnTo>
                    <a:lnTo>
                      <a:pt x="1153" y="1151"/>
                    </a:lnTo>
                    <a:lnTo>
                      <a:pt x="1171" y="1134"/>
                    </a:lnTo>
                    <a:lnTo>
                      <a:pt x="1189" y="1119"/>
                    </a:lnTo>
                    <a:lnTo>
                      <a:pt x="1208" y="1104"/>
                    </a:lnTo>
                    <a:lnTo>
                      <a:pt x="1227" y="1090"/>
                    </a:lnTo>
                    <a:lnTo>
                      <a:pt x="1248" y="1077"/>
                    </a:lnTo>
                    <a:lnTo>
                      <a:pt x="1268" y="1065"/>
                    </a:lnTo>
                    <a:lnTo>
                      <a:pt x="1290" y="1054"/>
                    </a:lnTo>
                    <a:lnTo>
                      <a:pt x="1312" y="1044"/>
                    </a:lnTo>
                    <a:lnTo>
                      <a:pt x="1336" y="1035"/>
                    </a:lnTo>
                    <a:lnTo>
                      <a:pt x="1359" y="1027"/>
                    </a:lnTo>
                    <a:lnTo>
                      <a:pt x="1383" y="1020"/>
                    </a:lnTo>
                    <a:lnTo>
                      <a:pt x="1407" y="1015"/>
                    </a:lnTo>
                    <a:lnTo>
                      <a:pt x="1432" y="1010"/>
                    </a:lnTo>
                    <a:lnTo>
                      <a:pt x="1457" y="1007"/>
                    </a:lnTo>
                    <a:lnTo>
                      <a:pt x="1482" y="1005"/>
                    </a:lnTo>
                    <a:lnTo>
                      <a:pt x="1509" y="1004"/>
                    </a:lnTo>
                    <a:lnTo>
                      <a:pt x="9554" y="1004"/>
                    </a:lnTo>
                    <a:lnTo>
                      <a:pt x="9581" y="1005"/>
                    </a:lnTo>
                    <a:lnTo>
                      <a:pt x="9606" y="1007"/>
                    </a:lnTo>
                    <a:lnTo>
                      <a:pt x="9631" y="1010"/>
                    </a:lnTo>
                    <a:lnTo>
                      <a:pt x="9655" y="1014"/>
                    </a:lnTo>
                    <a:lnTo>
                      <a:pt x="9680" y="1020"/>
                    </a:lnTo>
                    <a:lnTo>
                      <a:pt x="9703" y="1027"/>
                    </a:lnTo>
                    <a:lnTo>
                      <a:pt x="9727" y="1034"/>
                    </a:lnTo>
                    <a:lnTo>
                      <a:pt x="9750" y="1043"/>
                    </a:lnTo>
                    <a:lnTo>
                      <a:pt x="9772" y="1053"/>
                    </a:lnTo>
                    <a:lnTo>
                      <a:pt x="9794" y="1064"/>
                    </a:lnTo>
                    <a:lnTo>
                      <a:pt x="9815" y="1076"/>
                    </a:lnTo>
                    <a:lnTo>
                      <a:pt x="9835" y="1089"/>
                    </a:lnTo>
                    <a:lnTo>
                      <a:pt x="9855" y="1103"/>
                    </a:lnTo>
                    <a:lnTo>
                      <a:pt x="9874" y="1118"/>
                    </a:lnTo>
                    <a:lnTo>
                      <a:pt x="9892" y="1134"/>
                    </a:lnTo>
                    <a:lnTo>
                      <a:pt x="9909" y="1151"/>
                    </a:lnTo>
                    <a:lnTo>
                      <a:pt x="9927" y="1168"/>
                    </a:lnTo>
                    <a:lnTo>
                      <a:pt x="9943" y="1186"/>
                    </a:lnTo>
                    <a:lnTo>
                      <a:pt x="9957" y="1205"/>
                    </a:lnTo>
                    <a:lnTo>
                      <a:pt x="9971" y="1225"/>
                    </a:lnTo>
                    <a:lnTo>
                      <a:pt x="9984" y="1245"/>
                    </a:lnTo>
                    <a:lnTo>
                      <a:pt x="9996" y="1267"/>
                    </a:lnTo>
                    <a:lnTo>
                      <a:pt x="10008" y="1288"/>
                    </a:lnTo>
                    <a:lnTo>
                      <a:pt x="10018" y="1310"/>
                    </a:lnTo>
                    <a:lnTo>
                      <a:pt x="10026" y="1333"/>
                    </a:lnTo>
                    <a:lnTo>
                      <a:pt x="10034" y="1356"/>
                    </a:lnTo>
                    <a:lnTo>
                      <a:pt x="10041" y="1380"/>
                    </a:lnTo>
                    <a:lnTo>
                      <a:pt x="10047" y="1404"/>
                    </a:lnTo>
                    <a:lnTo>
                      <a:pt x="10051" y="1429"/>
                    </a:lnTo>
                    <a:lnTo>
                      <a:pt x="10054" y="1454"/>
                    </a:lnTo>
                    <a:lnTo>
                      <a:pt x="10056" y="1479"/>
                    </a:lnTo>
                    <a:lnTo>
                      <a:pt x="10057" y="1505"/>
                    </a:lnTo>
                    <a:lnTo>
                      <a:pt x="10057" y="2509"/>
                    </a:lnTo>
                    <a:close/>
                    <a:moveTo>
                      <a:pt x="10057" y="13044"/>
                    </a:moveTo>
                    <a:lnTo>
                      <a:pt x="1006" y="13045"/>
                    </a:lnTo>
                    <a:lnTo>
                      <a:pt x="1006" y="3011"/>
                    </a:lnTo>
                    <a:lnTo>
                      <a:pt x="10057" y="3011"/>
                    </a:lnTo>
                    <a:lnTo>
                      <a:pt x="10057" y="13044"/>
                    </a:lnTo>
                    <a:close/>
                    <a:moveTo>
                      <a:pt x="10057" y="14553"/>
                    </a:moveTo>
                    <a:lnTo>
                      <a:pt x="10056" y="14578"/>
                    </a:lnTo>
                    <a:lnTo>
                      <a:pt x="10054" y="14604"/>
                    </a:lnTo>
                    <a:lnTo>
                      <a:pt x="10051" y="14629"/>
                    </a:lnTo>
                    <a:lnTo>
                      <a:pt x="10047" y="14653"/>
                    </a:lnTo>
                    <a:lnTo>
                      <a:pt x="10041" y="14677"/>
                    </a:lnTo>
                    <a:lnTo>
                      <a:pt x="10034" y="14701"/>
                    </a:lnTo>
                    <a:lnTo>
                      <a:pt x="10026" y="14724"/>
                    </a:lnTo>
                    <a:lnTo>
                      <a:pt x="10018" y="14747"/>
                    </a:lnTo>
                    <a:lnTo>
                      <a:pt x="10008" y="14769"/>
                    </a:lnTo>
                    <a:lnTo>
                      <a:pt x="9996" y="14791"/>
                    </a:lnTo>
                    <a:lnTo>
                      <a:pt x="9984" y="14813"/>
                    </a:lnTo>
                    <a:lnTo>
                      <a:pt x="9971" y="14833"/>
                    </a:lnTo>
                    <a:lnTo>
                      <a:pt x="9957" y="14853"/>
                    </a:lnTo>
                    <a:lnTo>
                      <a:pt x="9943" y="14872"/>
                    </a:lnTo>
                    <a:lnTo>
                      <a:pt x="9927" y="14890"/>
                    </a:lnTo>
                    <a:lnTo>
                      <a:pt x="9909" y="14907"/>
                    </a:lnTo>
                    <a:lnTo>
                      <a:pt x="9892" y="14924"/>
                    </a:lnTo>
                    <a:lnTo>
                      <a:pt x="9874" y="14939"/>
                    </a:lnTo>
                    <a:lnTo>
                      <a:pt x="9855" y="14954"/>
                    </a:lnTo>
                    <a:lnTo>
                      <a:pt x="9835" y="14968"/>
                    </a:lnTo>
                    <a:lnTo>
                      <a:pt x="9815" y="14981"/>
                    </a:lnTo>
                    <a:lnTo>
                      <a:pt x="9794" y="14993"/>
                    </a:lnTo>
                    <a:lnTo>
                      <a:pt x="9772" y="15004"/>
                    </a:lnTo>
                    <a:lnTo>
                      <a:pt x="9750" y="15014"/>
                    </a:lnTo>
                    <a:lnTo>
                      <a:pt x="9727" y="15023"/>
                    </a:lnTo>
                    <a:lnTo>
                      <a:pt x="9703" y="15031"/>
                    </a:lnTo>
                    <a:lnTo>
                      <a:pt x="9680" y="15038"/>
                    </a:lnTo>
                    <a:lnTo>
                      <a:pt x="9655" y="15043"/>
                    </a:lnTo>
                    <a:lnTo>
                      <a:pt x="9631" y="15048"/>
                    </a:lnTo>
                    <a:lnTo>
                      <a:pt x="9606" y="15051"/>
                    </a:lnTo>
                    <a:lnTo>
                      <a:pt x="9581" y="15053"/>
                    </a:lnTo>
                    <a:lnTo>
                      <a:pt x="9554" y="15054"/>
                    </a:lnTo>
                    <a:lnTo>
                      <a:pt x="1509" y="15054"/>
                    </a:lnTo>
                    <a:lnTo>
                      <a:pt x="1482" y="15053"/>
                    </a:lnTo>
                    <a:lnTo>
                      <a:pt x="1457" y="15051"/>
                    </a:lnTo>
                    <a:lnTo>
                      <a:pt x="1432" y="15048"/>
                    </a:lnTo>
                    <a:lnTo>
                      <a:pt x="1407" y="15044"/>
                    </a:lnTo>
                    <a:lnTo>
                      <a:pt x="1383" y="15038"/>
                    </a:lnTo>
                    <a:lnTo>
                      <a:pt x="1359" y="15031"/>
                    </a:lnTo>
                    <a:lnTo>
                      <a:pt x="1336" y="15024"/>
                    </a:lnTo>
                    <a:lnTo>
                      <a:pt x="1312" y="15015"/>
                    </a:lnTo>
                    <a:lnTo>
                      <a:pt x="1290" y="15005"/>
                    </a:lnTo>
                    <a:lnTo>
                      <a:pt x="1268" y="14994"/>
                    </a:lnTo>
                    <a:lnTo>
                      <a:pt x="1248" y="14982"/>
                    </a:lnTo>
                    <a:lnTo>
                      <a:pt x="1227" y="14969"/>
                    </a:lnTo>
                    <a:lnTo>
                      <a:pt x="1208" y="14955"/>
                    </a:lnTo>
                    <a:lnTo>
                      <a:pt x="1189" y="14940"/>
                    </a:lnTo>
                    <a:lnTo>
                      <a:pt x="1171" y="14924"/>
                    </a:lnTo>
                    <a:lnTo>
                      <a:pt x="1153" y="14907"/>
                    </a:lnTo>
                    <a:lnTo>
                      <a:pt x="1136" y="14890"/>
                    </a:lnTo>
                    <a:lnTo>
                      <a:pt x="1120" y="14872"/>
                    </a:lnTo>
                    <a:lnTo>
                      <a:pt x="1105" y="14853"/>
                    </a:lnTo>
                    <a:lnTo>
                      <a:pt x="1091" y="14833"/>
                    </a:lnTo>
                    <a:lnTo>
                      <a:pt x="1078" y="14813"/>
                    </a:lnTo>
                    <a:lnTo>
                      <a:pt x="1066" y="14791"/>
                    </a:lnTo>
                    <a:lnTo>
                      <a:pt x="1055" y="14770"/>
                    </a:lnTo>
                    <a:lnTo>
                      <a:pt x="1045" y="14748"/>
                    </a:lnTo>
                    <a:lnTo>
                      <a:pt x="1036" y="14725"/>
                    </a:lnTo>
                    <a:lnTo>
                      <a:pt x="1028" y="14702"/>
                    </a:lnTo>
                    <a:lnTo>
                      <a:pt x="1022" y="14678"/>
                    </a:lnTo>
                    <a:lnTo>
                      <a:pt x="1016" y="14654"/>
                    </a:lnTo>
                    <a:lnTo>
                      <a:pt x="1012" y="14629"/>
                    </a:lnTo>
                    <a:lnTo>
                      <a:pt x="1009" y="14604"/>
                    </a:lnTo>
                    <a:lnTo>
                      <a:pt x="1007" y="14579"/>
                    </a:lnTo>
                    <a:lnTo>
                      <a:pt x="1006" y="14553"/>
                    </a:lnTo>
                    <a:lnTo>
                      <a:pt x="1006" y="13547"/>
                    </a:lnTo>
                    <a:lnTo>
                      <a:pt x="10057" y="13546"/>
                    </a:lnTo>
                    <a:lnTo>
                      <a:pt x="10057" y="14553"/>
                    </a:lnTo>
                    <a:close/>
                    <a:moveTo>
                      <a:pt x="9554" y="0"/>
                    </a:moveTo>
                    <a:lnTo>
                      <a:pt x="1509" y="1"/>
                    </a:lnTo>
                    <a:lnTo>
                      <a:pt x="1431" y="3"/>
                    </a:lnTo>
                    <a:lnTo>
                      <a:pt x="1354" y="8"/>
                    </a:lnTo>
                    <a:lnTo>
                      <a:pt x="1278" y="18"/>
                    </a:lnTo>
                    <a:lnTo>
                      <a:pt x="1204" y="31"/>
                    </a:lnTo>
                    <a:lnTo>
                      <a:pt x="1131" y="48"/>
                    </a:lnTo>
                    <a:lnTo>
                      <a:pt x="1060" y="68"/>
                    </a:lnTo>
                    <a:lnTo>
                      <a:pt x="990" y="92"/>
                    </a:lnTo>
                    <a:lnTo>
                      <a:pt x="921" y="118"/>
                    </a:lnTo>
                    <a:lnTo>
                      <a:pt x="854" y="149"/>
                    </a:lnTo>
                    <a:lnTo>
                      <a:pt x="789" y="183"/>
                    </a:lnTo>
                    <a:lnTo>
                      <a:pt x="726" y="219"/>
                    </a:lnTo>
                    <a:lnTo>
                      <a:pt x="665" y="258"/>
                    </a:lnTo>
                    <a:lnTo>
                      <a:pt x="605" y="300"/>
                    </a:lnTo>
                    <a:lnTo>
                      <a:pt x="549" y="344"/>
                    </a:lnTo>
                    <a:lnTo>
                      <a:pt x="494" y="391"/>
                    </a:lnTo>
                    <a:lnTo>
                      <a:pt x="442" y="442"/>
                    </a:lnTo>
                    <a:lnTo>
                      <a:pt x="391" y="494"/>
                    </a:lnTo>
                    <a:lnTo>
                      <a:pt x="344" y="548"/>
                    </a:lnTo>
                    <a:lnTo>
                      <a:pt x="300" y="605"/>
                    </a:lnTo>
                    <a:lnTo>
                      <a:pt x="257" y="664"/>
                    </a:lnTo>
                    <a:lnTo>
                      <a:pt x="218" y="726"/>
                    </a:lnTo>
                    <a:lnTo>
                      <a:pt x="182" y="789"/>
                    </a:lnTo>
                    <a:lnTo>
                      <a:pt x="149" y="853"/>
                    </a:lnTo>
                    <a:lnTo>
                      <a:pt x="119" y="920"/>
                    </a:lnTo>
                    <a:lnTo>
                      <a:pt x="92" y="989"/>
                    </a:lnTo>
                    <a:lnTo>
                      <a:pt x="67" y="1058"/>
                    </a:lnTo>
                    <a:lnTo>
                      <a:pt x="47" y="1130"/>
                    </a:lnTo>
                    <a:lnTo>
                      <a:pt x="30" y="1202"/>
                    </a:lnTo>
                    <a:lnTo>
                      <a:pt x="17" y="1277"/>
                    </a:lnTo>
                    <a:lnTo>
                      <a:pt x="8" y="1352"/>
                    </a:lnTo>
                    <a:lnTo>
                      <a:pt x="2" y="1428"/>
                    </a:lnTo>
                    <a:lnTo>
                      <a:pt x="0" y="1505"/>
                    </a:lnTo>
                    <a:lnTo>
                      <a:pt x="0" y="14553"/>
                    </a:lnTo>
                    <a:lnTo>
                      <a:pt x="2" y="14630"/>
                    </a:lnTo>
                    <a:lnTo>
                      <a:pt x="8" y="14706"/>
                    </a:lnTo>
                    <a:lnTo>
                      <a:pt x="17" y="14781"/>
                    </a:lnTo>
                    <a:lnTo>
                      <a:pt x="30" y="14856"/>
                    </a:lnTo>
                    <a:lnTo>
                      <a:pt x="47" y="14929"/>
                    </a:lnTo>
                    <a:lnTo>
                      <a:pt x="67" y="15000"/>
                    </a:lnTo>
                    <a:lnTo>
                      <a:pt x="92" y="15070"/>
                    </a:lnTo>
                    <a:lnTo>
                      <a:pt x="119" y="15139"/>
                    </a:lnTo>
                    <a:lnTo>
                      <a:pt x="149" y="15205"/>
                    </a:lnTo>
                    <a:lnTo>
                      <a:pt x="182" y="15270"/>
                    </a:lnTo>
                    <a:lnTo>
                      <a:pt x="218" y="15333"/>
                    </a:lnTo>
                    <a:lnTo>
                      <a:pt x="257" y="15395"/>
                    </a:lnTo>
                    <a:lnTo>
                      <a:pt x="300" y="15453"/>
                    </a:lnTo>
                    <a:lnTo>
                      <a:pt x="344" y="15510"/>
                    </a:lnTo>
                    <a:lnTo>
                      <a:pt x="391" y="15565"/>
                    </a:lnTo>
                    <a:lnTo>
                      <a:pt x="442" y="15617"/>
                    </a:lnTo>
                    <a:lnTo>
                      <a:pt x="494" y="15667"/>
                    </a:lnTo>
                    <a:lnTo>
                      <a:pt x="549" y="15714"/>
                    </a:lnTo>
                    <a:lnTo>
                      <a:pt x="605" y="15759"/>
                    </a:lnTo>
                    <a:lnTo>
                      <a:pt x="665" y="15801"/>
                    </a:lnTo>
                    <a:lnTo>
                      <a:pt x="726" y="15840"/>
                    </a:lnTo>
                    <a:lnTo>
                      <a:pt x="789" y="15876"/>
                    </a:lnTo>
                    <a:lnTo>
                      <a:pt x="854" y="15909"/>
                    </a:lnTo>
                    <a:lnTo>
                      <a:pt x="921" y="15940"/>
                    </a:lnTo>
                    <a:lnTo>
                      <a:pt x="990" y="15967"/>
                    </a:lnTo>
                    <a:lnTo>
                      <a:pt x="1060" y="15991"/>
                    </a:lnTo>
                    <a:lnTo>
                      <a:pt x="1131" y="16011"/>
                    </a:lnTo>
                    <a:lnTo>
                      <a:pt x="1204" y="16028"/>
                    </a:lnTo>
                    <a:lnTo>
                      <a:pt x="1278" y="16041"/>
                    </a:lnTo>
                    <a:lnTo>
                      <a:pt x="1354" y="16050"/>
                    </a:lnTo>
                    <a:lnTo>
                      <a:pt x="1431" y="16056"/>
                    </a:lnTo>
                    <a:lnTo>
                      <a:pt x="1509" y="16058"/>
                    </a:lnTo>
                    <a:lnTo>
                      <a:pt x="9554" y="16057"/>
                    </a:lnTo>
                    <a:lnTo>
                      <a:pt x="9632" y="16055"/>
                    </a:lnTo>
                    <a:lnTo>
                      <a:pt x="9708" y="16050"/>
                    </a:lnTo>
                    <a:lnTo>
                      <a:pt x="9784" y="16040"/>
                    </a:lnTo>
                    <a:lnTo>
                      <a:pt x="9858" y="16027"/>
                    </a:lnTo>
                    <a:lnTo>
                      <a:pt x="9932" y="16010"/>
                    </a:lnTo>
                    <a:lnTo>
                      <a:pt x="10003" y="15990"/>
                    </a:lnTo>
                    <a:lnTo>
                      <a:pt x="10073" y="15966"/>
                    </a:lnTo>
                    <a:lnTo>
                      <a:pt x="10142" y="15940"/>
                    </a:lnTo>
                    <a:lnTo>
                      <a:pt x="10208" y="15909"/>
                    </a:lnTo>
                    <a:lnTo>
                      <a:pt x="10274" y="15875"/>
                    </a:lnTo>
                    <a:lnTo>
                      <a:pt x="10337" y="15839"/>
                    </a:lnTo>
                    <a:lnTo>
                      <a:pt x="10397" y="15800"/>
                    </a:lnTo>
                    <a:lnTo>
                      <a:pt x="10457" y="15758"/>
                    </a:lnTo>
                    <a:lnTo>
                      <a:pt x="10514" y="15714"/>
                    </a:lnTo>
                    <a:lnTo>
                      <a:pt x="10568" y="15667"/>
                    </a:lnTo>
                    <a:lnTo>
                      <a:pt x="10620" y="15616"/>
                    </a:lnTo>
                    <a:lnTo>
                      <a:pt x="10671" y="15564"/>
                    </a:lnTo>
                    <a:lnTo>
                      <a:pt x="10718" y="15510"/>
                    </a:lnTo>
                    <a:lnTo>
                      <a:pt x="10763" y="15453"/>
                    </a:lnTo>
                    <a:lnTo>
                      <a:pt x="10806" y="15394"/>
                    </a:lnTo>
                    <a:lnTo>
                      <a:pt x="10845" y="15332"/>
                    </a:lnTo>
                    <a:lnTo>
                      <a:pt x="10881" y="15269"/>
                    </a:lnTo>
                    <a:lnTo>
                      <a:pt x="10914" y="15205"/>
                    </a:lnTo>
                    <a:lnTo>
                      <a:pt x="10944" y="15138"/>
                    </a:lnTo>
                    <a:lnTo>
                      <a:pt x="10971" y="15069"/>
                    </a:lnTo>
                    <a:lnTo>
                      <a:pt x="10996" y="15000"/>
                    </a:lnTo>
                    <a:lnTo>
                      <a:pt x="11016" y="14928"/>
                    </a:lnTo>
                    <a:lnTo>
                      <a:pt x="11032" y="14856"/>
                    </a:lnTo>
                    <a:lnTo>
                      <a:pt x="11046" y="14781"/>
                    </a:lnTo>
                    <a:lnTo>
                      <a:pt x="11055" y="14706"/>
                    </a:lnTo>
                    <a:lnTo>
                      <a:pt x="11061" y="14630"/>
                    </a:lnTo>
                    <a:lnTo>
                      <a:pt x="11063" y="14553"/>
                    </a:lnTo>
                    <a:lnTo>
                      <a:pt x="11063" y="1505"/>
                    </a:lnTo>
                    <a:lnTo>
                      <a:pt x="11061" y="1428"/>
                    </a:lnTo>
                    <a:lnTo>
                      <a:pt x="11055" y="1352"/>
                    </a:lnTo>
                    <a:lnTo>
                      <a:pt x="11046" y="1277"/>
                    </a:lnTo>
                    <a:lnTo>
                      <a:pt x="11032" y="1202"/>
                    </a:lnTo>
                    <a:lnTo>
                      <a:pt x="11016" y="1129"/>
                    </a:lnTo>
                    <a:lnTo>
                      <a:pt x="10996" y="1058"/>
                    </a:lnTo>
                    <a:lnTo>
                      <a:pt x="10971" y="988"/>
                    </a:lnTo>
                    <a:lnTo>
                      <a:pt x="10944" y="919"/>
                    </a:lnTo>
                    <a:lnTo>
                      <a:pt x="10914" y="853"/>
                    </a:lnTo>
                    <a:lnTo>
                      <a:pt x="10881" y="788"/>
                    </a:lnTo>
                    <a:lnTo>
                      <a:pt x="10845" y="725"/>
                    </a:lnTo>
                    <a:lnTo>
                      <a:pt x="10806" y="663"/>
                    </a:lnTo>
                    <a:lnTo>
                      <a:pt x="10763" y="605"/>
                    </a:lnTo>
                    <a:lnTo>
                      <a:pt x="10718" y="548"/>
                    </a:lnTo>
                    <a:lnTo>
                      <a:pt x="10671" y="493"/>
                    </a:lnTo>
                    <a:lnTo>
                      <a:pt x="10620" y="441"/>
                    </a:lnTo>
                    <a:lnTo>
                      <a:pt x="10568" y="391"/>
                    </a:lnTo>
                    <a:lnTo>
                      <a:pt x="10514" y="344"/>
                    </a:lnTo>
                    <a:lnTo>
                      <a:pt x="10457" y="299"/>
                    </a:lnTo>
                    <a:lnTo>
                      <a:pt x="10397" y="257"/>
                    </a:lnTo>
                    <a:lnTo>
                      <a:pt x="10337" y="218"/>
                    </a:lnTo>
                    <a:lnTo>
                      <a:pt x="10274" y="182"/>
                    </a:lnTo>
                    <a:lnTo>
                      <a:pt x="10208" y="149"/>
                    </a:lnTo>
                    <a:lnTo>
                      <a:pt x="10142" y="118"/>
                    </a:lnTo>
                    <a:lnTo>
                      <a:pt x="10073" y="91"/>
                    </a:lnTo>
                    <a:lnTo>
                      <a:pt x="10003" y="67"/>
                    </a:lnTo>
                    <a:lnTo>
                      <a:pt x="9932" y="47"/>
                    </a:lnTo>
                    <a:lnTo>
                      <a:pt x="9858" y="30"/>
                    </a:lnTo>
                    <a:lnTo>
                      <a:pt x="9784" y="17"/>
                    </a:lnTo>
                    <a:lnTo>
                      <a:pt x="9708" y="8"/>
                    </a:lnTo>
                    <a:lnTo>
                      <a:pt x="9632" y="2"/>
                    </a:lnTo>
                    <a:lnTo>
                      <a:pt x="955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Freeform 111"/>
              <p:cNvSpPr>
                <a:spLocks/>
              </p:cNvSpPr>
              <p:nvPr/>
            </p:nvSpPr>
            <p:spPr bwMode="auto">
              <a:xfrm>
                <a:off x="10050463" y="2122488"/>
                <a:ext cx="87312" cy="20638"/>
              </a:xfrm>
              <a:custGeom>
                <a:avLst/>
                <a:gdLst>
                  <a:gd name="T0" fmla="*/ 2010 w 2011"/>
                  <a:gd name="T1" fmla="*/ 276 h 502"/>
                  <a:gd name="T2" fmla="*/ 2003 w 2011"/>
                  <a:gd name="T3" fmla="*/ 314 h 502"/>
                  <a:gd name="T4" fmla="*/ 1991 w 2011"/>
                  <a:gd name="T5" fmla="*/ 349 h 502"/>
                  <a:gd name="T6" fmla="*/ 1975 w 2011"/>
                  <a:gd name="T7" fmla="*/ 382 h 502"/>
                  <a:gd name="T8" fmla="*/ 1954 w 2011"/>
                  <a:gd name="T9" fmla="*/ 411 h 502"/>
                  <a:gd name="T10" fmla="*/ 1929 w 2011"/>
                  <a:gd name="T11" fmla="*/ 437 h 502"/>
                  <a:gd name="T12" fmla="*/ 1900 w 2011"/>
                  <a:gd name="T13" fmla="*/ 459 h 502"/>
                  <a:gd name="T14" fmla="*/ 1868 w 2011"/>
                  <a:gd name="T15" fmla="*/ 477 h 502"/>
                  <a:gd name="T16" fmla="*/ 1834 w 2011"/>
                  <a:gd name="T17" fmla="*/ 491 h 502"/>
                  <a:gd name="T18" fmla="*/ 1798 w 2011"/>
                  <a:gd name="T19" fmla="*/ 499 h 502"/>
                  <a:gd name="T20" fmla="*/ 1760 w 2011"/>
                  <a:gd name="T21" fmla="*/ 502 h 502"/>
                  <a:gd name="T22" fmla="*/ 225 w 2011"/>
                  <a:gd name="T23" fmla="*/ 501 h 502"/>
                  <a:gd name="T24" fmla="*/ 188 w 2011"/>
                  <a:gd name="T25" fmla="*/ 494 h 502"/>
                  <a:gd name="T26" fmla="*/ 153 w 2011"/>
                  <a:gd name="T27" fmla="*/ 482 h 502"/>
                  <a:gd name="T28" fmla="*/ 120 w 2011"/>
                  <a:gd name="T29" fmla="*/ 466 h 502"/>
                  <a:gd name="T30" fmla="*/ 91 w 2011"/>
                  <a:gd name="T31" fmla="*/ 445 h 502"/>
                  <a:gd name="T32" fmla="*/ 65 w 2011"/>
                  <a:gd name="T33" fmla="*/ 420 h 502"/>
                  <a:gd name="T34" fmla="*/ 43 w 2011"/>
                  <a:gd name="T35" fmla="*/ 392 h 502"/>
                  <a:gd name="T36" fmla="*/ 25 w 2011"/>
                  <a:gd name="T37" fmla="*/ 360 h 502"/>
                  <a:gd name="T38" fmla="*/ 11 w 2011"/>
                  <a:gd name="T39" fmla="*/ 326 h 502"/>
                  <a:gd name="T40" fmla="*/ 3 w 2011"/>
                  <a:gd name="T41" fmla="*/ 289 h 502"/>
                  <a:gd name="T42" fmla="*/ 0 w 2011"/>
                  <a:gd name="T43" fmla="*/ 251 h 502"/>
                  <a:gd name="T44" fmla="*/ 3 w 2011"/>
                  <a:gd name="T45" fmla="*/ 213 h 502"/>
                  <a:gd name="T46" fmla="*/ 11 w 2011"/>
                  <a:gd name="T47" fmla="*/ 177 h 502"/>
                  <a:gd name="T48" fmla="*/ 25 w 2011"/>
                  <a:gd name="T49" fmla="*/ 143 h 502"/>
                  <a:gd name="T50" fmla="*/ 43 w 2011"/>
                  <a:gd name="T51" fmla="*/ 111 h 502"/>
                  <a:gd name="T52" fmla="*/ 65 w 2011"/>
                  <a:gd name="T53" fmla="*/ 83 h 502"/>
                  <a:gd name="T54" fmla="*/ 91 w 2011"/>
                  <a:gd name="T55" fmla="*/ 58 h 502"/>
                  <a:gd name="T56" fmla="*/ 120 w 2011"/>
                  <a:gd name="T57" fmla="*/ 37 h 502"/>
                  <a:gd name="T58" fmla="*/ 153 w 2011"/>
                  <a:gd name="T59" fmla="*/ 21 h 502"/>
                  <a:gd name="T60" fmla="*/ 188 w 2011"/>
                  <a:gd name="T61" fmla="*/ 8 h 502"/>
                  <a:gd name="T62" fmla="*/ 225 w 2011"/>
                  <a:gd name="T63" fmla="*/ 1 h 502"/>
                  <a:gd name="T64" fmla="*/ 1760 w 2011"/>
                  <a:gd name="T65" fmla="*/ 0 h 502"/>
                  <a:gd name="T66" fmla="*/ 1798 w 2011"/>
                  <a:gd name="T67" fmla="*/ 3 h 502"/>
                  <a:gd name="T68" fmla="*/ 1834 w 2011"/>
                  <a:gd name="T69" fmla="*/ 11 h 502"/>
                  <a:gd name="T70" fmla="*/ 1868 w 2011"/>
                  <a:gd name="T71" fmla="*/ 26 h 502"/>
                  <a:gd name="T72" fmla="*/ 1900 w 2011"/>
                  <a:gd name="T73" fmla="*/ 44 h 502"/>
                  <a:gd name="T74" fmla="*/ 1929 w 2011"/>
                  <a:gd name="T75" fmla="*/ 66 h 502"/>
                  <a:gd name="T76" fmla="*/ 1954 w 2011"/>
                  <a:gd name="T77" fmla="*/ 92 h 502"/>
                  <a:gd name="T78" fmla="*/ 1975 w 2011"/>
                  <a:gd name="T79" fmla="*/ 121 h 502"/>
                  <a:gd name="T80" fmla="*/ 1991 w 2011"/>
                  <a:gd name="T81" fmla="*/ 154 h 502"/>
                  <a:gd name="T82" fmla="*/ 2003 w 2011"/>
                  <a:gd name="T83" fmla="*/ 189 h 502"/>
                  <a:gd name="T84" fmla="*/ 2010 w 2011"/>
                  <a:gd name="T85" fmla="*/ 225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11" h="502">
                    <a:moveTo>
                      <a:pt x="2011" y="251"/>
                    </a:moveTo>
                    <a:lnTo>
                      <a:pt x="2011" y="264"/>
                    </a:lnTo>
                    <a:lnTo>
                      <a:pt x="2010" y="276"/>
                    </a:lnTo>
                    <a:lnTo>
                      <a:pt x="2008" y="289"/>
                    </a:lnTo>
                    <a:lnTo>
                      <a:pt x="2006" y="302"/>
                    </a:lnTo>
                    <a:lnTo>
                      <a:pt x="2003" y="314"/>
                    </a:lnTo>
                    <a:lnTo>
                      <a:pt x="2000" y="326"/>
                    </a:lnTo>
                    <a:lnTo>
                      <a:pt x="1996" y="338"/>
                    </a:lnTo>
                    <a:lnTo>
                      <a:pt x="1991" y="349"/>
                    </a:lnTo>
                    <a:lnTo>
                      <a:pt x="1986" y="360"/>
                    </a:lnTo>
                    <a:lnTo>
                      <a:pt x="1981" y="371"/>
                    </a:lnTo>
                    <a:lnTo>
                      <a:pt x="1975" y="382"/>
                    </a:lnTo>
                    <a:lnTo>
                      <a:pt x="1968" y="392"/>
                    </a:lnTo>
                    <a:lnTo>
                      <a:pt x="1961" y="402"/>
                    </a:lnTo>
                    <a:lnTo>
                      <a:pt x="1954" y="411"/>
                    </a:lnTo>
                    <a:lnTo>
                      <a:pt x="1946" y="420"/>
                    </a:lnTo>
                    <a:lnTo>
                      <a:pt x="1938" y="429"/>
                    </a:lnTo>
                    <a:lnTo>
                      <a:pt x="1929" y="437"/>
                    </a:lnTo>
                    <a:lnTo>
                      <a:pt x="1920" y="445"/>
                    </a:lnTo>
                    <a:lnTo>
                      <a:pt x="1910" y="452"/>
                    </a:lnTo>
                    <a:lnTo>
                      <a:pt x="1900" y="459"/>
                    </a:lnTo>
                    <a:lnTo>
                      <a:pt x="1890" y="466"/>
                    </a:lnTo>
                    <a:lnTo>
                      <a:pt x="1879" y="472"/>
                    </a:lnTo>
                    <a:lnTo>
                      <a:pt x="1868" y="477"/>
                    </a:lnTo>
                    <a:lnTo>
                      <a:pt x="1857" y="482"/>
                    </a:lnTo>
                    <a:lnTo>
                      <a:pt x="1846" y="487"/>
                    </a:lnTo>
                    <a:lnTo>
                      <a:pt x="1834" y="491"/>
                    </a:lnTo>
                    <a:lnTo>
                      <a:pt x="1822" y="494"/>
                    </a:lnTo>
                    <a:lnTo>
                      <a:pt x="1810" y="497"/>
                    </a:lnTo>
                    <a:lnTo>
                      <a:pt x="1798" y="499"/>
                    </a:lnTo>
                    <a:lnTo>
                      <a:pt x="1785" y="501"/>
                    </a:lnTo>
                    <a:lnTo>
                      <a:pt x="1773" y="502"/>
                    </a:lnTo>
                    <a:lnTo>
                      <a:pt x="1760" y="502"/>
                    </a:lnTo>
                    <a:lnTo>
                      <a:pt x="251" y="502"/>
                    </a:lnTo>
                    <a:lnTo>
                      <a:pt x="238" y="502"/>
                    </a:lnTo>
                    <a:lnTo>
                      <a:pt x="225" y="501"/>
                    </a:lnTo>
                    <a:lnTo>
                      <a:pt x="213" y="499"/>
                    </a:lnTo>
                    <a:lnTo>
                      <a:pt x="200" y="497"/>
                    </a:lnTo>
                    <a:lnTo>
                      <a:pt x="188" y="494"/>
                    </a:lnTo>
                    <a:lnTo>
                      <a:pt x="176" y="491"/>
                    </a:lnTo>
                    <a:lnTo>
                      <a:pt x="165" y="487"/>
                    </a:lnTo>
                    <a:lnTo>
                      <a:pt x="153" y="482"/>
                    </a:lnTo>
                    <a:lnTo>
                      <a:pt x="142" y="477"/>
                    </a:lnTo>
                    <a:lnTo>
                      <a:pt x="132" y="472"/>
                    </a:lnTo>
                    <a:lnTo>
                      <a:pt x="120" y="466"/>
                    </a:lnTo>
                    <a:lnTo>
                      <a:pt x="110" y="459"/>
                    </a:lnTo>
                    <a:lnTo>
                      <a:pt x="100" y="452"/>
                    </a:lnTo>
                    <a:lnTo>
                      <a:pt x="91" y="445"/>
                    </a:lnTo>
                    <a:lnTo>
                      <a:pt x="82" y="437"/>
                    </a:lnTo>
                    <a:lnTo>
                      <a:pt x="73" y="429"/>
                    </a:lnTo>
                    <a:lnTo>
                      <a:pt x="65" y="420"/>
                    </a:lnTo>
                    <a:lnTo>
                      <a:pt x="57" y="411"/>
                    </a:lnTo>
                    <a:lnTo>
                      <a:pt x="49" y="402"/>
                    </a:lnTo>
                    <a:lnTo>
                      <a:pt x="43" y="392"/>
                    </a:lnTo>
                    <a:lnTo>
                      <a:pt x="36" y="382"/>
                    </a:lnTo>
                    <a:lnTo>
                      <a:pt x="30" y="371"/>
                    </a:lnTo>
                    <a:lnTo>
                      <a:pt x="25" y="360"/>
                    </a:lnTo>
                    <a:lnTo>
                      <a:pt x="20" y="349"/>
                    </a:lnTo>
                    <a:lnTo>
                      <a:pt x="15" y="338"/>
                    </a:lnTo>
                    <a:lnTo>
                      <a:pt x="11" y="326"/>
                    </a:lnTo>
                    <a:lnTo>
                      <a:pt x="8" y="314"/>
                    </a:lnTo>
                    <a:lnTo>
                      <a:pt x="5" y="302"/>
                    </a:lnTo>
                    <a:lnTo>
                      <a:pt x="3" y="289"/>
                    </a:lnTo>
                    <a:lnTo>
                      <a:pt x="1" y="276"/>
                    </a:lnTo>
                    <a:lnTo>
                      <a:pt x="0" y="264"/>
                    </a:lnTo>
                    <a:lnTo>
                      <a:pt x="0" y="251"/>
                    </a:lnTo>
                    <a:lnTo>
                      <a:pt x="0" y="238"/>
                    </a:lnTo>
                    <a:lnTo>
                      <a:pt x="1" y="225"/>
                    </a:lnTo>
                    <a:lnTo>
                      <a:pt x="3" y="213"/>
                    </a:lnTo>
                    <a:lnTo>
                      <a:pt x="5" y="201"/>
                    </a:lnTo>
                    <a:lnTo>
                      <a:pt x="8" y="189"/>
                    </a:lnTo>
                    <a:lnTo>
                      <a:pt x="11" y="177"/>
                    </a:lnTo>
                    <a:lnTo>
                      <a:pt x="15" y="165"/>
                    </a:lnTo>
                    <a:lnTo>
                      <a:pt x="20" y="154"/>
                    </a:lnTo>
                    <a:lnTo>
                      <a:pt x="25" y="143"/>
                    </a:lnTo>
                    <a:lnTo>
                      <a:pt x="30" y="132"/>
                    </a:lnTo>
                    <a:lnTo>
                      <a:pt x="36" y="121"/>
                    </a:lnTo>
                    <a:lnTo>
                      <a:pt x="43" y="111"/>
                    </a:lnTo>
                    <a:lnTo>
                      <a:pt x="49" y="101"/>
                    </a:lnTo>
                    <a:lnTo>
                      <a:pt x="57" y="92"/>
                    </a:lnTo>
                    <a:lnTo>
                      <a:pt x="65" y="83"/>
                    </a:lnTo>
                    <a:lnTo>
                      <a:pt x="73" y="74"/>
                    </a:lnTo>
                    <a:lnTo>
                      <a:pt x="82" y="66"/>
                    </a:lnTo>
                    <a:lnTo>
                      <a:pt x="91" y="58"/>
                    </a:lnTo>
                    <a:lnTo>
                      <a:pt x="100" y="51"/>
                    </a:lnTo>
                    <a:lnTo>
                      <a:pt x="110" y="44"/>
                    </a:lnTo>
                    <a:lnTo>
                      <a:pt x="120" y="37"/>
                    </a:lnTo>
                    <a:lnTo>
                      <a:pt x="132" y="31"/>
                    </a:lnTo>
                    <a:lnTo>
                      <a:pt x="142" y="26"/>
                    </a:lnTo>
                    <a:lnTo>
                      <a:pt x="153" y="21"/>
                    </a:lnTo>
                    <a:lnTo>
                      <a:pt x="165" y="15"/>
                    </a:lnTo>
                    <a:lnTo>
                      <a:pt x="176" y="11"/>
                    </a:lnTo>
                    <a:lnTo>
                      <a:pt x="188" y="8"/>
                    </a:lnTo>
                    <a:lnTo>
                      <a:pt x="200" y="5"/>
                    </a:lnTo>
                    <a:lnTo>
                      <a:pt x="213" y="3"/>
                    </a:lnTo>
                    <a:lnTo>
                      <a:pt x="225" y="1"/>
                    </a:lnTo>
                    <a:lnTo>
                      <a:pt x="238" y="0"/>
                    </a:lnTo>
                    <a:lnTo>
                      <a:pt x="251" y="0"/>
                    </a:lnTo>
                    <a:lnTo>
                      <a:pt x="1760" y="0"/>
                    </a:lnTo>
                    <a:lnTo>
                      <a:pt x="1773" y="0"/>
                    </a:lnTo>
                    <a:lnTo>
                      <a:pt x="1785" y="1"/>
                    </a:lnTo>
                    <a:lnTo>
                      <a:pt x="1798" y="3"/>
                    </a:lnTo>
                    <a:lnTo>
                      <a:pt x="1810" y="5"/>
                    </a:lnTo>
                    <a:lnTo>
                      <a:pt x="1822" y="8"/>
                    </a:lnTo>
                    <a:lnTo>
                      <a:pt x="1834" y="11"/>
                    </a:lnTo>
                    <a:lnTo>
                      <a:pt x="1846" y="15"/>
                    </a:lnTo>
                    <a:lnTo>
                      <a:pt x="1857" y="21"/>
                    </a:lnTo>
                    <a:lnTo>
                      <a:pt x="1868" y="26"/>
                    </a:lnTo>
                    <a:lnTo>
                      <a:pt x="1879" y="31"/>
                    </a:lnTo>
                    <a:lnTo>
                      <a:pt x="1890" y="37"/>
                    </a:lnTo>
                    <a:lnTo>
                      <a:pt x="1900" y="44"/>
                    </a:lnTo>
                    <a:lnTo>
                      <a:pt x="1910" y="51"/>
                    </a:lnTo>
                    <a:lnTo>
                      <a:pt x="1920" y="58"/>
                    </a:lnTo>
                    <a:lnTo>
                      <a:pt x="1929" y="66"/>
                    </a:lnTo>
                    <a:lnTo>
                      <a:pt x="1938" y="74"/>
                    </a:lnTo>
                    <a:lnTo>
                      <a:pt x="1946" y="83"/>
                    </a:lnTo>
                    <a:lnTo>
                      <a:pt x="1954" y="92"/>
                    </a:lnTo>
                    <a:lnTo>
                      <a:pt x="1961" y="101"/>
                    </a:lnTo>
                    <a:lnTo>
                      <a:pt x="1968" y="111"/>
                    </a:lnTo>
                    <a:lnTo>
                      <a:pt x="1975" y="121"/>
                    </a:lnTo>
                    <a:lnTo>
                      <a:pt x="1981" y="132"/>
                    </a:lnTo>
                    <a:lnTo>
                      <a:pt x="1986" y="143"/>
                    </a:lnTo>
                    <a:lnTo>
                      <a:pt x="1991" y="154"/>
                    </a:lnTo>
                    <a:lnTo>
                      <a:pt x="1996" y="165"/>
                    </a:lnTo>
                    <a:lnTo>
                      <a:pt x="2000" y="177"/>
                    </a:lnTo>
                    <a:lnTo>
                      <a:pt x="2003" y="189"/>
                    </a:lnTo>
                    <a:lnTo>
                      <a:pt x="2006" y="201"/>
                    </a:lnTo>
                    <a:lnTo>
                      <a:pt x="2008" y="213"/>
                    </a:lnTo>
                    <a:lnTo>
                      <a:pt x="2010" y="225"/>
                    </a:lnTo>
                    <a:lnTo>
                      <a:pt x="2011" y="238"/>
                    </a:lnTo>
                    <a:lnTo>
                      <a:pt x="2011" y="2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Freeform 112"/>
              <p:cNvSpPr>
                <a:spLocks/>
              </p:cNvSpPr>
              <p:nvPr/>
            </p:nvSpPr>
            <p:spPr bwMode="auto">
              <a:xfrm>
                <a:off x="10072688" y="2660650"/>
                <a:ext cx="42862" cy="20638"/>
              </a:xfrm>
              <a:custGeom>
                <a:avLst/>
                <a:gdLst>
                  <a:gd name="T0" fmla="*/ 1004 w 1005"/>
                  <a:gd name="T1" fmla="*/ 277 h 503"/>
                  <a:gd name="T2" fmla="*/ 997 w 1005"/>
                  <a:gd name="T3" fmla="*/ 314 h 503"/>
                  <a:gd name="T4" fmla="*/ 985 w 1005"/>
                  <a:gd name="T5" fmla="*/ 349 h 503"/>
                  <a:gd name="T6" fmla="*/ 969 w 1005"/>
                  <a:gd name="T7" fmla="*/ 381 h 503"/>
                  <a:gd name="T8" fmla="*/ 948 w 1005"/>
                  <a:gd name="T9" fmla="*/ 411 h 503"/>
                  <a:gd name="T10" fmla="*/ 923 w 1005"/>
                  <a:gd name="T11" fmla="*/ 437 h 503"/>
                  <a:gd name="T12" fmla="*/ 894 w 1005"/>
                  <a:gd name="T13" fmla="*/ 459 h 503"/>
                  <a:gd name="T14" fmla="*/ 863 w 1005"/>
                  <a:gd name="T15" fmla="*/ 477 h 503"/>
                  <a:gd name="T16" fmla="*/ 828 w 1005"/>
                  <a:gd name="T17" fmla="*/ 491 h 503"/>
                  <a:gd name="T18" fmla="*/ 792 w 1005"/>
                  <a:gd name="T19" fmla="*/ 500 h 503"/>
                  <a:gd name="T20" fmla="*/ 754 w 1005"/>
                  <a:gd name="T21" fmla="*/ 503 h 503"/>
                  <a:gd name="T22" fmla="*/ 225 w 1005"/>
                  <a:gd name="T23" fmla="*/ 501 h 503"/>
                  <a:gd name="T24" fmla="*/ 188 w 1005"/>
                  <a:gd name="T25" fmla="*/ 495 h 503"/>
                  <a:gd name="T26" fmla="*/ 153 w 1005"/>
                  <a:gd name="T27" fmla="*/ 482 h 503"/>
                  <a:gd name="T28" fmla="*/ 120 w 1005"/>
                  <a:gd name="T29" fmla="*/ 465 h 503"/>
                  <a:gd name="T30" fmla="*/ 91 w 1005"/>
                  <a:gd name="T31" fmla="*/ 444 h 503"/>
                  <a:gd name="T32" fmla="*/ 65 w 1005"/>
                  <a:gd name="T33" fmla="*/ 420 h 503"/>
                  <a:gd name="T34" fmla="*/ 43 w 1005"/>
                  <a:gd name="T35" fmla="*/ 391 h 503"/>
                  <a:gd name="T36" fmla="*/ 25 w 1005"/>
                  <a:gd name="T37" fmla="*/ 360 h 503"/>
                  <a:gd name="T38" fmla="*/ 11 w 1005"/>
                  <a:gd name="T39" fmla="*/ 326 h 503"/>
                  <a:gd name="T40" fmla="*/ 3 w 1005"/>
                  <a:gd name="T41" fmla="*/ 290 h 503"/>
                  <a:gd name="T42" fmla="*/ 0 w 1005"/>
                  <a:gd name="T43" fmla="*/ 252 h 503"/>
                  <a:gd name="T44" fmla="*/ 3 w 1005"/>
                  <a:gd name="T45" fmla="*/ 214 h 503"/>
                  <a:gd name="T46" fmla="*/ 11 w 1005"/>
                  <a:gd name="T47" fmla="*/ 176 h 503"/>
                  <a:gd name="T48" fmla="*/ 25 w 1005"/>
                  <a:gd name="T49" fmla="*/ 142 h 503"/>
                  <a:gd name="T50" fmla="*/ 43 w 1005"/>
                  <a:gd name="T51" fmla="*/ 111 h 503"/>
                  <a:gd name="T52" fmla="*/ 65 w 1005"/>
                  <a:gd name="T53" fmla="*/ 82 h 503"/>
                  <a:gd name="T54" fmla="*/ 91 w 1005"/>
                  <a:gd name="T55" fmla="*/ 58 h 503"/>
                  <a:gd name="T56" fmla="*/ 120 w 1005"/>
                  <a:gd name="T57" fmla="*/ 37 h 503"/>
                  <a:gd name="T58" fmla="*/ 153 w 1005"/>
                  <a:gd name="T59" fmla="*/ 20 h 503"/>
                  <a:gd name="T60" fmla="*/ 188 w 1005"/>
                  <a:gd name="T61" fmla="*/ 8 h 503"/>
                  <a:gd name="T62" fmla="*/ 225 w 1005"/>
                  <a:gd name="T63" fmla="*/ 2 h 503"/>
                  <a:gd name="T64" fmla="*/ 754 w 1005"/>
                  <a:gd name="T65" fmla="*/ 0 h 503"/>
                  <a:gd name="T66" fmla="*/ 792 w 1005"/>
                  <a:gd name="T67" fmla="*/ 3 h 503"/>
                  <a:gd name="T68" fmla="*/ 828 w 1005"/>
                  <a:gd name="T69" fmla="*/ 12 h 503"/>
                  <a:gd name="T70" fmla="*/ 863 w 1005"/>
                  <a:gd name="T71" fmla="*/ 25 h 503"/>
                  <a:gd name="T72" fmla="*/ 894 w 1005"/>
                  <a:gd name="T73" fmla="*/ 43 h 503"/>
                  <a:gd name="T74" fmla="*/ 923 w 1005"/>
                  <a:gd name="T75" fmla="*/ 65 h 503"/>
                  <a:gd name="T76" fmla="*/ 948 w 1005"/>
                  <a:gd name="T77" fmla="*/ 92 h 503"/>
                  <a:gd name="T78" fmla="*/ 969 w 1005"/>
                  <a:gd name="T79" fmla="*/ 121 h 503"/>
                  <a:gd name="T80" fmla="*/ 985 w 1005"/>
                  <a:gd name="T81" fmla="*/ 153 h 503"/>
                  <a:gd name="T82" fmla="*/ 997 w 1005"/>
                  <a:gd name="T83" fmla="*/ 188 h 503"/>
                  <a:gd name="T84" fmla="*/ 1004 w 1005"/>
                  <a:gd name="T85" fmla="*/ 226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5" h="503">
                    <a:moveTo>
                      <a:pt x="1005" y="252"/>
                    </a:moveTo>
                    <a:lnTo>
                      <a:pt x="1005" y="264"/>
                    </a:lnTo>
                    <a:lnTo>
                      <a:pt x="1004" y="277"/>
                    </a:lnTo>
                    <a:lnTo>
                      <a:pt x="1002" y="290"/>
                    </a:lnTo>
                    <a:lnTo>
                      <a:pt x="1000" y="302"/>
                    </a:lnTo>
                    <a:lnTo>
                      <a:pt x="997" y="314"/>
                    </a:lnTo>
                    <a:lnTo>
                      <a:pt x="994" y="326"/>
                    </a:lnTo>
                    <a:lnTo>
                      <a:pt x="990" y="337"/>
                    </a:lnTo>
                    <a:lnTo>
                      <a:pt x="985" y="349"/>
                    </a:lnTo>
                    <a:lnTo>
                      <a:pt x="980" y="360"/>
                    </a:lnTo>
                    <a:lnTo>
                      <a:pt x="975" y="371"/>
                    </a:lnTo>
                    <a:lnTo>
                      <a:pt x="969" y="381"/>
                    </a:lnTo>
                    <a:lnTo>
                      <a:pt x="962" y="391"/>
                    </a:lnTo>
                    <a:lnTo>
                      <a:pt x="955" y="401"/>
                    </a:lnTo>
                    <a:lnTo>
                      <a:pt x="948" y="411"/>
                    </a:lnTo>
                    <a:lnTo>
                      <a:pt x="940" y="420"/>
                    </a:lnTo>
                    <a:lnTo>
                      <a:pt x="932" y="428"/>
                    </a:lnTo>
                    <a:lnTo>
                      <a:pt x="923" y="437"/>
                    </a:lnTo>
                    <a:lnTo>
                      <a:pt x="914" y="444"/>
                    </a:lnTo>
                    <a:lnTo>
                      <a:pt x="904" y="452"/>
                    </a:lnTo>
                    <a:lnTo>
                      <a:pt x="894" y="459"/>
                    </a:lnTo>
                    <a:lnTo>
                      <a:pt x="884" y="465"/>
                    </a:lnTo>
                    <a:lnTo>
                      <a:pt x="874" y="471"/>
                    </a:lnTo>
                    <a:lnTo>
                      <a:pt x="863" y="477"/>
                    </a:lnTo>
                    <a:lnTo>
                      <a:pt x="851" y="482"/>
                    </a:lnTo>
                    <a:lnTo>
                      <a:pt x="840" y="486"/>
                    </a:lnTo>
                    <a:lnTo>
                      <a:pt x="828" y="491"/>
                    </a:lnTo>
                    <a:lnTo>
                      <a:pt x="816" y="495"/>
                    </a:lnTo>
                    <a:lnTo>
                      <a:pt x="804" y="497"/>
                    </a:lnTo>
                    <a:lnTo>
                      <a:pt x="792" y="500"/>
                    </a:lnTo>
                    <a:lnTo>
                      <a:pt x="779" y="501"/>
                    </a:lnTo>
                    <a:lnTo>
                      <a:pt x="767" y="502"/>
                    </a:lnTo>
                    <a:lnTo>
                      <a:pt x="754" y="503"/>
                    </a:lnTo>
                    <a:lnTo>
                      <a:pt x="251" y="503"/>
                    </a:lnTo>
                    <a:lnTo>
                      <a:pt x="238" y="502"/>
                    </a:lnTo>
                    <a:lnTo>
                      <a:pt x="225" y="501"/>
                    </a:lnTo>
                    <a:lnTo>
                      <a:pt x="213" y="500"/>
                    </a:lnTo>
                    <a:lnTo>
                      <a:pt x="200" y="497"/>
                    </a:lnTo>
                    <a:lnTo>
                      <a:pt x="188" y="495"/>
                    </a:lnTo>
                    <a:lnTo>
                      <a:pt x="176" y="491"/>
                    </a:lnTo>
                    <a:lnTo>
                      <a:pt x="165" y="486"/>
                    </a:lnTo>
                    <a:lnTo>
                      <a:pt x="153" y="482"/>
                    </a:lnTo>
                    <a:lnTo>
                      <a:pt x="141" y="477"/>
                    </a:lnTo>
                    <a:lnTo>
                      <a:pt x="131" y="471"/>
                    </a:lnTo>
                    <a:lnTo>
                      <a:pt x="120" y="465"/>
                    </a:lnTo>
                    <a:lnTo>
                      <a:pt x="110" y="459"/>
                    </a:lnTo>
                    <a:lnTo>
                      <a:pt x="100" y="452"/>
                    </a:lnTo>
                    <a:lnTo>
                      <a:pt x="91" y="444"/>
                    </a:lnTo>
                    <a:lnTo>
                      <a:pt x="82" y="437"/>
                    </a:lnTo>
                    <a:lnTo>
                      <a:pt x="73" y="428"/>
                    </a:lnTo>
                    <a:lnTo>
                      <a:pt x="65" y="420"/>
                    </a:lnTo>
                    <a:lnTo>
                      <a:pt x="57" y="411"/>
                    </a:lnTo>
                    <a:lnTo>
                      <a:pt x="49" y="401"/>
                    </a:lnTo>
                    <a:lnTo>
                      <a:pt x="43" y="391"/>
                    </a:lnTo>
                    <a:lnTo>
                      <a:pt x="36" y="381"/>
                    </a:lnTo>
                    <a:lnTo>
                      <a:pt x="30" y="371"/>
                    </a:lnTo>
                    <a:lnTo>
                      <a:pt x="25" y="360"/>
                    </a:lnTo>
                    <a:lnTo>
                      <a:pt x="20" y="349"/>
                    </a:lnTo>
                    <a:lnTo>
                      <a:pt x="15" y="337"/>
                    </a:lnTo>
                    <a:lnTo>
                      <a:pt x="11" y="326"/>
                    </a:lnTo>
                    <a:lnTo>
                      <a:pt x="8" y="314"/>
                    </a:lnTo>
                    <a:lnTo>
                      <a:pt x="5" y="302"/>
                    </a:lnTo>
                    <a:lnTo>
                      <a:pt x="3" y="290"/>
                    </a:lnTo>
                    <a:lnTo>
                      <a:pt x="1" y="277"/>
                    </a:lnTo>
                    <a:lnTo>
                      <a:pt x="0" y="264"/>
                    </a:lnTo>
                    <a:lnTo>
                      <a:pt x="0" y="252"/>
                    </a:lnTo>
                    <a:lnTo>
                      <a:pt x="0" y="239"/>
                    </a:lnTo>
                    <a:lnTo>
                      <a:pt x="1" y="226"/>
                    </a:lnTo>
                    <a:lnTo>
                      <a:pt x="3" y="214"/>
                    </a:lnTo>
                    <a:lnTo>
                      <a:pt x="5" y="200"/>
                    </a:lnTo>
                    <a:lnTo>
                      <a:pt x="8" y="188"/>
                    </a:lnTo>
                    <a:lnTo>
                      <a:pt x="11" y="176"/>
                    </a:lnTo>
                    <a:lnTo>
                      <a:pt x="15" y="165"/>
                    </a:lnTo>
                    <a:lnTo>
                      <a:pt x="20" y="153"/>
                    </a:lnTo>
                    <a:lnTo>
                      <a:pt x="25" y="142"/>
                    </a:lnTo>
                    <a:lnTo>
                      <a:pt x="30" y="131"/>
                    </a:lnTo>
                    <a:lnTo>
                      <a:pt x="36" y="121"/>
                    </a:lnTo>
                    <a:lnTo>
                      <a:pt x="43" y="111"/>
                    </a:lnTo>
                    <a:lnTo>
                      <a:pt x="49" y="101"/>
                    </a:lnTo>
                    <a:lnTo>
                      <a:pt x="57" y="92"/>
                    </a:lnTo>
                    <a:lnTo>
                      <a:pt x="65" y="82"/>
                    </a:lnTo>
                    <a:lnTo>
                      <a:pt x="73" y="74"/>
                    </a:lnTo>
                    <a:lnTo>
                      <a:pt x="82" y="65"/>
                    </a:lnTo>
                    <a:lnTo>
                      <a:pt x="91" y="58"/>
                    </a:lnTo>
                    <a:lnTo>
                      <a:pt x="100" y="50"/>
                    </a:lnTo>
                    <a:lnTo>
                      <a:pt x="110" y="43"/>
                    </a:lnTo>
                    <a:lnTo>
                      <a:pt x="120" y="37"/>
                    </a:lnTo>
                    <a:lnTo>
                      <a:pt x="131" y="31"/>
                    </a:lnTo>
                    <a:lnTo>
                      <a:pt x="141" y="25"/>
                    </a:lnTo>
                    <a:lnTo>
                      <a:pt x="153" y="20"/>
                    </a:lnTo>
                    <a:lnTo>
                      <a:pt x="165" y="16"/>
                    </a:lnTo>
                    <a:lnTo>
                      <a:pt x="176" y="12"/>
                    </a:lnTo>
                    <a:lnTo>
                      <a:pt x="188" y="8"/>
                    </a:lnTo>
                    <a:lnTo>
                      <a:pt x="200" y="6"/>
                    </a:lnTo>
                    <a:lnTo>
                      <a:pt x="213" y="3"/>
                    </a:lnTo>
                    <a:lnTo>
                      <a:pt x="225" y="2"/>
                    </a:lnTo>
                    <a:lnTo>
                      <a:pt x="238" y="1"/>
                    </a:lnTo>
                    <a:lnTo>
                      <a:pt x="251" y="0"/>
                    </a:lnTo>
                    <a:lnTo>
                      <a:pt x="754" y="0"/>
                    </a:lnTo>
                    <a:lnTo>
                      <a:pt x="767" y="1"/>
                    </a:lnTo>
                    <a:lnTo>
                      <a:pt x="779" y="2"/>
                    </a:lnTo>
                    <a:lnTo>
                      <a:pt x="792" y="3"/>
                    </a:lnTo>
                    <a:lnTo>
                      <a:pt x="804" y="6"/>
                    </a:lnTo>
                    <a:lnTo>
                      <a:pt x="816" y="8"/>
                    </a:lnTo>
                    <a:lnTo>
                      <a:pt x="828" y="12"/>
                    </a:lnTo>
                    <a:lnTo>
                      <a:pt x="840" y="16"/>
                    </a:lnTo>
                    <a:lnTo>
                      <a:pt x="851" y="20"/>
                    </a:lnTo>
                    <a:lnTo>
                      <a:pt x="863" y="25"/>
                    </a:lnTo>
                    <a:lnTo>
                      <a:pt x="874" y="31"/>
                    </a:lnTo>
                    <a:lnTo>
                      <a:pt x="884" y="37"/>
                    </a:lnTo>
                    <a:lnTo>
                      <a:pt x="894" y="43"/>
                    </a:lnTo>
                    <a:lnTo>
                      <a:pt x="904" y="50"/>
                    </a:lnTo>
                    <a:lnTo>
                      <a:pt x="914" y="58"/>
                    </a:lnTo>
                    <a:lnTo>
                      <a:pt x="923" y="65"/>
                    </a:lnTo>
                    <a:lnTo>
                      <a:pt x="932" y="74"/>
                    </a:lnTo>
                    <a:lnTo>
                      <a:pt x="940" y="82"/>
                    </a:lnTo>
                    <a:lnTo>
                      <a:pt x="948" y="92"/>
                    </a:lnTo>
                    <a:lnTo>
                      <a:pt x="955" y="101"/>
                    </a:lnTo>
                    <a:lnTo>
                      <a:pt x="962" y="111"/>
                    </a:lnTo>
                    <a:lnTo>
                      <a:pt x="969" y="121"/>
                    </a:lnTo>
                    <a:lnTo>
                      <a:pt x="975" y="131"/>
                    </a:lnTo>
                    <a:lnTo>
                      <a:pt x="980" y="142"/>
                    </a:lnTo>
                    <a:lnTo>
                      <a:pt x="985" y="153"/>
                    </a:lnTo>
                    <a:lnTo>
                      <a:pt x="990" y="165"/>
                    </a:lnTo>
                    <a:lnTo>
                      <a:pt x="994" y="176"/>
                    </a:lnTo>
                    <a:lnTo>
                      <a:pt x="997" y="188"/>
                    </a:lnTo>
                    <a:lnTo>
                      <a:pt x="1000" y="200"/>
                    </a:lnTo>
                    <a:lnTo>
                      <a:pt x="1002" y="214"/>
                    </a:lnTo>
                    <a:lnTo>
                      <a:pt x="1004" y="226"/>
                    </a:lnTo>
                    <a:lnTo>
                      <a:pt x="1005" y="239"/>
                    </a:lnTo>
                    <a:lnTo>
                      <a:pt x="1005" y="2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1" name="Group 4"/>
          <p:cNvGrpSpPr/>
          <p:nvPr/>
        </p:nvGrpSpPr>
        <p:grpSpPr>
          <a:xfrm>
            <a:off x="3547417" y="2169070"/>
            <a:ext cx="4838823" cy="2928570"/>
            <a:chOff x="3547417" y="2169070"/>
            <a:chExt cx="4838823" cy="2928570"/>
          </a:xfrm>
        </p:grpSpPr>
        <p:sp>
          <p:nvSpPr>
            <p:cNvPr id="12" name="Freeform 24"/>
            <p:cNvSpPr/>
            <p:nvPr/>
          </p:nvSpPr>
          <p:spPr>
            <a:xfrm>
              <a:off x="3547417" y="2169070"/>
              <a:ext cx="4838823" cy="2928570"/>
            </a:xfrm>
            <a:custGeom>
              <a:avLst/>
              <a:gdLst>
                <a:gd name="connsiteX0" fmla="*/ 2981828 w 4838823"/>
                <a:gd name="connsiteY0" fmla="*/ 0 h 2928570"/>
                <a:gd name="connsiteX1" fmla="*/ 4838823 w 4838823"/>
                <a:gd name="connsiteY1" fmla="*/ 1823828 h 2928570"/>
                <a:gd name="connsiteX2" fmla="*/ 169067 w 4838823"/>
                <a:gd name="connsiteY2" fmla="*/ 2928570 h 2928570"/>
                <a:gd name="connsiteX3" fmla="*/ 0 w 4838823"/>
                <a:gd name="connsiteY3" fmla="*/ 2928570 h 2928570"/>
              </a:gdLst>
              <a:ahLst/>
              <a:cxnLst>
                <a:cxn ang="0">
                  <a:pos x="connsiteX0" y="connsiteY0"/>
                </a:cxn>
                <a:cxn ang="0">
                  <a:pos x="connsiteX1" y="connsiteY1"/>
                </a:cxn>
                <a:cxn ang="0">
                  <a:pos x="connsiteX2" y="connsiteY2"/>
                </a:cxn>
                <a:cxn ang="0">
                  <a:pos x="connsiteX3" y="connsiteY3"/>
                </a:cxn>
              </a:cxnLst>
              <a:rect l="l" t="t" r="r" b="b"/>
              <a:pathLst>
                <a:path w="4838823" h="2928570">
                  <a:moveTo>
                    <a:pt x="2981828" y="0"/>
                  </a:moveTo>
                  <a:lnTo>
                    <a:pt x="4838823" y="1823828"/>
                  </a:lnTo>
                  <a:lnTo>
                    <a:pt x="169067" y="2928570"/>
                  </a:lnTo>
                  <a:lnTo>
                    <a:pt x="0" y="292857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3" name="Group 34"/>
            <p:cNvGrpSpPr/>
            <p:nvPr/>
          </p:nvGrpSpPr>
          <p:grpSpPr>
            <a:xfrm>
              <a:off x="6254068" y="2728513"/>
              <a:ext cx="564958" cy="528594"/>
              <a:chOff x="6964363" y="2108200"/>
              <a:chExt cx="690562" cy="646113"/>
            </a:xfrm>
            <a:solidFill>
              <a:schemeClr val="bg1"/>
            </a:solidFill>
          </p:grpSpPr>
          <p:sp>
            <p:nvSpPr>
              <p:cNvPr id="17"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4" name="Title 1"/>
            <p:cNvSpPr txBox="1">
              <a:spLocks/>
            </p:cNvSpPr>
            <p:nvPr/>
          </p:nvSpPr>
          <p:spPr>
            <a:xfrm>
              <a:off x="5171466" y="3445912"/>
              <a:ext cx="1053490" cy="601499"/>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pPr algn="ctr"/>
              <a:r>
                <a:rPr lang="id-ID" sz="6000"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en-US" sz="6000"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Title 1"/>
            <p:cNvSpPr txBox="1">
              <a:spLocks/>
            </p:cNvSpPr>
            <p:nvPr/>
          </p:nvSpPr>
          <p:spPr>
            <a:xfrm>
              <a:off x="6096000" y="3376384"/>
              <a:ext cx="2208452" cy="321368"/>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zh-CN" altLang="en-US" sz="14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经济</a:t>
              </a:r>
              <a:endParaRPr 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39"/>
            <p:cNvSpPr txBox="1"/>
            <p:nvPr/>
          </p:nvSpPr>
          <p:spPr>
            <a:xfrm>
              <a:off x="6096000" y="3602389"/>
              <a:ext cx="2208452" cy="430887"/>
            </a:xfrm>
            <a:prstGeom prst="rect">
              <a:avLst/>
            </a:prstGeom>
            <a:noFill/>
          </p:spPr>
          <p:txBody>
            <a:bodyPr wrap="squar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a:t>
              </a:r>
              <a:r>
                <a:rPr lang="zh-CN" altLang="en-US" sz="11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9" name="Group 3"/>
          <p:cNvGrpSpPr/>
          <p:nvPr/>
        </p:nvGrpSpPr>
        <p:grpSpPr>
          <a:xfrm>
            <a:off x="1000821" y="2901213"/>
            <a:ext cx="4661315" cy="2840403"/>
            <a:chOff x="1000821" y="2901213"/>
            <a:chExt cx="4661315" cy="2840403"/>
          </a:xfrm>
        </p:grpSpPr>
        <p:sp>
          <p:nvSpPr>
            <p:cNvPr id="20" name="Freeform 27"/>
            <p:cNvSpPr/>
            <p:nvPr/>
          </p:nvSpPr>
          <p:spPr>
            <a:xfrm>
              <a:off x="1000821" y="2901213"/>
              <a:ext cx="4661315" cy="2840403"/>
            </a:xfrm>
            <a:custGeom>
              <a:avLst/>
              <a:gdLst>
                <a:gd name="connsiteX0" fmla="*/ 2892057 w 4661315"/>
                <a:gd name="connsiteY0" fmla="*/ 0 h 2840403"/>
                <a:gd name="connsiteX1" fmla="*/ 4661315 w 4661315"/>
                <a:gd name="connsiteY1" fmla="*/ 1737658 h 2840403"/>
                <a:gd name="connsiteX2" fmla="*/ 0 w 4661315"/>
                <a:gd name="connsiteY2" fmla="*/ 2840403 h 2840403"/>
              </a:gdLst>
              <a:ahLst/>
              <a:cxnLst>
                <a:cxn ang="0">
                  <a:pos x="connsiteX0" y="connsiteY0"/>
                </a:cxn>
                <a:cxn ang="0">
                  <a:pos x="connsiteX1" y="connsiteY1"/>
                </a:cxn>
                <a:cxn ang="0">
                  <a:pos x="connsiteX2" y="connsiteY2"/>
                </a:cxn>
              </a:cxnLst>
              <a:rect l="l" t="t" r="r" b="b"/>
              <a:pathLst>
                <a:path w="4661315" h="2840403">
                  <a:moveTo>
                    <a:pt x="2892057" y="0"/>
                  </a:moveTo>
                  <a:lnTo>
                    <a:pt x="4661315" y="1737658"/>
                  </a:lnTo>
                  <a:lnTo>
                    <a:pt x="0" y="2840403"/>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1" name="Group 28"/>
            <p:cNvGrpSpPr/>
            <p:nvPr/>
          </p:nvGrpSpPr>
          <p:grpSpPr>
            <a:xfrm>
              <a:off x="3554144" y="3538125"/>
              <a:ext cx="546545" cy="475093"/>
              <a:chOff x="3613150" y="3136900"/>
              <a:chExt cx="692150" cy="601663"/>
            </a:xfrm>
            <a:solidFill>
              <a:schemeClr val="bg1"/>
            </a:solidFill>
          </p:grpSpPr>
          <p:sp>
            <p:nvSpPr>
              <p:cNvPr id="25" name="Freeform 179"/>
              <p:cNvSpPr>
                <a:spLocks/>
              </p:cNvSpPr>
              <p:nvPr/>
            </p:nvSpPr>
            <p:spPr bwMode="auto">
              <a:xfrm>
                <a:off x="3721100" y="3244850"/>
                <a:ext cx="249238" cy="160338"/>
              </a:xfrm>
              <a:custGeom>
                <a:avLst/>
                <a:gdLst>
                  <a:gd name="T0" fmla="*/ 4713 w 5797"/>
                  <a:gd name="T1" fmla="*/ 41 h 3756"/>
                  <a:gd name="T2" fmla="*/ 3661 w 5797"/>
                  <a:gd name="T3" fmla="*/ 216 h 3756"/>
                  <a:gd name="T4" fmla="*/ 2695 w 5797"/>
                  <a:gd name="T5" fmla="*/ 516 h 3756"/>
                  <a:gd name="T6" fmla="*/ 1839 w 5797"/>
                  <a:gd name="T7" fmla="*/ 924 h 3756"/>
                  <a:gd name="T8" fmla="*/ 1118 w 5797"/>
                  <a:gd name="T9" fmla="*/ 1423 h 3756"/>
                  <a:gd name="T10" fmla="*/ 556 w 5797"/>
                  <a:gd name="T11" fmla="*/ 2001 h 3756"/>
                  <a:gd name="T12" fmla="*/ 178 w 5797"/>
                  <a:gd name="T13" fmla="*/ 2641 h 3756"/>
                  <a:gd name="T14" fmla="*/ 7 w 5797"/>
                  <a:gd name="T15" fmla="*/ 3329 h 3756"/>
                  <a:gd name="T16" fmla="*/ 3 w 5797"/>
                  <a:gd name="T17" fmla="*/ 3544 h 3756"/>
                  <a:gd name="T18" fmla="*/ 15 w 5797"/>
                  <a:gd name="T19" fmla="*/ 3592 h 3756"/>
                  <a:gd name="T20" fmla="*/ 36 w 5797"/>
                  <a:gd name="T21" fmla="*/ 3636 h 3756"/>
                  <a:gd name="T22" fmla="*/ 65 w 5797"/>
                  <a:gd name="T23" fmla="*/ 3674 h 3756"/>
                  <a:gd name="T24" fmla="*/ 100 w 5797"/>
                  <a:gd name="T25" fmla="*/ 3706 h 3756"/>
                  <a:gd name="T26" fmla="*/ 143 w 5797"/>
                  <a:gd name="T27" fmla="*/ 3731 h 3756"/>
                  <a:gd name="T28" fmla="*/ 189 w 5797"/>
                  <a:gd name="T29" fmla="*/ 3748 h 3756"/>
                  <a:gd name="T30" fmla="*/ 239 w 5797"/>
                  <a:gd name="T31" fmla="*/ 3756 h 3756"/>
                  <a:gd name="T32" fmla="*/ 290 w 5797"/>
                  <a:gd name="T33" fmla="*/ 3753 h 3756"/>
                  <a:gd name="T34" fmla="*/ 338 w 5797"/>
                  <a:gd name="T35" fmla="*/ 3741 h 3756"/>
                  <a:gd name="T36" fmla="*/ 383 w 5797"/>
                  <a:gd name="T37" fmla="*/ 3720 h 3756"/>
                  <a:gd name="T38" fmla="*/ 421 w 5797"/>
                  <a:gd name="T39" fmla="*/ 3691 h 3756"/>
                  <a:gd name="T40" fmla="*/ 453 w 5797"/>
                  <a:gd name="T41" fmla="*/ 3655 h 3756"/>
                  <a:gd name="T42" fmla="*/ 479 w 5797"/>
                  <a:gd name="T43" fmla="*/ 3614 h 3756"/>
                  <a:gd name="T44" fmla="*/ 496 w 5797"/>
                  <a:gd name="T45" fmla="*/ 3568 h 3756"/>
                  <a:gd name="T46" fmla="*/ 504 w 5797"/>
                  <a:gd name="T47" fmla="*/ 3519 h 3756"/>
                  <a:gd name="T48" fmla="*/ 564 w 5797"/>
                  <a:gd name="T49" fmla="*/ 3062 h 3756"/>
                  <a:gd name="T50" fmla="*/ 820 w 5797"/>
                  <a:gd name="T51" fmla="*/ 2496 h 3756"/>
                  <a:gd name="T52" fmla="*/ 1257 w 5797"/>
                  <a:gd name="T53" fmla="*/ 1973 h 3756"/>
                  <a:gd name="T54" fmla="*/ 1848 w 5797"/>
                  <a:gd name="T55" fmla="*/ 1509 h 3756"/>
                  <a:gd name="T56" fmla="*/ 2572 w 5797"/>
                  <a:gd name="T57" fmla="*/ 1115 h 3756"/>
                  <a:gd name="T58" fmla="*/ 3402 w 5797"/>
                  <a:gd name="T59" fmla="*/ 807 h 3756"/>
                  <a:gd name="T60" fmla="*/ 4318 w 5797"/>
                  <a:gd name="T61" fmla="*/ 599 h 3756"/>
                  <a:gd name="T62" fmla="*/ 5294 w 5797"/>
                  <a:gd name="T63" fmla="*/ 505 h 3756"/>
                  <a:gd name="T64" fmla="*/ 5583 w 5797"/>
                  <a:gd name="T65" fmla="*/ 498 h 3756"/>
                  <a:gd name="T66" fmla="*/ 5632 w 5797"/>
                  <a:gd name="T67" fmla="*/ 486 h 3756"/>
                  <a:gd name="T68" fmla="*/ 5676 w 5797"/>
                  <a:gd name="T69" fmla="*/ 465 h 3756"/>
                  <a:gd name="T70" fmla="*/ 5714 w 5797"/>
                  <a:gd name="T71" fmla="*/ 436 h 3756"/>
                  <a:gd name="T72" fmla="*/ 5747 w 5797"/>
                  <a:gd name="T73" fmla="*/ 401 h 3756"/>
                  <a:gd name="T74" fmla="*/ 5772 w 5797"/>
                  <a:gd name="T75" fmla="*/ 359 h 3756"/>
                  <a:gd name="T76" fmla="*/ 5789 w 5797"/>
                  <a:gd name="T77" fmla="*/ 313 h 3756"/>
                  <a:gd name="T78" fmla="*/ 5797 w 5797"/>
                  <a:gd name="T79" fmla="*/ 264 h 3756"/>
                  <a:gd name="T80" fmla="*/ 5794 w 5797"/>
                  <a:gd name="T81" fmla="*/ 212 h 3756"/>
                  <a:gd name="T82" fmla="*/ 5782 w 5797"/>
                  <a:gd name="T83" fmla="*/ 164 h 3756"/>
                  <a:gd name="T84" fmla="*/ 5761 w 5797"/>
                  <a:gd name="T85" fmla="*/ 120 h 3756"/>
                  <a:gd name="T86" fmla="*/ 5732 w 5797"/>
                  <a:gd name="T87" fmla="*/ 82 h 3756"/>
                  <a:gd name="T88" fmla="*/ 5696 w 5797"/>
                  <a:gd name="T89" fmla="*/ 50 h 3756"/>
                  <a:gd name="T90" fmla="*/ 5654 w 5797"/>
                  <a:gd name="T91" fmla="*/ 25 h 3756"/>
                  <a:gd name="T92" fmla="*/ 5609 w 5797"/>
                  <a:gd name="T93" fmla="*/ 8 h 3756"/>
                  <a:gd name="T94" fmla="*/ 5558 w 5797"/>
                  <a:gd name="T95" fmla="*/ 0 h 3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97" h="3756">
                    <a:moveTo>
                      <a:pt x="5545" y="0"/>
                    </a:moveTo>
                    <a:lnTo>
                      <a:pt x="5265" y="5"/>
                    </a:lnTo>
                    <a:lnTo>
                      <a:pt x="4987" y="18"/>
                    </a:lnTo>
                    <a:lnTo>
                      <a:pt x="4713" y="41"/>
                    </a:lnTo>
                    <a:lnTo>
                      <a:pt x="4444" y="73"/>
                    </a:lnTo>
                    <a:lnTo>
                      <a:pt x="4178" y="112"/>
                    </a:lnTo>
                    <a:lnTo>
                      <a:pt x="3917" y="160"/>
                    </a:lnTo>
                    <a:lnTo>
                      <a:pt x="3661" y="216"/>
                    </a:lnTo>
                    <a:lnTo>
                      <a:pt x="3411" y="281"/>
                    </a:lnTo>
                    <a:lnTo>
                      <a:pt x="3166" y="352"/>
                    </a:lnTo>
                    <a:lnTo>
                      <a:pt x="2927" y="431"/>
                    </a:lnTo>
                    <a:lnTo>
                      <a:pt x="2695" y="516"/>
                    </a:lnTo>
                    <a:lnTo>
                      <a:pt x="2470" y="608"/>
                    </a:lnTo>
                    <a:lnTo>
                      <a:pt x="2251" y="707"/>
                    </a:lnTo>
                    <a:lnTo>
                      <a:pt x="2041" y="812"/>
                    </a:lnTo>
                    <a:lnTo>
                      <a:pt x="1839" y="924"/>
                    </a:lnTo>
                    <a:lnTo>
                      <a:pt x="1645" y="1041"/>
                    </a:lnTo>
                    <a:lnTo>
                      <a:pt x="1460" y="1163"/>
                    </a:lnTo>
                    <a:lnTo>
                      <a:pt x="1284" y="1291"/>
                    </a:lnTo>
                    <a:lnTo>
                      <a:pt x="1118" y="1423"/>
                    </a:lnTo>
                    <a:lnTo>
                      <a:pt x="961" y="1562"/>
                    </a:lnTo>
                    <a:lnTo>
                      <a:pt x="815" y="1704"/>
                    </a:lnTo>
                    <a:lnTo>
                      <a:pt x="680" y="1851"/>
                    </a:lnTo>
                    <a:lnTo>
                      <a:pt x="556" y="2001"/>
                    </a:lnTo>
                    <a:lnTo>
                      <a:pt x="443" y="2157"/>
                    </a:lnTo>
                    <a:lnTo>
                      <a:pt x="342" y="2315"/>
                    </a:lnTo>
                    <a:lnTo>
                      <a:pt x="254" y="2477"/>
                    </a:lnTo>
                    <a:lnTo>
                      <a:pt x="178" y="2641"/>
                    </a:lnTo>
                    <a:lnTo>
                      <a:pt x="115" y="2810"/>
                    </a:lnTo>
                    <a:lnTo>
                      <a:pt x="65" y="2980"/>
                    </a:lnTo>
                    <a:lnTo>
                      <a:pt x="29" y="3153"/>
                    </a:lnTo>
                    <a:lnTo>
                      <a:pt x="7" y="3329"/>
                    </a:lnTo>
                    <a:lnTo>
                      <a:pt x="0" y="3506"/>
                    </a:lnTo>
                    <a:lnTo>
                      <a:pt x="0" y="3519"/>
                    </a:lnTo>
                    <a:lnTo>
                      <a:pt x="1" y="3531"/>
                    </a:lnTo>
                    <a:lnTo>
                      <a:pt x="3" y="3544"/>
                    </a:lnTo>
                    <a:lnTo>
                      <a:pt x="5" y="3556"/>
                    </a:lnTo>
                    <a:lnTo>
                      <a:pt x="8" y="3568"/>
                    </a:lnTo>
                    <a:lnTo>
                      <a:pt x="11" y="3580"/>
                    </a:lnTo>
                    <a:lnTo>
                      <a:pt x="15" y="3592"/>
                    </a:lnTo>
                    <a:lnTo>
                      <a:pt x="20" y="3603"/>
                    </a:lnTo>
                    <a:lnTo>
                      <a:pt x="25" y="3614"/>
                    </a:lnTo>
                    <a:lnTo>
                      <a:pt x="30" y="3625"/>
                    </a:lnTo>
                    <a:lnTo>
                      <a:pt x="36" y="3636"/>
                    </a:lnTo>
                    <a:lnTo>
                      <a:pt x="43" y="3646"/>
                    </a:lnTo>
                    <a:lnTo>
                      <a:pt x="50" y="3655"/>
                    </a:lnTo>
                    <a:lnTo>
                      <a:pt x="57" y="3665"/>
                    </a:lnTo>
                    <a:lnTo>
                      <a:pt x="65" y="3674"/>
                    </a:lnTo>
                    <a:lnTo>
                      <a:pt x="73" y="3683"/>
                    </a:lnTo>
                    <a:lnTo>
                      <a:pt x="82" y="3691"/>
                    </a:lnTo>
                    <a:lnTo>
                      <a:pt x="91" y="3699"/>
                    </a:lnTo>
                    <a:lnTo>
                      <a:pt x="100" y="3706"/>
                    </a:lnTo>
                    <a:lnTo>
                      <a:pt x="111" y="3713"/>
                    </a:lnTo>
                    <a:lnTo>
                      <a:pt x="121" y="3720"/>
                    </a:lnTo>
                    <a:lnTo>
                      <a:pt x="132" y="3726"/>
                    </a:lnTo>
                    <a:lnTo>
                      <a:pt x="143" y="3731"/>
                    </a:lnTo>
                    <a:lnTo>
                      <a:pt x="154" y="3736"/>
                    </a:lnTo>
                    <a:lnTo>
                      <a:pt x="165" y="3741"/>
                    </a:lnTo>
                    <a:lnTo>
                      <a:pt x="177" y="3745"/>
                    </a:lnTo>
                    <a:lnTo>
                      <a:pt x="189" y="3748"/>
                    </a:lnTo>
                    <a:lnTo>
                      <a:pt x="201" y="3751"/>
                    </a:lnTo>
                    <a:lnTo>
                      <a:pt x="213" y="3753"/>
                    </a:lnTo>
                    <a:lnTo>
                      <a:pt x="226" y="3755"/>
                    </a:lnTo>
                    <a:lnTo>
                      <a:pt x="239" y="3756"/>
                    </a:lnTo>
                    <a:lnTo>
                      <a:pt x="252" y="3756"/>
                    </a:lnTo>
                    <a:lnTo>
                      <a:pt x="265" y="3756"/>
                    </a:lnTo>
                    <a:lnTo>
                      <a:pt x="278" y="3755"/>
                    </a:lnTo>
                    <a:lnTo>
                      <a:pt x="290" y="3753"/>
                    </a:lnTo>
                    <a:lnTo>
                      <a:pt x="302" y="3751"/>
                    </a:lnTo>
                    <a:lnTo>
                      <a:pt x="315" y="3748"/>
                    </a:lnTo>
                    <a:lnTo>
                      <a:pt x="326" y="3745"/>
                    </a:lnTo>
                    <a:lnTo>
                      <a:pt x="338" y="3741"/>
                    </a:lnTo>
                    <a:lnTo>
                      <a:pt x="349" y="3736"/>
                    </a:lnTo>
                    <a:lnTo>
                      <a:pt x="361" y="3731"/>
                    </a:lnTo>
                    <a:lnTo>
                      <a:pt x="372" y="3726"/>
                    </a:lnTo>
                    <a:lnTo>
                      <a:pt x="383" y="3720"/>
                    </a:lnTo>
                    <a:lnTo>
                      <a:pt x="393" y="3713"/>
                    </a:lnTo>
                    <a:lnTo>
                      <a:pt x="403" y="3706"/>
                    </a:lnTo>
                    <a:lnTo>
                      <a:pt x="412" y="3699"/>
                    </a:lnTo>
                    <a:lnTo>
                      <a:pt x="421" y="3691"/>
                    </a:lnTo>
                    <a:lnTo>
                      <a:pt x="430" y="3683"/>
                    </a:lnTo>
                    <a:lnTo>
                      <a:pt x="438" y="3674"/>
                    </a:lnTo>
                    <a:lnTo>
                      <a:pt x="446" y="3665"/>
                    </a:lnTo>
                    <a:lnTo>
                      <a:pt x="453" y="3655"/>
                    </a:lnTo>
                    <a:lnTo>
                      <a:pt x="460" y="3646"/>
                    </a:lnTo>
                    <a:lnTo>
                      <a:pt x="467" y="3636"/>
                    </a:lnTo>
                    <a:lnTo>
                      <a:pt x="474" y="3625"/>
                    </a:lnTo>
                    <a:lnTo>
                      <a:pt x="479" y="3614"/>
                    </a:lnTo>
                    <a:lnTo>
                      <a:pt x="484" y="3603"/>
                    </a:lnTo>
                    <a:lnTo>
                      <a:pt x="489" y="3592"/>
                    </a:lnTo>
                    <a:lnTo>
                      <a:pt x="493" y="3580"/>
                    </a:lnTo>
                    <a:lnTo>
                      <a:pt x="496" y="3568"/>
                    </a:lnTo>
                    <a:lnTo>
                      <a:pt x="499" y="3556"/>
                    </a:lnTo>
                    <a:lnTo>
                      <a:pt x="501" y="3544"/>
                    </a:lnTo>
                    <a:lnTo>
                      <a:pt x="503" y="3531"/>
                    </a:lnTo>
                    <a:lnTo>
                      <a:pt x="504" y="3519"/>
                    </a:lnTo>
                    <a:lnTo>
                      <a:pt x="504" y="3506"/>
                    </a:lnTo>
                    <a:lnTo>
                      <a:pt x="511" y="3357"/>
                    </a:lnTo>
                    <a:lnTo>
                      <a:pt x="531" y="3208"/>
                    </a:lnTo>
                    <a:lnTo>
                      <a:pt x="564" y="3062"/>
                    </a:lnTo>
                    <a:lnTo>
                      <a:pt x="611" y="2917"/>
                    </a:lnTo>
                    <a:lnTo>
                      <a:pt x="669" y="2775"/>
                    </a:lnTo>
                    <a:lnTo>
                      <a:pt x="739" y="2634"/>
                    </a:lnTo>
                    <a:lnTo>
                      <a:pt x="820" y="2496"/>
                    </a:lnTo>
                    <a:lnTo>
                      <a:pt x="914" y="2361"/>
                    </a:lnTo>
                    <a:lnTo>
                      <a:pt x="1018" y="2229"/>
                    </a:lnTo>
                    <a:lnTo>
                      <a:pt x="1132" y="2100"/>
                    </a:lnTo>
                    <a:lnTo>
                      <a:pt x="1257" y="1973"/>
                    </a:lnTo>
                    <a:lnTo>
                      <a:pt x="1391" y="1851"/>
                    </a:lnTo>
                    <a:lnTo>
                      <a:pt x="1534" y="1733"/>
                    </a:lnTo>
                    <a:lnTo>
                      <a:pt x="1686" y="1619"/>
                    </a:lnTo>
                    <a:lnTo>
                      <a:pt x="1848" y="1509"/>
                    </a:lnTo>
                    <a:lnTo>
                      <a:pt x="2017" y="1403"/>
                    </a:lnTo>
                    <a:lnTo>
                      <a:pt x="2195" y="1302"/>
                    </a:lnTo>
                    <a:lnTo>
                      <a:pt x="2379" y="1206"/>
                    </a:lnTo>
                    <a:lnTo>
                      <a:pt x="2572" y="1115"/>
                    </a:lnTo>
                    <a:lnTo>
                      <a:pt x="2769" y="1030"/>
                    </a:lnTo>
                    <a:lnTo>
                      <a:pt x="2975" y="950"/>
                    </a:lnTo>
                    <a:lnTo>
                      <a:pt x="3186" y="876"/>
                    </a:lnTo>
                    <a:lnTo>
                      <a:pt x="3402" y="807"/>
                    </a:lnTo>
                    <a:lnTo>
                      <a:pt x="3624" y="745"/>
                    </a:lnTo>
                    <a:lnTo>
                      <a:pt x="3851" y="690"/>
                    </a:lnTo>
                    <a:lnTo>
                      <a:pt x="4083" y="641"/>
                    </a:lnTo>
                    <a:lnTo>
                      <a:pt x="4318" y="599"/>
                    </a:lnTo>
                    <a:lnTo>
                      <a:pt x="4557" y="564"/>
                    </a:lnTo>
                    <a:lnTo>
                      <a:pt x="4800" y="537"/>
                    </a:lnTo>
                    <a:lnTo>
                      <a:pt x="5046" y="517"/>
                    </a:lnTo>
                    <a:lnTo>
                      <a:pt x="5294" y="505"/>
                    </a:lnTo>
                    <a:lnTo>
                      <a:pt x="5545" y="501"/>
                    </a:lnTo>
                    <a:lnTo>
                      <a:pt x="5558" y="501"/>
                    </a:lnTo>
                    <a:lnTo>
                      <a:pt x="5571" y="500"/>
                    </a:lnTo>
                    <a:lnTo>
                      <a:pt x="5583" y="498"/>
                    </a:lnTo>
                    <a:lnTo>
                      <a:pt x="5595" y="496"/>
                    </a:lnTo>
                    <a:lnTo>
                      <a:pt x="5609" y="493"/>
                    </a:lnTo>
                    <a:lnTo>
                      <a:pt x="5620" y="490"/>
                    </a:lnTo>
                    <a:lnTo>
                      <a:pt x="5632" y="486"/>
                    </a:lnTo>
                    <a:lnTo>
                      <a:pt x="5643" y="481"/>
                    </a:lnTo>
                    <a:lnTo>
                      <a:pt x="5654" y="476"/>
                    </a:lnTo>
                    <a:lnTo>
                      <a:pt x="5665" y="471"/>
                    </a:lnTo>
                    <a:lnTo>
                      <a:pt x="5676" y="465"/>
                    </a:lnTo>
                    <a:lnTo>
                      <a:pt x="5686" y="458"/>
                    </a:lnTo>
                    <a:lnTo>
                      <a:pt x="5696" y="451"/>
                    </a:lnTo>
                    <a:lnTo>
                      <a:pt x="5705" y="444"/>
                    </a:lnTo>
                    <a:lnTo>
                      <a:pt x="5714" y="436"/>
                    </a:lnTo>
                    <a:lnTo>
                      <a:pt x="5723" y="428"/>
                    </a:lnTo>
                    <a:lnTo>
                      <a:pt x="5732" y="419"/>
                    </a:lnTo>
                    <a:lnTo>
                      <a:pt x="5740" y="410"/>
                    </a:lnTo>
                    <a:lnTo>
                      <a:pt x="5747" y="401"/>
                    </a:lnTo>
                    <a:lnTo>
                      <a:pt x="5754" y="391"/>
                    </a:lnTo>
                    <a:lnTo>
                      <a:pt x="5761" y="381"/>
                    </a:lnTo>
                    <a:lnTo>
                      <a:pt x="5767" y="370"/>
                    </a:lnTo>
                    <a:lnTo>
                      <a:pt x="5772" y="359"/>
                    </a:lnTo>
                    <a:lnTo>
                      <a:pt x="5777" y="348"/>
                    </a:lnTo>
                    <a:lnTo>
                      <a:pt x="5782" y="337"/>
                    </a:lnTo>
                    <a:lnTo>
                      <a:pt x="5786" y="325"/>
                    </a:lnTo>
                    <a:lnTo>
                      <a:pt x="5789" y="313"/>
                    </a:lnTo>
                    <a:lnTo>
                      <a:pt x="5792" y="301"/>
                    </a:lnTo>
                    <a:lnTo>
                      <a:pt x="5794" y="289"/>
                    </a:lnTo>
                    <a:lnTo>
                      <a:pt x="5796" y="277"/>
                    </a:lnTo>
                    <a:lnTo>
                      <a:pt x="5797" y="264"/>
                    </a:lnTo>
                    <a:lnTo>
                      <a:pt x="5797" y="251"/>
                    </a:lnTo>
                    <a:lnTo>
                      <a:pt x="5797" y="237"/>
                    </a:lnTo>
                    <a:lnTo>
                      <a:pt x="5796" y="225"/>
                    </a:lnTo>
                    <a:lnTo>
                      <a:pt x="5794" y="212"/>
                    </a:lnTo>
                    <a:lnTo>
                      <a:pt x="5792" y="200"/>
                    </a:lnTo>
                    <a:lnTo>
                      <a:pt x="5789" y="188"/>
                    </a:lnTo>
                    <a:lnTo>
                      <a:pt x="5786" y="176"/>
                    </a:lnTo>
                    <a:lnTo>
                      <a:pt x="5782" y="164"/>
                    </a:lnTo>
                    <a:lnTo>
                      <a:pt x="5777" y="153"/>
                    </a:lnTo>
                    <a:lnTo>
                      <a:pt x="5772" y="142"/>
                    </a:lnTo>
                    <a:lnTo>
                      <a:pt x="5767" y="131"/>
                    </a:lnTo>
                    <a:lnTo>
                      <a:pt x="5761" y="120"/>
                    </a:lnTo>
                    <a:lnTo>
                      <a:pt x="5754" y="110"/>
                    </a:lnTo>
                    <a:lnTo>
                      <a:pt x="5747" y="100"/>
                    </a:lnTo>
                    <a:lnTo>
                      <a:pt x="5740" y="91"/>
                    </a:lnTo>
                    <a:lnTo>
                      <a:pt x="5732" y="82"/>
                    </a:lnTo>
                    <a:lnTo>
                      <a:pt x="5723" y="73"/>
                    </a:lnTo>
                    <a:lnTo>
                      <a:pt x="5714" y="65"/>
                    </a:lnTo>
                    <a:lnTo>
                      <a:pt x="5705" y="57"/>
                    </a:lnTo>
                    <a:lnTo>
                      <a:pt x="5696" y="50"/>
                    </a:lnTo>
                    <a:lnTo>
                      <a:pt x="5686" y="43"/>
                    </a:lnTo>
                    <a:lnTo>
                      <a:pt x="5676" y="36"/>
                    </a:lnTo>
                    <a:lnTo>
                      <a:pt x="5665" y="30"/>
                    </a:lnTo>
                    <a:lnTo>
                      <a:pt x="5654" y="25"/>
                    </a:lnTo>
                    <a:lnTo>
                      <a:pt x="5643" y="20"/>
                    </a:lnTo>
                    <a:lnTo>
                      <a:pt x="5632" y="15"/>
                    </a:lnTo>
                    <a:lnTo>
                      <a:pt x="5620" y="11"/>
                    </a:lnTo>
                    <a:lnTo>
                      <a:pt x="5609" y="8"/>
                    </a:lnTo>
                    <a:lnTo>
                      <a:pt x="5595" y="5"/>
                    </a:lnTo>
                    <a:lnTo>
                      <a:pt x="5583" y="3"/>
                    </a:lnTo>
                    <a:lnTo>
                      <a:pt x="5571" y="1"/>
                    </a:lnTo>
                    <a:lnTo>
                      <a:pt x="5558" y="0"/>
                    </a:lnTo>
                    <a:lnTo>
                      <a:pt x="554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Freeform 180"/>
              <p:cNvSpPr>
                <a:spLocks noEditPoints="1"/>
              </p:cNvSpPr>
              <p:nvPr/>
            </p:nvSpPr>
            <p:spPr bwMode="auto">
              <a:xfrm>
                <a:off x="3613150" y="3136900"/>
                <a:ext cx="692150" cy="601663"/>
              </a:xfrm>
              <a:custGeom>
                <a:avLst/>
                <a:gdLst>
                  <a:gd name="T0" fmla="*/ 7365 w 16132"/>
                  <a:gd name="T1" fmla="*/ 10992 h 14023"/>
                  <a:gd name="T2" fmla="*/ 6620 w 16132"/>
                  <a:gd name="T3" fmla="*/ 10910 h 14023"/>
                  <a:gd name="T4" fmla="*/ 6344 w 16132"/>
                  <a:gd name="T5" fmla="*/ 10917 h 14023"/>
                  <a:gd name="T6" fmla="*/ 6106 w 16132"/>
                  <a:gd name="T7" fmla="*/ 10988 h 14023"/>
                  <a:gd name="T8" fmla="*/ 5892 w 16132"/>
                  <a:gd name="T9" fmla="*/ 11114 h 14023"/>
                  <a:gd name="T10" fmla="*/ 5710 w 16132"/>
                  <a:gd name="T11" fmla="*/ 11296 h 14023"/>
                  <a:gd name="T12" fmla="*/ 5336 w 16132"/>
                  <a:gd name="T13" fmla="*/ 11674 h 14023"/>
                  <a:gd name="T14" fmla="*/ 4873 w 16132"/>
                  <a:gd name="T15" fmla="*/ 12065 h 14023"/>
                  <a:gd name="T16" fmla="*/ 4310 w 16132"/>
                  <a:gd name="T17" fmla="*/ 12459 h 14023"/>
                  <a:gd name="T18" fmla="*/ 4388 w 16132"/>
                  <a:gd name="T19" fmla="*/ 11971 h 14023"/>
                  <a:gd name="T20" fmla="*/ 4488 w 16132"/>
                  <a:gd name="T21" fmla="*/ 11553 h 14023"/>
                  <a:gd name="T22" fmla="*/ 4535 w 16132"/>
                  <a:gd name="T23" fmla="*/ 11121 h 14023"/>
                  <a:gd name="T24" fmla="*/ 4531 w 16132"/>
                  <a:gd name="T25" fmla="*/ 10842 h 14023"/>
                  <a:gd name="T26" fmla="*/ 4442 w 16132"/>
                  <a:gd name="T27" fmla="*/ 10547 h 14023"/>
                  <a:gd name="T28" fmla="*/ 4269 w 16132"/>
                  <a:gd name="T29" fmla="*/ 10296 h 14023"/>
                  <a:gd name="T30" fmla="*/ 4023 w 16132"/>
                  <a:gd name="T31" fmla="*/ 10106 h 14023"/>
                  <a:gd name="T32" fmla="*/ 2737 w 16132"/>
                  <a:gd name="T33" fmla="*/ 9277 h 14023"/>
                  <a:gd name="T34" fmla="*/ 1706 w 16132"/>
                  <a:gd name="T35" fmla="*/ 8163 h 14023"/>
                  <a:gd name="T36" fmla="*/ 1123 w 16132"/>
                  <a:gd name="T37" fmla="*/ 6901 h 14023"/>
                  <a:gd name="T38" fmla="*/ 1090 w 16132"/>
                  <a:gd name="T39" fmla="*/ 5248 h 14023"/>
                  <a:gd name="T40" fmla="*/ 2215 w 16132"/>
                  <a:gd name="T41" fmla="*/ 3211 h 14023"/>
                  <a:gd name="T42" fmla="*/ 4409 w 16132"/>
                  <a:gd name="T43" fmla="*/ 1728 h 14023"/>
                  <a:gd name="T44" fmla="*/ 7345 w 16132"/>
                  <a:gd name="T45" fmla="*/ 1028 h 14023"/>
                  <a:gd name="T46" fmla="*/ 10490 w 16132"/>
                  <a:gd name="T47" fmla="*/ 1306 h 14023"/>
                  <a:gd name="T48" fmla="*/ 13054 w 16132"/>
                  <a:gd name="T49" fmla="*/ 2470 h 14023"/>
                  <a:gd name="T50" fmla="*/ 14695 w 16132"/>
                  <a:gd name="T51" fmla="*/ 4290 h 14023"/>
                  <a:gd name="T52" fmla="*/ 15087 w 16132"/>
                  <a:gd name="T53" fmla="*/ 6521 h 14023"/>
                  <a:gd name="T54" fmla="*/ 14100 w 16132"/>
                  <a:gd name="T55" fmla="*/ 8605 h 14023"/>
                  <a:gd name="T56" fmla="*/ 12009 w 16132"/>
                  <a:gd name="T57" fmla="*/ 10162 h 14023"/>
                  <a:gd name="T58" fmla="*/ 9140 w 16132"/>
                  <a:gd name="T59" fmla="*/ 10960 h 14023"/>
                  <a:gd name="T60" fmla="*/ 6051 w 16132"/>
                  <a:gd name="T61" fmla="*/ 189 h 14023"/>
                  <a:gd name="T62" fmla="*/ 2935 w 16132"/>
                  <a:gd name="T63" fmla="*/ 1372 h 14023"/>
                  <a:gd name="T64" fmla="*/ 796 w 16132"/>
                  <a:gd name="T65" fmla="*/ 3405 h 14023"/>
                  <a:gd name="T66" fmla="*/ 0 w 16132"/>
                  <a:gd name="T67" fmla="*/ 6010 h 14023"/>
                  <a:gd name="T68" fmla="*/ 318 w 16132"/>
                  <a:gd name="T69" fmla="*/ 7685 h 14023"/>
                  <a:gd name="T70" fmla="*/ 1211 w 16132"/>
                  <a:gd name="T71" fmla="*/ 9177 h 14023"/>
                  <a:gd name="T72" fmla="*/ 2590 w 16132"/>
                  <a:gd name="T73" fmla="*/ 10421 h 14023"/>
                  <a:gd name="T74" fmla="*/ 3529 w 16132"/>
                  <a:gd name="T75" fmla="*/ 11018 h 14023"/>
                  <a:gd name="T76" fmla="*/ 3392 w 16132"/>
                  <a:gd name="T77" fmla="*/ 11780 h 14023"/>
                  <a:gd name="T78" fmla="*/ 3075 w 16132"/>
                  <a:gd name="T79" fmla="*/ 12505 h 14023"/>
                  <a:gd name="T80" fmla="*/ 2616 w 16132"/>
                  <a:gd name="T81" fmla="*/ 13290 h 14023"/>
                  <a:gd name="T82" fmla="*/ 2522 w 16132"/>
                  <a:gd name="T83" fmla="*/ 13545 h 14023"/>
                  <a:gd name="T84" fmla="*/ 2556 w 16132"/>
                  <a:gd name="T85" fmla="*/ 13746 h 14023"/>
                  <a:gd name="T86" fmla="*/ 2670 w 16132"/>
                  <a:gd name="T87" fmla="*/ 13905 h 14023"/>
                  <a:gd name="T88" fmla="*/ 2841 w 16132"/>
                  <a:gd name="T89" fmla="*/ 14003 h 14023"/>
                  <a:gd name="T90" fmla="*/ 3078 w 16132"/>
                  <a:gd name="T91" fmla="*/ 14016 h 14023"/>
                  <a:gd name="T92" fmla="*/ 3690 w 16132"/>
                  <a:gd name="T93" fmla="*/ 13870 h 14023"/>
                  <a:gd name="T94" fmla="*/ 4910 w 16132"/>
                  <a:gd name="T95" fmla="*/ 13267 h 14023"/>
                  <a:gd name="T96" fmla="*/ 5885 w 16132"/>
                  <a:gd name="T97" fmla="*/ 12528 h 14023"/>
                  <a:gd name="T98" fmla="*/ 6475 w 16132"/>
                  <a:gd name="T99" fmla="*/ 11947 h 14023"/>
                  <a:gd name="T100" fmla="*/ 7278 w 16132"/>
                  <a:gd name="T101" fmla="*/ 11990 h 14023"/>
                  <a:gd name="T102" fmla="*/ 8481 w 16132"/>
                  <a:gd name="T103" fmla="*/ 12012 h 14023"/>
                  <a:gd name="T104" fmla="*/ 11910 w 16132"/>
                  <a:gd name="T105" fmla="*/ 11295 h 14023"/>
                  <a:gd name="T106" fmla="*/ 14530 w 16132"/>
                  <a:gd name="T107" fmla="*/ 9606 h 14023"/>
                  <a:gd name="T108" fmla="*/ 15968 w 16132"/>
                  <a:gd name="T109" fmla="*/ 7221 h 14023"/>
                  <a:gd name="T110" fmla="*/ 15878 w 16132"/>
                  <a:gd name="T111" fmla="*/ 4508 h 14023"/>
                  <a:gd name="T112" fmla="*/ 14290 w 16132"/>
                  <a:gd name="T113" fmla="*/ 2188 h 14023"/>
                  <a:gd name="T114" fmla="*/ 11563 w 16132"/>
                  <a:gd name="T115" fmla="*/ 593 h 14023"/>
                  <a:gd name="T116" fmla="*/ 8066 w 16132"/>
                  <a:gd name="T117" fmla="*/ 0 h 14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132" h="14023">
                    <a:moveTo>
                      <a:pt x="8066" y="11018"/>
                    </a:moveTo>
                    <a:lnTo>
                      <a:pt x="7979" y="11018"/>
                    </a:lnTo>
                    <a:lnTo>
                      <a:pt x="7893" y="11016"/>
                    </a:lnTo>
                    <a:lnTo>
                      <a:pt x="7805" y="11014"/>
                    </a:lnTo>
                    <a:lnTo>
                      <a:pt x="7717" y="11012"/>
                    </a:lnTo>
                    <a:lnTo>
                      <a:pt x="7629" y="11008"/>
                    </a:lnTo>
                    <a:lnTo>
                      <a:pt x="7542" y="11003"/>
                    </a:lnTo>
                    <a:lnTo>
                      <a:pt x="7454" y="10998"/>
                    </a:lnTo>
                    <a:lnTo>
                      <a:pt x="7365" y="10992"/>
                    </a:lnTo>
                    <a:lnTo>
                      <a:pt x="7278" y="10985"/>
                    </a:lnTo>
                    <a:lnTo>
                      <a:pt x="7189" y="10978"/>
                    </a:lnTo>
                    <a:lnTo>
                      <a:pt x="7100" y="10969"/>
                    </a:lnTo>
                    <a:lnTo>
                      <a:pt x="7011" y="10960"/>
                    </a:lnTo>
                    <a:lnTo>
                      <a:pt x="6923" y="10950"/>
                    </a:lnTo>
                    <a:lnTo>
                      <a:pt x="6834" y="10939"/>
                    </a:lnTo>
                    <a:lnTo>
                      <a:pt x="6745" y="10927"/>
                    </a:lnTo>
                    <a:lnTo>
                      <a:pt x="6656" y="10914"/>
                    </a:lnTo>
                    <a:lnTo>
                      <a:pt x="6620" y="10910"/>
                    </a:lnTo>
                    <a:lnTo>
                      <a:pt x="6583" y="10906"/>
                    </a:lnTo>
                    <a:lnTo>
                      <a:pt x="6547" y="10904"/>
                    </a:lnTo>
                    <a:lnTo>
                      <a:pt x="6510" y="10903"/>
                    </a:lnTo>
                    <a:lnTo>
                      <a:pt x="6482" y="10904"/>
                    </a:lnTo>
                    <a:lnTo>
                      <a:pt x="6455" y="10905"/>
                    </a:lnTo>
                    <a:lnTo>
                      <a:pt x="6427" y="10907"/>
                    </a:lnTo>
                    <a:lnTo>
                      <a:pt x="6398" y="10910"/>
                    </a:lnTo>
                    <a:lnTo>
                      <a:pt x="6371" y="10913"/>
                    </a:lnTo>
                    <a:lnTo>
                      <a:pt x="6344" y="10917"/>
                    </a:lnTo>
                    <a:lnTo>
                      <a:pt x="6317" y="10922"/>
                    </a:lnTo>
                    <a:lnTo>
                      <a:pt x="6289" y="10928"/>
                    </a:lnTo>
                    <a:lnTo>
                      <a:pt x="6262" y="10934"/>
                    </a:lnTo>
                    <a:lnTo>
                      <a:pt x="6236" y="10941"/>
                    </a:lnTo>
                    <a:lnTo>
                      <a:pt x="6210" y="10949"/>
                    </a:lnTo>
                    <a:lnTo>
                      <a:pt x="6183" y="10958"/>
                    </a:lnTo>
                    <a:lnTo>
                      <a:pt x="6157" y="10967"/>
                    </a:lnTo>
                    <a:lnTo>
                      <a:pt x="6131" y="10977"/>
                    </a:lnTo>
                    <a:lnTo>
                      <a:pt x="6106" y="10988"/>
                    </a:lnTo>
                    <a:lnTo>
                      <a:pt x="6081" y="10999"/>
                    </a:lnTo>
                    <a:lnTo>
                      <a:pt x="6056" y="11011"/>
                    </a:lnTo>
                    <a:lnTo>
                      <a:pt x="6031" y="11024"/>
                    </a:lnTo>
                    <a:lnTo>
                      <a:pt x="6007" y="11037"/>
                    </a:lnTo>
                    <a:lnTo>
                      <a:pt x="5983" y="11051"/>
                    </a:lnTo>
                    <a:lnTo>
                      <a:pt x="5960" y="11066"/>
                    </a:lnTo>
                    <a:lnTo>
                      <a:pt x="5937" y="11081"/>
                    </a:lnTo>
                    <a:lnTo>
                      <a:pt x="5914" y="11097"/>
                    </a:lnTo>
                    <a:lnTo>
                      <a:pt x="5892" y="11114"/>
                    </a:lnTo>
                    <a:lnTo>
                      <a:pt x="5870" y="11131"/>
                    </a:lnTo>
                    <a:lnTo>
                      <a:pt x="5849" y="11149"/>
                    </a:lnTo>
                    <a:lnTo>
                      <a:pt x="5828" y="11167"/>
                    </a:lnTo>
                    <a:lnTo>
                      <a:pt x="5808" y="11187"/>
                    </a:lnTo>
                    <a:lnTo>
                      <a:pt x="5787" y="11206"/>
                    </a:lnTo>
                    <a:lnTo>
                      <a:pt x="5768" y="11227"/>
                    </a:lnTo>
                    <a:lnTo>
                      <a:pt x="5749" y="11248"/>
                    </a:lnTo>
                    <a:lnTo>
                      <a:pt x="5731" y="11269"/>
                    </a:lnTo>
                    <a:lnTo>
                      <a:pt x="5710" y="11296"/>
                    </a:lnTo>
                    <a:lnTo>
                      <a:pt x="5686" y="11323"/>
                    </a:lnTo>
                    <a:lnTo>
                      <a:pt x="5660" y="11352"/>
                    </a:lnTo>
                    <a:lnTo>
                      <a:pt x="5632" y="11382"/>
                    </a:lnTo>
                    <a:lnTo>
                      <a:pt x="5570" y="11448"/>
                    </a:lnTo>
                    <a:lnTo>
                      <a:pt x="5499" y="11518"/>
                    </a:lnTo>
                    <a:lnTo>
                      <a:pt x="5461" y="11556"/>
                    </a:lnTo>
                    <a:lnTo>
                      <a:pt x="5420" y="11594"/>
                    </a:lnTo>
                    <a:lnTo>
                      <a:pt x="5379" y="11633"/>
                    </a:lnTo>
                    <a:lnTo>
                      <a:pt x="5336" y="11674"/>
                    </a:lnTo>
                    <a:lnTo>
                      <a:pt x="5290" y="11715"/>
                    </a:lnTo>
                    <a:lnTo>
                      <a:pt x="5243" y="11757"/>
                    </a:lnTo>
                    <a:lnTo>
                      <a:pt x="5195" y="11799"/>
                    </a:lnTo>
                    <a:lnTo>
                      <a:pt x="5145" y="11842"/>
                    </a:lnTo>
                    <a:lnTo>
                      <a:pt x="5093" y="11886"/>
                    </a:lnTo>
                    <a:lnTo>
                      <a:pt x="5040" y="11931"/>
                    </a:lnTo>
                    <a:lnTo>
                      <a:pt x="4986" y="11975"/>
                    </a:lnTo>
                    <a:lnTo>
                      <a:pt x="4930" y="12020"/>
                    </a:lnTo>
                    <a:lnTo>
                      <a:pt x="4873" y="12065"/>
                    </a:lnTo>
                    <a:lnTo>
                      <a:pt x="4814" y="12109"/>
                    </a:lnTo>
                    <a:lnTo>
                      <a:pt x="4755" y="12154"/>
                    </a:lnTo>
                    <a:lnTo>
                      <a:pt x="4694" y="12199"/>
                    </a:lnTo>
                    <a:lnTo>
                      <a:pt x="4633" y="12243"/>
                    </a:lnTo>
                    <a:lnTo>
                      <a:pt x="4570" y="12287"/>
                    </a:lnTo>
                    <a:lnTo>
                      <a:pt x="4507" y="12331"/>
                    </a:lnTo>
                    <a:lnTo>
                      <a:pt x="4442" y="12374"/>
                    </a:lnTo>
                    <a:lnTo>
                      <a:pt x="4377" y="12417"/>
                    </a:lnTo>
                    <a:lnTo>
                      <a:pt x="4310" y="12459"/>
                    </a:lnTo>
                    <a:lnTo>
                      <a:pt x="4244" y="12501"/>
                    </a:lnTo>
                    <a:lnTo>
                      <a:pt x="4176" y="12542"/>
                    </a:lnTo>
                    <a:lnTo>
                      <a:pt x="4212" y="12456"/>
                    </a:lnTo>
                    <a:lnTo>
                      <a:pt x="4248" y="12371"/>
                    </a:lnTo>
                    <a:lnTo>
                      <a:pt x="4281" y="12284"/>
                    </a:lnTo>
                    <a:lnTo>
                      <a:pt x="4313" y="12196"/>
                    </a:lnTo>
                    <a:lnTo>
                      <a:pt x="4345" y="12107"/>
                    </a:lnTo>
                    <a:lnTo>
                      <a:pt x="4374" y="12017"/>
                    </a:lnTo>
                    <a:lnTo>
                      <a:pt x="4388" y="11971"/>
                    </a:lnTo>
                    <a:lnTo>
                      <a:pt x="4401" y="11926"/>
                    </a:lnTo>
                    <a:lnTo>
                      <a:pt x="4414" y="11879"/>
                    </a:lnTo>
                    <a:lnTo>
                      <a:pt x="4426" y="11833"/>
                    </a:lnTo>
                    <a:lnTo>
                      <a:pt x="4438" y="11787"/>
                    </a:lnTo>
                    <a:lnTo>
                      <a:pt x="4449" y="11740"/>
                    </a:lnTo>
                    <a:lnTo>
                      <a:pt x="4459" y="11694"/>
                    </a:lnTo>
                    <a:lnTo>
                      <a:pt x="4470" y="11647"/>
                    </a:lnTo>
                    <a:lnTo>
                      <a:pt x="4480" y="11600"/>
                    </a:lnTo>
                    <a:lnTo>
                      <a:pt x="4488" y="11553"/>
                    </a:lnTo>
                    <a:lnTo>
                      <a:pt x="4496" y="11506"/>
                    </a:lnTo>
                    <a:lnTo>
                      <a:pt x="4504" y="11458"/>
                    </a:lnTo>
                    <a:lnTo>
                      <a:pt x="4510" y="11411"/>
                    </a:lnTo>
                    <a:lnTo>
                      <a:pt x="4516" y="11363"/>
                    </a:lnTo>
                    <a:lnTo>
                      <a:pt x="4522" y="11315"/>
                    </a:lnTo>
                    <a:lnTo>
                      <a:pt x="4526" y="11266"/>
                    </a:lnTo>
                    <a:lnTo>
                      <a:pt x="4530" y="11218"/>
                    </a:lnTo>
                    <a:lnTo>
                      <a:pt x="4533" y="11170"/>
                    </a:lnTo>
                    <a:lnTo>
                      <a:pt x="4535" y="11121"/>
                    </a:lnTo>
                    <a:lnTo>
                      <a:pt x="4537" y="11073"/>
                    </a:lnTo>
                    <a:lnTo>
                      <a:pt x="4538" y="11049"/>
                    </a:lnTo>
                    <a:lnTo>
                      <a:pt x="4540" y="11025"/>
                    </a:lnTo>
                    <a:lnTo>
                      <a:pt x="4541" y="11002"/>
                    </a:lnTo>
                    <a:lnTo>
                      <a:pt x="4541" y="10981"/>
                    </a:lnTo>
                    <a:lnTo>
                      <a:pt x="4540" y="10946"/>
                    </a:lnTo>
                    <a:lnTo>
                      <a:pt x="4539" y="10911"/>
                    </a:lnTo>
                    <a:lnTo>
                      <a:pt x="4536" y="10876"/>
                    </a:lnTo>
                    <a:lnTo>
                      <a:pt x="4531" y="10842"/>
                    </a:lnTo>
                    <a:lnTo>
                      <a:pt x="4526" y="10808"/>
                    </a:lnTo>
                    <a:lnTo>
                      <a:pt x="4519" y="10774"/>
                    </a:lnTo>
                    <a:lnTo>
                      <a:pt x="4512" y="10741"/>
                    </a:lnTo>
                    <a:lnTo>
                      <a:pt x="4503" y="10707"/>
                    </a:lnTo>
                    <a:lnTo>
                      <a:pt x="4493" y="10675"/>
                    </a:lnTo>
                    <a:lnTo>
                      <a:pt x="4482" y="10641"/>
                    </a:lnTo>
                    <a:lnTo>
                      <a:pt x="4470" y="10610"/>
                    </a:lnTo>
                    <a:lnTo>
                      <a:pt x="4456" y="10578"/>
                    </a:lnTo>
                    <a:lnTo>
                      <a:pt x="4442" y="10547"/>
                    </a:lnTo>
                    <a:lnTo>
                      <a:pt x="4426" y="10517"/>
                    </a:lnTo>
                    <a:lnTo>
                      <a:pt x="4410" y="10487"/>
                    </a:lnTo>
                    <a:lnTo>
                      <a:pt x="4393" y="10458"/>
                    </a:lnTo>
                    <a:lnTo>
                      <a:pt x="4375" y="10429"/>
                    </a:lnTo>
                    <a:lnTo>
                      <a:pt x="4356" y="10401"/>
                    </a:lnTo>
                    <a:lnTo>
                      <a:pt x="4334" y="10374"/>
                    </a:lnTo>
                    <a:lnTo>
                      <a:pt x="4313" y="10347"/>
                    </a:lnTo>
                    <a:lnTo>
                      <a:pt x="4291" y="10321"/>
                    </a:lnTo>
                    <a:lnTo>
                      <a:pt x="4269" y="10296"/>
                    </a:lnTo>
                    <a:lnTo>
                      <a:pt x="4245" y="10271"/>
                    </a:lnTo>
                    <a:lnTo>
                      <a:pt x="4220" y="10248"/>
                    </a:lnTo>
                    <a:lnTo>
                      <a:pt x="4194" y="10225"/>
                    </a:lnTo>
                    <a:lnTo>
                      <a:pt x="4168" y="10203"/>
                    </a:lnTo>
                    <a:lnTo>
                      <a:pt x="4140" y="10182"/>
                    </a:lnTo>
                    <a:lnTo>
                      <a:pt x="4112" y="10161"/>
                    </a:lnTo>
                    <a:lnTo>
                      <a:pt x="4083" y="10142"/>
                    </a:lnTo>
                    <a:lnTo>
                      <a:pt x="4053" y="10123"/>
                    </a:lnTo>
                    <a:lnTo>
                      <a:pt x="4023" y="10106"/>
                    </a:lnTo>
                    <a:lnTo>
                      <a:pt x="3992" y="10089"/>
                    </a:lnTo>
                    <a:lnTo>
                      <a:pt x="3819" y="9998"/>
                    </a:lnTo>
                    <a:lnTo>
                      <a:pt x="3650" y="9904"/>
                    </a:lnTo>
                    <a:lnTo>
                      <a:pt x="3487" y="9807"/>
                    </a:lnTo>
                    <a:lnTo>
                      <a:pt x="3327" y="9707"/>
                    </a:lnTo>
                    <a:lnTo>
                      <a:pt x="3173" y="9604"/>
                    </a:lnTo>
                    <a:lnTo>
                      <a:pt x="3023" y="9499"/>
                    </a:lnTo>
                    <a:lnTo>
                      <a:pt x="2878" y="9389"/>
                    </a:lnTo>
                    <a:lnTo>
                      <a:pt x="2737" y="9277"/>
                    </a:lnTo>
                    <a:lnTo>
                      <a:pt x="2602" y="9163"/>
                    </a:lnTo>
                    <a:lnTo>
                      <a:pt x="2472" y="9046"/>
                    </a:lnTo>
                    <a:lnTo>
                      <a:pt x="2346" y="8927"/>
                    </a:lnTo>
                    <a:lnTo>
                      <a:pt x="2226" y="8805"/>
                    </a:lnTo>
                    <a:lnTo>
                      <a:pt x="2112" y="8681"/>
                    </a:lnTo>
                    <a:lnTo>
                      <a:pt x="2002" y="8555"/>
                    </a:lnTo>
                    <a:lnTo>
                      <a:pt x="1899" y="8427"/>
                    </a:lnTo>
                    <a:lnTo>
                      <a:pt x="1800" y="8297"/>
                    </a:lnTo>
                    <a:lnTo>
                      <a:pt x="1706" y="8163"/>
                    </a:lnTo>
                    <a:lnTo>
                      <a:pt x="1618" y="8030"/>
                    </a:lnTo>
                    <a:lnTo>
                      <a:pt x="1537" y="7894"/>
                    </a:lnTo>
                    <a:lnTo>
                      <a:pt x="1460" y="7757"/>
                    </a:lnTo>
                    <a:lnTo>
                      <a:pt x="1388" y="7617"/>
                    </a:lnTo>
                    <a:lnTo>
                      <a:pt x="1324" y="7476"/>
                    </a:lnTo>
                    <a:lnTo>
                      <a:pt x="1264" y="7335"/>
                    </a:lnTo>
                    <a:lnTo>
                      <a:pt x="1212" y="7192"/>
                    </a:lnTo>
                    <a:lnTo>
                      <a:pt x="1165" y="7047"/>
                    </a:lnTo>
                    <a:lnTo>
                      <a:pt x="1123" y="6901"/>
                    </a:lnTo>
                    <a:lnTo>
                      <a:pt x="1089" y="6755"/>
                    </a:lnTo>
                    <a:lnTo>
                      <a:pt x="1060" y="6608"/>
                    </a:lnTo>
                    <a:lnTo>
                      <a:pt x="1037" y="6459"/>
                    </a:lnTo>
                    <a:lnTo>
                      <a:pt x="1021" y="6309"/>
                    </a:lnTo>
                    <a:lnTo>
                      <a:pt x="1011" y="6160"/>
                    </a:lnTo>
                    <a:lnTo>
                      <a:pt x="1008" y="6010"/>
                    </a:lnTo>
                    <a:lnTo>
                      <a:pt x="1017" y="5752"/>
                    </a:lnTo>
                    <a:lnTo>
                      <a:pt x="1045" y="5498"/>
                    </a:lnTo>
                    <a:lnTo>
                      <a:pt x="1090" y="5248"/>
                    </a:lnTo>
                    <a:lnTo>
                      <a:pt x="1151" y="5002"/>
                    </a:lnTo>
                    <a:lnTo>
                      <a:pt x="1231" y="4760"/>
                    </a:lnTo>
                    <a:lnTo>
                      <a:pt x="1326" y="4522"/>
                    </a:lnTo>
                    <a:lnTo>
                      <a:pt x="1437" y="4290"/>
                    </a:lnTo>
                    <a:lnTo>
                      <a:pt x="1564" y="4063"/>
                    </a:lnTo>
                    <a:lnTo>
                      <a:pt x="1705" y="3840"/>
                    </a:lnTo>
                    <a:lnTo>
                      <a:pt x="1861" y="3625"/>
                    </a:lnTo>
                    <a:lnTo>
                      <a:pt x="2032" y="3415"/>
                    </a:lnTo>
                    <a:lnTo>
                      <a:pt x="2215" y="3211"/>
                    </a:lnTo>
                    <a:lnTo>
                      <a:pt x="2412" y="3015"/>
                    </a:lnTo>
                    <a:lnTo>
                      <a:pt x="2621" y="2826"/>
                    </a:lnTo>
                    <a:lnTo>
                      <a:pt x="2844" y="2644"/>
                    </a:lnTo>
                    <a:lnTo>
                      <a:pt x="3078" y="2470"/>
                    </a:lnTo>
                    <a:lnTo>
                      <a:pt x="3323" y="2304"/>
                    </a:lnTo>
                    <a:lnTo>
                      <a:pt x="3579" y="2147"/>
                    </a:lnTo>
                    <a:lnTo>
                      <a:pt x="3845" y="1998"/>
                    </a:lnTo>
                    <a:lnTo>
                      <a:pt x="4123" y="1858"/>
                    </a:lnTo>
                    <a:lnTo>
                      <a:pt x="4409" y="1728"/>
                    </a:lnTo>
                    <a:lnTo>
                      <a:pt x="4704" y="1607"/>
                    </a:lnTo>
                    <a:lnTo>
                      <a:pt x="5009" y="1496"/>
                    </a:lnTo>
                    <a:lnTo>
                      <a:pt x="5322" y="1395"/>
                    </a:lnTo>
                    <a:lnTo>
                      <a:pt x="5642" y="1306"/>
                    </a:lnTo>
                    <a:lnTo>
                      <a:pt x="5970" y="1227"/>
                    </a:lnTo>
                    <a:lnTo>
                      <a:pt x="6305" y="1160"/>
                    </a:lnTo>
                    <a:lnTo>
                      <a:pt x="6645" y="1104"/>
                    </a:lnTo>
                    <a:lnTo>
                      <a:pt x="6992" y="1060"/>
                    </a:lnTo>
                    <a:lnTo>
                      <a:pt x="7345" y="1028"/>
                    </a:lnTo>
                    <a:lnTo>
                      <a:pt x="7703" y="1008"/>
                    </a:lnTo>
                    <a:lnTo>
                      <a:pt x="8066" y="1002"/>
                    </a:lnTo>
                    <a:lnTo>
                      <a:pt x="8429" y="1008"/>
                    </a:lnTo>
                    <a:lnTo>
                      <a:pt x="8787" y="1028"/>
                    </a:lnTo>
                    <a:lnTo>
                      <a:pt x="9140" y="1060"/>
                    </a:lnTo>
                    <a:lnTo>
                      <a:pt x="9487" y="1104"/>
                    </a:lnTo>
                    <a:lnTo>
                      <a:pt x="9827" y="1160"/>
                    </a:lnTo>
                    <a:lnTo>
                      <a:pt x="10162" y="1227"/>
                    </a:lnTo>
                    <a:lnTo>
                      <a:pt x="10490" y="1306"/>
                    </a:lnTo>
                    <a:lnTo>
                      <a:pt x="10810" y="1395"/>
                    </a:lnTo>
                    <a:lnTo>
                      <a:pt x="11123" y="1496"/>
                    </a:lnTo>
                    <a:lnTo>
                      <a:pt x="11428" y="1607"/>
                    </a:lnTo>
                    <a:lnTo>
                      <a:pt x="11723" y="1728"/>
                    </a:lnTo>
                    <a:lnTo>
                      <a:pt x="12009" y="1858"/>
                    </a:lnTo>
                    <a:lnTo>
                      <a:pt x="12287" y="1998"/>
                    </a:lnTo>
                    <a:lnTo>
                      <a:pt x="12553" y="2147"/>
                    </a:lnTo>
                    <a:lnTo>
                      <a:pt x="12809" y="2304"/>
                    </a:lnTo>
                    <a:lnTo>
                      <a:pt x="13054" y="2470"/>
                    </a:lnTo>
                    <a:lnTo>
                      <a:pt x="13288" y="2644"/>
                    </a:lnTo>
                    <a:lnTo>
                      <a:pt x="13511" y="2826"/>
                    </a:lnTo>
                    <a:lnTo>
                      <a:pt x="13720" y="3015"/>
                    </a:lnTo>
                    <a:lnTo>
                      <a:pt x="13917" y="3211"/>
                    </a:lnTo>
                    <a:lnTo>
                      <a:pt x="14100" y="3415"/>
                    </a:lnTo>
                    <a:lnTo>
                      <a:pt x="14271" y="3625"/>
                    </a:lnTo>
                    <a:lnTo>
                      <a:pt x="14427" y="3840"/>
                    </a:lnTo>
                    <a:lnTo>
                      <a:pt x="14568" y="4063"/>
                    </a:lnTo>
                    <a:lnTo>
                      <a:pt x="14695" y="4290"/>
                    </a:lnTo>
                    <a:lnTo>
                      <a:pt x="14806" y="4522"/>
                    </a:lnTo>
                    <a:lnTo>
                      <a:pt x="14901" y="4760"/>
                    </a:lnTo>
                    <a:lnTo>
                      <a:pt x="14981" y="5002"/>
                    </a:lnTo>
                    <a:lnTo>
                      <a:pt x="15042" y="5248"/>
                    </a:lnTo>
                    <a:lnTo>
                      <a:pt x="15087" y="5498"/>
                    </a:lnTo>
                    <a:lnTo>
                      <a:pt x="15115" y="5752"/>
                    </a:lnTo>
                    <a:lnTo>
                      <a:pt x="15124" y="6010"/>
                    </a:lnTo>
                    <a:lnTo>
                      <a:pt x="15115" y="6267"/>
                    </a:lnTo>
                    <a:lnTo>
                      <a:pt x="15087" y="6521"/>
                    </a:lnTo>
                    <a:lnTo>
                      <a:pt x="15042" y="6771"/>
                    </a:lnTo>
                    <a:lnTo>
                      <a:pt x="14981" y="7018"/>
                    </a:lnTo>
                    <a:lnTo>
                      <a:pt x="14901" y="7260"/>
                    </a:lnTo>
                    <a:lnTo>
                      <a:pt x="14806" y="7497"/>
                    </a:lnTo>
                    <a:lnTo>
                      <a:pt x="14695" y="7730"/>
                    </a:lnTo>
                    <a:lnTo>
                      <a:pt x="14568" y="7957"/>
                    </a:lnTo>
                    <a:lnTo>
                      <a:pt x="14427" y="8179"/>
                    </a:lnTo>
                    <a:lnTo>
                      <a:pt x="14271" y="8395"/>
                    </a:lnTo>
                    <a:lnTo>
                      <a:pt x="14100" y="8605"/>
                    </a:lnTo>
                    <a:lnTo>
                      <a:pt x="13917" y="8807"/>
                    </a:lnTo>
                    <a:lnTo>
                      <a:pt x="13720" y="9005"/>
                    </a:lnTo>
                    <a:lnTo>
                      <a:pt x="13511" y="9194"/>
                    </a:lnTo>
                    <a:lnTo>
                      <a:pt x="13288" y="9375"/>
                    </a:lnTo>
                    <a:lnTo>
                      <a:pt x="13054" y="9550"/>
                    </a:lnTo>
                    <a:lnTo>
                      <a:pt x="12809" y="9715"/>
                    </a:lnTo>
                    <a:lnTo>
                      <a:pt x="12553" y="9873"/>
                    </a:lnTo>
                    <a:lnTo>
                      <a:pt x="12287" y="10021"/>
                    </a:lnTo>
                    <a:lnTo>
                      <a:pt x="12009" y="10162"/>
                    </a:lnTo>
                    <a:lnTo>
                      <a:pt x="11723" y="10292"/>
                    </a:lnTo>
                    <a:lnTo>
                      <a:pt x="11428" y="10413"/>
                    </a:lnTo>
                    <a:lnTo>
                      <a:pt x="11123" y="10523"/>
                    </a:lnTo>
                    <a:lnTo>
                      <a:pt x="10810" y="10623"/>
                    </a:lnTo>
                    <a:lnTo>
                      <a:pt x="10490" y="10714"/>
                    </a:lnTo>
                    <a:lnTo>
                      <a:pt x="10162" y="10793"/>
                    </a:lnTo>
                    <a:lnTo>
                      <a:pt x="9827" y="10860"/>
                    </a:lnTo>
                    <a:lnTo>
                      <a:pt x="9487" y="10916"/>
                    </a:lnTo>
                    <a:lnTo>
                      <a:pt x="9140" y="10960"/>
                    </a:lnTo>
                    <a:lnTo>
                      <a:pt x="8787" y="10992"/>
                    </a:lnTo>
                    <a:lnTo>
                      <a:pt x="8429" y="11011"/>
                    </a:lnTo>
                    <a:lnTo>
                      <a:pt x="8066" y="11018"/>
                    </a:lnTo>
                    <a:close/>
                    <a:moveTo>
                      <a:pt x="8066" y="0"/>
                    </a:moveTo>
                    <a:lnTo>
                      <a:pt x="7651" y="8"/>
                    </a:lnTo>
                    <a:lnTo>
                      <a:pt x="7241" y="31"/>
                    </a:lnTo>
                    <a:lnTo>
                      <a:pt x="6838" y="69"/>
                    </a:lnTo>
                    <a:lnTo>
                      <a:pt x="6441" y="122"/>
                    </a:lnTo>
                    <a:lnTo>
                      <a:pt x="6051" y="189"/>
                    </a:lnTo>
                    <a:lnTo>
                      <a:pt x="5667" y="270"/>
                    </a:lnTo>
                    <a:lnTo>
                      <a:pt x="5292" y="365"/>
                    </a:lnTo>
                    <a:lnTo>
                      <a:pt x="4926" y="473"/>
                    </a:lnTo>
                    <a:lnTo>
                      <a:pt x="4569" y="593"/>
                    </a:lnTo>
                    <a:lnTo>
                      <a:pt x="4222" y="725"/>
                    </a:lnTo>
                    <a:lnTo>
                      <a:pt x="3884" y="870"/>
                    </a:lnTo>
                    <a:lnTo>
                      <a:pt x="3556" y="1027"/>
                    </a:lnTo>
                    <a:lnTo>
                      <a:pt x="3240" y="1194"/>
                    </a:lnTo>
                    <a:lnTo>
                      <a:pt x="2935" y="1372"/>
                    </a:lnTo>
                    <a:lnTo>
                      <a:pt x="2643" y="1562"/>
                    </a:lnTo>
                    <a:lnTo>
                      <a:pt x="2362" y="1760"/>
                    </a:lnTo>
                    <a:lnTo>
                      <a:pt x="2095" y="1969"/>
                    </a:lnTo>
                    <a:lnTo>
                      <a:pt x="1842" y="2188"/>
                    </a:lnTo>
                    <a:lnTo>
                      <a:pt x="1602" y="2414"/>
                    </a:lnTo>
                    <a:lnTo>
                      <a:pt x="1377" y="2649"/>
                    </a:lnTo>
                    <a:lnTo>
                      <a:pt x="1168" y="2894"/>
                    </a:lnTo>
                    <a:lnTo>
                      <a:pt x="974" y="3145"/>
                    </a:lnTo>
                    <a:lnTo>
                      <a:pt x="796" y="3405"/>
                    </a:lnTo>
                    <a:lnTo>
                      <a:pt x="634" y="3671"/>
                    </a:lnTo>
                    <a:lnTo>
                      <a:pt x="489" y="3943"/>
                    </a:lnTo>
                    <a:lnTo>
                      <a:pt x="363" y="4223"/>
                    </a:lnTo>
                    <a:lnTo>
                      <a:pt x="254" y="4508"/>
                    </a:lnTo>
                    <a:lnTo>
                      <a:pt x="163" y="4799"/>
                    </a:lnTo>
                    <a:lnTo>
                      <a:pt x="93" y="5094"/>
                    </a:lnTo>
                    <a:lnTo>
                      <a:pt x="41" y="5396"/>
                    </a:lnTo>
                    <a:lnTo>
                      <a:pt x="10" y="5700"/>
                    </a:lnTo>
                    <a:lnTo>
                      <a:pt x="0" y="6010"/>
                    </a:lnTo>
                    <a:lnTo>
                      <a:pt x="4" y="6203"/>
                    </a:lnTo>
                    <a:lnTo>
                      <a:pt x="16" y="6394"/>
                    </a:lnTo>
                    <a:lnTo>
                      <a:pt x="36" y="6584"/>
                    </a:lnTo>
                    <a:lnTo>
                      <a:pt x="65" y="6772"/>
                    </a:lnTo>
                    <a:lnTo>
                      <a:pt x="100" y="6958"/>
                    </a:lnTo>
                    <a:lnTo>
                      <a:pt x="143" y="7144"/>
                    </a:lnTo>
                    <a:lnTo>
                      <a:pt x="195" y="7326"/>
                    </a:lnTo>
                    <a:lnTo>
                      <a:pt x="252" y="7506"/>
                    </a:lnTo>
                    <a:lnTo>
                      <a:pt x="318" y="7685"/>
                    </a:lnTo>
                    <a:lnTo>
                      <a:pt x="390" y="7861"/>
                    </a:lnTo>
                    <a:lnTo>
                      <a:pt x="470" y="8034"/>
                    </a:lnTo>
                    <a:lnTo>
                      <a:pt x="556" y="8205"/>
                    </a:lnTo>
                    <a:lnTo>
                      <a:pt x="648" y="8375"/>
                    </a:lnTo>
                    <a:lnTo>
                      <a:pt x="748" y="8541"/>
                    </a:lnTo>
                    <a:lnTo>
                      <a:pt x="855" y="8704"/>
                    </a:lnTo>
                    <a:lnTo>
                      <a:pt x="967" y="8865"/>
                    </a:lnTo>
                    <a:lnTo>
                      <a:pt x="1086" y="9023"/>
                    </a:lnTo>
                    <a:lnTo>
                      <a:pt x="1211" y="9177"/>
                    </a:lnTo>
                    <a:lnTo>
                      <a:pt x="1341" y="9329"/>
                    </a:lnTo>
                    <a:lnTo>
                      <a:pt x="1478" y="9478"/>
                    </a:lnTo>
                    <a:lnTo>
                      <a:pt x="1620" y="9623"/>
                    </a:lnTo>
                    <a:lnTo>
                      <a:pt x="1768" y="9765"/>
                    </a:lnTo>
                    <a:lnTo>
                      <a:pt x="1923" y="9903"/>
                    </a:lnTo>
                    <a:lnTo>
                      <a:pt x="2081" y="10038"/>
                    </a:lnTo>
                    <a:lnTo>
                      <a:pt x="2245" y="10170"/>
                    </a:lnTo>
                    <a:lnTo>
                      <a:pt x="2415" y="10298"/>
                    </a:lnTo>
                    <a:lnTo>
                      <a:pt x="2590" y="10421"/>
                    </a:lnTo>
                    <a:lnTo>
                      <a:pt x="2769" y="10541"/>
                    </a:lnTo>
                    <a:lnTo>
                      <a:pt x="2953" y="10657"/>
                    </a:lnTo>
                    <a:lnTo>
                      <a:pt x="3142" y="10770"/>
                    </a:lnTo>
                    <a:lnTo>
                      <a:pt x="3335" y="10878"/>
                    </a:lnTo>
                    <a:lnTo>
                      <a:pt x="3533" y="10981"/>
                    </a:lnTo>
                    <a:lnTo>
                      <a:pt x="3532" y="10990"/>
                    </a:lnTo>
                    <a:lnTo>
                      <a:pt x="3531" y="10999"/>
                    </a:lnTo>
                    <a:lnTo>
                      <a:pt x="3530" y="11008"/>
                    </a:lnTo>
                    <a:lnTo>
                      <a:pt x="3529" y="11018"/>
                    </a:lnTo>
                    <a:lnTo>
                      <a:pt x="3527" y="11102"/>
                    </a:lnTo>
                    <a:lnTo>
                      <a:pt x="3521" y="11187"/>
                    </a:lnTo>
                    <a:lnTo>
                      <a:pt x="3512" y="11271"/>
                    </a:lnTo>
                    <a:lnTo>
                      <a:pt x="3500" y="11357"/>
                    </a:lnTo>
                    <a:lnTo>
                      <a:pt x="3484" y="11442"/>
                    </a:lnTo>
                    <a:lnTo>
                      <a:pt x="3464" y="11527"/>
                    </a:lnTo>
                    <a:lnTo>
                      <a:pt x="3443" y="11612"/>
                    </a:lnTo>
                    <a:lnTo>
                      <a:pt x="3419" y="11696"/>
                    </a:lnTo>
                    <a:lnTo>
                      <a:pt x="3392" y="11780"/>
                    </a:lnTo>
                    <a:lnTo>
                      <a:pt x="3364" y="11863"/>
                    </a:lnTo>
                    <a:lnTo>
                      <a:pt x="3332" y="11947"/>
                    </a:lnTo>
                    <a:lnTo>
                      <a:pt x="3300" y="12030"/>
                    </a:lnTo>
                    <a:lnTo>
                      <a:pt x="3266" y="12111"/>
                    </a:lnTo>
                    <a:lnTo>
                      <a:pt x="3229" y="12192"/>
                    </a:lnTo>
                    <a:lnTo>
                      <a:pt x="3192" y="12271"/>
                    </a:lnTo>
                    <a:lnTo>
                      <a:pt x="3155" y="12350"/>
                    </a:lnTo>
                    <a:lnTo>
                      <a:pt x="3115" y="12428"/>
                    </a:lnTo>
                    <a:lnTo>
                      <a:pt x="3075" y="12505"/>
                    </a:lnTo>
                    <a:lnTo>
                      <a:pt x="3036" y="12580"/>
                    </a:lnTo>
                    <a:lnTo>
                      <a:pt x="2995" y="12653"/>
                    </a:lnTo>
                    <a:lnTo>
                      <a:pt x="2954" y="12726"/>
                    </a:lnTo>
                    <a:lnTo>
                      <a:pt x="2914" y="12796"/>
                    </a:lnTo>
                    <a:lnTo>
                      <a:pt x="2874" y="12864"/>
                    </a:lnTo>
                    <a:lnTo>
                      <a:pt x="2834" y="12931"/>
                    </a:lnTo>
                    <a:lnTo>
                      <a:pt x="2757" y="13059"/>
                    </a:lnTo>
                    <a:lnTo>
                      <a:pt x="2684" y="13180"/>
                    </a:lnTo>
                    <a:lnTo>
                      <a:pt x="2616" y="13290"/>
                    </a:lnTo>
                    <a:lnTo>
                      <a:pt x="2557" y="13390"/>
                    </a:lnTo>
                    <a:lnTo>
                      <a:pt x="2558" y="13390"/>
                    </a:lnTo>
                    <a:lnTo>
                      <a:pt x="2550" y="13411"/>
                    </a:lnTo>
                    <a:lnTo>
                      <a:pt x="2542" y="13432"/>
                    </a:lnTo>
                    <a:lnTo>
                      <a:pt x="2536" y="13454"/>
                    </a:lnTo>
                    <a:lnTo>
                      <a:pt x="2531" y="13476"/>
                    </a:lnTo>
                    <a:lnTo>
                      <a:pt x="2527" y="13499"/>
                    </a:lnTo>
                    <a:lnTo>
                      <a:pt x="2523" y="13522"/>
                    </a:lnTo>
                    <a:lnTo>
                      <a:pt x="2522" y="13545"/>
                    </a:lnTo>
                    <a:lnTo>
                      <a:pt x="2521" y="13569"/>
                    </a:lnTo>
                    <a:lnTo>
                      <a:pt x="2522" y="13592"/>
                    </a:lnTo>
                    <a:lnTo>
                      <a:pt x="2523" y="13615"/>
                    </a:lnTo>
                    <a:lnTo>
                      <a:pt x="2526" y="13638"/>
                    </a:lnTo>
                    <a:lnTo>
                      <a:pt x="2530" y="13660"/>
                    </a:lnTo>
                    <a:lnTo>
                      <a:pt x="2535" y="13682"/>
                    </a:lnTo>
                    <a:lnTo>
                      <a:pt x="2541" y="13704"/>
                    </a:lnTo>
                    <a:lnTo>
                      <a:pt x="2548" y="13726"/>
                    </a:lnTo>
                    <a:lnTo>
                      <a:pt x="2556" y="13746"/>
                    </a:lnTo>
                    <a:lnTo>
                      <a:pt x="2566" y="13766"/>
                    </a:lnTo>
                    <a:lnTo>
                      <a:pt x="2576" y="13786"/>
                    </a:lnTo>
                    <a:lnTo>
                      <a:pt x="2586" y="13805"/>
                    </a:lnTo>
                    <a:lnTo>
                      <a:pt x="2598" y="13823"/>
                    </a:lnTo>
                    <a:lnTo>
                      <a:pt x="2611" y="13841"/>
                    </a:lnTo>
                    <a:lnTo>
                      <a:pt x="2624" y="13858"/>
                    </a:lnTo>
                    <a:lnTo>
                      <a:pt x="2640" y="13875"/>
                    </a:lnTo>
                    <a:lnTo>
                      <a:pt x="2655" y="13890"/>
                    </a:lnTo>
                    <a:lnTo>
                      <a:pt x="2670" y="13905"/>
                    </a:lnTo>
                    <a:lnTo>
                      <a:pt x="2687" y="13920"/>
                    </a:lnTo>
                    <a:lnTo>
                      <a:pt x="2704" y="13933"/>
                    </a:lnTo>
                    <a:lnTo>
                      <a:pt x="2722" y="13946"/>
                    </a:lnTo>
                    <a:lnTo>
                      <a:pt x="2740" y="13958"/>
                    </a:lnTo>
                    <a:lnTo>
                      <a:pt x="2760" y="13968"/>
                    </a:lnTo>
                    <a:lnTo>
                      <a:pt x="2779" y="13978"/>
                    </a:lnTo>
                    <a:lnTo>
                      <a:pt x="2800" y="13987"/>
                    </a:lnTo>
                    <a:lnTo>
                      <a:pt x="2820" y="13996"/>
                    </a:lnTo>
                    <a:lnTo>
                      <a:pt x="2841" y="14003"/>
                    </a:lnTo>
                    <a:lnTo>
                      <a:pt x="2863" y="14009"/>
                    </a:lnTo>
                    <a:lnTo>
                      <a:pt x="2886" y="14014"/>
                    </a:lnTo>
                    <a:lnTo>
                      <a:pt x="2908" y="14018"/>
                    </a:lnTo>
                    <a:lnTo>
                      <a:pt x="2931" y="14021"/>
                    </a:lnTo>
                    <a:lnTo>
                      <a:pt x="2954" y="14022"/>
                    </a:lnTo>
                    <a:lnTo>
                      <a:pt x="2977" y="14023"/>
                    </a:lnTo>
                    <a:lnTo>
                      <a:pt x="3018" y="14021"/>
                    </a:lnTo>
                    <a:lnTo>
                      <a:pt x="3060" y="14017"/>
                    </a:lnTo>
                    <a:lnTo>
                      <a:pt x="3078" y="14016"/>
                    </a:lnTo>
                    <a:lnTo>
                      <a:pt x="3093" y="14015"/>
                    </a:lnTo>
                    <a:lnTo>
                      <a:pt x="3099" y="14015"/>
                    </a:lnTo>
                    <a:lnTo>
                      <a:pt x="3103" y="14015"/>
                    </a:lnTo>
                    <a:lnTo>
                      <a:pt x="3105" y="14016"/>
                    </a:lnTo>
                    <a:lnTo>
                      <a:pt x="3106" y="14016"/>
                    </a:lnTo>
                    <a:lnTo>
                      <a:pt x="3254" y="13989"/>
                    </a:lnTo>
                    <a:lnTo>
                      <a:pt x="3400" y="13955"/>
                    </a:lnTo>
                    <a:lnTo>
                      <a:pt x="3546" y="13915"/>
                    </a:lnTo>
                    <a:lnTo>
                      <a:pt x="3690" y="13870"/>
                    </a:lnTo>
                    <a:lnTo>
                      <a:pt x="3833" y="13819"/>
                    </a:lnTo>
                    <a:lnTo>
                      <a:pt x="3976" y="13763"/>
                    </a:lnTo>
                    <a:lnTo>
                      <a:pt x="4116" y="13701"/>
                    </a:lnTo>
                    <a:lnTo>
                      <a:pt x="4254" y="13637"/>
                    </a:lnTo>
                    <a:lnTo>
                      <a:pt x="4390" y="13569"/>
                    </a:lnTo>
                    <a:lnTo>
                      <a:pt x="4524" y="13497"/>
                    </a:lnTo>
                    <a:lnTo>
                      <a:pt x="4656" y="13423"/>
                    </a:lnTo>
                    <a:lnTo>
                      <a:pt x="4784" y="13346"/>
                    </a:lnTo>
                    <a:lnTo>
                      <a:pt x="4910" y="13267"/>
                    </a:lnTo>
                    <a:lnTo>
                      <a:pt x="5033" y="13186"/>
                    </a:lnTo>
                    <a:lnTo>
                      <a:pt x="5153" y="13104"/>
                    </a:lnTo>
                    <a:lnTo>
                      <a:pt x="5269" y="13021"/>
                    </a:lnTo>
                    <a:lnTo>
                      <a:pt x="5382" y="12938"/>
                    </a:lnTo>
                    <a:lnTo>
                      <a:pt x="5491" y="12854"/>
                    </a:lnTo>
                    <a:lnTo>
                      <a:pt x="5596" y="12771"/>
                    </a:lnTo>
                    <a:lnTo>
                      <a:pt x="5697" y="12689"/>
                    </a:lnTo>
                    <a:lnTo>
                      <a:pt x="5793" y="12608"/>
                    </a:lnTo>
                    <a:lnTo>
                      <a:pt x="5885" y="12528"/>
                    </a:lnTo>
                    <a:lnTo>
                      <a:pt x="5972" y="12450"/>
                    </a:lnTo>
                    <a:lnTo>
                      <a:pt x="6055" y="12375"/>
                    </a:lnTo>
                    <a:lnTo>
                      <a:pt x="6131" y="12302"/>
                    </a:lnTo>
                    <a:lnTo>
                      <a:pt x="6203" y="12233"/>
                    </a:lnTo>
                    <a:lnTo>
                      <a:pt x="6269" y="12167"/>
                    </a:lnTo>
                    <a:lnTo>
                      <a:pt x="6330" y="12105"/>
                    </a:lnTo>
                    <a:lnTo>
                      <a:pt x="6384" y="12048"/>
                    </a:lnTo>
                    <a:lnTo>
                      <a:pt x="6433" y="11995"/>
                    </a:lnTo>
                    <a:lnTo>
                      <a:pt x="6475" y="11947"/>
                    </a:lnTo>
                    <a:lnTo>
                      <a:pt x="6510" y="11906"/>
                    </a:lnTo>
                    <a:lnTo>
                      <a:pt x="6605" y="11919"/>
                    </a:lnTo>
                    <a:lnTo>
                      <a:pt x="6700" y="11932"/>
                    </a:lnTo>
                    <a:lnTo>
                      <a:pt x="6796" y="11943"/>
                    </a:lnTo>
                    <a:lnTo>
                      <a:pt x="6891" y="11954"/>
                    </a:lnTo>
                    <a:lnTo>
                      <a:pt x="6987" y="11965"/>
                    </a:lnTo>
                    <a:lnTo>
                      <a:pt x="7083" y="11974"/>
                    </a:lnTo>
                    <a:lnTo>
                      <a:pt x="7180" y="11983"/>
                    </a:lnTo>
                    <a:lnTo>
                      <a:pt x="7278" y="11990"/>
                    </a:lnTo>
                    <a:lnTo>
                      <a:pt x="7374" y="11997"/>
                    </a:lnTo>
                    <a:lnTo>
                      <a:pt x="7472" y="12003"/>
                    </a:lnTo>
                    <a:lnTo>
                      <a:pt x="7571" y="12008"/>
                    </a:lnTo>
                    <a:lnTo>
                      <a:pt x="7669" y="12012"/>
                    </a:lnTo>
                    <a:lnTo>
                      <a:pt x="7768" y="12016"/>
                    </a:lnTo>
                    <a:lnTo>
                      <a:pt x="7867" y="12018"/>
                    </a:lnTo>
                    <a:lnTo>
                      <a:pt x="7966" y="12019"/>
                    </a:lnTo>
                    <a:lnTo>
                      <a:pt x="8066" y="12020"/>
                    </a:lnTo>
                    <a:lnTo>
                      <a:pt x="8481" y="12012"/>
                    </a:lnTo>
                    <a:lnTo>
                      <a:pt x="8891" y="11989"/>
                    </a:lnTo>
                    <a:lnTo>
                      <a:pt x="9294" y="11951"/>
                    </a:lnTo>
                    <a:lnTo>
                      <a:pt x="9691" y="11898"/>
                    </a:lnTo>
                    <a:lnTo>
                      <a:pt x="10081" y="11830"/>
                    </a:lnTo>
                    <a:lnTo>
                      <a:pt x="10465" y="11749"/>
                    </a:lnTo>
                    <a:lnTo>
                      <a:pt x="10840" y="11655"/>
                    </a:lnTo>
                    <a:lnTo>
                      <a:pt x="11206" y="11547"/>
                    </a:lnTo>
                    <a:lnTo>
                      <a:pt x="11563" y="11427"/>
                    </a:lnTo>
                    <a:lnTo>
                      <a:pt x="11910" y="11295"/>
                    </a:lnTo>
                    <a:lnTo>
                      <a:pt x="12248" y="11149"/>
                    </a:lnTo>
                    <a:lnTo>
                      <a:pt x="12576" y="10993"/>
                    </a:lnTo>
                    <a:lnTo>
                      <a:pt x="12891" y="10826"/>
                    </a:lnTo>
                    <a:lnTo>
                      <a:pt x="13197" y="10647"/>
                    </a:lnTo>
                    <a:lnTo>
                      <a:pt x="13489" y="10458"/>
                    </a:lnTo>
                    <a:lnTo>
                      <a:pt x="13770" y="10260"/>
                    </a:lnTo>
                    <a:lnTo>
                      <a:pt x="14037" y="10050"/>
                    </a:lnTo>
                    <a:lnTo>
                      <a:pt x="14290" y="9832"/>
                    </a:lnTo>
                    <a:lnTo>
                      <a:pt x="14530" y="9606"/>
                    </a:lnTo>
                    <a:lnTo>
                      <a:pt x="14755" y="9370"/>
                    </a:lnTo>
                    <a:lnTo>
                      <a:pt x="14964" y="9126"/>
                    </a:lnTo>
                    <a:lnTo>
                      <a:pt x="15158" y="8875"/>
                    </a:lnTo>
                    <a:lnTo>
                      <a:pt x="15336" y="8615"/>
                    </a:lnTo>
                    <a:lnTo>
                      <a:pt x="15498" y="8349"/>
                    </a:lnTo>
                    <a:lnTo>
                      <a:pt x="15643" y="8076"/>
                    </a:lnTo>
                    <a:lnTo>
                      <a:pt x="15769" y="7797"/>
                    </a:lnTo>
                    <a:lnTo>
                      <a:pt x="15878" y="7511"/>
                    </a:lnTo>
                    <a:lnTo>
                      <a:pt x="15968" y="7221"/>
                    </a:lnTo>
                    <a:lnTo>
                      <a:pt x="16039" y="6925"/>
                    </a:lnTo>
                    <a:lnTo>
                      <a:pt x="16091" y="6624"/>
                    </a:lnTo>
                    <a:lnTo>
                      <a:pt x="16122" y="6319"/>
                    </a:lnTo>
                    <a:lnTo>
                      <a:pt x="16132" y="6010"/>
                    </a:lnTo>
                    <a:lnTo>
                      <a:pt x="16122" y="5700"/>
                    </a:lnTo>
                    <a:lnTo>
                      <a:pt x="16091" y="5396"/>
                    </a:lnTo>
                    <a:lnTo>
                      <a:pt x="16039" y="5094"/>
                    </a:lnTo>
                    <a:lnTo>
                      <a:pt x="15968" y="4799"/>
                    </a:lnTo>
                    <a:lnTo>
                      <a:pt x="15878" y="4508"/>
                    </a:lnTo>
                    <a:lnTo>
                      <a:pt x="15769" y="4223"/>
                    </a:lnTo>
                    <a:lnTo>
                      <a:pt x="15643" y="3943"/>
                    </a:lnTo>
                    <a:lnTo>
                      <a:pt x="15498" y="3671"/>
                    </a:lnTo>
                    <a:lnTo>
                      <a:pt x="15336" y="3405"/>
                    </a:lnTo>
                    <a:lnTo>
                      <a:pt x="15158" y="3145"/>
                    </a:lnTo>
                    <a:lnTo>
                      <a:pt x="14964" y="2894"/>
                    </a:lnTo>
                    <a:lnTo>
                      <a:pt x="14755" y="2649"/>
                    </a:lnTo>
                    <a:lnTo>
                      <a:pt x="14530" y="2414"/>
                    </a:lnTo>
                    <a:lnTo>
                      <a:pt x="14290" y="2188"/>
                    </a:lnTo>
                    <a:lnTo>
                      <a:pt x="14037" y="1969"/>
                    </a:lnTo>
                    <a:lnTo>
                      <a:pt x="13770" y="1760"/>
                    </a:lnTo>
                    <a:lnTo>
                      <a:pt x="13489" y="1562"/>
                    </a:lnTo>
                    <a:lnTo>
                      <a:pt x="13197" y="1372"/>
                    </a:lnTo>
                    <a:lnTo>
                      <a:pt x="12891" y="1194"/>
                    </a:lnTo>
                    <a:lnTo>
                      <a:pt x="12576" y="1027"/>
                    </a:lnTo>
                    <a:lnTo>
                      <a:pt x="12248" y="870"/>
                    </a:lnTo>
                    <a:lnTo>
                      <a:pt x="11910" y="725"/>
                    </a:lnTo>
                    <a:lnTo>
                      <a:pt x="11563" y="593"/>
                    </a:lnTo>
                    <a:lnTo>
                      <a:pt x="11206" y="473"/>
                    </a:lnTo>
                    <a:lnTo>
                      <a:pt x="10840" y="365"/>
                    </a:lnTo>
                    <a:lnTo>
                      <a:pt x="10465" y="270"/>
                    </a:lnTo>
                    <a:lnTo>
                      <a:pt x="10081" y="189"/>
                    </a:lnTo>
                    <a:lnTo>
                      <a:pt x="9691" y="122"/>
                    </a:lnTo>
                    <a:lnTo>
                      <a:pt x="9294" y="69"/>
                    </a:lnTo>
                    <a:lnTo>
                      <a:pt x="8891" y="31"/>
                    </a:lnTo>
                    <a:lnTo>
                      <a:pt x="8481" y="8"/>
                    </a:lnTo>
                    <a:lnTo>
                      <a:pt x="806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2" name="Title 1"/>
            <p:cNvSpPr txBox="1">
              <a:spLocks/>
            </p:cNvSpPr>
            <p:nvPr/>
          </p:nvSpPr>
          <p:spPr>
            <a:xfrm>
              <a:off x="2277988" y="4222813"/>
              <a:ext cx="1053490" cy="601499"/>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pPr algn="ctr"/>
              <a:r>
                <a:rPr lang="id-ID" sz="6000"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en-US" sz="6000"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Title 1"/>
            <p:cNvSpPr txBox="1">
              <a:spLocks/>
            </p:cNvSpPr>
            <p:nvPr/>
          </p:nvSpPr>
          <p:spPr>
            <a:xfrm>
              <a:off x="3202522" y="4153285"/>
              <a:ext cx="2208452" cy="321368"/>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zh-CN" alt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技术</a:t>
              </a:r>
            </a:p>
          </p:txBody>
        </p:sp>
        <p:sp>
          <p:nvSpPr>
            <p:cNvPr id="24" name="TextBox 33"/>
            <p:cNvSpPr txBox="1"/>
            <p:nvPr/>
          </p:nvSpPr>
          <p:spPr>
            <a:xfrm>
              <a:off x="3202522" y="4379290"/>
              <a:ext cx="2208452" cy="430887"/>
            </a:xfrm>
            <a:prstGeom prst="rect">
              <a:avLst/>
            </a:prstGeom>
            <a:noFill/>
          </p:spPr>
          <p:txBody>
            <a:bodyPr wrap="squar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a:t>
              </a:r>
              <a:r>
                <a:rPr lang="zh-CN" altLang="en-US" sz="11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7" name="Title 1"/>
          <p:cNvSpPr txBox="1">
            <a:spLocks/>
          </p:cNvSpPr>
          <p:nvPr/>
        </p:nvSpPr>
        <p:spPr>
          <a:xfrm>
            <a:off x="5582853" y="4810177"/>
            <a:ext cx="6157924" cy="651149"/>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pPr algn="r"/>
            <a:r>
              <a:rPr lang="zh-CN" altLang="en-US" sz="16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可行性研究的最根本任务是</a:t>
            </a:r>
            <a:r>
              <a:rPr lang="zh-CN" altLang="en-US" sz="16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：对</a:t>
            </a:r>
            <a:r>
              <a:rPr lang="zh-CN" altLang="en-US" sz="16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以后的行动方针提出建议</a:t>
            </a:r>
          </a:p>
        </p:txBody>
      </p:sp>
      <p:sp>
        <p:nvSpPr>
          <p:cNvPr id="28" name="TextBox 48"/>
          <p:cNvSpPr txBox="1"/>
          <p:nvPr/>
        </p:nvSpPr>
        <p:spPr>
          <a:xfrm>
            <a:off x="4000500" y="5244668"/>
            <a:ext cx="7813245" cy="646331"/>
          </a:xfrm>
          <a:prstGeom prst="rect">
            <a:avLst/>
          </a:prstGeom>
          <a:noFill/>
        </p:spPr>
        <p:txBody>
          <a:bodyPr wrap="square" rtlCol="0">
            <a:spAutoFit/>
          </a:bodyPr>
          <a:lstStyle/>
          <a:p>
            <a:pPr algn="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可行性研究的主要任务是“了解客户的要求及现实环境，从技术、经济和社会因素等三方面研究并论证本项目的可行性，编写可行性研究报告，制定初步项目开发计划。”</a:t>
            </a:r>
          </a:p>
          <a:p>
            <a:pPr algn="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9" name="组合 28"/>
          <p:cNvGrpSpPr/>
          <p:nvPr/>
        </p:nvGrpSpPr>
        <p:grpSpPr>
          <a:xfrm>
            <a:off x="0" y="328363"/>
            <a:ext cx="5333878" cy="769041"/>
            <a:chOff x="0" y="328363"/>
            <a:chExt cx="5333878" cy="769041"/>
          </a:xfrm>
        </p:grpSpPr>
        <p:sp>
          <p:nvSpPr>
            <p:cNvPr id="30" name="Title 1"/>
            <p:cNvSpPr txBox="1">
              <a:spLocks/>
            </p:cNvSpPr>
            <p:nvPr/>
          </p:nvSpPr>
          <p:spPr>
            <a:xfrm>
              <a:off x="223200" y="328363"/>
              <a:ext cx="5110678" cy="642735"/>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zh-CN" altLang="en-US"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可行性研究的任务</a:t>
              </a:r>
            </a:p>
          </p:txBody>
        </p:sp>
        <p:sp>
          <p:nvSpPr>
            <p:cNvPr id="31" name="Title 1"/>
            <p:cNvSpPr txBox="1">
              <a:spLocks/>
            </p:cNvSpPr>
            <p:nvPr/>
          </p:nvSpPr>
          <p:spPr>
            <a:xfrm>
              <a:off x="275661" y="868804"/>
              <a:ext cx="4212557" cy="228600"/>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id-ID"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a:t>
              </a:r>
              <a:endParaRPr lang="en-US"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31"/>
            <p:cNvSpPr/>
            <p:nvPr/>
          </p:nvSpPr>
          <p:spPr>
            <a:xfrm>
              <a:off x="0" y="410400"/>
              <a:ext cx="223200" cy="6588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502527791"/>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1+#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1000"/>
                                        <p:tgtEl>
                                          <p:spTgt spid="19"/>
                                        </p:tgtEl>
                                      </p:cBhvr>
                                    </p:animEffect>
                                    <p:anim calcmode="lin" valueType="num">
                                      <p:cBhvr>
                                        <p:cTn id="21" dur="1000" fill="hold"/>
                                        <p:tgtEl>
                                          <p:spTgt spid="19"/>
                                        </p:tgtEl>
                                        <p:attrNameLst>
                                          <p:attrName>ppt_x</p:attrName>
                                        </p:attrNameLst>
                                      </p:cBhvr>
                                      <p:tavLst>
                                        <p:tav tm="0">
                                          <p:val>
                                            <p:strVal val="#ppt_x"/>
                                          </p:val>
                                        </p:tav>
                                        <p:tav tm="100000">
                                          <p:val>
                                            <p:strVal val="#ppt_x"/>
                                          </p:val>
                                        </p:tav>
                                      </p:tavLst>
                                    </p:anim>
                                    <p:anim calcmode="lin" valueType="num">
                                      <p:cBhvr>
                                        <p:cTn id="22" dur="1000" fill="hold"/>
                                        <p:tgtEl>
                                          <p:spTgt spid="19"/>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10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25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1000"/>
                                        <p:tgtEl>
                                          <p:spTgt spid="2"/>
                                        </p:tgtEl>
                                      </p:cBhvr>
                                    </p:animEffect>
                                    <p:anim calcmode="lin" valueType="num">
                                      <p:cBhvr>
                                        <p:cTn id="31" dur="1000" fill="hold"/>
                                        <p:tgtEl>
                                          <p:spTgt spid="2"/>
                                        </p:tgtEl>
                                        <p:attrNameLst>
                                          <p:attrName>ppt_x</p:attrName>
                                        </p:attrNameLst>
                                      </p:cBhvr>
                                      <p:tavLst>
                                        <p:tav tm="0">
                                          <p:val>
                                            <p:strVal val="#ppt_x"/>
                                          </p:val>
                                        </p:tav>
                                        <p:tav tm="100000">
                                          <p:val>
                                            <p:strVal val="#ppt_x"/>
                                          </p:val>
                                        </p:tav>
                                      </p:tavLst>
                                    </p:anim>
                                    <p:anim calcmode="lin" valueType="num">
                                      <p:cBhvr>
                                        <p:cTn id="3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0" y="328363"/>
            <a:ext cx="5333878" cy="769041"/>
            <a:chOff x="0" y="328363"/>
            <a:chExt cx="5333878" cy="769041"/>
          </a:xfrm>
        </p:grpSpPr>
        <p:sp>
          <p:nvSpPr>
            <p:cNvPr id="30" name="Title 1"/>
            <p:cNvSpPr txBox="1">
              <a:spLocks/>
            </p:cNvSpPr>
            <p:nvPr/>
          </p:nvSpPr>
          <p:spPr>
            <a:xfrm>
              <a:off x="223200" y="328363"/>
              <a:ext cx="5110678" cy="642735"/>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zh-CN" altLang="en-US"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可行性研究的内容</a:t>
              </a:r>
            </a:p>
          </p:txBody>
        </p:sp>
        <p:sp>
          <p:nvSpPr>
            <p:cNvPr id="31" name="Title 1"/>
            <p:cNvSpPr txBox="1">
              <a:spLocks/>
            </p:cNvSpPr>
            <p:nvPr/>
          </p:nvSpPr>
          <p:spPr>
            <a:xfrm>
              <a:off x="275661" y="868804"/>
              <a:ext cx="4212557" cy="228600"/>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id-ID"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a:t>
              </a:r>
              <a:endParaRPr lang="en-US"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31"/>
            <p:cNvSpPr/>
            <p:nvPr/>
          </p:nvSpPr>
          <p:spPr>
            <a:xfrm>
              <a:off x="0" y="410400"/>
              <a:ext cx="223200" cy="6588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8" name="Group 12"/>
          <p:cNvGrpSpPr/>
          <p:nvPr/>
        </p:nvGrpSpPr>
        <p:grpSpPr>
          <a:xfrm>
            <a:off x="0" y="1455737"/>
            <a:ext cx="11277600" cy="4457700"/>
            <a:chOff x="0" y="1455737"/>
            <a:chExt cx="8953500" cy="4457700"/>
          </a:xfrm>
        </p:grpSpPr>
        <p:sp>
          <p:nvSpPr>
            <p:cNvPr id="49" name="Freeform 5"/>
            <p:cNvSpPr>
              <a:spLocks/>
            </p:cNvSpPr>
            <p:nvPr/>
          </p:nvSpPr>
          <p:spPr bwMode="auto">
            <a:xfrm>
              <a:off x="0" y="1455737"/>
              <a:ext cx="8953500" cy="4457700"/>
            </a:xfrm>
            <a:custGeom>
              <a:avLst/>
              <a:gdLst>
                <a:gd name="T0" fmla="*/ 1311 w 16920"/>
                <a:gd name="T1" fmla="*/ 7223 h 8424"/>
                <a:gd name="T2" fmla="*/ 1661 w 16920"/>
                <a:gd name="T3" fmla="*/ 7222 h 8424"/>
                <a:gd name="T4" fmla="*/ 2090 w 16920"/>
                <a:gd name="T5" fmla="*/ 7210 h 8424"/>
                <a:gd name="T6" fmla="*/ 2858 w 16920"/>
                <a:gd name="T7" fmla="*/ 7164 h 8424"/>
                <a:gd name="T8" fmla="*/ 3683 w 16920"/>
                <a:gd name="T9" fmla="*/ 7074 h 8424"/>
                <a:gd name="T10" fmla="*/ 4195 w 16920"/>
                <a:gd name="T11" fmla="*/ 6996 h 8424"/>
                <a:gd name="T12" fmla="*/ 5032 w 16920"/>
                <a:gd name="T13" fmla="*/ 6736 h 8424"/>
                <a:gd name="T14" fmla="*/ 5487 w 16920"/>
                <a:gd name="T15" fmla="*/ 6362 h 8424"/>
                <a:gd name="T16" fmla="*/ 5701 w 16920"/>
                <a:gd name="T17" fmla="*/ 5921 h 8424"/>
                <a:gd name="T18" fmla="*/ 5810 w 16920"/>
                <a:gd name="T19" fmla="*/ 5460 h 8424"/>
                <a:gd name="T20" fmla="*/ 5951 w 16920"/>
                <a:gd name="T21" fmla="*/ 5030 h 8424"/>
                <a:gd name="T22" fmla="*/ 6259 w 16920"/>
                <a:gd name="T23" fmla="*/ 4680 h 8424"/>
                <a:gd name="T24" fmla="*/ 6831 w 16920"/>
                <a:gd name="T25" fmla="*/ 4447 h 8424"/>
                <a:gd name="T26" fmla="*/ 7542 w 16920"/>
                <a:gd name="T27" fmla="*/ 4298 h 8424"/>
                <a:gd name="T28" fmla="*/ 8629 w 16920"/>
                <a:gd name="T29" fmla="*/ 4121 h 8424"/>
                <a:gd name="T30" fmla="*/ 9390 w 16920"/>
                <a:gd name="T31" fmla="*/ 3943 h 8424"/>
                <a:gd name="T32" fmla="*/ 10065 w 16920"/>
                <a:gd name="T33" fmla="*/ 3659 h 8424"/>
                <a:gd name="T34" fmla="*/ 10596 w 16920"/>
                <a:gd name="T35" fmla="*/ 3212 h 8424"/>
                <a:gd name="T36" fmla="*/ 10994 w 16920"/>
                <a:gd name="T37" fmla="*/ 2633 h 8424"/>
                <a:gd name="T38" fmla="*/ 11499 w 16920"/>
                <a:gd name="T39" fmla="*/ 2223 h 8424"/>
                <a:gd name="T40" fmla="*/ 12104 w 16920"/>
                <a:gd name="T41" fmla="*/ 1970 h 8424"/>
                <a:gd name="T42" fmla="*/ 12768 w 16920"/>
                <a:gd name="T43" fmla="*/ 1828 h 8424"/>
                <a:gd name="T44" fmla="*/ 13450 w 16920"/>
                <a:gd name="T45" fmla="*/ 1749 h 8424"/>
                <a:gd name="T46" fmla="*/ 14110 w 16920"/>
                <a:gd name="T47" fmla="*/ 1686 h 8424"/>
                <a:gd name="T48" fmla="*/ 14710 w 16920"/>
                <a:gd name="T49" fmla="*/ 1590 h 8424"/>
                <a:gd name="T50" fmla="*/ 15264 w 16920"/>
                <a:gd name="T51" fmla="*/ 1379 h 8424"/>
                <a:gd name="T52" fmla="*/ 15774 w 16920"/>
                <a:gd name="T53" fmla="*/ 1070 h 8424"/>
                <a:gd name="T54" fmla="*/ 16216 w 16920"/>
                <a:gd name="T55" fmla="*/ 719 h 8424"/>
                <a:gd name="T56" fmla="*/ 16569 w 16920"/>
                <a:gd name="T57" fmla="*/ 386 h 8424"/>
                <a:gd name="T58" fmla="*/ 16870 w 16920"/>
                <a:gd name="T59" fmla="*/ 59 h 8424"/>
                <a:gd name="T60" fmla="*/ 16862 w 16920"/>
                <a:gd name="T61" fmla="*/ 114 h 8424"/>
                <a:gd name="T62" fmla="*/ 16688 w 16920"/>
                <a:gd name="T63" fmla="*/ 407 h 8424"/>
                <a:gd name="T64" fmla="*/ 16404 w 16920"/>
                <a:gd name="T65" fmla="*/ 812 h 8424"/>
                <a:gd name="T66" fmla="*/ 16012 w 16920"/>
                <a:gd name="T67" fmla="*/ 1254 h 8424"/>
                <a:gd name="T68" fmla="*/ 15517 w 16920"/>
                <a:gd name="T69" fmla="*/ 1664 h 8424"/>
                <a:gd name="T70" fmla="*/ 14920 w 16920"/>
                <a:gd name="T71" fmla="*/ 1971 h 8424"/>
                <a:gd name="T72" fmla="*/ 14248 w 16920"/>
                <a:gd name="T73" fmla="*/ 2131 h 8424"/>
                <a:gd name="T74" fmla="*/ 13332 w 16920"/>
                <a:gd name="T75" fmla="*/ 2276 h 8424"/>
                <a:gd name="T76" fmla="*/ 12726 w 16920"/>
                <a:gd name="T77" fmla="*/ 2406 h 8424"/>
                <a:gd name="T78" fmla="*/ 12177 w 16920"/>
                <a:gd name="T79" fmla="*/ 2623 h 8424"/>
                <a:gd name="T80" fmla="*/ 11702 w 16920"/>
                <a:gd name="T81" fmla="*/ 2980 h 8424"/>
                <a:gd name="T82" fmla="*/ 11315 w 16920"/>
                <a:gd name="T83" fmla="*/ 3534 h 8424"/>
                <a:gd name="T84" fmla="*/ 10944 w 16920"/>
                <a:gd name="T85" fmla="*/ 4233 h 8424"/>
                <a:gd name="T86" fmla="*/ 10300 w 16920"/>
                <a:gd name="T87" fmla="*/ 4711 h 8424"/>
                <a:gd name="T88" fmla="*/ 9479 w 16920"/>
                <a:gd name="T89" fmla="*/ 5008 h 8424"/>
                <a:gd name="T90" fmla="*/ 8621 w 16920"/>
                <a:gd name="T91" fmla="*/ 5212 h 8424"/>
                <a:gd name="T92" fmla="*/ 7861 w 16920"/>
                <a:gd name="T93" fmla="*/ 5413 h 8424"/>
                <a:gd name="T94" fmla="*/ 7341 w 16920"/>
                <a:gd name="T95" fmla="*/ 5700 h 8424"/>
                <a:gd name="T96" fmla="*/ 7185 w 16920"/>
                <a:gd name="T97" fmla="*/ 6155 h 8424"/>
                <a:gd name="T98" fmla="*/ 7083 w 16920"/>
                <a:gd name="T99" fmla="*/ 6651 h 8424"/>
                <a:gd name="T100" fmla="*/ 6852 w 16920"/>
                <a:gd name="T101" fmla="*/ 7096 h 8424"/>
                <a:gd name="T102" fmla="*/ 6490 w 16920"/>
                <a:gd name="T103" fmla="*/ 7486 h 8424"/>
                <a:gd name="T104" fmla="*/ 6002 w 16920"/>
                <a:gd name="T105" fmla="*/ 7810 h 8424"/>
                <a:gd name="T106" fmla="*/ 5389 w 16920"/>
                <a:gd name="T107" fmla="*/ 8061 h 8424"/>
                <a:gd name="T108" fmla="*/ 4653 w 16920"/>
                <a:gd name="T109" fmla="*/ 8232 h 8424"/>
                <a:gd name="T110" fmla="*/ 4156 w 16920"/>
                <a:gd name="T111" fmla="*/ 8296 h 8424"/>
                <a:gd name="T112" fmla="*/ 3710 w 16920"/>
                <a:gd name="T113" fmla="*/ 8335 h 8424"/>
                <a:gd name="T114" fmla="*/ 3242 w 16920"/>
                <a:gd name="T115" fmla="*/ 8363 h 8424"/>
                <a:gd name="T116" fmla="*/ 0 w 16920"/>
                <a:gd name="T117" fmla="*/ 8424 h 8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920" h="8424">
                  <a:moveTo>
                    <a:pt x="0" y="7222"/>
                  </a:moveTo>
                  <a:lnTo>
                    <a:pt x="1115" y="7222"/>
                  </a:lnTo>
                  <a:lnTo>
                    <a:pt x="1179" y="7222"/>
                  </a:lnTo>
                  <a:lnTo>
                    <a:pt x="1245" y="7223"/>
                  </a:lnTo>
                  <a:lnTo>
                    <a:pt x="1311" y="7223"/>
                  </a:lnTo>
                  <a:lnTo>
                    <a:pt x="1379" y="7223"/>
                  </a:lnTo>
                  <a:lnTo>
                    <a:pt x="1448" y="7223"/>
                  </a:lnTo>
                  <a:lnTo>
                    <a:pt x="1519" y="7223"/>
                  </a:lnTo>
                  <a:lnTo>
                    <a:pt x="1589" y="7222"/>
                  </a:lnTo>
                  <a:lnTo>
                    <a:pt x="1661" y="7222"/>
                  </a:lnTo>
                  <a:lnTo>
                    <a:pt x="1665" y="7222"/>
                  </a:lnTo>
                  <a:lnTo>
                    <a:pt x="1665" y="7221"/>
                  </a:lnTo>
                  <a:lnTo>
                    <a:pt x="1803" y="7219"/>
                  </a:lnTo>
                  <a:lnTo>
                    <a:pt x="1945" y="7216"/>
                  </a:lnTo>
                  <a:lnTo>
                    <a:pt x="2090" y="7210"/>
                  </a:lnTo>
                  <a:lnTo>
                    <a:pt x="2238" y="7204"/>
                  </a:lnTo>
                  <a:lnTo>
                    <a:pt x="2389" y="7197"/>
                  </a:lnTo>
                  <a:lnTo>
                    <a:pt x="2543" y="7187"/>
                  </a:lnTo>
                  <a:lnTo>
                    <a:pt x="2700" y="7177"/>
                  </a:lnTo>
                  <a:lnTo>
                    <a:pt x="2858" y="7164"/>
                  </a:lnTo>
                  <a:lnTo>
                    <a:pt x="3019" y="7150"/>
                  </a:lnTo>
                  <a:lnTo>
                    <a:pt x="3183" y="7134"/>
                  </a:lnTo>
                  <a:lnTo>
                    <a:pt x="3348" y="7116"/>
                  </a:lnTo>
                  <a:lnTo>
                    <a:pt x="3515" y="7096"/>
                  </a:lnTo>
                  <a:lnTo>
                    <a:pt x="3683" y="7074"/>
                  </a:lnTo>
                  <a:lnTo>
                    <a:pt x="3852" y="7051"/>
                  </a:lnTo>
                  <a:lnTo>
                    <a:pt x="3938" y="7038"/>
                  </a:lnTo>
                  <a:lnTo>
                    <a:pt x="4024" y="7024"/>
                  </a:lnTo>
                  <a:lnTo>
                    <a:pt x="4109" y="7010"/>
                  </a:lnTo>
                  <a:lnTo>
                    <a:pt x="4195" y="6996"/>
                  </a:lnTo>
                  <a:lnTo>
                    <a:pt x="4399" y="6955"/>
                  </a:lnTo>
                  <a:lnTo>
                    <a:pt x="4584" y="6909"/>
                  </a:lnTo>
                  <a:lnTo>
                    <a:pt x="4750" y="6857"/>
                  </a:lnTo>
                  <a:lnTo>
                    <a:pt x="4898" y="6799"/>
                  </a:lnTo>
                  <a:lnTo>
                    <a:pt x="5032" y="6736"/>
                  </a:lnTo>
                  <a:lnTo>
                    <a:pt x="5148" y="6670"/>
                  </a:lnTo>
                  <a:lnTo>
                    <a:pt x="5252" y="6598"/>
                  </a:lnTo>
                  <a:lnTo>
                    <a:pt x="5341" y="6523"/>
                  </a:lnTo>
                  <a:lnTo>
                    <a:pt x="5420" y="6444"/>
                  </a:lnTo>
                  <a:lnTo>
                    <a:pt x="5487" y="6362"/>
                  </a:lnTo>
                  <a:lnTo>
                    <a:pt x="5546" y="6277"/>
                  </a:lnTo>
                  <a:lnTo>
                    <a:pt x="5594" y="6191"/>
                  </a:lnTo>
                  <a:lnTo>
                    <a:pt x="5636" y="6102"/>
                  </a:lnTo>
                  <a:lnTo>
                    <a:pt x="5671" y="6012"/>
                  </a:lnTo>
                  <a:lnTo>
                    <a:pt x="5701" y="5921"/>
                  </a:lnTo>
                  <a:lnTo>
                    <a:pt x="5727" y="5828"/>
                  </a:lnTo>
                  <a:lnTo>
                    <a:pt x="5750" y="5736"/>
                  </a:lnTo>
                  <a:lnTo>
                    <a:pt x="5770" y="5644"/>
                  </a:lnTo>
                  <a:lnTo>
                    <a:pt x="5790" y="5551"/>
                  </a:lnTo>
                  <a:lnTo>
                    <a:pt x="5810" y="5460"/>
                  </a:lnTo>
                  <a:lnTo>
                    <a:pt x="5831" y="5369"/>
                  </a:lnTo>
                  <a:lnTo>
                    <a:pt x="5854" y="5282"/>
                  </a:lnTo>
                  <a:lnTo>
                    <a:pt x="5882" y="5195"/>
                  </a:lnTo>
                  <a:lnTo>
                    <a:pt x="5912" y="5111"/>
                  </a:lnTo>
                  <a:lnTo>
                    <a:pt x="5951" y="5030"/>
                  </a:lnTo>
                  <a:lnTo>
                    <a:pt x="5994" y="4952"/>
                  </a:lnTo>
                  <a:lnTo>
                    <a:pt x="6046" y="4877"/>
                  </a:lnTo>
                  <a:lnTo>
                    <a:pt x="6106" y="4807"/>
                  </a:lnTo>
                  <a:lnTo>
                    <a:pt x="6177" y="4741"/>
                  </a:lnTo>
                  <a:lnTo>
                    <a:pt x="6259" y="4680"/>
                  </a:lnTo>
                  <a:lnTo>
                    <a:pt x="6353" y="4623"/>
                  </a:lnTo>
                  <a:lnTo>
                    <a:pt x="6460" y="4572"/>
                  </a:lnTo>
                  <a:lnTo>
                    <a:pt x="6579" y="4526"/>
                  </a:lnTo>
                  <a:lnTo>
                    <a:pt x="6702" y="4484"/>
                  </a:lnTo>
                  <a:lnTo>
                    <a:pt x="6831" y="4447"/>
                  </a:lnTo>
                  <a:lnTo>
                    <a:pt x="6965" y="4412"/>
                  </a:lnTo>
                  <a:lnTo>
                    <a:pt x="7103" y="4380"/>
                  </a:lnTo>
                  <a:lnTo>
                    <a:pt x="7246" y="4351"/>
                  </a:lnTo>
                  <a:lnTo>
                    <a:pt x="7392" y="4323"/>
                  </a:lnTo>
                  <a:lnTo>
                    <a:pt x="7542" y="4298"/>
                  </a:lnTo>
                  <a:lnTo>
                    <a:pt x="7847" y="4248"/>
                  </a:lnTo>
                  <a:lnTo>
                    <a:pt x="8159" y="4200"/>
                  </a:lnTo>
                  <a:lnTo>
                    <a:pt x="8315" y="4175"/>
                  </a:lnTo>
                  <a:lnTo>
                    <a:pt x="8473" y="4149"/>
                  </a:lnTo>
                  <a:lnTo>
                    <a:pt x="8629" y="4121"/>
                  </a:lnTo>
                  <a:lnTo>
                    <a:pt x="8785" y="4091"/>
                  </a:lnTo>
                  <a:lnTo>
                    <a:pt x="8939" y="4060"/>
                  </a:lnTo>
                  <a:lnTo>
                    <a:pt x="9091" y="4024"/>
                  </a:lnTo>
                  <a:lnTo>
                    <a:pt x="9241" y="3986"/>
                  </a:lnTo>
                  <a:lnTo>
                    <a:pt x="9390" y="3943"/>
                  </a:lnTo>
                  <a:lnTo>
                    <a:pt x="9533" y="3897"/>
                  </a:lnTo>
                  <a:lnTo>
                    <a:pt x="9673" y="3845"/>
                  </a:lnTo>
                  <a:lnTo>
                    <a:pt x="9808" y="3789"/>
                  </a:lnTo>
                  <a:lnTo>
                    <a:pt x="9939" y="3726"/>
                  </a:lnTo>
                  <a:lnTo>
                    <a:pt x="10065" y="3659"/>
                  </a:lnTo>
                  <a:lnTo>
                    <a:pt x="10185" y="3584"/>
                  </a:lnTo>
                  <a:lnTo>
                    <a:pt x="10299" y="3502"/>
                  </a:lnTo>
                  <a:lnTo>
                    <a:pt x="10406" y="3413"/>
                  </a:lnTo>
                  <a:lnTo>
                    <a:pt x="10505" y="3317"/>
                  </a:lnTo>
                  <a:lnTo>
                    <a:pt x="10596" y="3212"/>
                  </a:lnTo>
                  <a:lnTo>
                    <a:pt x="10680" y="3098"/>
                  </a:lnTo>
                  <a:lnTo>
                    <a:pt x="10755" y="2975"/>
                  </a:lnTo>
                  <a:lnTo>
                    <a:pt x="10828" y="2852"/>
                  </a:lnTo>
                  <a:lnTo>
                    <a:pt x="10908" y="2739"/>
                  </a:lnTo>
                  <a:lnTo>
                    <a:pt x="10994" y="2633"/>
                  </a:lnTo>
                  <a:lnTo>
                    <a:pt x="11085" y="2536"/>
                  </a:lnTo>
                  <a:lnTo>
                    <a:pt x="11181" y="2447"/>
                  </a:lnTo>
                  <a:lnTo>
                    <a:pt x="11282" y="2366"/>
                  </a:lnTo>
                  <a:lnTo>
                    <a:pt x="11388" y="2291"/>
                  </a:lnTo>
                  <a:lnTo>
                    <a:pt x="11499" y="2223"/>
                  </a:lnTo>
                  <a:lnTo>
                    <a:pt x="11613" y="2162"/>
                  </a:lnTo>
                  <a:lnTo>
                    <a:pt x="11731" y="2105"/>
                  </a:lnTo>
                  <a:lnTo>
                    <a:pt x="11852" y="2055"/>
                  </a:lnTo>
                  <a:lnTo>
                    <a:pt x="11977" y="2010"/>
                  </a:lnTo>
                  <a:lnTo>
                    <a:pt x="12104" y="1970"/>
                  </a:lnTo>
                  <a:lnTo>
                    <a:pt x="12233" y="1934"/>
                  </a:lnTo>
                  <a:lnTo>
                    <a:pt x="12364" y="1902"/>
                  </a:lnTo>
                  <a:lnTo>
                    <a:pt x="12498" y="1875"/>
                  </a:lnTo>
                  <a:lnTo>
                    <a:pt x="12633" y="1849"/>
                  </a:lnTo>
                  <a:lnTo>
                    <a:pt x="12768" y="1828"/>
                  </a:lnTo>
                  <a:lnTo>
                    <a:pt x="12905" y="1808"/>
                  </a:lnTo>
                  <a:lnTo>
                    <a:pt x="13041" y="1791"/>
                  </a:lnTo>
                  <a:lnTo>
                    <a:pt x="13178" y="1776"/>
                  </a:lnTo>
                  <a:lnTo>
                    <a:pt x="13315" y="1763"/>
                  </a:lnTo>
                  <a:lnTo>
                    <a:pt x="13450" y="1749"/>
                  </a:lnTo>
                  <a:lnTo>
                    <a:pt x="13586" y="1737"/>
                  </a:lnTo>
                  <a:lnTo>
                    <a:pt x="13720" y="1725"/>
                  </a:lnTo>
                  <a:lnTo>
                    <a:pt x="13852" y="1713"/>
                  </a:lnTo>
                  <a:lnTo>
                    <a:pt x="13982" y="1700"/>
                  </a:lnTo>
                  <a:lnTo>
                    <a:pt x="14110" y="1686"/>
                  </a:lnTo>
                  <a:lnTo>
                    <a:pt x="14236" y="1672"/>
                  </a:lnTo>
                  <a:lnTo>
                    <a:pt x="14360" y="1655"/>
                  </a:lnTo>
                  <a:lnTo>
                    <a:pt x="14479" y="1637"/>
                  </a:lnTo>
                  <a:lnTo>
                    <a:pt x="14596" y="1616"/>
                  </a:lnTo>
                  <a:lnTo>
                    <a:pt x="14710" y="1590"/>
                  </a:lnTo>
                  <a:lnTo>
                    <a:pt x="14823" y="1558"/>
                  </a:lnTo>
                  <a:lnTo>
                    <a:pt x="14935" y="1521"/>
                  </a:lnTo>
                  <a:lnTo>
                    <a:pt x="15046" y="1478"/>
                  </a:lnTo>
                  <a:lnTo>
                    <a:pt x="15156" y="1430"/>
                  </a:lnTo>
                  <a:lnTo>
                    <a:pt x="15264" y="1379"/>
                  </a:lnTo>
                  <a:lnTo>
                    <a:pt x="15370" y="1323"/>
                  </a:lnTo>
                  <a:lnTo>
                    <a:pt x="15474" y="1263"/>
                  </a:lnTo>
                  <a:lnTo>
                    <a:pt x="15576" y="1201"/>
                  </a:lnTo>
                  <a:lnTo>
                    <a:pt x="15676" y="1136"/>
                  </a:lnTo>
                  <a:lnTo>
                    <a:pt x="15774" y="1070"/>
                  </a:lnTo>
                  <a:lnTo>
                    <a:pt x="15868" y="1001"/>
                  </a:lnTo>
                  <a:lnTo>
                    <a:pt x="15960" y="931"/>
                  </a:lnTo>
                  <a:lnTo>
                    <a:pt x="16049" y="860"/>
                  </a:lnTo>
                  <a:lnTo>
                    <a:pt x="16133" y="789"/>
                  </a:lnTo>
                  <a:lnTo>
                    <a:pt x="16216" y="719"/>
                  </a:lnTo>
                  <a:lnTo>
                    <a:pt x="16294" y="650"/>
                  </a:lnTo>
                  <a:lnTo>
                    <a:pt x="16369" y="581"/>
                  </a:lnTo>
                  <a:lnTo>
                    <a:pt x="16440" y="514"/>
                  </a:lnTo>
                  <a:lnTo>
                    <a:pt x="16507" y="449"/>
                  </a:lnTo>
                  <a:lnTo>
                    <a:pt x="16569" y="386"/>
                  </a:lnTo>
                  <a:lnTo>
                    <a:pt x="16627" y="327"/>
                  </a:lnTo>
                  <a:lnTo>
                    <a:pt x="16680" y="271"/>
                  </a:lnTo>
                  <a:lnTo>
                    <a:pt x="16729" y="219"/>
                  </a:lnTo>
                  <a:lnTo>
                    <a:pt x="16810" y="129"/>
                  </a:lnTo>
                  <a:lnTo>
                    <a:pt x="16870" y="59"/>
                  </a:lnTo>
                  <a:lnTo>
                    <a:pt x="16907" y="16"/>
                  </a:lnTo>
                  <a:lnTo>
                    <a:pt x="16920" y="0"/>
                  </a:lnTo>
                  <a:lnTo>
                    <a:pt x="16910" y="19"/>
                  </a:lnTo>
                  <a:lnTo>
                    <a:pt x="16882" y="74"/>
                  </a:lnTo>
                  <a:lnTo>
                    <a:pt x="16862" y="114"/>
                  </a:lnTo>
                  <a:lnTo>
                    <a:pt x="16835" y="161"/>
                  </a:lnTo>
                  <a:lnTo>
                    <a:pt x="16806" y="214"/>
                  </a:lnTo>
                  <a:lnTo>
                    <a:pt x="16771" y="273"/>
                  </a:lnTo>
                  <a:lnTo>
                    <a:pt x="16732" y="338"/>
                  </a:lnTo>
                  <a:lnTo>
                    <a:pt x="16688" y="407"/>
                  </a:lnTo>
                  <a:lnTo>
                    <a:pt x="16640" y="482"/>
                  </a:lnTo>
                  <a:lnTo>
                    <a:pt x="16588" y="560"/>
                  </a:lnTo>
                  <a:lnTo>
                    <a:pt x="16531" y="641"/>
                  </a:lnTo>
                  <a:lnTo>
                    <a:pt x="16470" y="726"/>
                  </a:lnTo>
                  <a:lnTo>
                    <a:pt x="16404" y="812"/>
                  </a:lnTo>
                  <a:lnTo>
                    <a:pt x="16334" y="899"/>
                  </a:lnTo>
                  <a:lnTo>
                    <a:pt x="16260" y="988"/>
                  </a:lnTo>
                  <a:lnTo>
                    <a:pt x="16182" y="1077"/>
                  </a:lnTo>
                  <a:lnTo>
                    <a:pt x="16099" y="1166"/>
                  </a:lnTo>
                  <a:lnTo>
                    <a:pt x="16012" y="1254"/>
                  </a:lnTo>
                  <a:lnTo>
                    <a:pt x="15921" y="1341"/>
                  </a:lnTo>
                  <a:lnTo>
                    <a:pt x="15827" y="1425"/>
                  </a:lnTo>
                  <a:lnTo>
                    <a:pt x="15727" y="1509"/>
                  </a:lnTo>
                  <a:lnTo>
                    <a:pt x="15624" y="1588"/>
                  </a:lnTo>
                  <a:lnTo>
                    <a:pt x="15517" y="1664"/>
                  </a:lnTo>
                  <a:lnTo>
                    <a:pt x="15405" y="1736"/>
                  </a:lnTo>
                  <a:lnTo>
                    <a:pt x="15289" y="1803"/>
                  </a:lnTo>
                  <a:lnTo>
                    <a:pt x="15171" y="1865"/>
                  </a:lnTo>
                  <a:lnTo>
                    <a:pt x="15047" y="1921"/>
                  </a:lnTo>
                  <a:lnTo>
                    <a:pt x="14920" y="1971"/>
                  </a:lnTo>
                  <a:lnTo>
                    <a:pt x="14789" y="2014"/>
                  </a:lnTo>
                  <a:lnTo>
                    <a:pt x="14655" y="2049"/>
                  </a:lnTo>
                  <a:lnTo>
                    <a:pt x="14518" y="2079"/>
                  </a:lnTo>
                  <a:lnTo>
                    <a:pt x="14383" y="2107"/>
                  </a:lnTo>
                  <a:lnTo>
                    <a:pt x="14248" y="2131"/>
                  </a:lnTo>
                  <a:lnTo>
                    <a:pt x="14113" y="2154"/>
                  </a:lnTo>
                  <a:lnTo>
                    <a:pt x="13848" y="2195"/>
                  </a:lnTo>
                  <a:lnTo>
                    <a:pt x="13587" y="2236"/>
                  </a:lnTo>
                  <a:lnTo>
                    <a:pt x="13459" y="2255"/>
                  </a:lnTo>
                  <a:lnTo>
                    <a:pt x="13332" y="2276"/>
                  </a:lnTo>
                  <a:lnTo>
                    <a:pt x="13207" y="2298"/>
                  </a:lnTo>
                  <a:lnTo>
                    <a:pt x="13083" y="2321"/>
                  </a:lnTo>
                  <a:lnTo>
                    <a:pt x="12962" y="2347"/>
                  </a:lnTo>
                  <a:lnTo>
                    <a:pt x="12843" y="2375"/>
                  </a:lnTo>
                  <a:lnTo>
                    <a:pt x="12726" y="2406"/>
                  </a:lnTo>
                  <a:lnTo>
                    <a:pt x="12611" y="2441"/>
                  </a:lnTo>
                  <a:lnTo>
                    <a:pt x="12499" y="2480"/>
                  </a:lnTo>
                  <a:lnTo>
                    <a:pt x="12389" y="2522"/>
                  </a:lnTo>
                  <a:lnTo>
                    <a:pt x="12282" y="2570"/>
                  </a:lnTo>
                  <a:lnTo>
                    <a:pt x="12177" y="2623"/>
                  </a:lnTo>
                  <a:lnTo>
                    <a:pt x="12077" y="2681"/>
                  </a:lnTo>
                  <a:lnTo>
                    <a:pt x="11978" y="2746"/>
                  </a:lnTo>
                  <a:lnTo>
                    <a:pt x="11883" y="2816"/>
                  </a:lnTo>
                  <a:lnTo>
                    <a:pt x="11791" y="2895"/>
                  </a:lnTo>
                  <a:lnTo>
                    <a:pt x="11702" y="2980"/>
                  </a:lnTo>
                  <a:lnTo>
                    <a:pt x="11617" y="3074"/>
                  </a:lnTo>
                  <a:lnTo>
                    <a:pt x="11536" y="3175"/>
                  </a:lnTo>
                  <a:lnTo>
                    <a:pt x="11458" y="3285"/>
                  </a:lnTo>
                  <a:lnTo>
                    <a:pt x="11385" y="3405"/>
                  </a:lnTo>
                  <a:lnTo>
                    <a:pt x="11315" y="3534"/>
                  </a:lnTo>
                  <a:lnTo>
                    <a:pt x="11250" y="3673"/>
                  </a:lnTo>
                  <a:lnTo>
                    <a:pt x="11188" y="3823"/>
                  </a:lnTo>
                  <a:lnTo>
                    <a:pt x="11121" y="3972"/>
                  </a:lnTo>
                  <a:lnTo>
                    <a:pt x="11039" y="4108"/>
                  </a:lnTo>
                  <a:lnTo>
                    <a:pt x="10944" y="4233"/>
                  </a:lnTo>
                  <a:lnTo>
                    <a:pt x="10836" y="4347"/>
                  </a:lnTo>
                  <a:lnTo>
                    <a:pt x="10717" y="4452"/>
                  </a:lnTo>
                  <a:lnTo>
                    <a:pt x="10587" y="4547"/>
                  </a:lnTo>
                  <a:lnTo>
                    <a:pt x="10447" y="4633"/>
                  </a:lnTo>
                  <a:lnTo>
                    <a:pt x="10300" y="4711"/>
                  </a:lnTo>
                  <a:lnTo>
                    <a:pt x="10146" y="4782"/>
                  </a:lnTo>
                  <a:lnTo>
                    <a:pt x="9985" y="4847"/>
                  </a:lnTo>
                  <a:lnTo>
                    <a:pt x="9820" y="4905"/>
                  </a:lnTo>
                  <a:lnTo>
                    <a:pt x="9651" y="4959"/>
                  </a:lnTo>
                  <a:lnTo>
                    <a:pt x="9479" y="5008"/>
                  </a:lnTo>
                  <a:lnTo>
                    <a:pt x="9306" y="5053"/>
                  </a:lnTo>
                  <a:lnTo>
                    <a:pt x="9133" y="5095"/>
                  </a:lnTo>
                  <a:lnTo>
                    <a:pt x="8960" y="5136"/>
                  </a:lnTo>
                  <a:lnTo>
                    <a:pt x="8789" y="5175"/>
                  </a:lnTo>
                  <a:lnTo>
                    <a:pt x="8621" y="5212"/>
                  </a:lnTo>
                  <a:lnTo>
                    <a:pt x="8456" y="5250"/>
                  </a:lnTo>
                  <a:lnTo>
                    <a:pt x="8297" y="5288"/>
                  </a:lnTo>
                  <a:lnTo>
                    <a:pt x="8144" y="5327"/>
                  </a:lnTo>
                  <a:lnTo>
                    <a:pt x="7999" y="5369"/>
                  </a:lnTo>
                  <a:lnTo>
                    <a:pt x="7861" y="5413"/>
                  </a:lnTo>
                  <a:lnTo>
                    <a:pt x="7733" y="5460"/>
                  </a:lnTo>
                  <a:lnTo>
                    <a:pt x="7617" y="5512"/>
                  </a:lnTo>
                  <a:lnTo>
                    <a:pt x="7511" y="5569"/>
                  </a:lnTo>
                  <a:lnTo>
                    <a:pt x="7419" y="5631"/>
                  </a:lnTo>
                  <a:lnTo>
                    <a:pt x="7341" y="5700"/>
                  </a:lnTo>
                  <a:lnTo>
                    <a:pt x="7278" y="5775"/>
                  </a:lnTo>
                  <a:lnTo>
                    <a:pt x="7231" y="5858"/>
                  </a:lnTo>
                  <a:lnTo>
                    <a:pt x="7201" y="5949"/>
                  </a:lnTo>
                  <a:lnTo>
                    <a:pt x="7190" y="6050"/>
                  </a:lnTo>
                  <a:lnTo>
                    <a:pt x="7185" y="6155"/>
                  </a:lnTo>
                  <a:lnTo>
                    <a:pt x="7175" y="6257"/>
                  </a:lnTo>
                  <a:lnTo>
                    <a:pt x="7160" y="6358"/>
                  </a:lnTo>
                  <a:lnTo>
                    <a:pt x="7140" y="6457"/>
                  </a:lnTo>
                  <a:lnTo>
                    <a:pt x="7114" y="6554"/>
                  </a:lnTo>
                  <a:lnTo>
                    <a:pt x="7083" y="6651"/>
                  </a:lnTo>
                  <a:lnTo>
                    <a:pt x="7047" y="6744"/>
                  </a:lnTo>
                  <a:lnTo>
                    <a:pt x="7006" y="6835"/>
                  </a:lnTo>
                  <a:lnTo>
                    <a:pt x="6959" y="6925"/>
                  </a:lnTo>
                  <a:lnTo>
                    <a:pt x="6908" y="7012"/>
                  </a:lnTo>
                  <a:lnTo>
                    <a:pt x="6852" y="7096"/>
                  </a:lnTo>
                  <a:lnTo>
                    <a:pt x="6789" y="7180"/>
                  </a:lnTo>
                  <a:lnTo>
                    <a:pt x="6723" y="7260"/>
                  </a:lnTo>
                  <a:lnTo>
                    <a:pt x="6650" y="7337"/>
                  </a:lnTo>
                  <a:lnTo>
                    <a:pt x="6572" y="7413"/>
                  </a:lnTo>
                  <a:lnTo>
                    <a:pt x="6490" y="7486"/>
                  </a:lnTo>
                  <a:lnTo>
                    <a:pt x="6403" y="7556"/>
                  </a:lnTo>
                  <a:lnTo>
                    <a:pt x="6310" y="7624"/>
                  </a:lnTo>
                  <a:lnTo>
                    <a:pt x="6213" y="7689"/>
                  </a:lnTo>
                  <a:lnTo>
                    <a:pt x="6110" y="7751"/>
                  </a:lnTo>
                  <a:lnTo>
                    <a:pt x="6002" y="7810"/>
                  </a:lnTo>
                  <a:lnTo>
                    <a:pt x="5889" y="7866"/>
                  </a:lnTo>
                  <a:lnTo>
                    <a:pt x="5772" y="7919"/>
                  </a:lnTo>
                  <a:lnTo>
                    <a:pt x="5649" y="7970"/>
                  </a:lnTo>
                  <a:lnTo>
                    <a:pt x="5522" y="8018"/>
                  </a:lnTo>
                  <a:lnTo>
                    <a:pt x="5389" y="8061"/>
                  </a:lnTo>
                  <a:lnTo>
                    <a:pt x="5252" y="8102"/>
                  </a:lnTo>
                  <a:lnTo>
                    <a:pt x="5110" y="8140"/>
                  </a:lnTo>
                  <a:lnTo>
                    <a:pt x="4962" y="8174"/>
                  </a:lnTo>
                  <a:lnTo>
                    <a:pt x="4810" y="8205"/>
                  </a:lnTo>
                  <a:lnTo>
                    <a:pt x="4653" y="8232"/>
                  </a:lnTo>
                  <a:lnTo>
                    <a:pt x="4491" y="8257"/>
                  </a:lnTo>
                  <a:lnTo>
                    <a:pt x="4410" y="8267"/>
                  </a:lnTo>
                  <a:lnTo>
                    <a:pt x="4326" y="8278"/>
                  </a:lnTo>
                  <a:lnTo>
                    <a:pt x="4242" y="8288"/>
                  </a:lnTo>
                  <a:lnTo>
                    <a:pt x="4156" y="8296"/>
                  </a:lnTo>
                  <a:lnTo>
                    <a:pt x="4069" y="8304"/>
                  </a:lnTo>
                  <a:lnTo>
                    <a:pt x="3980" y="8313"/>
                  </a:lnTo>
                  <a:lnTo>
                    <a:pt x="3892" y="8320"/>
                  </a:lnTo>
                  <a:lnTo>
                    <a:pt x="3801" y="8328"/>
                  </a:lnTo>
                  <a:lnTo>
                    <a:pt x="3710" y="8335"/>
                  </a:lnTo>
                  <a:lnTo>
                    <a:pt x="3618" y="8341"/>
                  </a:lnTo>
                  <a:lnTo>
                    <a:pt x="3525" y="8347"/>
                  </a:lnTo>
                  <a:lnTo>
                    <a:pt x="3431" y="8353"/>
                  </a:lnTo>
                  <a:lnTo>
                    <a:pt x="3336" y="8357"/>
                  </a:lnTo>
                  <a:lnTo>
                    <a:pt x="3242" y="8363"/>
                  </a:lnTo>
                  <a:lnTo>
                    <a:pt x="3147" y="8367"/>
                  </a:lnTo>
                  <a:lnTo>
                    <a:pt x="3052" y="8371"/>
                  </a:lnTo>
                  <a:lnTo>
                    <a:pt x="3053" y="8371"/>
                  </a:lnTo>
                  <a:lnTo>
                    <a:pt x="2642" y="8399"/>
                  </a:lnTo>
                  <a:lnTo>
                    <a:pt x="0" y="8424"/>
                  </a:lnTo>
                  <a:lnTo>
                    <a:pt x="0" y="7222"/>
                  </a:lnTo>
                  <a:close/>
                </a:path>
              </a:pathLst>
            </a:custGeom>
            <a:solidFill>
              <a:srgbClr val="A8A8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Freeform 6"/>
            <p:cNvSpPr>
              <a:spLocks/>
            </p:cNvSpPr>
            <p:nvPr/>
          </p:nvSpPr>
          <p:spPr bwMode="auto">
            <a:xfrm>
              <a:off x="8083550" y="1455737"/>
              <a:ext cx="869950" cy="857250"/>
            </a:xfrm>
            <a:custGeom>
              <a:avLst/>
              <a:gdLst>
                <a:gd name="T0" fmla="*/ 1471 w 1643"/>
                <a:gd name="T1" fmla="*/ 199 h 1621"/>
                <a:gd name="T2" fmla="*/ 1553 w 1643"/>
                <a:gd name="T3" fmla="*/ 106 h 1621"/>
                <a:gd name="T4" fmla="*/ 1610 w 1643"/>
                <a:gd name="T5" fmla="*/ 40 h 1621"/>
                <a:gd name="T6" fmla="*/ 1639 w 1643"/>
                <a:gd name="T7" fmla="*/ 4 h 1621"/>
                <a:gd name="T8" fmla="*/ 1637 w 1643"/>
                <a:gd name="T9" fmla="*/ 14 h 1621"/>
                <a:gd name="T10" fmla="*/ 1585 w 1643"/>
                <a:gd name="T11" fmla="*/ 113 h 1621"/>
                <a:gd name="T12" fmla="*/ 1513 w 1643"/>
                <a:gd name="T13" fmla="*/ 240 h 1621"/>
                <a:gd name="T14" fmla="*/ 1449 w 1643"/>
                <a:gd name="T15" fmla="*/ 346 h 1621"/>
                <a:gd name="T16" fmla="*/ 1373 w 1643"/>
                <a:gd name="T17" fmla="*/ 466 h 1621"/>
                <a:gd name="T18" fmla="*/ 1286 w 1643"/>
                <a:gd name="T19" fmla="*/ 596 h 1621"/>
                <a:gd name="T20" fmla="*/ 1142 w 1643"/>
                <a:gd name="T21" fmla="*/ 750 h 1621"/>
                <a:gd name="T22" fmla="*/ 944 w 1643"/>
                <a:gd name="T23" fmla="*/ 922 h 1621"/>
                <a:gd name="T24" fmla="*/ 746 w 1643"/>
                <a:gd name="T25" fmla="*/ 1088 h 1621"/>
                <a:gd name="T26" fmla="*/ 558 w 1643"/>
                <a:gd name="T27" fmla="*/ 1242 h 1621"/>
                <a:gd name="T28" fmla="*/ 388 w 1643"/>
                <a:gd name="T29" fmla="*/ 1379 h 1621"/>
                <a:gd name="T30" fmla="*/ 246 w 1643"/>
                <a:gd name="T31" fmla="*/ 1491 h 1621"/>
                <a:gd name="T32" fmla="*/ 142 w 1643"/>
                <a:gd name="T33" fmla="*/ 1571 h 1621"/>
                <a:gd name="T34" fmla="*/ 86 w 1643"/>
                <a:gd name="T35" fmla="*/ 1615 h 1621"/>
                <a:gd name="T36" fmla="*/ 0 w 1643"/>
                <a:gd name="T37" fmla="*/ 1582 h 1621"/>
                <a:gd name="T38" fmla="*/ 24 w 1643"/>
                <a:gd name="T39" fmla="*/ 1564 h 1621"/>
                <a:gd name="T40" fmla="*/ 91 w 1643"/>
                <a:gd name="T41" fmla="*/ 1513 h 1621"/>
                <a:gd name="T42" fmla="*/ 192 w 1643"/>
                <a:gd name="T43" fmla="*/ 1435 h 1621"/>
                <a:gd name="T44" fmla="*/ 319 w 1643"/>
                <a:gd name="T45" fmla="*/ 1336 h 1621"/>
                <a:gd name="T46" fmla="*/ 463 w 1643"/>
                <a:gd name="T47" fmla="*/ 1222 h 1621"/>
                <a:gd name="T48" fmla="*/ 617 w 1643"/>
                <a:gd name="T49" fmla="*/ 1097 h 1621"/>
                <a:gd name="T50" fmla="*/ 772 w 1643"/>
                <a:gd name="T51" fmla="*/ 968 h 1621"/>
                <a:gd name="T52" fmla="*/ 919 w 1643"/>
                <a:gd name="T53" fmla="*/ 840 h 1621"/>
                <a:gd name="T54" fmla="*/ 985 w 1643"/>
                <a:gd name="T55" fmla="*/ 778 h 1621"/>
                <a:gd name="T56" fmla="*/ 1048 w 1643"/>
                <a:gd name="T57" fmla="*/ 718 h 1621"/>
                <a:gd name="T58" fmla="*/ 1154 w 1643"/>
                <a:gd name="T59" fmla="*/ 607 h 1621"/>
                <a:gd name="T60" fmla="*/ 1241 w 1643"/>
                <a:gd name="T61" fmla="*/ 507 h 1621"/>
                <a:gd name="T62" fmla="*/ 1310 w 1643"/>
                <a:gd name="T63" fmla="*/ 421 h 1621"/>
                <a:gd name="T64" fmla="*/ 1360 w 1643"/>
                <a:gd name="T65" fmla="*/ 350 h 1621"/>
                <a:gd name="T66" fmla="*/ 1394 w 1643"/>
                <a:gd name="T67" fmla="*/ 298 h 1621"/>
                <a:gd name="T68" fmla="*/ 1420 w 1643"/>
                <a:gd name="T69" fmla="*/ 253 h 1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3" h="1621">
                  <a:moveTo>
                    <a:pt x="1420" y="253"/>
                  </a:moveTo>
                  <a:lnTo>
                    <a:pt x="1471" y="199"/>
                  </a:lnTo>
                  <a:lnTo>
                    <a:pt x="1515" y="149"/>
                  </a:lnTo>
                  <a:lnTo>
                    <a:pt x="1553" y="106"/>
                  </a:lnTo>
                  <a:lnTo>
                    <a:pt x="1585" y="70"/>
                  </a:lnTo>
                  <a:lnTo>
                    <a:pt x="1610" y="40"/>
                  </a:lnTo>
                  <a:lnTo>
                    <a:pt x="1628" y="18"/>
                  </a:lnTo>
                  <a:lnTo>
                    <a:pt x="1639" y="4"/>
                  </a:lnTo>
                  <a:lnTo>
                    <a:pt x="1643" y="0"/>
                  </a:lnTo>
                  <a:lnTo>
                    <a:pt x="1637" y="14"/>
                  </a:lnTo>
                  <a:lnTo>
                    <a:pt x="1618" y="52"/>
                  </a:lnTo>
                  <a:lnTo>
                    <a:pt x="1585" y="113"/>
                  </a:lnTo>
                  <a:lnTo>
                    <a:pt x="1540" y="194"/>
                  </a:lnTo>
                  <a:lnTo>
                    <a:pt x="1513" y="240"/>
                  </a:lnTo>
                  <a:lnTo>
                    <a:pt x="1483" y="292"/>
                  </a:lnTo>
                  <a:lnTo>
                    <a:pt x="1449" y="346"/>
                  </a:lnTo>
                  <a:lnTo>
                    <a:pt x="1414" y="404"/>
                  </a:lnTo>
                  <a:lnTo>
                    <a:pt x="1373" y="466"/>
                  </a:lnTo>
                  <a:lnTo>
                    <a:pt x="1331" y="530"/>
                  </a:lnTo>
                  <a:lnTo>
                    <a:pt x="1286" y="596"/>
                  </a:lnTo>
                  <a:lnTo>
                    <a:pt x="1237" y="664"/>
                  </a:lnTo>
                  <a:lnTo>
                    <a:pt x="1142" y="750"/>
                  </a:lnTo>
                  <a:lnTo>
                    <a:pt x="1043" y="836"/>
                  </a:lnTo>
                  <a:lnTo>
                    <a:pt x="944" y="922"/>
                  </a:lnTo>
                  <a:lnTo>
                    <a:pt x="845" y="1006"/>
                  </a:lnTo>
                  <a:lnTo>
                    <a:pt x="746" y="1088"/>
                  </a:lnTo>
                  <a:lnTo>
                    <a:pt x="650" y="1167"/>
                  </a:lnTo>
                  <a:lnTo>
                    <a:pt x="558" y="1242"/>
                  </a:lnTo>
                  <a:lnTo>
                    <a:pt x="469" y="1313"/>
                  </a:lnTo>
                  <a:lnTo>
                    <a:pt x="388" y="1379"/>
                  </a:lnTo>
                  <a:lnTo>
                    <a:pt x="313" y="1438"/>
                  </a:lnTo>
                  <a:lnTo>
                    <a:pt x="246" y="1491"/>
                  </a:lnTo>
                  <a:lnTo>
                    <a:pt x="189" y="1535"/>
                  </a:lnTo>
                  <a:lnTo>
                    <a:pt x="142" y="1571"/>
                  </a:lnTo>
                  <a:lnTo>
                    <a:pt x="108" y="1599"/>
                  </a:lnTo>
                  <a:lnTo>
                    <a:pt x="86" y="1615"/>
                  </a:lnTo>
                  <a:lnTo>
                    <a:pt x="79" y="1621"/>
                  </a:lnTo>
                  <a:lnTo>
                    <a:pt x="0" y="1582"/>
                  </a:lnTo>
                  <a:lnTo>
                    <a:pt x="6" y="1576"/>
                  </a:lnTo>
                  <a:lnTo>
                    <a:pt x="24" y="1564"/>
                  </a:lnTo>
                  <a:lnTo>
                    <a:pt x="53" y="1542"/>
                  </a:lnTo>
                  <a:lnTo>
                    <a:pt x="91" y="1513"/>
                  </a:lnTo>
                  <a:lnTo>
                    <a:pt x="137" y="1477"/>
                  </a:lnTo>
                  <a:lnTo>
                    <a:pt x="192" y="1435"/>
                  </a:lnTo>
                  <a:lnTo>
                    <a:pt x="252" y="1388"/>
                  </a:lnTo>
                  <a:lnTo>
                    <a:pt x="319" y="1336"/>
                  </a:lnTo>
                  <a:lnTo>
                    <a:pt x="389" y="1280"/>
                  </a:lnTo>
                  <a:lnTo>
                    <a:pt x="463" y="1222"/>
                  </a:lnTo>
                  <a:lnTo>
                    <a:pt x="539" y="1161"/>
                  </a:lnTo>
                  <a:lnTo>
                    <a:pt x="617" y="1097"/>
                  </a:lnTo>
                  <a:lnTo>
                    <a:pt x="694" y="1033"/>
                  </a:lnTo>
                  <a:lnTo>
                    <a:pt x="772" y="968"/>
                  </a:lnTo>
                  <a:lnTo>
                    <a:pt x="847" y="904"/>
                  </a:lnTo>
                  <a:lnTo>
                    <a:pt x="919" y="840"/>
                  </a:lnTo>
                  <a:lnTo>
                    <a:pt x="952" y="808"/>
                  </a:lnTo>
                  <a:lnTo>
                    <a:pt x="985" y="778"/>
                  </a:lnTo>
                  <a:lnTo>
                    <a:pt x="1017" y="748"/>
                  </a:lnTo>
                  <a:lnTo>
                    <a:pt x="1048" y="718"/>
                  </a:lnTo>
                  <a:lnTo>
                    <a:pt x="1104" y="661"/>
                  </a:lnTo>
                  <a:lnTo>
                    <a:pt x="1154" y="607"/>
                  </a:lnTo>
                  <a:lnTo>
                    <a:pt x="1201" y="555"/>
                  </a:lnTo>
                  <a:lnTo>
                    <a:pt x="1241" y="507"/>
                  </a:lnTo>
                  <a:lnTo>
                    <a:pt x="1278" y="462"/>
                  </a:lnTo>
                  <a:lnTo>
                    <a:pt x="1310" y="421"/>
                  </a:lnTo>
                  <a:lnTo>
                    <a:pt x="1336" y="384"/>
                  </a:lnTo>
                  <a:lnTo>
                    <a:pt x="1360" y="350"/>
                  </a:lnTo>
                  <a:lnTo>
                    <a:pt x="1379" y="322"/>
                  </a:lnTo>
                  <a:lnTo>
                    <a:pt x="1394" y="298"/>
                  </a:lnTo>
                  <a:lnTo>
                    <a:pt x="1414" y="265"/>
                  </a:lnTo>
                  <a:lnTo>
                    <a:pt x="1420" y="253"/>
                  </a:lnTo>
                  <a:lnTo>
                    <a:pt x="1420" y="253"/>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Freeform 7"/>
            <p:cNvSpPr>
              <a:spLocks/>
            </p:cNvSpPr>
            <p:nvPr/>
          </p:nvSpPr>
          <p:spPr bwMode="auto">
            <a:xfrm>
              <a:off x="0" y="5487987"/>
              <a:ext cx="1719263" cy="134938"/>
            </a:xfrm>
            <a:custGeom>
              <a:avLst/>
              <a:gdLst>
                <a:gd name="T0" fmla="*/ 0 w 3248"/>
                <a:gd name="T1" fmla="*/ 255 h 255"/>
                <a:gd name="T2" fmla="*/ 0 w 3248"/>
                <a:gd name="T3" fmla="*/ 91 h 255"/>
                <a:gd name="T4" fmla="*/ 18 w 3248"/>
                <a:gd name="T5" fmla="*/ 91 h 255"/>
                <a:gd name="T6" fmla="*/ 70 w 3248"/>
                <a:gd name="T7" fmla="*/ 91 h 255"/>
                <a:gd name="T8" fmla="*/ 152 w 3248"/>
                <a:gd name="T9" fmla="*/ 90 h 255"/>
                <a:gd name="T10" fmla="*/ 260 w 3248"/>
                <a:gd name="T11" fmla="*/ 89 h 255"/>
                <a:gd name="T12" fmla="*/ 391 w 3248"/>
                <a:gd name="T13" fmla="*/ 88 h 255"/>
                <a:gd name="T14" fmla="*/ 541 w 3248"/>
                <a:gd name="T15" fmla="*/ 86 h 255"/>
                <a:gd name="T16" fmla="*/ 707 w 3248"/>
                <a:gd name="T17" fmla="*/ 83 h 255"/>
                <a:gd name="T18" fmla="*/ 884 w 3248"/>
                <a:gd name="T19" fmla="*/ 81 h 255"/>
                <a:gd name="T20" fmla="*/ 1069 w 3248"/>
                <a:gd name="T21" fmla="*/ 78 h 255"/>
                <a:gd name="T22" fmla="*/ 1258 w 3248"/>
                <a:gd name="T23" fmla="*/ 75 h 255"/>
                <a:gd name="T24" fmla="*/ 1449 w 3248"/>
                <a:gd name="T25" fmla="*/ 72 h 255"/>
                <a:gd name="T26" fmla="*/ 1635 w 3248"/>
                <a:gd name="T27" fmla="*/ 69 h 255"/>
                <a:gd name="T28" fmla="*/ 1815 w 3248"/>
                <a:gd name="T29" fmla="*/ 64 h 255"/>
                <a:gd name="T30" fmla="*/ 1984 w 3248"/>
                <a:gd name="T31" fmla="*/ 59 h 255"/>
                <a:gd name="T32" fmla="*/ 2138 w 3248"/>
                <a:gd name="T33" fmla="*/ 55 h 255"/>
                <a:gd name="T34" fmla="*/ 2275 w 3248"/>
                <a:gd name="T35" fmla="*/ 50 h 255"/>
                <a:gd name="T36" fmla="*/ 2396 w 3248"/>
                <a:gd name="T37" fmla="*/ 43 h 255"/>
                <a:gd name="T38" fmla="*/ 2509 w 3248"/>
                <a:gd name="T39" fmla="*/ 39 h 255"/>
                <a:gd name="T40" fmla="*/ 2612 w 3248"/>
                <a:gd name="T41" fmla="*/ 34 h 255"/>
                <a:gd name="T42" fmla="*/ 2706 w 3248"/>
                <a:gd name="T43" fmla="*/ 29 h 255"/>
                <a:gd name="T44" fmla="*/ 2791 w 3248"/>
                <a:gd name="T45" fmla="*/ 24 h 255"/>
                <a:gd name="T46" fmla="*/ 2868 w 3248"/>
                <a:gd name="T47" fmla="*/ 21 h 255"/>
                <a:gd name="T48" fmla="*/ 2936 w 3248"/>
                <a:gd name="T49" fmla="*/ 17 h 255"/>
                <a:gd name="T50" fmla="*/ 2996 w 3248"/>
                <a:gd name="T51" fmla="*/ 14 h 255"/>
                <a:gd name="T52" fmla="*/ 3048 w 3248"/>
                <a:gd name="T53" fmla="*/ 10 h 255"/>
                <a:gd name="T54" fmla="*/ 3092 w 3248"/>
                <a:gd name="T55" fmla="*/ 7 h 255"/>
                <a:gd name="T56" fmla="*/ 3129 w 3248"/>
                <a:gd name="T57" fmla="*/ 5 h 255"/>
                <a:gd name="T58" fmla="*/ 3160 w 3248"/>
                <a:gd name="T59" fmla="*/ 3 h 255"/>
                <a:gd name="T60" fmla="*/ 3182 w 3248"/>
                <a:gd name="T61" fmla="*/ 2 h 255"/>
                <a:gd name="T62" fmla="*/ 3198 w 3248"/>
                <a:gd name="T63" fmla="*/ 1 h 255"/>
                <a:gd name="T64" fmla="*/ 3207 w 3248"/>
                <a:gd name="T65" fmla="*/ 0 h 255"/>
                <a:gd name="T66" fmla="*/ 3211 w 3248"/>
                <a:gd name="T67" fmla="*/ 0 h 255"/>
                <a:gd name="T68" fmla="*/ 3247 w 3248"/>
                <a:gd name="T69" fmla="*/ 159 h 255"/>
                <a:gd name="T70" fmla="*/ 3248 w 3248"/>
                <a:gd name="T71" fmla="*/ 159 h 255"/>
                <a:gd name="T72" fmla="*/ 3248 w 3248"/>
                <a:gd name="T73" fmla="*/ 160 h 255"/>
                <a:gd name="T74" fmla="*/ 3237 w 3248"/>
                <a:gd name="T75" fmla="*/ 161 h 255"/>
                <a:gd name="T76" fmla="*/ 3211 w 3248"/>
                <a:gd name="T77" fmla="*/ 163 h 255"/>
                <a:gd name="T78" fmla="*/ 3197 w 3248"/>
                <a:gd name="T79" fmla="*/ 163 h 255"/>
                <a:gd name="T80" fmla="*/ 3155 w 3248"/>
                <a:gd name="T81" fmla="*/ 166 h 255"/>
                <a:gd name="T82" fmla="*/ 3086 w 3248"/>
                <a:gd name="T83" fmla="*/ 169 h 255"/>
                <a:gd name="T84" fmla="*/ 2991 w 3248"/>
                <a:gd name="T85" fmla="*/ 174 h 255"/>
                <a:gd name="T86" fmla="*/ 2869 w 3248"/>
                <a:gd name="T87" fmla="*/ 181 h 255"/>
                <a:gd name="T88" fmla="*/ 2723 w 3248"/>
                <a:gd name="T89" fmla="*/ 187 h 255"/>
                <a:gd name="T90" fmla="*/ 2552 w 3248"/>
                <a:gd name="T91" fmla="*/ 195 h 255"/>
                <a:gd name="T92" fmla="*/ 2356 w 3248"/>
                <a:gd name="T93" fmla="*/ 202 h 255"/>
                <a:gd name="T94" fmla="*/ 2137 w 3248"/>
                <a:gd name="T95" fmla="*/ 210 h 255"/>
                <a:gd name="T96" fmla="*/ 1895 w 3248"/>
                <a:gd name="T97" fmla="*/ 218 h 255"/>
                <a:gd name="T98" fmla="*/ 1632 w 3248"/>
                <a:gd name="T99" fmla="*/ 226 h 255"/>
                <a:gd name="T100" fmla="*/ 1346 w 3248"/>
                <a:gd name="T101" fmla="*/ 234 h 255"/>
                <a:gd name="T102" fmla="*/ 1040 w 3248"/>
                <a:gd name="T103" fmla="*/ 240 h 255"/>
                <a:gd name="T104" fmla="*/ 713 w 3248"/>
                <a:gd name="T105" fmla="*/ 246 h 255"/>
                <a:gd name="T106" fmla="*/ 366 w 3248"/>
                <a:gd name="T107" fmla="*/ 252 h 255"/>
                <a:gd name="T108" fmla="*/ 0 w 3248"/>
                <a:gd name="T109" fmla="*/ 255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248" h="255">
                  <a:moveTo>
                    <a:pt x="0" y="255"/>
                  </a:moveTo>
                  <a:lnTo>
                    <a:pt x="0" y="91"/>
                  </a:lnTo>
                  <a:lnTo>
                    <a:pt x="18" y="91"/>
                  </a:lnTo>
                  <a:lnTo>
                    <a:pt x="70" y="91"/>
                  </a:lnTo>
                  <a:lnTo>
                    <a:pt x="152" y="90"/>
                  </a:lnTo>
                  <a:lnTo>
                    <a:pt x="260" y="89"/>
                  </a:lnTo>
                  <a:lnTo>
                    <a:pt x="391" y="88"/>
                  </a:lnTo>
                  <a:lnTo>
                    <a:pt x="541" y="86"/>
                  </a:lnTo>
                  <a:lnTo>
                    <a:pt x="707" y="83"/>
                  </a:lnTo>
                  <a:lnTo>
                    <a:pt x="884" y="81"/>
                  </a:lnTo>
                  <a:lnTo>
                    <a:pt x="1069" y="78"/>
                  </a:lnTo>
                  <a:lnTo>
                    <a:pt x="1258" y="75"/>
                  </a:lnTo>
                  <a:lnTo>
                    <a:pt x="1449" y="72"/>
                  </a:lnTo>
                  <a:lnTo>
                    <a:pt x="1635" y="69"/>
                  </a:lnTo>
                  <a:lnTo>
                    <a:pt x="1815" y="64"/>
                  </a:lnTo>
                  <a:lnTo>
                    <a:pt x="1984" y="59"/>
                  </a:lnTo>
                  <a:lnTo>
                    <a:pt x="2138" y="55"/>
                  </a:lnTo>
                  <a:lnTo>
                    <a:pt x="2275" y="50"/>
                  </a:lnTo>
                  <a:lnTo>
                    <a:pt x="2396" y="43"/>
                  </a:lnTo>
                  <a:lnTo>
                    <a:pt x="2509" y="39"/>
                  </a:lnTo>
                  <a:lnTo>
                    <a:pt x="2612" y="34"/>
                  </a:lnTo>
                  <a:lnTo>
                    <a:pt x="2706" y="29"/>
                  </a:lnTo>
                  <a:lnTo>
                    <a:pt x="2791" y="24"/>
                  </a:lnTo>
                  <a:lnTo>
                    <a:pt x="2868" y="21"/>
                  </a:lnTo>
                  <a:lnTo>
                    <a:pt x="2936" y="17"/>
                  </a:lnTo>
                  <a:lnTo>
                    <a:pt x="2996" y="14"/>
                  </a:lnTo>
                  <a:lnTo>
                    <a:pt x="3048" y="10"/>
                  </a:lnTo>
                  <a:lnTo>
                    <a:pt x="3092" y="7"/>
                  </a:lnTo>
                  <a:lnTo>
                    <a:pt x="3129" y="5"/>
                  </a:lnTo>
                  <a:lnTo>
                    <a:pt x="3160" y="3"/>
                  </a:lnTo>
                  <a:lnTo>
                    <a:pt x="3182" y="2"/>
                  </a:lnTo>
                  <a:lnTo>
                    <a:pt x="3198" y="1"/>
                  </a:lnTo>
                  <a:lnTo>
                    <a:pt x="3207" y="0"/>
                  </a:lnTo>
                  <a:lnTo>
                    <a:pt x="3211" y="0"/>
                  </a:lnTo>
                  <a:lnTo>
                    <a:pt x="3247" y="159"/>
                  </a:lnTo>
                  <a:lnTo>
                    <a:pt x="3248" y="159"/>
                  </a:lnTo>
                  <a:lnTo>
                    <a:pt x="3248" y="160"/>
                  </a:lnTo>
                  <a:lnTo>
                    <a:pt x="3237" y="161"/>
                  </a:lnTo>
                  <a:lnTo>
                    <a:pt x="3211" y="163"/>
                  </a:lnTo>
                  <a:lnTo>
                    <a:pt x="3197" y="163"/>
                  </a:lnTo>
                  <a:lnTo>
                    <a:pt x="3155" y="166"/>
                  </a:lnTo>
                  <a:lnTo>
                    <a:pt x="3086" y="169"/>
                  </a:lnTo>
                  <a:lnTo>
                    <a:pt x="2991" y="174"/>
                  </a:lnTo>
                  <a:lnTo>
                    <a:pt x="2869" y="181"/>
                  </a:lnTo>
                  <a:lnTo>
                    <a:pt x="2723" y="187"/>
                  </a:lnTo>
                  <a:lnTo>
                    <a:pt x="2552" y="195"/>
                  </a:lnTo>
                  <a:lnTo>
                    <a:pt x="2356" y="202"/>
                  </a:lnTo>
                  <a:lnTo>
                    <a:pt x="2137" y="210"/>
                  </a:lnTo>
                  <a:lnTo>
                    <a:pt x="1895" y="218"/>
                  </a:lnTo>
                  <a:lnTo>
                    <a:pt x="1632" y="226"/>
                  </a:lnTo>
                  <a:lnTo>
                    <a:pt x="1346" y="234"/>
                  </a:lnTo>
                  <a:lnTo>
                    <a:pt x="1040" y="240"/>
                  </a:lnTo>
                  <a:lnTo>
                    <a:pt x="713" y="246"/>
                  </a:lnTo>
                  <a:lnTo>
                    <a:pt x="366" y="252"/>
                  </a:lnTo>
                  <a:lnTo>
                    <a:pt x="0" y="255"/>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Freeform 8"/>
            <p:cNvSpPr>
              <a:spLocks/>
            </p:cNvSpPr>
            <p:nvPr/>
          </p:nvSpPr>
          <p:spPr bwMode="auto">
            <a:xfrm>
              <a:off x="1879600" y="4813300"/>
              <a:ext cx="1460500" cy="747713"/>
            </a:xfrm>
            <a:custGeom>
              <a:avLst/>
              <a:gdLst>
                <a:gd name="T0" fmla="*/ 137 w 2761"/>
                <a:gd name="T1" fmla="*/ 1408 h 1414"/>
                <a:gd name="T2" fmla="*/ 354 w 2761"/>
                <a:gd name="T3" fmla="*/ 1391 h 1414"/>
                <a:gd name="T4" fmla="*/ 538 w 2761"/>
                <a:gd name="T5" fmla="*/ 1372 h 1414"/>
                <a:gd name="T6" fmla="*/ 669 w 2761"/>
                <a:gd name="T7" fmla="*/ 1357 h 1414"/>
                <a:gd name="T8" fmla="*/ 804 w 2761"/>
                <a:gd name="T9" fmla="*/ 1338 h 1414"/>
                <a:gd name="T10" fmla="*/ 941 w 2761"/>
                <a:gd name="T11" fmla="*/ 1317 h 1414"/>
                <a:gd name="T12" fmla="*/ 1080 w 2761"/>
                <a:gd name="T13" fmla="*/ 1292 h 1414"/>
                <a:gd name="T14" fmla="*/ 1219 w 2761"/>
                <a:gd name="T15" fmla="*/ 1263 h 1414"/>
                <a:gd name="T16" fmla="*/ 1357 w 2761"/>
                <a:gd name="T17" fmla="*/ 1230 h 1414"/>
                <a:gd name="T18" fmla="*/ 1493 w 2761"/>
                <a:gd name="T19" fmla="*/ 1194 h 1414"/>
                <a:gd name="T20" fmla="*/ 1624 w 2761"/>
                <a:gd name="T21" fmla="*/ 1153 h 1414"/>
                <a:gd name="T22" fmla="*/ 1751 w 2761"/>
                <a:gd name="T23" fmla="*/ 1108 h 1414"/>
                <a:gd name="T24" fmla="*/ 1872 w 2761"/>
                <a:gd name="T25" fmla="*/ 1057 h 1414"/>
                <a:gd name="T26" fmla="*/ 1984 w 2761"/>
                <a:gd name="T27" fmla="*/ 1001 h 1414"/>
                <a:gd name="T28" fmla="*/ 2105 w 2761"/>
                <a:gd name="T29" fmla="*/ 929 h 1414"/>
                <a:gd name="T30" fmla="*/ 2228 w 2761"/>
                <a:gd name="T31" fmla="*/ 846 h 1414"/>
                <a:gd name="T32" fmla="*/ 2334 w 2761"/>
                <a:gd name="T33" fmla="*/ 764 h 1414"/>
                <a:gd name="T34" fmla="*/ 2426 w 2761"/>
                <a:gd name="T35" fmla="*/ 682 h 1414"/>
                <a:gd name="T36" fmla="*/ 2503 w 2761"/>
                <a:gd name="T37" fmla="*/ 604 h 1414"/>
                <a:gd name="T38" fmla="*/ 2567 w 2761"/>
                <a:gd name="T39" fmla="*/ 528 h 1414"/>
                <a:gd name="T40" fmla="*/ 2620 w 2761"/>
                <a:gd name="T41" fmla="*/ 455 h 1414"/>
                <a:gd name="T42" fmla="*/ 2662 w 2761"/>
                <a:gd name="T43" fmla="*/ 386 h 1414"/>
                <a:gd name="T44" fmla="*/ 2695 w 2761"/>
                <a:gd name="T45" fmla="*/ 323 h 1414"/>
                <a:gd name="T46" fmla="*/ 2720 w 2761"/>
                <a:gd name="T47" fmla="*/ 264 h 1414"/>
                <a:gd name="T48" fmla="*/ 2737 w 2761"/>
                <a:gd name="T49" fmla="*/ 213 h 1414"/>
                <a:gd name="T50" fmla="*/ 2749 w 2761"/>
                <a:gd name="T51" fmla="*/ 167 h 1414"/>
                <a:gd name="T52" fmla="*/ 2758 w 2761"/>
                <a:gd name="T53" fmla="*/ 114 h 1414"/>
                <a:gd name="T54" fmla="*/ 2761 w 2761"/>
                <a:gd name="T55" fmla="*/ 74 h 1414"/>
                <a:gd name="T56" fmla="*/ 2613 w 2761"/>
                <a:gd name="T57" fmla="*/ 0 h 1414"/>
                <a:gd name="T58" fmla="*/ 2604 w 2761"/>
                <a:gd name="T59" fmla="*/ 30 h 1414"/>
                <a:gd name="T60" fmla="*/ 2571 w 2761"/>
                <a:gd name="T61" fmla="*/ 109 h 1414"/>
                <a:gd name="T62" fmla="*/ 2544 w 2761"/>
                <a:gd name="T63" fmla="*/ 164 h 1414"/>
                <a:gd name="T64" fmla="*/ 2510 w 2761"/>
                <a:gd name="T65" fmla="*/ 226 h 1414"/>
                <a:gd name="T66" fmla="*/ 2466 w 2761"/>
                <a:gd name="T67" fmla="*/ 296 h 1414"/>
                <a:gd name="T68" fmla="*/ 2413 w 2761"/>
                <a:gd name="T69" fmla="*/ 371 h 1414"/>
                <a:gd name="T70" fmla="*/ 2351 w 2761"/>
                <a:gd name="T71" fmla="*/ 450 h 1414"/>
                <a:gd name="T72" fmla="*/ 2277 w 2761"/>
                <a:gd name="T73" fmla="*/ 530 h 1414"/>
                <a:gd name="T74" fmla="*/ 2191 w 2761"/>
                <a:gd name="T75" fmla="*/ 610 h 1414"/>
                <a:gd name="T76" fmla="*/ 2094 w 2761"/>
                <a:gd name="T77" fmla="*/ 691 h 1414"/>
                <a:gd name="T78" fmla="*/ 1983 w 2761"/>
                <a:gd name="T79" fmla="*/ 768 h 1414"/>
                <a:gd name="T80" fmla="*/ 1858 w 2761"/>
                <a:gd name="T81" fmla="*/ 841 h 1414"/>
                <a:gd name="T82" fmla="*/ 1719 w 2761"/>
                <a:gd name="T83" fmla="*/ 910 h 1414"/>
                <a:gd name="T84" fmla="*/ 1564 w 2761"/>
                <a:gd name="T85" fmla="*/ 971 h 1414"/>
                <a:gd name="T86" fmla="*/ 1454 w 2761"/>
                <a:gd name="T87" fmla="*/ 1008 h 1414"/>
                <a:gd name="T88" fmla="*/ 1343 w 2761"/>
                <a:gd name="T89" fmla="*/ 1042 h 1414"/>
                <a:gd name="T90" fmla="*/ 1232 w 2761"/>
                <a:gd name="T91" fmla="*/ 1073 h 1414"/>
                <a:gd name="T92" fmla="*/ 1121 w 2761"/>
                <a:gd name="T93" fmla="*/ 1100 h 1414"/>
                <a:gd name="T94" fmla="*/ 1011 w 2761"/>
                <a:gd name="T95" fmla="*/ 1125 h 1414"/>
                <a:gd name="T96" fmla="*/ 903 w 2761"/>
                <a:gd name="T97" fmla="*/ 1147 h 1414"/>
                <a:gd name="T98" fmla="*/ 693 w 2761"/>
                <a:gd name="T99" fmla="*/ 1184 h 1414"/>
                <a:gd name="T100" fmla="*/ 493 w 2761"/>
                <a:gd name="T101" fmla="*/ 1212 h 1414"/>
                <a:gd name="T102" fmla="*/ 309 w 2761"/>
                <a:gd name="T103" fmla="*/ 1234 h 1414"/>
                <a:gd name="T104" fmla="*/ 143 w 2761"/>
                <a:gd name="T105" fmla="*/ 1247 h 1414"/>
                <a:gd name="T106" fmla="*/ 0 w 2761"/>
                <a:gd name="T107" fmla="*/ 1256 h 1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61" h="1414">
                  <a:moveTo>
                    <a:pt x="41" y="1414"/>
                  </a:moveTo>
                  <a:lnTo>
                    <a:pt x="137" y="1408"/>
                  </a:lnTo>
                  <a:lnTo>
                    <a:pt x="241" y="1401"/>
                  </a:lnTo>
                  <a:lnTo>
                    <a:pt x="354" y="1391"/>
                  </a:lnTo>
                  <a:lnTo>
                    <a:pt x="476" y="1380"/>
                  </a:lnTo>
                  <a:lnTo>
                    <a:pt x="538" y="1372"/>
                  </a:lnTo>
                  <a:lnTo>
                    <a:pt x="603" y="1365"/>
                  </a:lnTo>
                  <a:lnTo>
                    <a:pt x="669" y="1357"/>
                  </a:lnTo>
                  <a:lnTo>
                    <a:pt x="736" y="1348"/>
                  </a:lnTo>
                  <a:lnTo>
                    <a:pt x="804" y="1338"/>
                  </a:lnTo>
                  <a:lnTo>
                    <a:pt x="871" y="1328"/>
                  </a:lnTo>
                  <a:lnTo>
                    <a:pt x="941" y="1317"/>
                  </a:lnTo>
                  <a:lnTo>
                    <a:pt x="1010" y="1305"/>
                  </a:lnTo>
                  <a:lnTo>
                    <a:pt x="1080" y="1292"/>
                  </a:lnTo>
                  <a:lnTo>
                    <a:pt x="1150" y="1278"/>
                  </a:lnTo>
                  <a:lnTo>
                    <a:pt x="1219" y="1263"/>
                  </a:lnTo>
                  <a:lnTo>
                    <a:pt x="1288" y="1247"/>
                  </a:lnTo>
                  <a:lnTo>
                    <a:pt x="1357" y="1230"/>
                  </a:lnTo>
                  <a:lnTo>
                    <a:pt x="1426" y="1214"/>
                  </a:lnTo>
                  <a:lnTo>
                    <a:pt x="1493" y="1194"/>
                  </a:lnTo>
                  <a:lnTo>
                    <a:pt x="1559" y="1174"/>
                  </a:lnTo>
                  <a:lnTo>
                    <a:pt x="1624" y="1153"/>
                  </a:lnTo>
                  <a:lnTo>
                    <a:pt x="1689" y="1131"/>
                  </a:lnTo>
                  <a:lnTo>
                    <a:pt x="1751" y="1108"/>
                  </a:lnTo>
                  <a:lnTo>
                    <a:pt x="1813" y="1082"/>
                  </a:lnTo>
                  <a:lnTo>
                    <a:pt x="1872" y="1057"/>
                  </a:lnTo>
                  <a:lnTo>
                    <a:pt x="1929" y="1029"/>
                  </a:lnTo>
                  <a:lnTo>
                    <a:pt x="1984" y="1001"/>
                  </a:lnTo>
                  <a:lnTo>
                    <a:pt x="2037" y="971"/>
                  </a:lnTo>
                  <a:lnTo>
                    <a:pt x="2105" y="929"/>
                  </a:lnTo>
                  <a:lnTo>
                    <a:pt x="2168" y="888"/>
                  </a:lnTo>
                  <a:lnTo>
                    <a:pt x="2228" y="846"/>
                  </a:lnTo>
                  <a:lnTo>
                    <a:pt x="2283" y="805"/>
                  </a:lnTo>
                  <a:lnTo>
                    <a:pt x="2334" y="764"/>
                  </a:lnTo>
                  <a:lnTo>
                    <a:pt x="2382" y="723"/>
                  </a:lnTo>
                  <a:lnTo>
                    <a:pt x="2426" y="682"/>
                  </a:lnTo>
                  <a:lnTo>
                    <a:pt x="2466" y="643"/>
                  </a:lnTo>
                  <a:lnTo>
                    <a:pt x="2503" y="604"/>
                  </a:lnTo>
                  <a:lnTo>
                    <a:pt x="2536" y="565"/>
                  </a:lnTo>
                  <a:lnTo>
                    <a:pt x="2567" y="528"/>
                  </a:lnTo>
                  <a:lnTo>
                    <a:pt x="2595" y="491"/>
                  </a:lnTo>
                  <a:lnTo>
                    <a:pt x="2620" y="455"/>
                  </a:lnTo>
                  <a:lnTo>
                    <a:pt x="2642" y="420"/>
                  </a:lnTo>
                  <a:lnTo>
                    <a:pt x="2662" y="386"/>
                  </a:lnTo>
                  <a:lnTo>
                    <a:pt x="2680" y="353"/>
                  </a:lnTo>
                  <a:lnTo>
                    <a:pt x="2695" y="323"/>
                  </a:lnTo>
                  <a:lnTo>
                    <a:pt x="2708" y="293"/>
                  </a:lnTo>
                  <a:lnTo>
                    <a:pt x="2720" y="264"/>
                  </a:lnTo>
                  <a:lnTo>
                    <a:pt x="2729" y="238"/>
                  </a:lnTo>
                  <a:lnTo>
                    <a:pt x="2737" y="213"/>
                  </a:lnTo>
                  <a:lnTo>
                    <a:pt x="2743" y="189"/>
                  </a:lnTo>
                  <a:lnTo>
                    <a:pt x="2749" y="167"/>
                  </a:lnTo>
                  <a:lnTo>
                    <a:pt x="2753" y="148"/>
                  </a:lnTo>
                  <a:lnTo>
                    <a:pt x="2758" y="114"/>
                  </a:lnTo>
                  <a:lnTo>
                    <a:pt x="2760" y="90"/>
                  </a:lnTo>
                  <a:lnTo>
                    <a:pt x="2761" y="74"/>
                  </a:lnTo>
                  <a:lnTo>
                    <a:pt x="2761" y="70"/>
                  </a:lnTo>
                  <a:lnTo>
                    <a:pt x="2613" y="0"/>
                  </a:lnTo>
                  <a:lnTo>
                    <a:pt x="2611" y="7"/>
                  </a:lnTo>
                  <a:lnTo>
                    <a:pt x="2604" y="30"/>
                  </a:lnTo>
                  <a:lnTo>
                    <a:pt x="2591" y="63"/>
                  </a:lnTo>
                  <a:lnTo>
                    <a:pt x="2571" y="109"/>
                  </a:lnTo>
                  <a:lnTo>
                    <a:pt x="2558" y="135"/>
                  </a:lnTo>
                  <a:lnTo>
                    <a:pt x="2544" y="164"/>
                  </a:lnTo>
                  <a:lnTo>
                    <a:pt x="2529" y="195"/>
                  </a:lnTo>
                  <a:lnTo>
                    <a:pt x="2510" y="226"/>
                  </a:lnTo>
                  <a:lnTo>
                    <a:pt x="2489" y="261"/>
                  </a:lnTo>
                  <a:lnTo>
                    <a:pt x="2466" y="296"/>
                  </a:lnTo>
                  <a:lnTo>
                    <a:pt x="2441" y="333"/>
                  </a:lnTo>
                  <a:lnTo>
                    <a:pt x="2413" y="371"/>
                  </a:lnTo>
                  <a:lnTo>
                    <a:pt x="2384" y="409"/>
                  </a:lnTo>
                  <a:lnTo>
                    <a:pt x="2351" y="450"/>
                  </a:lnTo>
                  <a:lnTo>
                    <a:pt x="2315" y="489"/>
                  </a:lnTo>
                  <a:lnTo>
                    <a:pt x="2277" y="530"/>
                  </a:lnTo>
                  <a:lnTo>
                    <a:pt x="2236" y="570"/>
                  </a:lnTo>
                  <a:lnTo>
                    <a:pt x="2191" y="610"/>
                  </a:lnTo>
                  <a:lnTo>
                    <a:pt x="2145" y="651"/>
                  </a:lnTo>
                  <a:lnTo>
                    <a:pt x="2094" y="691"/>
                  </a:lnTo>
                  <a:lnTo>
                    <a:pt x="2040" y="730"/>
                  </a:lnTo>
                  <a:lnTo>
                    <a:pt x="1983" y="768"/>
                  </a:lnTo>
                  <a:lnTo>
                    <a:pt x="1923" y="805"/>
                  </a:lnTo>
                  <a:lnTo>
                    <a:pt x="1858" y="841"/>
                  </a:lnTo>
                  <a:lnTo>
                    <a:pt x="1790" y="876"/>
                  </a:lnTo>
                  <a:lnTo>
                    <a:pt x="1719" y="910"/>
                  </a:lnTo>
                  <a:lnTo>
                    <a:pt x="1643" y="942"/>
                  </a:lnTo>
                  <a:lnTo>
                    <a:pt x="1564" y="971"/>
                  </a:lnTo>
                  <a:lnTo>
                    <a:pt x="1509" y="990"/>
                  </a:lnTo>
                  <a:lnTo>
                    <a:pt x="1454" y="1008"/>
                  </a:lnTo>
                  <a:lnTo>
                    <a:pt x="1398" y="1025"/>
                  </a:lnTo>
                  <a:lnTo>
                    <a:pt x="1343" y="1042"/>
                  </a:lnTo>
                  <a:lnTo>
                    <a:pt x="1287" y="1057"/>
                  </a:lnTo>
                  <a:lnTo>
                    <a:pt x="1232" y="1073"/>
                  </a:lnTo>
                  <a:lnTo>
                    <a:pt x="1176" y="1087"/>
                  </a:lnTo>
                  <a:lnTo>
                    <a:pt x="1121" y="1100"/>
                  </a:lnTo>
                  <a:lnTo>
                    <a:pt x="1066" y="1113"/>
                  </a:lnTo>
                  <a:lnTo>
                    <a:pt x="1011" y="1125"/>
                  </a:lnTo>
                  <a:lnTo>
                    <a:pt x="957" y="1136"/>
                  </a:lnTo>
                  <a:lnTo>
                    <a:pt x="903" y="1147"/>
                  </a:lnTo>
                  <a:lnTo>
                    <a:pt x="796" y="1167"/>
                  </a:lnTo>
                  <a:lnTo>
                    <a:pt x="693" y="1184"/>
                  </a:lnTo>
                  <a:lnTo>
                    <a:pt x="591" y="1200"/>
                  </a:lnTo>
                  <a:lnTo>
                    <a:pt x="493" y="1212"/>
                  </a:lnTo>
                  <a:lnTo>
                    <a:pt x="399" y="1224"/>
                  </a:lnTo>
                  <a:lnTo>
                    <a:pt x="309" y="1234"/>
                  </a:lnTo>
                  <a:lnTo>
                    <a:pt x="223" y="1241"/>
                  </a:lnTo>
                  <a:lnTo>
                    <a:pt x="143" y="1247"/>
                  </a:lnTo>
                  <a:lnTo>
                    <a:pt x="69" y="1253"/>
                  </a:lnTo>
                  <a:lnTo>
                    <a:pt x="0" y="1256"/>
                  </a:lnTo>
                  <a:lnTo>
                    <a:pt x="41" y="1414"/>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Freeform 9"/>
            <p:cNvSpPr>
              <a:spLocks/>
            </p:cNvSpPr>
            <p:nvPr/>
          </p:nvSpPr>
          <p:spPr bwMode="auto">
            <a:xfrm>
              <a:off x="3311525" y="3989387"/>
              <a:ext cx="730250" cy="731838"/>
            </a:xfrm>
            <a:custGeom>
              <a:avLst/>
              <a:gdLst>
                <a:gd name="T0" fmla="*/ 119 w 1382"/>
                <a:gd name="T1" fmla="*/ 1382 h 1382"/>
                <a:gd name="T2" fmla="*/ 124 w 1382"/>
                <a:gd name="T3" fmla="*/ 1336 h 1382"/>
                <a:gd name="T4" fmla="*/ 141 w 1382"/>
                <a:gd name="T5" fmla="*/ 1213 h 1382"/>
                <a:gd name="T6" fmla="*/ 155 w 1382"/>
                <a:gd name="T7" fmla="*/ 1131 h 1382"/>
                <a:gd name="T8" fmla="*/ 174 w 1382"/>
                <a:gd name="T9" fmla="*/ 1037 h 1382"/>
                <a:gd name="T10" fmla="*/ 197 w 1382"/>
                <a:gd name="T11" fmla="*/ 938 h 1382"/>
                <a:gd name="T12" fmla="*/ 225 w 1382"/>
                <a:gd name="T13" fmla="*/ 833 h 1382"/>
                <a:gd name="T14" fmla="*/ 260 w 1382"/>
                <a:gd name="T15" fmla="*/ 727 h 1382"/>
                <a:gd name="T16" fmla="*/ 302 w 1382"/>
                <a:gd name="T17" fmla="*/ 623 h 1382"/>
                <a:gd name="T18" fmla="*/ 349 w 1382"/>
                <a:gd name="T19" fmla="*/ 523 h 1382"/>
                <a:gd name="T20" fmla="*/ 403 w 1382"/>
                <a:gd name="T21" fmla="*/ 430 h 1382"/>
                <a:gd name="T22" fmla="*/ 466 w 1382"/>
                <a:gd name="T23" fmla="*/ 349 h 1382"/>
                <a:gd name="T24" fmla="*/ 536 w 1382"/>
                <a:gd name="T25" fmla="*/ 280 h 1382"/>
                <a:gd name="T26" fmla="*/ 615 w 1382"/>
                <a:gd name="T27" fmla="*/ 228 h 1382"/>
                <a:gd name="T28" fmla="*/ 702 w 1382"/>
                <a:gd name="T29" fmla="*/ 195 h 1382"/>
                <a:gd name="T30" fmla="*/ 1016 w 1382"/>
                <a:gd name="T31" fmla="*/ 122 h 1382"/>
                <a:gd name="T32" fmla="*/ 1227 w 1382"/>
                <a:gd name="T33" fmla="*/ 77 h 1382"/>
                <a:gd name="T34" fmla="*/ 1345 w 1382"/>
                <a:gd name="T35" fmla="*/ 54 h 1382"/>
                <a:gd name="T36" fmla="*/ 1382 w 1382"/>
                <a:gd name="T37" fmla="*/ 47 h 1382"/>
                <a:gd name="T38" fmla="*/ 1227 w 1382"/>
                <a:gd name="T39" fmla="*/ 0 h 1382"/>
                <a:gd name="T40" fmla="*/ 1169 w 1382"/>
                <a:gd name="T41" fmla="*/ 5 h 1382"/>
                <a:gd name="T42" fmla="*/ 1063 w 1382"/>
                <a:gd name="T43" fmla="*/ 16 h 1382"/>
                <a:gd name="T44" fmla="*/ 964 w 1382"/>
                <a:gd name="T45" fmla="*/ 30 h 1382"/>
                <a:gd name="T46" fmla="*/ 891 w 1382"/>
                <a:gd name="T47" fmla="*/ 44 h 1382"/>
                <a:gd name="T48" fmla="*/ 813 w 1382"/>
                <a:gd name="T49" fmla="*/ 60 h 1382"/>
                <a:gd name="T50" fmla="*/ 734 w 1382"/>
                <a:gd name="T51" fmla="*/ 80 h 1382"/>
                <a:gd name="T52" fmla="*/ 656 w 1382"/>
                <a:gd name="T53" fmla="*/ 103 h 1382"/>
                <a:gd name="T54" fmla="*/ 580 w 1382"/>
                <a:gd name="T55" fmla="*/ 131 h 1382"/>
                <a:gd name="T56" fmla="*/ 507 w 1382"/>
                <a:gd name="T57" fmla="*/ 163 h 1382"/>
                <a:gd name="T58" fmla="*/ 439 w 1382"/>
                <a:gd name="T59" fmla="*/ 198 h 1382"/>
                <a:gd name="T60" fmla="*/ 379 w 1382"/>
                <a:gd name="T61" fmla="*/ 240 h 1382"/>
                <a:gd name="T62" fmla="*/ 328 w 1382"/>
                <a:gd name="T63" fmla="*/ 285 h 1382"/>
                <a:gd name="T64" fmla="*/ 286 w 1382"/>
                <a:gd name="T65" fmla="*/ 338 h 1382"/>
                <a:gd name="T66" fmla="*/ 249 w 1382"/>
                <a:gd name="T67" fmla="*/ 399 h 1382"/>
                <a:gd name="T68" fmla="*/ 214 w 1382"/>
                <a:gd name="T69" fmla="*/ 470 h 1382"/>
                <a:gd name="T70" fmla="*/ 182 w 1382"/>
                <a:gd name="T71" fmla="*/ 548 h 1382"/>
                <a:gd name="T72" fmla="*/ 153 w 1382"/>
                <a:gd name="T73" fmla="*/ 629 h 1382"/>
                <a:gd name="T74" fmla="*/ 126 w 1382"/>
                <a:gd name="T75" fmla="*/ 714 h 1382"/>
                <a:gd name="T76" fmla="*/ 103 w 1382"/>
                <a:gd name="T77" fmla="*/ 800 h 1382"/>
                <a:gd name="T78" fmla="*/ 82 w 1382"/>
                <a:gd name="T79" fmla="*/ 886 h 1382"/>
                <a:gd name="T80" fmla="*/ 55 w 1382"/>
                <a:gd name="T81" fmla="*/ 1009 h 1382"/>
                <a:gd name="T82" fmla="*/ 28 w 1382"/>
                <a:gd name="T83" fmla="*/ 1155 h 1382"/>
                <a:gd name="T84" fmla="*/ 11 w 1382"/>
                <a:gd name="T85" fmla="*/ 1267 h 1382"/>
                <a:gd name="T86" fmla="*/ 1 w 1382"/>
                <a:gd name="T87" fmla="*/ 1330 h 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82" h="1382">
                  <a:moveTo>
                    <a:pt x="0" y="1338"/>
                  </a:moveTo>
                  <a:lnTo>
                    <a:pt x="119" y="1382"/>
                  </a:lnTo>
                  <a:lnTo>
                    <a:pt x="120" y="1371"/>
                  </a:lnTo>
                  <a:lnTo>
                    <a:pt x="124" y="1336"/>
                  </a:lnTo>
                  <a:lnTo>
                    <a:pt x="130" y="1283"/>
                  </a:lnTo>
                  <a:lnTo>
                    <a:pt x="141" y="1213"/>
                  </a:lnTo>
                  <a:lnTo>
                    <a:pt x="147" y="1174"/>
                  </a:lnTo>
                  <a:lnTo>
                    <a:pt x="155" y="1131"/>
                  </a:lnTo>
                  <a:lnTo>
                    <a:pt x="164" y="1085"/>
                  </a:lnTo>
                  <a:lnTo>
                    <a:pt x="174" y="1037"/>
                  </a:lnTo>
                  <a:lnTo>
                    <a:pt x="185" y="989"/>
                  </a:lnTo>
                  <a:lnTo>
                    <a:pt x="197" y="938"/>
                  </a:lnTo>
                  <a:lnTo>
                    <a:pt x="211" y="886"/>
                  </a:lnTo>
                  <a:lnTo>
                    <a:pt x="225" y="833"/>
                  </a:lnTo>
                  <a:lnTo>
                    <a:pt x="242" y="780"/>
                  </a:lnTo>
                  <a:lnTo>
                    <a:pt x="260" y="727"/>
                  </a:lnTo>
                  <a:lnTo>
                    <a:pt x="280" y="675"/>
                  </a:lnTo>
                  <a:lnTo>
                    <a:pt x="302" y="623"/>
                  </a:lnTo>
                  <a:lnTo>
                    <a:pt x="324" y="572"/>
                  </a:lnTo>
                  <a:lnTo>
                    <a:pt x="349" y="523"/>
                  </a:lnTo>
                  <a:lnTo>
                    <a:pt x="376" y="476"/>
                  </a:lnTo>
                  <a:lnTo>
                    <a:pt x="403" y="430"/>
                  </a:lnTo>
                  <a:lnTo>
                    <a:pt x="434" y="388"/>
                  </a:lnTo>
                  <a:lnTo>
                    <a:pt x="466" y="349"/>
                  </a:lnTo>
                  <a:lnTo>
                    <a:pt x="499" y="313"/>
                  </a:lnTo>
                  <a:lnTo>
                    <a:pt x="536" y="280"/>
                  </a:lnTo>
                  <a:lnTo>
                    <a:pt x="574" y="251"/>
                  </a:lnTo>
                  <a:lnTo>
                    <a:pt x="615" y="228"/>
                  </a:lnTo>
                  <a:lnTo>
                    <a:pt x="657" y="209"/>
                  </a:lnTo>
                  <a:lnTo>
                    <a:pt x="702" y="195"/>
                  </a:lnTo>
                  <a:lnTo>
                    <a:pt x="873" y="155"/>
                  </a:lnTo>
                  <a:lnTo>
                    <a:pt x="1016" y="122"/>
                  </a:lnTo>
                  <a:lnTo>
                    <a:pt x="1134" y="97"/>
                  </a:lnTo>
                  <a:lnTo>
                    <a:pt x="1227" y="77"/>
                  </a:lnTo>
                  <a:lnTo>
                    <a:pt x="1297" y="63"/>
                  </a:lnTo>
                  <a:lnTo>
                    <a:pt x="1345" y="54"/>
                  </a:lnTo>
                  <a:lnTo>
                    <a:pt x="1373" y="49"/>
                  </a:lnTo>
                  <a:lnTo>
                    <a:pt x="1382" y="47"/>
                  </a:lnTo>
                  <a:lnTo>
                    <a:pt x="1235" y="0"/>
                  </a:lnTo>
                  <a:lnTo>
                    <a:pt x="1227" y="0"/>
                  </a:lnTo>
                  <a:lnTo>
                    <a:pt x="1205" y="2"/>
                  </a:lnTo>
                  <a:lnTo>
                    <a:pt x="1169" y="5"/>
                  </a:lnTo>
                  <a:lnTo>
                    <a:pt x="1121" y="9"/>
                  </a:lnTo>
                  <a:lnTo>
                    <a:pt x="1063" y="16"/>
                  </a:lnTo>
                  <a:lnTo>
                    <a:pt x="999" y="25"/>
                  </a:lnTo>
                  <a:lnTo>
                    <a:pt x="964" y="30"/>
                  </a:lnTo>
                  <a:lnTo>
                    <a:pt x="928" y="37"/>
                  </a:lnTo>
                  <a:lnTo>
                    <a:pt x="891" y="44"/>
                  </a:lnTo>
                  <a:lnTo>
                    <a:pt x="852" y="51"/>
                  </a:lnTo>
                  <a:lnTo>
                    <a:pt x="813" y="60"/>
                  </a:lnTo>
                  <a:lnTo>
                    <a:pt x="774" y="69"/>
                  </a:lnTo>
                  <a:lnTo>
                    <a:pt x="734" y="80"/>
                  </a:lnTo>
                  <a:lnTo>
                    <a:pt x="695" y="91"/>
                  </a:lnTo>
                  <a:lnTo>
                    <a:pt x="656" y="103"/>
                  </a:lnTo>
                  <a:lnTo>
                    <a:pt x="618" y="116"/>
                  </a:lnTo>
                  <a:lnTo>
                    <a:pt x="580" y="131"/>
                  </a:lnTo>
                  <a:lnTo>
                    <a:pt x="543" y="146"/>
                  </a:lnTo>
                  <a:lnTo>
                    <a:pt x="507" y="163"/>
                  </a:lnTo>
                  <a:lnTo>
                    <a:pt x="472" y="179"/>
                  </a:lnTo>
                  <a:lnTo>
                    <a:pt x="439" y="198"/>
                  </a:lnTo>
                  <a:lnTo>
                    <a:pt x="408" y="219"/>
                  </a:lnTo>
                  <a:lnTo>
                    <a:pt x="379" y="240"/>
                  </a:lnTo>
                  <a:lnTo>
                    <a:pt x="352" y="262"/>
                  </a:lnTo>
                  <a:lnTo>
                    <a:pt x="328" y="285"/>
                  </a:lnTo>
                  <a:lnTo>
                    <a:pt x="306" y="311"/>
                  </a:lnTo>
                  <a:lnTo>
                    <a:pt x="286" y="338"/>
                  </a:lnTo>
                  <a:lnTo>
                    <a:pt x="267" y="368"/>
                  </a:lnTo>
                  <a:lnTo>
                    <a:pt x="249" y="399"/>
                  </a:lnTo>
                  <a:lnTo>
                    <a:pt x="231" y="434"/>
                  </a:lnTo>
                  <a:lnTo>
                    <a:pt x="214" y="470"/>
                  </a:lnTo>
                  <a:lnTo>
                    <a:pt x="197" y="508"/>
                  </a:lnTo>
                  <a:lnTo>
                    <a:pt x="182" y="548"/>
                  </a:lnTo>
                  <a:lnTo>
                    <a:pt x="167" y="588"/>
                  </a:lnTo>
                  <a:lnTo>
                    <a:pt x="153" y="629"/>
                  </a:lnTo>
                  <a:lnTo>
                    <a:pt x="139" y="671"/>
                  </a:lnTo>
                  <a:lnTo>
                    <a:pt x="126" y="714"/>
                  </a:lnTo>
                  <a:lnTo>
                    <a:pt x="114" y="757"/>
                  </a:lnTo>
                  <a:lnTo>
                    <a:pt x="103" y="800"/>
                  </a:lnTo>
                  <a:lnTo>
                    <a:pt x="92" y="843"/>
                  </a:lnTo>
                  <a:lnTo>
                    <a:pt x="82" y="886"/>
                  </a:lnTo>
                  <a:lnTo>
                    <a:pt x="72" y="927"/>
                  </a:lnTo>
                  <a:lnTo>
                    <a:pt x="55" y="1009"/>
                  </a:lnTo>
                  <a:lnTo>
                    <a:pt x="40" y="1086"/>
                  </a:lnTo>
                  <a:lnTo>
                    <a:pt x="28" y="1155"/>
                  </a:lnTo>
                  <a:lnTo>
                    <a:pt x="18" y="1216"/>
                  </a:lnTo>
                  <a:lnTo>
                    <a:pt x="11" y="1267"/>
                  </a:lnTo>
                  <a:lnTo>
                    <a:pt x="4" y="1305"/>
                  </a:lnTo>
                  <a:lnTo>
                    <a:pt x="1" y="1330"/>
                  </a:lnTo>
                  <a:lnTo>
                    <a:pt x="0" y="133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Freeform 10"/>
            <p:cNvSpPr>
              <a:spLocks/>
            </p:cNvSpPr>
            <p:nvPr/>
          </p:nvSpPr>
          <p:spPr bwMode="auto">
            <a:xfrm>
              <a:off x="4087813" y="3429000"/>
              <a:ext cx="1517650" cy="541338"/>
            </a:xfrm>
            <a:custGeom>
              <a:avLst/>
              <a:gdLst>
                <a:gd name="T0" fmla="*/ 188 w 2868"/>
                <a:gd name="T1" fmla="*/ 1023 h 1023"/>
                <a:gd name="T2" fmla="*/ 266 w 2868"/>
                <a:gd name="T3" fmla="*/ 1010 h 1023"/>
                <a:gd name="T4" fmla="*/ 470 w 2868"/>
                <a:gd name="T5" fmla="*/ 973 h 1023"/>
                <a:gd name="T6" fmla="*/ 768 w 2868"/>
                <a:gd name="T7" fmla="*/ 917 h 1023"/>
                <a:gd name="T8" fmla="*/ 1121 w 2868"/>
                <a:gd name="T9" fmla="*/ 844 h 1023"/>
                <a:gd name="T10" fmla="*/ 1308 w 2868"/>
                <a:gd name="T11" fmla="*/ 802 h 1023"/>
                <a:gd name="T12" fmla="*/ 1495 w 2868"/>
                <a:gd name="T13" fmla="*/ 757 h 1023"/>
                <a:gd name="T14" fmla="*/ 1678 w 2868"/>
                <a:gd name="T15" fmla="*/ 711 h 1023"/>
                <a:gd name="T16" fmla="*/ 1853 w 2868"/>
                <a:gd name="T17" fmla="*/ 662 h 1023"/>
                <a:gd name="T18" fmla="*/ 2015 w 2868"/>
                <a:gd name="T19" fmla="*/ 612 h 1023"/>
                <a:gd name="T20" fmla="*/ 2158 w 2868"/>
                <a:gd name="T21" fmla="*/ 561 h 1023"/>
                <a:gd name="T22" fmla="*/ 2280 w 2868"/>
                <a:gd name="T23" fmla="*/ 510 h 1023"/>
                <a:gd name="T24" fmla="*/ 2375 w 2868"/>
                <a:gd name="T25" fmla="*/ 458 h 1023"/>
                <a:gd name="T26" fmla="*/ 2451 w 2868"/>
                <a:gd name="T27" fmla="*/ 407 h 1023"/>
                <a:gd name="T28" fmla="*/ 2519 w 2868"/>
                <a:gd name="T29" fmla="*/ 360 h 1023"/>
                <a:gd name="T30" fmla="*/ 2633 w 2868"/>
                <a:gd name="T31" fmla="*/ 274 h 1023"/>
                <a:gd name="T32" fmla="*/ 2719 w 2868"/>
                <a:gd name="T33" fmla="*/ 201 h 1023"/>
                <a:gd name="T34" fmla="*/ 2782 w 2868"/>
                <a:gd name="T35" fmla="*/ 139 h 1023"/>
                <a:gd name="T36" fmla="*/ 2825 w 2868"/>
                <a:gd name="T37" fmla="*/ 92 h 1023"/>
                <a:gd name="T38" fmla="*/ 2851 w 2868"/>
                <a:gd name="T39" fmla="*/ 57 h 1023"/>
                <a:gd name="T40" fmla="*/ 2868 w 2868"/>
                <a:gd name="T41" fmla="*/ 29 h 1023"/>
                <a:gd name="T42" fmla="*/ 2782 w 2868"/>
                <a:gd name="T43" fmla="*/ 4 h 1023"/>
                <a:gd name="T44" fmla="*/ 2753 w 2868"/>
                <a:gd name="T45" fmla="*/ 38 h 1023"/>
                <a:gd name="T46" fmla="*/ 2692 w 2868"/>
                <a:gd name="T47" fmla="*/ 98 h 1023"/>
                <a:gd name="T48" fmla="*/ 2629 w 2868"/>
                <a:gd name="T49" fmla="*/ 157 h 1023"/>
                <a:gd name="T50" fmla="*/ 2577 w 2868"/>
                <a:gd name="T51" fmla="*/ 200 h 1023"/>
                <a:gd name="T52" fmla="*/ 2518 w 2868"/>
                <a:gd name="T53" fmla="*/ 246 h 1023"/>
                <a:gd name="T54" fmla="*/ 2451 w 2868"/>
                <a:gd name="T55" fmla="*/ 293 h 1023"/>
                <a:gd name="T56" fmla="*/ 2378 w 2868"/>
                <a:gd name="T57" fmla="*/ 340 h 1023"/>
                <a:gd name="T58" fmla="*/ 2297 w 2868"/>
                <a:gd name="T59" fmla="*/ 387 h 1023"/>
                <a:gd name="T60" fmla="*/ 2210 w 2868"/>
                <a:gd name="T61" fmla="*/ 432 h 1023"/>
                <a:gd name="T62" fmla="*/ 2115 w 2868"/>
                <a:gd name="T63" fmla="*/ 476 h 1023"/>
                <a:gd name="T64" fmla="*/ 2014 w 2868"/>
                <a:gd name="T65" fmla="*/ 515 h 1023"/>
                <a:gd name="T66" fmla="*/ 1905 w 2868"/>
                <a:gd name="T67" fmla="*/ 550 h 1023"/>
                <a:gd name="T68" fmla="*/ 1726 w 2868"/>
                <a:gd name="T69" fmla="*/ 597 h 1023"/>
                <a:gd name="T70" fmla="*/ 1449 w 2868"/>
                <a:gd name="T71" fmla="*/ 664 h 1023"/>
                <a:gd name="T72" fmla="*/ 1146 w 2868"/>
                <a:gd name="T73" fmla="*/ 734 h 1023"/>
                <a:gd name="T74" fmla="*/ 841 w 2868"/>
                <a:gd name="T75" fmla="*/ 802 h 1023"/>
                <a:gd name="T76" fmla="*/ 553 w 2868"/>
                <a:gd name="T77" fmla="*/ 865 h 1023"/>
                <a:gd name="T78" fmla="*/ 305 w 2868"/>
                <a:gd name="T79" fmla="*/ 918 h 1023"/>
                <a:gd name="T80" fmla="*/ 119 w 2868"/>
                <a:gd name="T81" fmla="*/ 957 h 1023"/>
                <a:gd name="T82" fmla="*/ 15 w 2868"/>
                <a:gd name="T83" fmla="*/ 979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68" h="1023">
                  <a:moveTo>
                    <a:pt x="0" y="982"/>
                  </a:moveTo>
                  <a:lnTo>
                    <a:pt x="188" y="1023"/>
                  </a:lnTo>
                  <a:lnTo>
                    <a:pt x="208" y="1019"/>
                  </a:lnTo>
                  <a:lnTo>
                    <a:pt x="266" y="1010"/>
                  </a:lnTo>
                  <a:lnTo>
                    <a:pt x="353" y="994"/>
                  </a:lnTo>
                  <a:lnTo>
                    <a:pt x="470" y="973"/>
                  </a:lnTo>
                  <a:lnTo>
                    <a:pt x="609" y="948"/>
                  </a:lnTo>
                  <a:lnTo>
                    <a:pt x="768" y="917"/>
                  </a:lnTo>
                  <a:lnTo>
                    <a:pt x="940" y="882"/>
                  </a:lnTo>
                  <a:lnTo>
                    <a:pt x="1121" y="844"/>
                  </a:lnTo>
                  <a:lnTo>
                    <a:pt x="1214" y="823"/>
                  </a:lnTo>
                  <a:lnTo>
                    <a:pt x="1308" y="802"/>
                  </a:lnTo>
                  <a:lnTo>
                    <a:pt x="1401" y="780"/>
                  </a:lnTo>
                  <a:lnTo>
                    <a:pt x="1495" y="757"/>
                  </a:lnTo>
                  <a:lnTo>
                    <a:pt x="1587" y="735"/>
                  </a:lnTo>
                  <a:lnTo>
                    <a:pt x="1678" y="711"/>
                  </a:lnTo>
                  <a:lnTo>
                    <a:pt x="1767" y="686"/>
                  </a:lnTo>
                  <a:lnTo>
                    <a:pt x="1853" y="662"/>
                  </a:lnTo>
                  <a:lnTo>
                    <a:pt x="1935" y="638"/>
                  </a:lnTo>
                  <a:lnTo>
                    <a:pt x="2015" y="612"/>
                  </a:lnTo>
                  <a:lnTo>
                    <a:pt x="2089" y="587"/>
                  </a:lnTo>
                  <a:lnTo>
                    <a:pt x="2158" y="561"/>
                  </a:lnTo>
                  <a:lnTo>
                    <a:pt x="2222" y="535"/>
                  </a:lnTo>
                  <a:lnTo>
                    <a:pt x="2280" y="510"/>
                  </a:lnTo>
                  <a:lnTo>
                    <a:pt x="2331" y="483"/>
                  </a:lnTo>
                  <a:lnTo>
                    <a:pt x="2375" y="458"/>
                  </a:lnTo>
                  <a:lnTo>
                    <a:pt x="2414" y="432"/>
                  </a:lnTo>
                  <a:lnTo>
                    <a:pt x="2451" y="407"/>
                  </a:lnTo>
                  <a:lnTo>
                    <a:pt x="2486" y="384"/>
                  </a:lnTo>
                  <a:lnTo>
                    <a:pt x="2519" y="360"/>
                  </a:lnTo>
                  <a:lnTo>
                    <a:pt x="2579" y="316"/>
                  </a:lnTo>
                  <a:lnTo>
                    <a:pt x="2633" y="274"/>
                  </a:lnTo>
                  <a:lnTo>
                    <a:pt x="2679" y="235"/>
                  </a:lnTo>
                  <a:lnTo>
                    <a:pt x="2719" y="201"/>
                  </a:lnTo>
                  <a:lnTo>
                    <a:pt x="2754" y="169"/>
                  </a:lnTo>
                  <a:lnTo>
                    <a:pt x="2782" y="139"/>
                  </a:lnTo>
                  <a:lnTo>
                    <a:pt x="2806" y="114"/>
                  </a:lnTo>
                  <a:lnTo>
                    <a:pt x="2825" y="92"/>
                  </a:lnTo>
                  <a:lnTo>
                    <a:pt x="2839" y="73"/>
                  </a:lnTo>
                  <a:lnTo>
                    <a:pt x="2851" y="57"/>
                  </a:lnTo>
                  <a:lnTo>
                    <a:pt x="2864" y="36"/>
                  </a:lnTo>
                  <a:lnTo>
                    <a:pt x="2868" y="29"/>
                  </a:lnTo>
                  <a:lnTo>
                    <a:pt x="2787" y="0"/>
                  </a:lnTo>
                  <a:lnTo>
                    <a:pt x="2782" y="4"/>
                  </a:lnTo>
                  <a:lnTo>
                    <a:pt x="2772" y="18"/>
                  </a:lnTo>
                  <a:lnTo>
                    <a:pt x="2753" y="38"/>
                  </a:lnTo>
                  <a:lnTo>
                    <a:pt x="2726" y="65"/>
                  </a:lnTo>
                  <a:lnTo>
                    <a:pt x="2692" y="98"/>
                  </a:lnTo>
                  <a:lnTo>
                    <a:pt x="2652" y="136"/>
                  </a:lnTo>
                  <a:lnTo>
                    <a:pt x="2629" y="157"/>
                  </a:lnTo>
                  <a:lnTo>
                    <a:pt x="2604" y="178"/>
                  </a:lnTo>
                  <a:lnTo>
                    <a:pt x="2577" y="200"/>
                  </a:lnTo>
                  <a:lnTo>
                    <a:pt x="2549" y="223"/>
                  </a:lnTo>
                  <a:lnTo>
                    <a:pt x="2518" y="246"/>
                  </a:lnTo>
                  <a:lnTo>
                    <a:pt x="2485" y="269"/>
                  </a:lnTo>
                  <a:lnTo>
                    <a:pt x="2451" y="293"/>
                  </a:lnTo>
                  <a:lnTo>
                    <a:pt x="2415" y="316"/>
                  </a:lnTo>
                  <a:lnTo>
                    <a:pt x="2378" y="340"/>
                  </a:lnTo>
                  <a:lnTo>
                    <a:pt x="2338" y="364"/>
                  </a:lnTo>
                  <a:lnTo>
                    <a:pt x="2297" y="387"/>
                  </a:lnTo>
                  <a:lnTo>
                    <a:pt x="2255" y="410"/>
                  </a:lnTo>
                  <a:lnTo>
                    <a:pt x="2210" y="432"/>
                  </a:lnTo>
                  <a:lnTo>
                    <a:pt x="2164" y="454"/>
                  </a:lnTo>
                  <a:lnTo>
                    <a:pt x="2115" y="476"/>
                  </a:lnTo>
                  <a:lnTo>
                    <a:pt x="2065" y="496"/>
                  </a:lnTo>
                  <a:lnTo>
                    <a:pt x="2014" y="515"/>
                  </a:lnTo>
                  <a:lnTo>
                    <a:pt x="1961" y="533"/>
                  </a:lnTo>
                  <a:lnTo>
                    <a:pt x="1905" y="550"/>
                  </a:lnTo>
                  <a:lnTo>
                    <a:pt x="1849" y="566"/>
                  </a:lnTo>
                  <a:lnTo>
                    <a:pt x="1726" y="597"/>
                  </a:lnTo>
                  <a:lnTo>
                    <a:pt x="1593" y="630"/>
                  </a:lnTo>
                  <a:lnTo>
                    <a:pt x="1449" y="664"/>
                  </a:lnTo>
                  <a:lnTo>
                    <a:pt x="1300" y="699"/>
                  </a:lnTo>
                  <a:lnTo>
                    <a:pt x="1146" y="734"/>
                  </a:lnTo>
                  <a:lnTo>
                    <a:pt x="993" y="768"/>
                  </a:lnTo>
                  <a:lnTo>
                    <a:pt x="841" y="802"/>
                  </a:lnTo>
                  <a:lnTo>
                    <a:pt x="694" y="834"/>
                  </a:lnTo>
                  <a:lnTo>
                    <a:pt x="553" y="865"/>
                  </a:lnTo>
                  <a:lnTo>
                    <a:pt x="423" y="893"/>
                  </a:lnTo>
                  <a:lnTo>
                    <a:pt x="305" y="918"/>
                  </a:lnTo>
                  <a:lnTo>
                    <a:pt x="202" y="939"/>
                  </a:lnTo>
                  <a:lnTo>
                    <a:pt x="119" y="957"/>
                  </a:lnTo>
                  <a:lnTo>
                    <a:pt x="55" y="971"/>
                  </a:lnTo>
                  <a:lnTo>
                    <a:pt x="15" y="979"/>
                  </a:lnTo>
                  <a:lnTo>
                    <a:pt x="0" y="982"/>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Freeform 11"/>
            <p:cNvSpPr>
              <a:spLocks/>
            </p:cNvSpPr>
            <p:nvPr/>
          </p:nvSpPr>
          <p:spPr bwMode="auto">
            <a:xfrm>
              <a:off x="5603875" y="2681287"/>
              <a:ext cx="887413" cy="696913"/>
            </a:xfrm>
            <a:custGeom>
              <a:avLst/>
              <a:gdLst>
                <a:gd name="T0" fmla="*/ 71 w 1677"/>
                <a:gd name="T1" fmla="*/ 1316 h 1316"/>
                <a:gd name="T2" fmla="*/ 93 w 1677"/>
                <a:gd name="T3" fmla="*/ 1289 h 1316"/>
                <a:gd name="T4" fmla="*/ 155 w 1677"/>
                <a:gd name="T5" fmla="*/ 1210 h 1316"/>
                <a:gd name="T6" fmla="*/ 251 w 1677"/>
                <a:gd name="T7" fmla="*/ 1096 h 1316"/>
                <a:gd name="T8" fmla="*/ 374 w 1677"/>
                <a:gd name="T9" fmla="*/ 954 h 1316"/>
                <a:gd name="T10" fmla="*/ 519 w 1677"/>
                <a:gd name="T11" fmla="*/ 799 h 1316"/>
                <a:gd name="T12" fmla="*/ 597 w 1677"/>
                <a:gd name="T13" fmla="*/ 719 h 1316"/>
                <a:gd name="T14" fmla="*/ 678 w 1677"/>
                <a:gd name="T15" fmla="*/ 640 h 1316"/>
                <a:gd name="T16" fmla="*/ 761 w 1677"/>
                <a:gd name="T17" fmla="*/ 563 h 1316"/>
                <a:gd name="T18" fmla="*/ 845 w 1677"/>
                <a:gd name="T19" fmla="*/ 490 h 1316"/>
                <a:gd name="T20" fmla="*/ 930 w 1677"/>
                <a:gd name="T21" fmla="*/ 421 h 1316"/>
                <a:gd name="T22" fmla="*/ 1014 w 1677"/>
                <a:gd name="T23" fmla="*/ 360 h 1316"/>
                <a:gd name="T24" fmla="*/ 1095 w 1677"/>
                <a:gd name="T25" fmla="*/ 305 h 1316"/>
                <a:gd name="T26" fmla="*/ 1172 w 1677"/>
                <a:gd name="T27" fmla="*/ 257 h 1316"/>
                <a:gd name="T28" fmla="*/ 1242 w 1677"/>
                <a:gd name="T29" fmla="*/ 215 h 1316"/>
                <a:gd name="T30" fmla="*/ 1307 w 1677"/>
                <a:gd name="T31" fmla="*/ 180 h 1316"/>
                <a:gd name="T32" fmla="*/ 1421 w 1677"/>
                <a:gd name="T33" fmla="*/ 124 h 1316"/>
                <a:gd name="T34" fmla="*/ 1514 w 1677"/>
                <a:gd name="T35" fmla="*/ 86 h 1316"/>
                <a:gd name="T36" fmla="*/ 1585 w 1677"/>
                <a:gd name="T37" fmla="*/ 62 h 1316"/>
                <a:gd name="T38" fmla="*/ 1636 w 1677"/>
                <a:gd name="T39" fmla="*/ 50 h 1316"/>
                <a:gd name="T40" fmla="*/ 1677 w 1677"/>
                <a:gd name="T41" fmla="*/ 44 h 1316"/>
                <a:gd name="T42" fmla="*/ 1543 w 1677"/>
                <a:gd name="T43" fmla="*/ 2 h 1316"/>
                <a:gd name="T44" fmla="*/ 1500 w 1677"/>
                <a:gd name="T45" fmla="*/ 16 h 1316"/>
                <a:gd name="T46" fmla="*/ 1422 w 1677"/>
                <a:gd name="T47" fmla="*/ 47 h 1316"/>
                <a:gd name="T48" fmla="*/ 1314 w 1677"/>
                <a:gd name="T49" fmla="*/ 93 h 1316"/>
                <a:gd name="T50" fmla="*/ 1218 w 1677"/>
                <a:gd name="T51" fmla="*/ 141 h 1316"/>
                <a:gd name="T52" fmla="*/ 1148 w 1677"/>
                <a:gd name="T53" fmla="*/ 178 h 1316"/>
                <a:gd name="T54" fmla="*/ 1074 w 1677"/>
                <a:gd name="T55" fmla="*/ 220 h 1316"/>
                <a:gd name="T56" fmla="*/ 998 w 1677"/>
                <a:gd name="T57" fmla="*/ 268 h 1316"/>
                <a:gd name="T58" fmla="*/ 921 w 1677"/>
                <a:gd name="T59" fmla="*/ 320 h 1316"/>
                <a:gd name="T60" fmla="*/ 842 w 1677"/>
                <a:gd name="T61" fmla="*/ 378 h 1316"/>
                <a:gd name="T62" fmla="*/ 762 w 1677"/>
                <a:gd name="T63" fmla="*/ 441 h 1316"/>
                <a:gd name="T64" fmla="*/ 684 w 1677"/>
                <a:gd name="T65" fmla="*/ 510 h 1316"/>
                <a:gd name="T66" fmla="*/ 570 w 1677"/>
                <a:gd name="T67" fmla="*/ 621 h 1316"/>
                <a:gd name="T68" fmla="*/ 433 w 1677"/>
                <a:gd name="T69" fmla="*/ 764 h 1316"/>
                <a:gd name="T70" fmla="*/ 313 w 1677"/>
                <a:gd name="T71" fmla="*/ 897 h 1316"/>
                <a:gd name="T72" fmla="*/ 211 w 1677"/>
                <a:gd name="T73" fmla="*/ 1017 h 1316"/>
                <a:gd name="T74" fmla="*/ 129 w 1677"/>
                <a:gd name="T75" fmla="*/ 1119 h 1316"/>
                <a:gd name="T76" fmla="*/ 66 w 1677"/>
                <a:gd name="T77" fmla="*/ 1202 h 1316"/>
                <a:gd name="T78" fmla="*/ 24 w 1677"/>
                <a:gd name="T79" fmla="*/ 1260 h 1316"/>
                <a:gd name="T80" fmla="*/ 2 w 1677"/>
                <a:gd name="T81" fmla="*/ 1291 h 1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77" h="1316">
                  <a:moveTo>
                    <a:pt x="0" y="1294"/>
                  </a:moveTo>
                  <a:lnTo>
                    <a:pt x="71" y="1316"/>
                  </a:lnTo>
                  <a:lnTo>
                    <a:pt x="76" y="1309"/>
                  </a:lnTo>
                  <a:lnTo>
                    <a:pt x="93" y="1289"/>
                  </a:lnTo>
                  <a:lnTo>
                    <a:pt x="119" y="1255"/>
                  </a:lnTo>
                  <a:lnTo>
                    <a:pt x="155" y="1210"/>
                  </a:lnTo>
                  <a:lnTo>
                    <a:pt x="200" y="1157"/>
                  </a:lnTo>
                  <a:lnTo>
                    <a:pt x="251" y="1096"/>
                  </a:lnTo>
                  <a:lnTo>
                    <a:pt x="310" y="1027"/>
                  </a:lnTo>
                  <a:lnTo>
                    <a:pt x="374" y="954"/>
                  </a:lnTo>
                  <a:lnTo>
                    <a:pt x="445" y="878"/>
                  </a:lnTo>
                  <a:lnTo>
                    <a:pt x="519" y="799"/>
                  </a:lnTo>
                  <a:lnTo>
                    <a:pt x="557" y="759"/>
                  </a:lnTo>
                  <a:lnTo>
                    <a:pt x="597" y="719"/>
                  </a:lnTo>
                  <a:lnTo>
                    <a:pt x="637" y="679"/>
                  </a:lnTo>
                  <a:lnTo>
                    <a:pt x="678" y="640"/>
                  </a:lnTo>
                  <a:lnTo>
                    <a:pt x="719" y="601"/>
                  </a:lnTo>
                  <a:lnTo>
                    <a:pt x="761" y="563"/>
                  </a:lnTo>
                  <a:lnTo>
                    <a:pt x="802" y="526"/>
                  </a:lnTo>
                  <a:lnTo>
                    <a:pt x="845" y="490"/>
                  </a:lnTo>
                  <a:lnTo>
                    <a:pt x="888" y="455"/>
                  </a:lnTo>
                  <a:lnTo>
                    <a:pt x="930" y="421"/>
                  </a:lnTo>
                  <a:lnTo>
                    <a:pt x="973" y="389"/>
                  </a:lnTo>
                  <a:lnTo>
                    <a:pt x="1014" y="360"/>
                  </a:lnTo>
                  <a:lnTo>
                    <a:pt x="1056" y="331"/>
                  </a:lnTo>
                  <a:lnTo>
                    <a:pt x="1095" y="305"/>
                  </a:lnTo>
                  <a:lnTo>
                    <a:pt x="1135" y="280"/>
                  </a:lnTo>
                  <a:lnTo>
                    <a:pt x="1172" y="257"/>
                  </a:lnTo>
                  <a:lnTo>
                    <a:pt x="1207" y="235"/>
                  </a:lnTo>
                  <a:lnTo>
                    <a:pt x="1242" y="215"/>
                  </a:lnTo>
                  <a:lnTo>
                    <a:pt x="1275" y="197"/>
                  </a:lnTo>
                  <a:lnTo>
                    <a:pt x="1307" y="180"/>
                  </a:lnTo>
                  <a:lnTo>
                    <a:pt x="1366" y="149"/>
                  </a:lnTo>
                  <a:lnTo>
                    <a:pt x="1421" y="124"/>
                  </a:lnTo>
                  <a:lnTo>
                    <a:pt x="1470" y="103"/>
                  </a:lnTo>
                  <a:lnTo>
                    <a:pt x="1514" y="86"/>
                  </a:lnTo>
                  <a:lnTo>
                    <a:pt x="1552" y="72"/>
                  </a:lnTo>
                  <a:lnTo>
                    <a:pt x="1585" y="62"/>
                  </a:lnTo>
                  <a:lnTo>
                    <a:pt x="1614" y="55"/>
                  </a:lnTo>
                  <a:lnTo>
                    <a:pt x="1636" y="50"/>
                  </a:lnTo>
                  <a:lnTo>
                    <a:pt x="1666" y="46"/>
                  </a:lnTo>
                  <a:lnTo>
                    <a:pt x="1677" y="44"/>
                  </a:lnTo>
                  <a:lnTo>
                    <a:pt x="1549" y="0"/>
                  </a:lnTo>
                  <a:lnTo>
                    <a:pt x="1543" y="2"/>
                  </a:lnTo>
                  <a:lnTo>
                    <a:pt x="1527" y="7"/>
                  </a:lnTo>
                  <a:lnTo>
                    <a:pt x="1500" y="16"/>
                  </a:lnTo>
                  <a:lnTo>
                    <a:pt x="1466" y="30"/>
                  </a:lnTo>
                  <a:lnTo>
                    <a:pt x="1422" y="47"/>
                  </a:lnTo>
                  <a:lnTo>
                    <a:pt x="1371" y="68"/>
                  </a:lnTo>
                  <a:lnTo>
                    <a:pt x="1314" y="93"/>
                  </a:lnTo>
                  <a:lnTo>
                    <a:pt x="1251" y="124"/>
                  </a:lnTo>
                  <a:lnTo>
                    <a:pt x="1218" y="141"/>
                  </a:lnTo>
                  <a:lnTo>
                    <a:pt x="1183" y="159"/>
                  </a:lnTo>
                  <a:lnTo>
                    <a:pt x="1148" y="178"/>
                  </a:lnTo>
                  <a:lnTo>
                    <a:pt x="1111" y="199"/>
                  </a:lnTo>
                  <a:lnTo>
                    <a:pt x="1074" y="220"/>
                  </a:lnTo>
                  <a:lnTo>
                    <a:pt x="1037" y="243"/>
                  </a:lnTo>
                  <a:lnTo>
                    <a:pt x="998" y="268"/>
                  </a:lnTo>
                  <a:lnTo>
                    <a:pt x="960" y="293"/>
                  </a:lnTo>
                  <a:lnTo>
                    <a:pt x="921" y="320"/>
                  </a:lnTo>
                  <a:lnTo>
                    <a:pt x="881" y="348"/>
                  </a:lnTo>
                  <a:lnTo>
                    <a:pt x="842" y="378"/>
                  </a:lnTo>
                  <a:lnTo>
                    <a:pt x="802" y="408"/>
                  </a:lnTo>
                  <a:lnTo>
                    <a:pt x="762" y="441"/>
                  </a:lnTo>
                  <a:lnTo>
                    <a:pt x="723" y="475"/>
                  </a:lnTo>
                  <a:lnTo>
                    <a:pt x="684" y="510"/>
                  </a:lnTo>
                  <a:lnTo>
                    <a:pt x="645" y="547"/>
                  </a:lnTo>
                  <a:lnTo>
                    <a:pt x="570" y="621"/>
                  </a:lnTo>
                  <a:lnTo>
                    <a:pt x="499" y="693"/>
                  </a:lnTo>
                  <a:lnTo>
                    <a:pt x="433" y="764"/>
                  </a:lnTo>
                  <a:lnTo>
                    <a:pt x="371" y="832"/>
                  </a:lnTo>
                  <a:lnTo>
                    <a:pt x="313" y="897"/>
                  </a:lnTo>
                  <a:lnTo>
                    <a:pt x="260" y="959"/>
                  </a:lnTo>
                  <a:lnTo>
                    <a:pt x="211" y="1017"/>
                  </a:lnTo>
                  <a:lnTo>
                    <a:pt x="168" y="1071"/>
                  </a:lnTo>
                  <a:lnTo>
                    <a:pt x="129" y="1119"/>
                  </a:lnTo>
                  <a:lnTo>
                    <a:pt x="95" y="1163"/>
                  </a:lnTo>
                  <a:lnTo>
                    <a:pt x="66" y="1202"/>
                  </a:lnTo>
                  <a:lnTo>
                    <a:pt x="42" y="1234"/>
                  </a:lnTo>
                  <a:lnTo>
                    <a:pt x="24" y="1260"/>
                  </a:lnTo>
                  <a:lnTo>
                    <a:pt x="10" y="1279"/>
                  </a:lnTo>
                  <a:lnTo>
                    <a:pt x="2" y="1291"/>
                  </a:lnTo>
                  <a:lnTo>
                    <a:pt x="0" y="1294"/>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Freeform 12"/>
            <p:cNvSpPr>
              <a:spLocks/>
            </p:cNvSpPr>
            <p:nvPr/>
          </p:nvSpPr>
          <p:spPr bwMode="auto">
            <a:xfrm>
              <a:off x="6500813" y="2308225"/>
              <a:ext cx="1587500" cy="369888"/>
            </a:xfrm>
            <a:custGeom>
              <a:avLst/>
              <a:gdLst>
                <a:gd name="T0" fmla="*/ 94 w 3000"/>
                <a:gd name="T1" fmla="*/ 697 h 697"/>
                <a:gd name="T2" fmla="*/ 106 w 3000"/>
                <a:gd name="T3" fmla="*/ 686 h 697"/>
                <a:gd name="T4" fmla="*/ 146 w 3000"/>
                <a:gd name="T5" fmla="*/ 672 h 697"/>
                <a:gd name="T6" fmla="*/ 209 w 3000"/>
                <a:gd name="T7" fmla="*/ 655 h 697"/>
                <a:gd name="T8" fmla="*/ 296 w 3000"/>
                <a:gd name="T9" fmla="*/ 636 h 697"/>
                <a:gd name="T10" fmla="*/ 523 w 3000"/>
                <a:gd name="T11" fmla="*/ 591 h 697"/>
                <a:gd name="T12" fmla="*/ 809 w 3000"/>
                <a:gd name="T13" fmla="*/ 540 h 697"/>
                <a:gd name="T14" fmla="*/ 1130 w 3000"/>
                <a:gd name="T15" fmla="*/ 486 h 697"/>
                <a:gd name="T16" fmla="*/ 1467 w 3000"/>
                <a:gd name="T17" fmla="*/ 431 h 697"/>
                <a:gd name="T18" fmla="*/ 1799 w 3000"/>
                <a:gd name="T19" fmla="*/ 380 h 697"/>
                <a:gd name="T20" fmla="*/ 2105 w 3000"/>
                <a:gd name="T21" fmla="*/ 335 h 697"/>
                <a:gd name="T22" fmla="*/ 2242 w 3000"/>
                <a:gd name="T23" fmla="*/ 313 h 697"/>
                <a:gd name="T24" fmla="*/ 2363 w 3000"/>
                <a:gd name="T25" fmla="*/ 289 h 697"/>
                <a:gd name="T26" fmla="*/ 2473 w 3000"/>
                <a:gd name="T27" fmla="*/ 265 h 697"/>
                <a:gd name="T28" fmla="*/ 2571 w 3000"/>
                <a:gd name="T29" fmla="*/ 240 h 697"/>
                <a:gd name="T30" fmla="*/ 2656 w 3000"/>
                <a:gd name="T31" fmla="*/ 214 h 697"/>
                <a:gd name="T32" fmla="*/ 2730 w 3000"/>
                <a:gd name="T33" fmla="*/ 189 h 697"/>
                <a:gd name="T34" fmla="*/ 2794 w 3000"/>
                <a:gd name="T35" fmla="*/ 163 h 697"/>
                <a:gd name="T36" fmla="*/ 2848 w 3000"/>
                <a:gd name="T37" fmla="*/ 139 h 697"/>
                <a:gd name="T38" fmla="*/ 2892 w 3000"/>
                <a:gd name="T39" fmla="*/ 116 h 697"/>
                <a:gd name="T40" fmla="*/ 2928 w 3000"/>
                <a:gd name="T41" fmla="*/ 95 h 697"/>
                <a:gd name="T42" fmla="*/ 2956 w 3000"/>
                <a:gd name="T43" fmla="*/ 74 h 697"/>
                <a:gd name="T44" fmla="*/ 2977 w 3000"/>
                <a:gd name="T45" fmla="*/ 58 h 697"/>
                <a:gd name="T46" fmla="*/ 2991 w 3000"/>
                <a:gd name="T47" fmla="*/ 43 h 697"/>
                <a:gd name="T48" fmla="*/ 2998 w 3000"/>
                <a:gd name="T49" fmla="*/ 31 h 697"/>
                <a:gd name="T50" fmla="*/ 3000 w 3000"/>
                <a:gd name="T51" fmla="*/ 24 h 697"/>
                <a:gd name="T52" fmla="*/ 2997 w 3000"/>
                <a:gd name="T53" fmla="*/ 19 h 697"/>
                <a:gd name="T54" fmla="*/ 2939 w 3000"/>
                <a:gd name="T55" fmla="*/ 3 h 697"/>
                <a:gd name="T56" fmla="*/ 2893 w 3000"/>
                <a:gd name="T57" fmla="*/ 18 h 697"/>
                <a:gd name="T58" fmla="*/ 2802 w 3000"/>
                <a:gd name="T59" fmla="*/ 48 h 697"/>
                <a:gd name="T60" fmla="*/ 2663 w 3000"/>
                <a:gd name="T61" fmla="*/ 88 h 697"/>
                <a:gd name="T62" fmla="*/ 2473 w 3000"/>
                <a:gd name="T63" fmla="*/ 136 h 697"/>
                <a:gd name="T64" fmla="*/ 2233 w 3000"/>
                <a:gd name="T65" fmla="*/ 190 h 697"/>
                <a:gd name="T66" fmla="*/ 2020 w 3000"/>
                <a:gd name="T67" fmla="*/ 233 h 697"/>
                <a:gd name="T68" fmla="*/ 1860 w 3000"/>
                <a:gd name="T69" fmla="*/ 262 h 697"/>
                <a:gd name="T70" fmla="*/ 1688 w 3000"/>
                <a:gd name="T71" fmla="*/ 291 h 697"/>
                <a:gd name="T72" fmla="*/ 1501 w 3000"/>
                <a:gd name="T73" fmla="*/ 320 h 697"/>
                <a:gd name="T74" fmla="*/ 1304 w 3000"/>
                <a:gd name="T75" fmla="*/ 349 h 697"/>
                <a:gd name="T76" fmla="*/ 1121 w 3000"/>
                <a:gd name="T77" fmla="*/ 377 h 697"/>
                <a:gd name="T78" fmla="*/ 954 w 3000"/>
                <a:gd name="T79" fmla="*/ 406 h 697"/>
                <a:gd name="T80" fmla="*/ 803 w 3000"/>
                <a:gd name="T81" fmla="*/ 434 h 697"/>
                <a:gd name="T82" fmla="*/ 666 w 3000"/>
                <a:gd name="T83" fmla="*/ 462 h 697"/>
                <a:gd name="T84" fmla="*/ 545 w 3000"/>
                <a:gd name="T85" fmla="*/ 489 h 697"/>
                <a:gd name="T86" fmla="*/ 388 w 3000"/>
                <a:gd name="T87" fmla="*/ 527 h 697"/>
                <a:gd name="T88" fmla="*/ 225 w 3000"/>
                <a:gd name="T89" fmla="*/ 574 h 697"/>
                <a:gd name="T90" fmla="*/ 110 w 3000"/>
                <a:gd name="T91" fmla="*/ 612 h 697"/>
                <a:gd name="T92" fmla="*/ 38 w 3000"/>
                <a:gd name="T93" fmla="*/ 641 h 697"/>
                <a:gd name="T94" fmla="*/ 4 w 3000"/>
                <a:gd name="T95" fmla="*/ 655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00" h="697">
                  <a:moveTo>
                    <a:pt x="0" y="657"/>
                  </a:moveTo>
                  <a:lnTo>
                    <a:pt x="94" y="697"/>
                  </a:lnTo>
                  <a:lnTo>
                    <a:pt x="96" y="691"/>
                  </a:lnTo>
                  <a:lnTo>
                    <a:pt x="106" y="686"/>
                  </a:lnTo>
                  <a:lnTo>
                    <a:pt x="123" y="680"/>
                  </a:lnTo>
                  <a:lnTo>
                    <a:pt x="146" y="672"/>
                  </a:lnTo>
                  <a:lnTo>
                    <a:pt x="174" y="664"/>
                  </a:lnTo>
                  <a:lnTo>
                    <a:pt x="209" y="655"/>
                  </a:lnTo>
                  <a:lnTo>
                    <a:pt x="251" y="646"/>
                  </a:lnTo>
                  <a:lnTo>
                    <a:pt x="296" y="636"/>
                  </a:lnTo>
                  <a:lnTo>
                    <a:pt x="402" y="614"/>
                  </a:lnTo>
                  <a:lnTo>
                    <a:pt x="523" y="591"/>
                  </a:lnTo>
                  <a:lnTo>
                    <a:pt x="661" y="565"/>
                  </a:lnTo>
                  <a:lnTo>
                    <a:pt x="809" y="540"/>
                  </a:lnTo>
                  <a:lnTo>
                    <a:pt x="966" y="513"/>
                  </a:lnTo>
                  <a:lnTo>
                    <a:pt x="1130" y="486"/>
                  </a:lnTo>
                  <a:lnTo>
                    <a:pt x="1297" y="459"/>
                  </a:lnTo>
                  <a:lnTo>
                    <a:pt x="1467" y="431"/>
                  </a:lnTo>
                  <a:lnTo>
                    <a:pt x="1635" y="406"/>
                  </a:lnTo>
                  <a:lnTo>
                    <a:pt x="1799" y="380"/>
                  </a:lnTo>
                  <a:lnTo>
                    <a:pt x="1956" y="356"/>
                  </a:lnTo>
                  <a:lnTo>
                    <a:pt x="2105" y="335"/>
                  </a:lnTo>
                  <a:lnTo>
                    <a:pt x="2175" y="324"/>
                  </a:lnTo>
                  <a:lnTo>
                    <a:pt x="2242" y="313"/>
                  </a:lnTo>
                  <a:lnTo>
                    <a:pt x="2304" y="301"/>
                  </a:lnTo>
                  <a:lnTo>
                    <a:pt x="2363" y="289"/>
                  </a:lnTo>
                  <a:lnTo>
                    <a:pt x="2421" y="278"/>
                  </a:lnTo>
                  <a:lnTo>
                    <a:pt x="2473" y="265"/>
                  </a:lnTo>
                  <a:lnTo>
                    <a:pt x="2523" y="252"/>
                  </a:lnTo>
                  <a:lnTo>
                    <a:pt x="2571" y="240"/>
                  </a:lnTo>
                  <a:lnTo>
                    <a:pt x="2615" y="227"/>
                  </a:lnTo>
                  <a:lnTo>
                    <a:pt x="2656" y="214"/>
                  </a:lnTo>
                  <a:lnTo>
                    <a:pt x="2694" y="201"/>
                  </a:lnTo>
                  <a:lnTo>
                    <a:pt x="2730" y="189"/>
                  </a:lnTo>
                  <a:lnTo>
                    <a:pt x="2763" y="176"/>
                  </a:lnTo>
                  <a:lnTo>
                    <a:pt x="2794" y="163"/>
                  </a:lnTo>
                  <a:lnTo>
                    <a:pt x="2822" y="151"/>
                  </a:lnTo>
                  <a:lnTo>
                    <a:pt x="2848" y="139"/>
                  </a:lnTo>
                  <a:lnTo>
                    <a:pt x="2871" y="127"/>
                  </a:lnTo>
                  <a:lnTo>
                    <a:pt x="2892" y="116"/>
                  </a:lnTo>
                  <a:lnTo>
                    <a:pt x="2911" y="105"/>
                  </a:lnTo>
                  <a:lnTo>
                    <a:pt x="2928" y="95"/>
                  </a:lnTo>
                  <a:lnTo>
                    <a:pt x="2943" y="84"/>
                  </a:lnTo>
                  <a:lnTo>
                    <a:pt x="2956" y="74"/>
                  </a:lnTo>
                  <a:lnTo>
                    <a:pt x="2967" y="65"/>
                  </a:lnTo>
                  <a:lnTo>
                    <a:pt x="2977" y="58"/>
                  </a:lnTo>
                  <a:lnTo>
                    <a:pt x="2984" y="49"/>
                  </a:lnTo>
                  <a:lnTo>
                    <a:pt x="2991" y="43"/>
                  </a:lnTo>
                  <a:lnTo>
                    <a:pt x="2995" y="36"/>
                  </a:lnTo>
                  <a:lnTo>
                    <a:pt x="2998" y="31"/>
                  </a:lnTo>
                  <a:lnTo>
                    <a:pt x="2999" y="27"/>
                  </a:lnTo>
                  <a:lnTo>
                    <a:pt x="3000" y="24"/>
                  </a:lnTo>
                  <a:lnTo>
                    <a:pt x="2999" y="21"/>
                  </a:lnTo>
                  <a:lnTo>
                    <a:pt x="2997" y="19"/>
                  </a:lnTo>
                  <a:lnTo>
                    <a:pt x="2944" y="0"/>
                  </a:lnTo>
                  <a:lnTo>
                    <a:pt x="2939" y="3"/>
                  </a:lnTo>
                  <a:lnTo>
                    <a:pt x="2922" y="9"/>
                  </a:lnTo>
                  <a:lnTo>
                    <a:pt x="2893" y="18"/>
                  </a:lnTo>
                  <a:lnTo>
                    <a:pt x="2853" y="32"/>
                  </a:lnTo>
                  <a:lnTo>
                    <a:pt x="2802" y="48"/>
                  </a:lnTo>
                  <a:lnTo>
                    <a:pt x="2738" y="66"/>
                  </a:lnTo>
                  <a:lnTo>
                    <a:pt x="2663" y="88"/>
                  </a:lnTo>
                  <a:lnTo>
                    <a:pt x="2574" y="110"/>
                  </a:lnTo>
                  <a:lnTo>
                    <a:pt x="2473" y="136"/>
                  </a:lnTo>
                  <a:lnTo>
                    <a:pt x="2359" y="162"/>
                  </a:lnTo>
                  <a:lnTo>
                    <a:pt x="2233" y="190"/>
                  </a:lnTo>
                  <a:lnTo>
                    <a:pt x="2094" y="218"/>
                  </a:lnTo>
                  <a:lnTo>
                    <a:pt x="2020" y="233"/>
                  </a:lnTo>
                  <a:lnTo>
                    <a:pt x="1941" y="247"/>
                  </a:lnTo>
                  <a:lnTo>
                    <a:pt x="1860" y="262"/>
                  </a:lnTo>
                  <a:lnTo>
                    <a:pt x="1775" y="277"/>
                  </a:lnTo>
                  <a:lnTo>
                    <a:pt x="1688" y="291"/>
                  </a:lnTo>
                  <a:lnTo>
                    <a:pt x="1596" y="305"/>
                  </a:lnTo>
                  <a:lnTo>
                    <a:pt x="1501" y="320"/>
                  </a:lnTo>
                  <a:lnTo>
                    <a:pt x="1402" y="334"/>
                  </a:lnTo>
                  <a:lnTo>
                    <a:pt x="1304" y="349"/>
                  </a:lnTo>
                  <a:lnTo>
                    <a:pt x="1211" y="362"/>
                  </a:lnTo>
                  <a:lnTo>
                    <a:pt x="1121" y="377"/>
                  </a:lnTo>
                  <a:lnTo>
                    <a:pt x="1035" y="391"/>
                  </a:lnTo>
                  <a:lnTo>
                    <a:pt x="954" y="406"/>
                  </a:lnTo>
                  <a:lnTo>
                    <a:pt x="876" y="419"/>
                  </a:lnTo>
                  <a:lnTo>
                    <a:pt x="803" y="434"/>
                  </a:lnTo>
                  <a:lnTo>
                    <a:pt x="733" y="448"/>
                  </a:lnTo>
                  <a:lnTo>
                    <a:pt x="666" y="462"/>
                  </a:lnTo>
                  <a:lnTo>
                    <a:pt x="604" y="475"/>
                  </a:lnTo>
                  <a:lnTo>
                    <a:pt x="545" y="489"/>
                  </a:lnTo>
                  <a:lnTo>
                    <a:pt x="488" y="502"/>
                  </a:lnTo>
                  <a:lnTo>
                    <a:pt x="388" y="527"/>
                  </a:lnTo>
                  <a:lnTo>
                    <a:pt x="300" y="552"/>
                  </a:lnTo>
                  <a:lnTo>
                    <a:pt x="225" y="574"/>
                  </a:lnTo>
                  <a:lnTo>
                    <a:pt x="162" y="595"/>
                  </a:lnTo>
                  <a:lnTo>
                    <a:pt x="110" y="612"/>
                  </a:lnTo>
                  <a:lnTo>
                    <a:pt x="69" y="628"/>
                  </a:lnTo>
                  <a:lnTo>
                    <a:pt x="38" y="641"/>
                  </a:lnTo>
                  <a:lnTo>
                    <a:pt x="17" y="649"/>
                  </a:lnTo>
                  <a:lnTo>
                    <a:pt x="4" y="655"/>
                  </a:lnTo>
                  <a:lnTo>
                    <a:pt x="0" y="657"/>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7" name="Group 20"/>
          <p:cNvGrpSpPr/>
          <p:nvPr/>
        </p:nvGrpSpPr>
        <p:grpSpPr>
          <a:xfrm>
            <a:off x="516560" y="3749442"/>
            <a:ext cx="2201240" cy="1450748"/>
            <a:chOff x="516560" y="3749442"/>
            <a:chExt cx="2201240" cy="1450748"/>
          </a:xfrm>
        </p:grpSpPr>
        <p:cxnSp>
          <p:nvCxnSpPr>
            <p:cNvPr id="58" name="Straight Connector 15"/>
            <p:cNvCxnSpPr/>
            <p:nvPr/>
          </p:nvCxnSpPr>
          <p:spPr>
            <a:xfrm flipH="1" flipV="1">
              <a:off x="516560" y="3749442"/>
              <a:ext cx="9067" cy="1448033"/>
            </a:xfrm>
            <a:prstGeom prst="line">
              <a:avLst/>
            </a:prstGeom>
            <a:ln w="12700">
              <a:solidFill>
                <a:schemeClr val="bg1">
                  <a:lumMod val="65000"/>
                </a:schemeClr>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59" name="TextBox 16"/>
            <p:cNvSpPr txBox="1"/>
            <p:nvPr/>
          </p:nvSpPr>
          <p:spPr>
            <a:xfrm>
              <a:off x="569021" y="4184527"/>
              <a:ext cx="2148779" cy="1015663"/>
            </a:xfrm>
            <a:prstGeom prst="rect">
              <a:avLst/>
            </a:prstGeom>
            <a:noFill/>
          </p:spPr>
          <p:txBody>
            <a:bodyPr wrap="square" rtlCol="0">
              <a:spAutoFit/>
            </a:bodyPr>
            <a:lstStyle/>
            <a:p>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用户可以在投影仪或者计算机上进行演示，也可以将演示文稿打印出来，制作成胶片，以便应用到更广泛的领域中。</a:t>
              </a:r>
            </a:p>
          </p:txBody>
        </p:sp>
        <p:sp>
          <p:nvSpPr>
            <p:cNvPr id="60" name="TextBox 17"/>
            <p:cNvSpPr txBox="1"/>
            <p:nvPr/>
          </p:nvSpPr>
          <p:spPr>
            <a:xfrm>
              <a:off x="516560" y="3785394"/>
              <a:ext cx="1798475" cy="338554"/>
            </a:xfrm>
            <a:prstGeom prst="rect">
              <a:avLst/>
            </a:prstGeom>
            <a:solidFill>
              <a:schemeClr val="accent1"/>
            </a:solidFill>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技术可行性</a:t>
              </a:r>
            </a:p>
          </p:txBody>
        </p:sp>
      </p:grpSp>
      <p:grpSp>
        <p:nvGrpSpPr>
          <p:cNvPr id="61" name="Group 21"/>
          <p:cNvGrpSpPr/>
          <p:nvPr/>
        </p:nvGrpSpPr>
        <p:grpSpPr>
          <a:xfrm>
            <a:off x="3767490" y="2522305"/>
            <a:ext cx="2201240" cy="1450748"/>
            <a:chOff x="516560" y="3749442"/>
            <a:chExt cx="2201240" cy="1450748"/>
          </a:xfrm>
        </p:grpSpPr>
        <p:cxnSp>
          <p:nvCxnSpPr>
            <p:cNvPr id="62" name="Straight Connector 22"/>
            <p:cNvCxnSpPr/>
            <p:nvPr/>
          </p:nvCxnSpPr>
          <p:spPr>
            <a:xfrm flipH="1" flipV="1">
              <a:off x="516560" y="3749442"/>
              <a:ext cx="9067" cy="1448033"/>
            </a:xfrm>
            <a:prstGeom prst="line">
              <a:avLst/>
            </a:prstGeom>
            <a:ln w="12700">
              <a:solidFill>
                <a:schemeClr val="bg1">
                  <a:lumMod val="65000"/>
                </a:schemeClr>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63" name="TextBox 23"/>
            <p:cNvSpPr txBox="1"/>
            <p:nvPr/>
          </p:nvSpPr>
          <p:spPr>
            <a:xfrm>
              <a:off x="569021" y="4184527"/>
              <a:ext cx="2148779" cy="1015663"/>
            </a:xfrm>
            <a:prstGeom prst="rect">
              <a:avLst/>
            </a:prstGeom>
            <a:noFill/>
          </p:spPr>
          <p:txBody>
            <a:bodyPr wrap="square" rtlCol="0">
              <a:spAutoFit/>
            </a:bodyPr>
            <a:lstStyle/>
            <a:p>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用户可以在投影仪或者计算机上进行演示，也可以将演示文稿打印出来，制作成胶片，以便应用到更广泛的领域中。</a:t>
              </a:r>
            </a:p>
          </p:txBody>
        </p:sp>
        <p:sp>
          <p:nvSpPr>
            <p:cNvPr id="64" name="TextBox 24"/>
            <p:cNvSpPr txBox="1"/>
            <p:nvPr/>
          </p:nvSpPr>
          <p:spPr>
            <a:xfrm>
              <a:off x="516560" y="3785394"/>
              <a:ext cx="1798475" cy="338554"/>
            </a:xfrm>
            <a:prstGeom prst="rect">
              <a:avLst/>
            </a:prstGeom>
            <a:solidFill>
              <a:schemeClr val="accent1"/>
            </a:solidFill>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经济可行性</a:t>
              </a:r>
            </a:p>
          </p:txBody>
        </p:sp>
      </p:grpSp>
      <p:grpSp>
        <p:nvGrpSpPr>
          <p:cNvPr id="65" name="Group 25"/>
          <p:cNvGrpSpPr/>
          <p:nvPr/>
        </p:nvGrpSpPr>
        <p:grpSpPr>
          <a:xfrm>
            <a:off x="7321162" y="1230080"/>
            <a:ext cx="2201240" cy="1448033"/>
            <a:chOff x="516560" y="3749442"/>
            <a:chExt cx="2201240" cy="1448033"/>
          </a:xfrm>
        </p:grpSpPr>
        <p:cxnSp>
          <p:nvCxnSpPr>
            <p:cNvPr id="66" name="Straight Connector 26"/>
            <p:cNvCxnSpPr/>
            <p:nvPr/>
          </p:nvCxnSpPr>
          <p:spPr>
            <a:xfrm flipH="1" flipV="1">
              <a:off x="516560" y="3749442"/>
              <a:ext cx="9067" cy="1448033"/>
            </a:xfrm>
            <a:prstGeom prst="line">
              <a:avLst/>
            </a:prstGeom>
            <a:ln w="12700">
              <a:solidFill>
                <a:schemeClr val="bg1">
                  <a:lumMod val="65000"/>
                </a:schemeClr>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67" name="TextBox 27"/>
            <p:cNvSpPr txBox="1"/>
            <p:nvPr/>
          </p:nvSpPr>
          <p:spPr>
            <a:xfrm>
              <a:off x="569021" y="4184527"/>
              <a:ext cx="2148779" cy="646331"/>
            </a:xfrm>
            <a:prstGeom prst="rect">
              <a:avLst/>
            </a:prstGeom>
            <a:noFill/>
          </p:spPr>
          <p:txBody>
            <a:bodyPr wrap="square" rtlCol="0">
              <a:spAutoFit/>
            </a:bodyPr>
            <a:lstStyle/>
            <a:p>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用户可以在投影仪或者计算机上进行演示，也可以将演示文稿打印</a:t>
              </a: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出来</a:t>
              </a:r>
              <a:endParaRPr lang="zh-CN" altLang="en-US" sz="12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TextBox 28"/>
            <p:cNvSpPr txBox="1"/>
            <p:nvPr/>
          </p:nvSpPr>
          <p:spPr>
            <a:xfrm>
              <a:off x="516560" y="3785394"/>
              <a:ext cx="1798475" cy="338554"/>
            </a:xfrm>
            <a:prstGeom prst="rect">
              <a:avLst/>
            </a:prstGeom>
            <a:solidFill>
              <a:schemeClr val="accent1"/>
            </a:solidFill>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社会可行性</a:t>
              </a:r>
              <a:endParaRPr lang="id-ID"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9" name="Group 29"/>
          <p:cNvGrpSpPr/>
          <p:nvPr/>
        </p:nvGrpSpPr>
        <p:grpSpPr>
          <a:xfrm>
            <a:off x="5262665" y="4039954"/>
            <a:ext cx="2201240" cy="1450748"/>
            <a:chOff x="516560" y="3749442"/>
            <a:chExt cx="2201240" cy="1450748"/>
          </a:xfrm>
        </p:grpSpPr>
        <p:cxnSp>
          <p:nvCxnSpPr>
            <p:cNvPr id="70" name="Straight Connector 30"/>
            <p:cNvCxnSpPr/>
            <p:nvPr/>
          </p:nvCxnSpPr>
          <p:spPr>
            <a:xfrm flipH="1" flipV="1">
              <a:off x="516560" y="3749442"/>
              <a:ext cx="9067" cy="1448033"/>
            </a:xfrm>
            <a:prstGeom prst="line">
              <a:avLst/>
            </a:prstGeom>
            <a:ln w="12700">
              <a:solidFill>
                <a:schemeClr val="bg1">
                  <a:lumMod val="65000"/>
                </a:schemeClr>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71" name="TextBox 31"/>
            <p:cNvSpPr txBox="1"/>
            <p:nvPr/>
          </p:nvSpPr>
          <p:spPr>
            <a:xfrm>
              <a:off x="569021" y="4184527"/>
              <a:ext cx="2148779" cy="1015663"/>
            </a:xfrm>
            <a:prstGeom prst="rect">
              <a:avLst/>
            </a:prstGeom>
            <a:noFill/>
          </p:spPr>
          <p:txBody>
            <a:bodyPr wrap="square" rtlCol="0">
              <a:spAutoFit/>
            </a:bodyPr>
            <a:lstStyle/>
            <a:p>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用户可以在投影仪或者计算机上进行演示，也可以将演示文稿打印出来，制作成胶片，以便应用到更广泛的领域中。</a:t>
              </a:r>
            </a:p>
          </p:txBody>
        </p:sp>
        <p:sp>
          <p:nvSpPr>
            <p:cNvPr id="72" name="TextBox 32"/>
            <p:cNvSpPr txBox="1"/>
            <p:nvPr/>
          </p:nvSpPr>
          <p:spPr>
            <a:xfrm>
              <a:off x="516560" y="3785394"/>
              <a:ext cx="1798475" cy="338554"/>
            </a:xfrm>
            <a:prstGeom prst="rect">
              <a:avLst/>
            </a:prstGeom>
            <a:solidFill>
              <a:schemeClr val="accent1"/>
            </a:solidFill>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操作可行性</a:t>
              </a:r>
            </a:p>
          </p:txBody>
        </p:sp>
      </p:grpSp>
      <p:grpSp>
        <p:nvGrpSpPr>
          <p:cNvPr id="73" name="Group 33"/>
          <p:cNvGrpSpPr/>
          <p:nvPr/>
        </p:nvGrpSpPr>
        <p:grpSpPr>
          <a:xfrm>
            <a:off x="8141969" y="2342177"/>
            <a:ext cx="2201240" cy="1448033"/>
            <a:chOff x="516560" y="3749442"/>
            <a:chExt cx="2201240" cy="1448033"/>
          </a:xfrm>
        </p:grpSpPr>
        <p:cxnSp>
          <p:nvCxnSpPr>
            <p:cNvPr id="74" name="Straight Connector 34"/>
            <p:cNvCxnSpPr/>
            <p:nvPr/>
          </p:nvCxnSpPr>
          <p:spPr>
            <a:xfrm flipH="1" flipV="1">
              <a:off x="516560" y="3749442"/>
              <a:ext cx="9067" cy="1448033"/>
            </a:xfrm>
            <a:prstGeom prst="line">
              <a:avLst/>
            </a:prstGeom>
            <a:ln w="12700">
              <a:solidFill>
                <a:schemeClr val="bg1">
                  <a:lumMod val="65000"/>
                </a:schemeClr>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75" name="TextBox 35"/>
            <p:cNvSpPr txBox="1"/>
            <p:nvPr/>
          </p:nvSpPr>
          <p:spPr>
            <a:xfrm>
              <a:off x="569021" y="4184527"/>
              <a:ext cx="2148779" cy="646331"/>
            </a:xfrm>
            <a:prstGeom prst="rect">
              <a:avLst/>
            </a:prstGeom>
            <a:noFill/>
          </p:spPr>
          <p:txBody>
            <a:bodyPr wrap="square" rtlCol="0">
              <a:spAutoFit/>
            </a:bodyPr>
            <a:lstStyle/>
            <a:p>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用户可以在投影仪或者计算机上进行演示，也可以将演示文稿打印出来</a:t>
              </a: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2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TextBox 36"/>
            <p:cNvSpPr txBox="1"/>
            <p:nvPr/>
          </p:nvSpPr>
          <p:spPr>
            <a:xfrm>
              <a:off x="516560" y="3785394"/>
              <a:ext cx="1798475" cy="338554"/>
            </a:xfrm>
            <a:prstGeom prst="rect">
              <a:avLst/>
            </a:prstGeom>
            <a:solidFill>
              <a:schemeClr val="accent1"/>
            </a:solidFill>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抉择</a:t>
              </a:r>
            </a:p>
          </p:txBody>
        </p:sp>
      </p:grpSp>
      <p:grpSp>
        <p:nvGrpSpPr>
          <p:cNvPr id="77" name="Group 1"/>
          <p:cNvGrpSpPr/>
          <p:nvPr/>
        </p:nvGrpSpPr>
        <p:grpSpPr>
          <a:xfrm>
            <a:off x="7995355" y="4184527"/>
            <a:ext cx="3802128" cy="1120609"/>
            <a:chOff x="7995355" y="4184527"/>
            <a:chExt cx="3802128" cy="1120609"/>
          </a:xfrm>
        </p:grpSpPr>
        <p:sp>
          <p:nvSpPr>
            <p:cNvPr id="78" name="Rectangular Callout 37"/>
            <p:cNvSpPr/>
            <p:nvPr/>
          </p:nvSpPr>
          <p:spPr>
            <a:xfrm>
              <a:off x="8014271" y="4184527"/>
              <a:ext cx="3780090" cy="1120609"/>
            </a:xfrm>
            <a:prstGeom prst="wedgeRectCallout">
              <a:avLst>
                <a:gd name="adj1" fmla="val -41256"/>
                <a:gd name="adj2" fmla="val -84276"/>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9" name="TextBox 38"/>
            <p:cNvSpPr txBox="1"/>
            <p:nvPr/>
          </p:nvSpPr>
          <p:spPr>
            <a:xfrm>
              <a:off x="8967754" y="4648723"/>
              <a:ext cx="2829729" cy="461665"/>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用户可以在投影仪或者计算机上进行演示，也可以将演示文稿打印出来</a:t>
              </a:r>
              <a:r>
                <a:rPr lang="zh-CN" altLang="en-US" sz="1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0" name="Title 1"/>
            <p:cNvSpPr txBox="1">
              <a:spLocks/>
            </p:cNvSpPr>
            <p:nvPr/>
          </p:nvSpPr>
          <p:spPr>
            <a:xfrm>
              <a:off x="8935606" y="4361565"/>
              <a:ext cx="2731164" cy="321368"/>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zh-CN" altLang="en-US" sz="1600" b="1" dirty="0">
                  <a:solidFill>
                    <a:schemeClr val="bg1"/>
                  </a:solidFill>
                  <a:cs typeface="+mn-ea"/>
                  <a:sym typeface="+mn-lt"/>
                </a:rPr>
                <a:t>此处添加标题</a:t>
              </a:r>
              <a:endParaRPr lang="id-ID" altLang="zh-CN" sz="1600" b="1" dirty="0">
                <a:solidFill>
                  <a:schemeClr val="bg1"/>
                </a:solidFill>
                <a:cs typeface="+mn-ea"/>
                <a:sym typeface="+mn-lt"/>
              </a:endParaRPr>
            </a:p>
          </p:txBody>
        </p:sp>
        <p:sp>
          <p:nvSpPr>
            <p:cNvPr id="81" name="Title 1"/>
            <p:cNvSpPr txBox="1">
              <a:spLocks/>
            </p:cNvSpPr>
            <p:nvPr/>
          </p:nvSpPr>
          <p:spPr>
            <a:xfrm>
              <a:off x="7995355" y="4442379"/>
              <a:ext cx="1053490" cy="601499"/>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pPr algn="ctr"/>
              <a:r>
                <a:rPr lang="id-ID" sz="3600"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83%</a:t>
              </a:r>
              <a:endParaRPr lang="en-US" sz="3600"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extLst>
      <p:ext uri="{BB962C8B-B14F-4D97-AF65-F5344CB8AC3E}">
        <p14:creationId xmlns:p14="http://schemas.microsoft.com/office/powerpoint/2010/main" val="1507686934"/>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wipe(left)">
                                      <p:cBhvr>
                                        <p:cTn id="11" dur="500"/>
                                        <p:tgtEl>
                                          <p:spTgt spid="4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fade">
                                      <p:cBhvr>
                                        <p:cTn id="15" dur="500"/>
                                        <p:tgtEl>
                                          <p:spTgt spid="5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fade">
                                      <p:cBhvr>
                                        <p:cTn id="19" dur="500"/>
                                        <p:tgtEl>
                                          <p:spTgt spid="61"/>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fade">
                                      <p:cBhvr>
                                        <p:cTn id="23" dur="500"/>
                                        <p:tgtEl>
                                          <p:spTgt spid="69"/>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fade">
                                      <p:cBhvr>
                                        <p:cTn id="27" dur="500"/>
                                        <p:tgtEl>
                                          <p:spTgt spid="73"/>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fade">
                                      <p:cBhvr>
                                        <p:cTn id="31" dur="500"/>
                                        <p:tgtEl>
                                          <p:spTgt spid="65"/>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77"/>
                                        </p:tgtEl>
                                        <p:attrNameLst>
                                          <p:attrName>style.visibility</p:attrName>
                                        </p:attrNameLst>
                                      </p:cBhvr>
                                      <p:to>
                                        <p:strVal val="visible"/>
                                      </p:to>
                                    </p:set>
                                    <p:animEffect transition="in" filter="fade">
                                      <p:cBhvr>
                                        <p:cTn id="35"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0" y="328363"/>
            <a:ext cx="5333878" cy="769041"/>
            <a:chOff x="0" y="328363"/>
            <a:chExt cx="5333878" cy="769041"/>
          </a:xfrm>
        </p:grpSpPr>
        <p:sp>
          <p:nvSpPr>
            <p:cNvPr id="30" name="Title 1"/>
            <p:cNvSpPr txBox="1">
              <a:spLocks/>
            </p:cNvSpPr>
            <p:nvPr/>
          </p:nvSpPr>
          <p:spPr>
            <a:xfrm>
              <a:off x="223200" y="328363"/>
              <a:ext cx="5110678" cy="642735"/>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zh-CN" altLang="en-US"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技术可行性</a:t>
              </a:r>
            </a:p>
          </p:txBody>
        </p:sp>
        <p:sp>
          <p:nvSpPr>
            <p:cNvPr id="31" name="Title 1"/>
            <p:cNvSpPr txBox="1">
              <a:spLocks/>
            </p:cNvSpPr>
            <p:nvPr/>
          </p:nvSpPr>
          <p:spPr>
            <a:xfrm>
              <a:off x="275661" y="868804"/>
              <a:ext cx="4212557" cy="228600"/>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id-ID"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a:t>
              </a:r>
              <a:endParaRPr lang="en-US"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31"/>
            <p:cNvSpPr/>
            <p:nvPr/>
          </p:nvSpPr>
          <p:spPr>
            <a:xfrm>
              <a:off x="0" y="410400"/>
              <a:ext cx="223200" cy="6588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图片占位符 8"/>
          <p:cNvPicPr>
            <a:picLocks noChangeAspect="1"/>
          </p:cNvPicPr>
          <p:nvPr/>
        </p:nvPicPr>
        <p:blipFill>
          <a:blip r:embed="rId3">
            <a:extLst>
              <a:ext uri="{28A0092B-C50C-407E-A947-70E740481C1C}">
                <a14:useLocalDpi xmlns:a14="http://schemas.microsoft.com/office/drawing/2010/main" val="0"/>
              </a:ext>
            </a:extLst>
          </a:blip>
          <a:srcRect l="14976" r="14976"/>
          <a:stretch>
            <a:fillRect/>
          </a:stretch>
        </p:blipFill>
        <p:spPr>
          <a:xfrm>
            <a:off x="7519634" y="1934070"/>
            <a:ext cx="3584971" cy="3410941"/>
          </a:xfrm>
          <a:prstGeom prst="rect">
            <a:avLst/>
          </a:prstGeom>
        </p:spPr>
      </p:pic>
      <p:grpSp>
        <p:nvGrpSpPr>
          <p:cNvPr id="34" name="Group 1"/>
          <p:cNvGrpSpPr/>
          <p:nvPr/>
        </p:nvGrpSpPr>
        <p:grpSpPr>
          <a:xfrm>
            <a:off x="6938865" y="1594021"/>
            <a:ext cx="1389589" cy="1389589"/>
            <a:chOff x="6938865" y="1594021"/>
            <a:chExt cx="1389589" cy="1389589"/>
          </a:xfrm>
        </p:grpSpPr>
        <p:sp>
          <p:nvSpPr>
            <p:cNvPr id="35" name="Rectangle 4"/>
            <p:cNvSpPr/>
            <p:nvPr/>
          </p:nvSpPr>
          <p:spPr>
            <a:xfrm>
              <a:off x="6938865" y="1594021"/>
              <a:ext cx="1389589" cy="13895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6" name="Group 5"/>
            <p:cNvGrpSpPr/>
            <p:nvPr/>
          </p:nvGrpSpPr>
          <p:grpSpPr>
            <a:xfrm>
              <a:off x="7336234" y="2010534"/>
              <a:ext cx="594852" cy="556564"/>
              <a:chOff x="6964363" y="2108200"/>
              <a:chExt cx="690562" cy="646113"/>
            </a:xfrm>
            <a:solidFill>
              <a:schemeClr val="bg1"/>
            </a:solidFill>
          </p:grpSpPr>
          <p:sp>
            <p:nvSpPr>
              <p:cNvPr id="37"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39" name="Title 1"/>
          <p:cNvSpPr txBox="1">
            <a:spLocks/>
          </p:cNvSpPr>
          <p:nvPr/>
        </p:nvSpPr>
        <p:spPr>
          <a:xfrm>
            <a:off x="3392927" y="2010534"/>
            <a:ext cx="3255554" cy="404587"/>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pPr algn="r"/>
            <a:r>
              <a:rPr lang="id-ID" sz="12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a:t>
            </a:r>
            <a:endParaRPr lang="en-US" sz="12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Title 1"/>
          <p:cNvSpPr txBox="1">
            <a:spLocks/>
          </p:cNvSpPr>
          <p:nvPr/>
        </p:nvSpPr>
        <p:spPr>
          <a:xfrm>
            <a:off x="4902200" y="2228285"/>
            <a:ext cx="1746280" cy="609543"/>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pPr algn="dist"/>
            <a:r>
              <a:rPr lang="zh-CN" altLang="en-US" sz="2400" b="1" spc="-15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考虑问题</a:t>
            </a:r>
          </a:p>
        </p:txBody>
      </p:sp>
      <p:sp>
        <p:nvSpPr>
          <p:cNvPr id="41" name="TextBox 11"/>
          <p:cNvSpPr txBox="1"/>
          <p:nvPr/>
        </p:nvSpPr>
        <p:spPr>
          <a:xfrm>
            <a:off x="1297459" y="2837828"/>
            <a:ext cx="5095690" cy="2492990"/>
          </a:xfrm>
          <a:prstGeom prst="rect">
            <a:avLst/>
          </a:prstGeom>
          <a:noFill/>
        </p:spPr>
        <p:txBody>
          <a:bodyPr wrap="square" rtlCol="0">
            <a:spAutoFit/>
          </a:bodyPr>
          <a:lstStyle/>
          <a:p>
            <a:pPr algn="r"/>
            <a:r>
              <a:rPr lang="en-US" altLang="zh-CN"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(1)</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开发风险分析</a:t>
            </a:r>
          </a:p>
          <a:p>
            <a:pPr algn="r"/>
            <a:r>
              <a:rPr lang="en-US" altLang="zh-CN"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(2)</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资源分析</a:t>
            </a:r>
          </a:p>
          <a:p>
            <a:pPr algn="r"/>
            <a:r>
              <a:rPr lang="en-US" altLang="zh-CN"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(3)</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相关技术的发展（现有技术能否实现，技术难点、建议采用技术的先进性）</a:t>
            </a:r>
          </a:p>
          <a:p>
            <a:pPr algn="r"/>
            <a:endParaRPr lang="en-US" altLang="zh-CN"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endParaRPr>
          </a:p>
          <a:p>
            <a:pPr algn="r"/>
            <a:r>
              <a:rPr lang="zh-CN" alt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rPr>
              <a:t>用户可以在投影仪或者计算机上进行演示，也可以将演示文稿打印出来，制作成胶片，以便应用到更广泛的领域中。</a:t>
            </a:r>
          </a:p>
          <a:p>
            <a:pPr algn="r"/>
            <a:endParaRPr lang="en-US" altLang="zh-CN" sz="1200" dirty="0" smtClean="0">
              <a:solidFill>
                <a:srgbClr val="656D78"/>
              </a:solidFill>
              <a:latin typeface="微软雅黑" panose="020B0503020204020204" pitchFamily="34" charset="-122"/>
              <a:ea typeface="微软雅黑" panose="020B0503020204020204" pitchFamily="34" charset="-122"/>
              <a:cs typeface="Open Sans" panose="020B0606030504020204" pitchFamily="34" charset="0"/>
            </a:endParaRPr>
          </a:p>
          <a:p>
            <a:pPr algn="r"/>
            <a:r>
              <a:rPr lang="zh-CN" alt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rPr>
              <a:t>用户可以在投影仪或者计算机上进行演示，也可以将演示文稿打印出来，制作成胶片，以便应用到更广泛的领域中。</a:t>
            </a:r>
          </a:p>
          <a:p>
            <a:pPr algn="r"/>
            <a:endParaRPr lang="zh-CN" alt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endParaRPr>
          </a:p>
          <a:p>
            <a:pPr algn="r"/>
            <a:endParaRPr lang="zh-CN" alt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endParaRPr>
          </a:p>
          <a:p>
            <a:pPr algn="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Rectangle 12"/>
          <p:cNvSpPr/>
          <p:nvPr/>
        </p:nvSpPr>
        <p:spPr>
          <a:xfrm>
            <a:off x="6475095" y="2947310"/>
            <a:ext cx="45719" cy="6745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1207101832"/>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ppt_w</p:attrName>
                                        </p:attrNameLst>
                                      </p:cBhvr>
                                      <p:tavLst>
                                        <p:tav tm="0">
                                          <p:val>
                                            <p:fltVal val="0"/>
                                          </p:val>
                                        </p:tav>
                                        <p:tav tm="100000">
                                          <p:val>
                                            <p:strVal val="#ppt_w"/>
                                          </p:val>
                                        </p:tav>
                                      </p:tavLst>
                                    </p:anim>
                                    <p:anim calcmode="lin" valueType="num">
                                      <p:cBhvr>
                                        <p:cTn id="12" dur="500" fill="hold"/>
                                        <p:tgtEl>
                                          <p:spTgt spid="34"/>
                                        </p:tgtEl>
                                        <p:attrNameLst>
                                          <p:attrName>ppt_h</p:attrName>
                                        </p:attrNameLst>
                                      </p:cBhvr>
                                      <p:tavLst>
                                        <p:tav tm="0">
                                          <p:val>
                                            <p:fltVal val="0"/>
                                          </p:val>
                                        </p:tav>
                                        <p:tav tm="100000">
                                          <p:val>
                                            <p:strVal val="#ppt_h"/>
                                          </p:val>
                                        </p:tav>
                                      </p:tavLst>
                                    </p:anim>
                                    <p:animEffect transition="in" filter="fade">
                                      <p:cBhvr>
                                        <p:cTn id="13" dur="500"/>
                                        <p:tgtEl>
                                          <p:spTgt spid="34"/>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500"/>
                                        <p:tgtEl>
                                          <p:spTgt spid="39"/>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fade">
                                      <p:cBhvr>
                                        <p:cTn id="21" dur="500"/>
                                        <p:tgtEl>
                                          <p:spTgt spid="40"/>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500"/>
                                        <p:tgtEl>
                                          <p:spTgt spid="41"/>
                                        </p:tgtEl>
                                      </p:cBhvr>
                                    </p:animEffect>
                                  </p:childTnLst>
                                </p:cTn>
                              </p:par>
                            </p:childTnLst>
                          </p:cTn>
                        </p:par>
                        <p:par>
                          <p:cTn id="26" fill="hold">
                            <p:stCondLst>
                              <p:cond delay="2500"/>
                            </p:stCondLst>
                            <p:childTnLst>
                              <p:par>
                                <p:cTn id="27" presetID="16" presetClass="entr" presetSubtype="42" fill="hold" grpId="0" nodeType="after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barn(outHorizontal)">
                                      <p:cBhvr>
                                        <p:cTn id="2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0" y="328363"/>
            <a:ext cx="5333878" cy="769041"/>
            <a:chOff x="0" y="328363"/>
            <a:chExt cx="5333878" cy="769041"/>
          </a:xfrm>
        </p:grpSpPr>
        <p:sp>
          <p:nvSpPr>
            <p:cNvPr id="30" name="Title 1"/>
            <p:cNvSpPr txBox="1">
              <a:spLocks/>
            </p:cNvSpPr>
            <p:nvPr/>
          </p:nvSpPr>
          <p:spPr>
            <a:xfrm>
              <a:off x="223200" y="328363"/>
              <a:ext cx="5110678" cy="642735"/>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zh-CN" altLang="en-US"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经济可行性</a:t>
              </a:r>
            </a:p>
          </p:txBody>
        </p:sp>
        <p:sp>
          <p:nvSpPr>
            <p:cNvPr id="31" name="Title 1"/>
            <p:cNvSpPr txBox="1">
              <a:spLocks/>
            </p:cNvSpPr>
            <p:nvPr/>
          </p:nvSpPr>
          <p:spPr>
            <a:xfrm>
              <a:off x="275661" y="868804"/>
              <a:ext cx="4212557" cy="228600"/>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id-ID"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a:t>
              </a:r>
              <a:endParaRPr lang="en-US"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31"/>
            <p:cNvSpPr/>
            <p:nvPr/>
          </p:nvSpPr>
          <p:spPr>
            <a:xfrm>
              <a:off x="0" y="410400"/>
              <a:ext cx="223200" cy="6588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 name="图片占位符 2"/>
          <p:cNvPicPr>
            <a:picLocks noChangeAspect="1"/>
          </p:cNvPicPr>
          <p:nvPr/>
        </p:nvPicPr>
        <p:blipFill>
          <a:blip r:embed="rId3">
            <a:extLst>
              <a:ext uri="{28A0092B-C50C-407E-A947-70E740481C1C}">
                <a14:useLocalDpi xmlns:a14="http://schemas.microsoft.com/office/drawing/2010/main" val="0"/>
              </a:ext>
            </a:extLst>
          </a:blip>
          <a:srcRect t="31920" b="31920"/>
          <a:stretch>
            <a:fillRect/>
          </a:stretch>
        </p:blipFill>
        <p:spPr>
          <a:xfrm>
            <a:off x="1346201" y="2019300"/>
            <a:ext cx="9423400" cy="2271486"/>
          </a:xfrm>
          <a:prstGeom prst="rect">
            <a:avLst/>
          </a:prstGeom>
          <a:effectLst>
            <a:outerShdw blurRad="63500" sx="102000" sy="102000" algn="ctr" rotWithShape="0">
              <a:prstClr val="black">
                <a:alpha val="40000"/>
              </a:prstClr>
            </a:outerShdw>
          </a:effectLst>
        </p:spPr>
      </p:pic>
      <p:grpSp>
        <p:nvGrpSpPr>
          <p:cNvPr id="7" name="Group 18"/>
          <p:cNvGrpSpPr/>
          <p:nvPr/>
        </p:nvGrpSpPr>
        <p:grpSpPr>
          <a:xfrm>
            <a:off x="3651247" y="2019300"/>
            <a:ext cx="4813308" cy="2387600"/>
            <a:chOff x="3651247" y="2019300"/>
            <a:chExt cx="4813308" cy="2387600"/>
          </a:xfrm>
        </p:grpSpPr>
        <p:sp>
          <p:nvSpPr>
            <p:cNvPr id="8" name="Rectangle 6"/>
            <p:cNvSpPr/>
            <p:nvPr/>
          </p:nvSpPr>
          <p:spPr>
            <a:xfrm>
              <a:off x="3651247" y="2019300"/>
              <a:ext cx="114300" cy="2387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Rectangle 7"/>
            <p:cNvSpPr/>
            <p:nvPr/>
          </p:nvSpPr>
          <p:spPr>
            <a:xfrm>
              <a:off x="6000751" y="2019300"/>
              <a:ext cx="114300" cy="2387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Rectangle 8"/>
            <p:cNvSpPr/>
            <p:nvPr/>
          </p:nvSpPr>
          <p:spPr>
            <a:xfrm>
              <a:off x="8350255" y="2019300"/>
              <a:ext cx="114300" cy="2387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1" name="Rectangle 17"/>
          <p:cNvSpPr/>
          <p:nvPr/>
        </p:nvSpPr>
        <p:spPr>
          <a:xfrm>
            <a:off x="8464555" y="2019300"/>
            <a:ext cx="2305047" cy="2271486"/>
          </a:xfrm>
          <a:prstGeom prst="rect">
            <a:avLst/>
          </a:prstGeom>
          <a:solidFill>
            <a:schemeClr val="accent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“LOREM IPSUM</a:t>
            </a:r>
          </a:p>
          <a:p>
            <a:r>
              <a:rPr lang="id-ID"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DOLOR SIT AMET”</a:t>
            </a:r>
          </a:p>
        </p:txBody>
      </p:sp>
      <p:sp>
        <p:nvSpPr>
          <p:cNvPr id="12" name="Title 1"/>
          <p:cNvSpPr txBox="1">
            <a:spLocks/>
          </p:cNvSpPr>
          <p:nvPr/>
        </p:nvSpPr>
        <p:spPr>
          <a:xfrm>
            <a:off x="1617543" y="4816158"/>
            <a:ext cx="8956914" cy="322316"/>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pPr algn="ctr"/>
            <a:r>
              <a:rPr lang="zh-CN" altLang="en-US" sz="18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考虑的问题</a:t>
            </a:r>
          </a:p>
        </p:txBody>
      </p:sp>
      <p:sp>
        <p:nvSpPr>
          <p:cNvPr id="13" name="TextBox 22"/>
          <p:cNvSpPr txBox="1"/>
          <p:nvPr/>
        </p:nvSpPr>
        <p:spPr>
          <a:xfrm>
            <a:off x="2190751" y="5190296"/>
            <a:ext cx="7734300" cy="646331"/>
          </a:xfrm>
          <a:prstGeom prst="rect">
            <a:avLst/>
          </a:prstGeom>
          <a:noFill/>
        </p:spPr>
        <p:txBody>
          <a:bodyPr wrap="square" rtlCol="0">
            <a:spAutoFit/>
          </a:bodyPr>
          <a:lstStyle/>
          <a:p>
            <a:pPr algn="ct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1</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、成本</a:t>
            </a:r>
            <a:r>
              <a:rPr lang="en-US" altLang="zh-CN"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效益分析（开发、运行的成本</a:t>
            </a:r>
            <a:r>
              <a:rPr lang="en-US" altLang="zh-CN"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效益</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2</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、有形成本、</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效益</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3</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、无形成本、</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效益</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4</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、价值和成本的</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关系</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、质量与价值、成本的</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关系</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6</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、价值</a:t>
            </a:r>
            <a:r>
              <a:rPr lang="en-US" altLang="zh-CN"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成本的均衡</a:t>
            </a:r>
          </a:p>
          <a:p>
            <a:pPr algn="ct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1999673181"/>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0" y="328363"/>
            <a:ext cx="5333878" cy="769041"/>
            <a:chOff x="0" y="328363"/>
            <a:chExt cx="5333878" cy="769041"/>
          </a:xfrm>
        </p:grpSpPr>
        <p:sp>
          <p:nvSpPr>
            <p:cNvPr id="30" name="Title 1"/>
            <p:cNvSpPr txBox="1">
              <a:spLocks/>
            </p:cNvSpPr>
            <p:nvPr/>
          </p:nvSpPr>
          <p:spPr>
            <a:xfrm>
              <a:off x="223200" y="328363"/>
              <a:ext cx="5110678" cy="642735"/>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zh-CN" altLang="en-US"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此处添加您的标题</a:t>
              </a:r>
              <a:endParaRPr lang="id-ID"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Title 1"/>
            <p:cNvSpPr txBox="1">
              <a:spLocks/>
            </p:cNvSpPr>
            <p:nvPr/>
          </p:nvSpPr>
          <p:spPr>
            <a:xfrm>
              <a:off x="275661" y="868804"/>
              <a:ext cx="4212557" cy="228600"/>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id-ID"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a:t>
              </a:r>
              <a:endParaRPr lang="en-US"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31"/>
            <p:cNvSpPr/>
            <p:nvPr/>
          </p:nvSpPr>
          <p:spPr>
            <a:xfrm>
              <a:off x="0" y="410400"/>
              <a:ext cx="223200" cy="6588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Group 6"/>
          <p:cNvGrpSpPr/>
          <p:nvPr/>
        </p:nvGrpSpPr>
        <p:grpSpPr>
          <a:xfrm>
            <a:off x="5529759" y="3998686"/>
            <a:ext cx="1170122" cy="1698436"/>
            <a:chOff x="8591550" y="2065338"/>
            <a:chExt cx="474663" cy="688975"/>
          </a:xfrm>
          <a:solidFill>
            <a:schemeClr val="accent1"/>
          </a:solidFill>
        </p:grpSpPr>
        <p:sp>
          <p:nvSpPr>
            <p:cNvPr id="7" name="Freeform 100"/>
            <p:cNvSpPr>
              <a:spLocks noEditPoints="1"/>
            </p:cNvSpPr>
            <p:nvPr/>
          </p:nvSpPr>
          <p:spPr bwMode="auto">
            <a:xfrm>
              <a:off x="8591550" y="2065338"/>
              <a:ext cx="474663" cy="688975"/>
            </a:xfrm>
            <a:custGeom>
              <a:avLst/>
              <a:gdLst>
                <a:gd name="T0" fmla="*/ 2887 w 11063"/>
                <a:gd name="T1" fmla="*/ 9929 h 16058"/>
                <a:gd name="T2" fmla="*/ 2451 w 11063"/>
                <a:gd name="T3" fmla="*/ 9123 h 16058"/>
                <a:gd name="T4" fmla="*/ 1855 w 11063"/>
                <a:gd name="T5" fmla="*/ 8041 h 16058"/>
                <a:gd name="T6" fmla="*/ 1427 w 11063"/>
                <a:gd name="T7" fmla="*/ 7165 h 16058"/>
                <a:gd name="T8" fmla="*/ 1122 w 11063"/>
                <a:gd name="T9" fmla="*/ 6318 h 16058"/>
                <a:gd name="T10" fmla="*/ 1006 w 11063"/>
                <a:gd name="T11" fmla="*/ 5520 h 16058"/>
                <a:gd name="T12" fmla="*/ 1362 w 11063"/>
                <a:gd name="T13" fmla="*/ 3764 h 16058"/>
                <a:gd name="T14" fmla="*/ 2332 w 11063"/>
                <a:gd name="T15" fmla="*/ 2327 h 16058"/>
                <a:gd name="T16" fmla="*/ 3771 w 11063"/>
                <a:gd name="T17" fmla="*/ 1359 h 16058"/>
                <a:gd name="T18" fmla="*/ 5532 w 11063"/>
                <a:gd name="T19" fmla="*/ 1004 h 16058"/>
                <a:gd name="T20" fmla="*/ 7292 w 11063"/>
                <a:gd name="T21" fmla="*/ 1359 h 16058"/>
                <a:gd name="T22" fmla="*/ 8731 w 11063"/>
                <a:gd name="T23" fmla="*/ 2327 h 16058"/>
                <a:gd name="T24" fmla="*/ 9701 w 11063"/>
                <a:gd name="T25" fmla="*/ 3764 h 16058"/>
                <a:gd name="T26" fmla="*/ 10057 w 11063"/>
                <a:gd name="T27" fmla="*/ 5520 h 16058"/>
                <a:gd name="T28" fmla="*/ 9941 w 11063"/>
                <a:gd name="T29" fmla="*/ 6314 h 16058"/>
                <a:gd name="T30" fmla="*/ 9636 w 11063"/>
                <a:gd name="T31" fmla="*/ 7163 h 16058"/>
                <a:gd name="T32" fmla="*/ 9207 w 11063"/>
                <a:gd name="T33" fmla="*/ 8042 h 16058"/>
                <a:gd name="T34" fmla="*/ 8612 w 11063"/>
                <a:gd name="T35" fmla="*/ 9129 h 16058"/>
                <a:gd name="T36" fmla="*/ 8179 w 11063"/>
                <a:gd name="T37" fmla="*/ 9932 h 16058"/>
                <a:gd name="T38" fmla="*/ 5484 w 11063"/>
                <a:gd name="T39" fmla="*/ 15054 h 16058"/>
                <a:gd name="T40" fmla="*/ 5160 w 11063"/>
                <a:gd name="T41" fmla="*/ 15030 h 16058"/>
                <a:gd name="T42" fmla="*/ 4907 w 11063"/>
                <a:gd name="T43" fmla="*/ 14937 h 16058"/>
                <a:gd name="T44" fmla="*/ 4698 w 11063"/>
                <a:gd name="T45" fmla="*/ 14732 h 16058"/>
                <a:gd name="T46" fmla="*/ 6658 w 11063"/>
                <a:gd name="T47" fmla="*/ 14161 h 16058"/>
                <a:gd name="T48" fmla="*/ 6436 w 11063"/>
                <a:gd name="T49" fmla="*/ 14651 h 16058"/>
                <a:gd name="T50" fmla="*/ 6202 w 11063"/>
                <a:gd name="T51" fmla="*/ 14919 h 16058"/>
                <a:gd name="T52" fmla="*/ 5915 w 11063"/>
                <a:gd name="T53" fmla="*/ 15031 h 16058"/>
                <a:gd name="T54" fmla="*/ 5532 w 11063"/>
                <a:gd name="T55" fmla="*/ 15054 h 16058"/>
                <a:gd name="T56" fmla="*/ 3763 w 11063"/>
                <a:gd name="T57" fmla="*/ 12094 h 16058"/>
                <a:gd name="T58" fmla="*/ 3603 w 11063"/>
                <a:gd name="T59" fmla="*/ 11605 h 16058"/>
                <a:gd name="T60" fmla="*/ 7351 w 11063"/>
                <a:gd name="T61" fmla="*/ 11943 h 16058"/>
                <a:gd name="T62" fmla="*/ 4290 w 11063"/>
                <a:gd name="T63" fmla="*/ 13799 h 16058"/>
                <a:gd name="T64" fmla="*/ 4145 w 11063"/>
                <a:gd name="T65" fmla="*/ 13340 h 16058"/>
                <a:gd name="T66" fmla="*/ 7149 w 11063"/>
                <a:gd name="T67" fmla="*/ 12594 h 16058"/>
                <a:gd name="T68" fmla="*/ 7016 w 11063"/>
                <a:gd name="T69" fmla="*/ 13038 h 16058"/>
                <a:gd name="T70" fmla="*/ 6835 w 11063"/>
                <a:gd name="T71" fmla="*/ 13637 h 16058"/>
                <a:gd name="T72" fmla="*/ 3630 w 11063"/>
                <a:gd name="T73" fmla="*/ 335 h 16058"/>
                <a:gd name="T74" fmla="*/ 1812 w 11063"/>
                <a:gd name="T75" fmla="*/ 1434 h 16058"/>
                <a:gd name="T76" fmla="*/ 545 w 11063"/>
                <a:gd name="T77" fmla="*/ 3127 h 16058"/>
                <a:gd name="T78" fmla="*/ 7 w 11063"/>
                <a:gd name="T79" fmla="*/ 5236 h 16058"/>
                <a:gd name="T80" fmla="*/ 234 w 11063"/>
                <a:gd name="T81" fmla="*/ 6861 h 16058"/>
                <a:gd name="T82" fmla="*/ 910 w 11063"/>
                <a:gd name="T83" fmla="*/ 8405 h 16058"/>
                <a:gd name="T84" fmla="*/ 1748 w 11063"/>
                <a:gd name="T85" fmla="*/ 9927 h 16058"/>
                <a:gd name="T86" fmla="*/ 2463 w 11063"/>
                <a:gd name="T87" fmla="*/ 11392 h 16058"/>
                <a:gd name="T88" fmla="*/ 3065 w 11063"/>
                <a:gd name="T89" fmla="*/ 13245 h 16058"/>
                <a:gd name="T90" fmla="*/ 3552 w 11063"/>
                <a:gd name="T91" fmla="*/ 14718 h 16058"/>
                <a:gd name="T92" fmla="*/ 4207 w 11063"/>
                <a:gd name="T93" fmla="*/ 15672 h 16058"/>
                <a:gd name="T94" fmla="*/ 5340 w 11063"/>
                <a:gd name="T95" fmla="*/ 16053 h 16058"/>
                <a:gd name="T96" fmla="*/ 6643 w 11063"/>
                <a:gd name="T97" fmla="*/ 15823 h 16058"/>
                <a:gd name="T98" fmla="*/ 7387 w 11063"/>
                <a:gd name="T99" fmla="*/ 15011 h 16058"/>
                <a:gd name="T100" fmla="*/ 7880 w 11063"/>
                <a:gd name="T101" fmla="*/ 13666 h 16058"/>
                <a:gd name="T102" fmla="*/ 8442 w 11063"/>
                <a:gd name="T103" fmla="*/ 11841 h 16058"/>
                <a:gd name="T104" fmla="*/ 9115 w 11063"/>
                <a:gd name="T105" fmla="*/ 10307 h 16058"/>
                <a:gd name="T106" fmla="*/ 9949 w 11063"/>
                <a:gd name="T107" fmla="*/ 8788 h 16058"/>
                <a:gd name="T108" fmla="*/ 10691 w 11063"/>
                <a:gd name="T109" fmla="*/ 7241 h 16058"/>
                <a:gd name="T110" fmla="*/ 11058 w 11063"/>
                <a:gd name="T111" fmla="*/ 5709 h 16058"/>
                <a:gd name="T112" fmla="*/ 10727 w 11063"/>
                <a:gd name="T113" fmla="*/ 3622 h 16058"/>
                <a:gd name="T114" fmla="*/ 9626 w 11063"/>
                <a:gd name="T115" fmla="*/ 1809 h 16058"/>
                <a:gd name="T116" fmla="*/ 7929 w 11063"/>
                <a:gd name="T117" fmla="*/ 544 h 16058"/>
                <a:gd name="T118" fmla="*/ 5816 w 11063"/>
                <a:gd name="T119" fmla="*/ 7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063" h="16058">
                  <a:moveTo>
                    <a:pt x="7881" y="10538"/>
                  </a:moveTo>
                  <a:lnTo>
                    <a:pt x="3187" y="10538"/>
                  </a:lnTo>
                  <a:lnTo>
                    <a:pt x="3140" y="10437"/>
                  </a:lnTo>
                  <a:lnTo>
                    <a:pt x="3092" y="10335"/>
                  </a:lnTo>
                  <a:lnTo>
                    <a:pt x="3041" y="10234"/>
                  </a:lnTo>
                  <a:lnTo>
                    <a:pt x="2991" y="10132"/>
                  </a:lnTo>
                  <a:lnTo>
                    <a:pt x="2940" y="10030"/>
                  </a:lnTo>
                  <a:lnTo>
                    <a:pt x="2887" y="9929"/>
                  </a:lnTo>
                  <a:lnTo>
                    <a:pt x="2835" y="9827"/>
                  </a:lnTo>
                  <a:lnTo>
                    <a:pt x="2781" y="9727"/>
                  </a:lnTo>
                  <a:lnTo>
                    <a:pt x="2728" y="9626"/>
                  </a:lnTo>
                  <a:lnTo>
                    <a:pt x="2672" y="9524"/>
                  </a:lnTo>
                  <a:lnTo>
                    <a:pt x="2618" y="9424"/>
                  </a:lnTo>
                  <a:lnTo>
                    <a:pt x="2563" y="9324"/>
                  </a:lnTo>
                  <a:lnTo>
                    <a:pt x="2507" y="9223"/>
                  </a:lnTo>
                  <a:lnTo>
                    <a:pt x="2451" y="9123"/>
                  </a:lnTo>
                  <a:lnTo>
                    <a:pt x="2396" y="9024"/>
                  </a:lnTo>
                  <a:lnTo>
                    <a:pt x="2340" y="8924"/>
                  </a:lnTo>
                  <a:lnTo>
                    <a:pt x="2217" y="8703"/>
                  </a:lnTo>
                  <a:lnTo>
                    <a:pt x="2094" y="8483"/>
                  </a:lnTo>
                  <a:lnTo>
                    <a:pt x="2034" y="8372"/>
                  </a:lnTo>
                  <a:lnTo>
                    <a:pt x="1973" y="8262"/>
                  </a:lnTo>
                  <a:lnTo>
                    <a:pt x="1914" y="8151"/>
                  </a:lnTo>
                  <a:lnTo>
                    <a:pt x="1855" y="8041"/>
                  </a:lnTo>
                  <a:lnTo>
                    <a:pt x="1796" y="7931"/>
                  </a:lnTo>
                  <a:lnTo>
                    <a:pt x="1740" y="7820"/>
                  </a:lnTo>
                  <a:lnTo>
                    <a:pt x="1684" y="7711"/>
                  </a:lnTo>
                  <a:lnTo>
                    <a:pt x="1629" y="7600"/>
                  </a:lnTo>
                  <a:lnTo>
                    <a:pt x="1576" y="7491"/>
                  </a:lnTo>
                  <a:lnTo>
                    <a:pt x="1525" y="7383"/>
                  </a:lnTo>
                  <a:lnTo>
                    <a:pt x="1475" y="7273"/>
                  </a:lnTo>
                  <a:lnTo>
                    <a:pt x="1427" y="7165"/>
                  </a:lnTo>
                  <a:lnTo>
                    <a:pt x="1381" y="7057"/>
                  </a:lnTo>
                  <a:lnTo>
                    <a:pt x="1337" y="6950"/>
                  </a:lnTo>
                  <a:lnTo>
                    <a:pt x="1294" y="6843"/>
                  </a:lnTo>
                  <a:lnTo>
                    <a:pt x="1255" y="6736"/>
                  </a:lnTo>
                  <a:lnTo>
                    <a:pt x="1218" y="6631"/>
                  </a:lnTo>
                  <a:lnTo>
                    <a:pt x="1183" y="6526"/>
                  </a:lnTo>
                  <a:lnTo>
                    <a:pt x="1151" y="6421"/>
                  </a:lnTo>
                  <a:lnTo>
                    <a:pt x="1122" y="6318"/>
                  </a:lnTo>
                  <a:lnTo>
                    <a:pt x="1095" y="6214"/>
                  </a:lnTo>
                  <a:lnTo>
                    <a:pt x="1072" y="6112"/>
                  </a:lnTo>
                  <a:lnTo>
                    <a:pt x="1053" y="6012"/>
                  </a:lnTo>
                  <a:lnTo>
                    <a:pt x="1036" y="5911"/>
                  </a:lnTo>
                  <a:lnTo>
                    <a:pt x="1023" y="5812"/>
                  </a:lnTo>
                  <a:lnTo>
                    <a:pt x="1014" y="5714"/>
                  </a:lnTo>
                  <a:lnTo>
                    <a:pt x="1008" y="5616"/>
                  </a:lnTo>
                  <a:lnTo>
                    <a:pt x="1006" y="5520"/>
                  </a:lnTo>
                  <a:lnTo>
                    <a:pt x="1012" y="5288"/>
                  </a:lnTo>
                  <a:lnTo>
                    <a:pt x="1029" y="5059"/>
                  </a:lnTo>
                  <a:lnTo>
                    <a:pt x="1058" y="4833"/>
                  </a:lnTo>
                  <a:lnTo>
                    <a:pt x="1098" y="4611"/>
                  </a:lnTo>
                  <a:lnTo>
                    <a:pt x="1149" y="4393"/>
                  </a:lnTo>
                  <a:lnTo>
                    <a:pt x="1210" y="4178"/>
                  </a:lnTo>
                  <a:lnTo>
                    <a:pt x="1280" y="3968"/>
                  </a:lnTo>
                  <a:lnTo>
                    <a:pt x="1362" y="3764"/>
                  </a:lnTo>
                  <a:lnTo>
                    <a:pt x="1452" y="3564"/>
                  </a:lnTo>
                  <a:lnTo>
                    <a:pt x="1553" y="3369"/>
                  </a:lnTo>
                  <a:lnTo>
                    <a:pt x="1661" y="3179"/>
                  </a:lnTo>
                  <a:lnTo>
                    <a:pt x="1779" y="2997"/>
                  </a:lnTo>
                  <a:lnTo>
                    <a:pt x="1906" y="2819"/>
                  </a:lnTo>
                  <a:lnTo>
                    <a:pt x="2041" y="2649"/>
                  </a:lnTo>
                  <a:lnTo>
                    <a:pt x="2182" y="2485"/>
                  </a:lnTo>
                  <a:lnTo>
                    <a:pt x="2332" y="2327"/>
                  </a:lnTo>
                  <a:lnTo>
                    <a:pt x="2490" y="2178"/>
                  </a:lnTo>
                  <a:lnTo>
                    <a:pt x="2654" y="2036"/>
                  </a:lnTo>
                  <a:lnTo>
                    <a:pt x="2825" y="1902"/>
                  </a:lnTo>
                  <a:lnTo>
                    <a:pt x="3003" y="1776"/>
                  </a:lnTo>
                  <a:lnTo>
                    <a:pt x="3186" y="1658"/>
                  </a:lnTo>
                  <a:lnTo>
                    <a:pt x="3376" y="1550"/>
                  </a:lnTo>
                  <a:lnTo>
                    <a:pt x="3571" y="1449"/>
                  </a:lnTo>
                  <a:lnTo>
                    <a:pt x="3771" y="1359"/>
                  </a:lnTo>
                  <a:lnTo>
                    <a:pt x="3977" y="1279"/>
                  </a:lnTo>
                  <a:lnTo>
                    <a:pt x="4187" y="1207"/>
                  </a:lnTo>
                  <a:lnTo>
                    <a:pt x="4402" y="1146"/>
                  </a:lnTo>
                  <a:lnTo>
                    <a:pt x="4620" y="1096"/>
                  </a:lnTo>
                  <a:lnTo>
                    <a:pt x="4843" y="1056"/>
                  </a:lnTo>
                  <a:lnTo>
                    <a:pt x="5069" y="1027"/>
                  </a:lnTo>
                  <a:lnTo>
                    <a:pt x="5299" y="1010"/>
                  </a:lnTo>
                  <a:lnTo>
                    <a:pt x="5532" y="1004"/>
                  </a:lnTo>
                  <a:lnTo>
                    <a:pt x="5764" y="1010"/>
                  </a:lnTo>
                  <a:lnTo>
                    <a:pt x="5993" y="1027"/>
                  </a:lnTo>
                  <a:lnTo>
                    <a:pt x="6219" y="1056"/>
                  </a:lnTo>
                  <a:lnTo>
                    <a:pt x="6443" y="1096"/>
                  </a:lnTo>
                  <a:lnTo>
                    <a:pt x="6661" y="1146"/>
                  </a:lnTo>
                  <a:lnTo>
                    <a:pt x="6876" y="1207"/>
                  </a:lnTo>
                  <a:lnTo>
                    <a:pt x="7086" y="1279"/>
                  </a:lnTo>
                  <a:lnTo>
                    <a:pt x="7292" y="1359"/>
                  </a:lnTo>
                  <a:lnTo>
                    <a:pt x="7492" y="1449"/>
                  </a:lnTo>
                  <a:lnTo>
                    <a:pt x="7687" y="1550"/>
                  </a:lnTo>
                  <a:lnTo>
                    <a:pt x="7877" y="1658"/>
                  </a:lnTo>
                  <a:lnTo>
                    <a:pt x="8060" y="1776"/>
                  </a:lnTo>
                  <a:lnTo>
                    <a:pt x="8238" y="1902"/>
                  </a:lnTo>
                  <a:lnTo>
                    <a:pt x="8409" y="2036"/>
                  </a:lnTo>
                  <a:lnTo>
                    <a:pt x="8573" y="2178"/>
                  </a:lnTo>
                  <a:lnTo>
                    <a:pt x="8731" y="2327"/>
                  </a:lnTo>
                  <a:lnTo>
                    <a:pt x="8881" y="2485"/>
                  </a:lnTo>
                  <a:lnTo>
                    <a:pt x="9022" y="2649"/>
                  </a:lnTo>
                  <a:lnTo>
                    <a:pt x="9157" y="2819"/>
                  </a:lnTo>
                  <a:lnTo>
                    <a:pt x="9283" y="2997"/>
                  </a:lnTo>
                  <a:lnTo>
                    <a:pt x="9402" y="3179"/>
                  </a:lnTo>
                  <a:lnTo>
                    <a:pt x="9510" y="3369"/>
                  </a:lnTo>
                  <a:lnTo>
                    <a:pt x="9611" y="3564"/>
                  </a:lnTo>
                  <a:lnTo>
                    <a:pt x="9701" y="3764"/>
                  </a:lnTo>
                  <a:lnTo>
                    <a:pt x="9783" y="3968"/>
                  </a:lnTo>
                  <a:lnTo>
                    <a:pt x="9853" y="4178"/>
                  </a:lnTo>
                  <a:lnTo>
                    <a:pt x="9914" y="4393"/>
                  </a:lnTo>
                  <a:lnTo>
                    <a:pt x="9965" y="4611"/>
                  </a:lnTo>
                  <a:lnTo>
                    <a:pt x="10005" y="4833"/>
                  </a:lnTo>
                  <a:lnTo>
                    <a:pt x="10034" y="5059"/>
                  </a:lnTo>
                  <a:lnTo>
                    <a:pt x="10051" y="5288"/>
                  </a:lnTo>
                  <a:lnTo>
                    <a:pt x="10057" y="5520"/>
                  </a:lnTo>
                  <a:lnTo>
                    <a:pt x="10055" y="5615"/>
                  </a:lnTo>
                  <a:lnTo>
                    <a:pt x="10049" y="5713"/>
                  </a:lnTo>
                  <a:lnTo>
                    <a:pt x="10040" y="5810"/>
                  </a:lnTo>
                  <a:lnTo>
                    <a:pt x="10027" y="5908"/>
                  </a:lnTo>
                  <a:lnTo>
                    <a:pt x="10010" y="6009"/>
                  </a:lnTo>
                  <a:lnTo>
                    <a:pt x="9990" y="6110"/>
                  </a:lnTo>
                  <a:lnTo>
                    <a:pt x="9967" y="6211"/>
                  </a:lnTo>
                  <a:lnTo>
                    <a:pt x="9941" y="6314"/>
                  </a:lnTo>
                  <a:lnTo>
                    <a:pt x="9911" y="6418"/>
                  </a:lnTo>
                  <a:lnTo>
                    <a:pt x="9880" y="6523"/>
                  </a:lnTo>
                  <a:lnTo>
                    <a:pt x="9845" y="6627"/>
                  </a:lnTo>
                  <a:lnTo>
                    <a:pt x="9808" y="6733"/>
                  </a:lnTo>
                  <a:lnTo>
                    <a:pt x="9769" y="6840"/>
                  </a:lnTo>
                  <a:lnTo>
                    <a:pt x="9726" y="6947"/>
                  </a:lnTo>
                  <a:lnTo>
                    <a:pt x="9682" y="7054"/>
                  </a:lnTo>
                  <a:lnTo>
                    <a:pt x="9636" y="7163"/>
                  </a:lnTo>
                  <a:lnTo>
                    <a:pt x="9588" y="7271"/>
                  </a:lnTo>
                  <a:lnTo>
                    <a:pt x="9538" y="7381"/>
                  </a:lnTo>
                  <a:lnTo>
                    <a:pt x="9486" y="7490"/>
                  </a:lnTo>
                  <a:lnTo>
                    <a:pt x="9433" y="7599"/>
                  </a:lnTo>
                  <a:lnTo>
                    <a:pt x="9378" y="7710"/>
                  </a:lnTo>
                  <a:lnTo>
                    <a:pt x="9323" y="7820"/>
                  </a:lnTo>
                  <a:lnTo>
                    <a:pt x="9266" y="7932"/>
                  </a:lnTo>
                  <a:lnTo>
                    <a:pt x="9207" y="8042"/>
                  </a:lnTo>
                  <a:lnTo>
                    <a:pt x="9149" y="8153"/>
                  </a:lnTo>
                  <a:lnTo>
                    <a:pt x="9089" y="8264"/>
                  </a:lnTo>
                  <a:lnTo>
                    <a:pt x="9028" y="8375"/>
                  </a:lnTo>
                  <a:lnTo>
                    <a:pt x="8968" y="8487"/>
                  </a:lnTo>
                  <a:lnTo>
                    <a:pt x="8845" y="8708"/>
                  </a:lnTo>
                  <a:lnTo>
                    <a:pt x="8722" y="8930"/>
                  </a:lnTo>
                  <a:lnTo>
                    <a:pt x="8667" y="9029"/>
                  </a:lnTo>
                  <a:lnTo>
                    <a:pt x="8612" y="9129"/>
                  </a:lnTo>
                  <a:lnTo>
                    <a:pt x="8557" y="9228"/>
                  </a:lnTo>
                  <a:lnTo>
                    <a:pt x="8501" y="9329"/>
                  </a:lnTo>
                  <a:lnTo>
                    <a:pt x="8447" y="9429"/>
                  </a:lnTo>
                  <a:lnTo>
                    <a:pt x="8392" y="9529"/>
                  </a:lnTo>
                  <a:lnTo>
                    <a:pt x="8338" y="9630"/>
                  </a:lnTo>
                  <a:lnTo>
                    <a:pt x="8284" y="9730"/>
                  </a:lnTo>
                  <a:lnTo>
                    <a:pt x="8231" y="9831"/>
                  </a:lnTo>
                  <a:lnTo>
                    <a:pt x="8179" y="9932"/>
                  </a:lnTo>
                  <a:lnTo>
                    <a:pt x="8127" y="10033"/>
                  </a:lnTo>
                  <a:lnTo>
                    <a:pt x="8076" y="10134"/>
                  </a:lnTo>
                  <a:lnTo>
                    <a:pt x="8026" y="10235"/>
                  </a:lnTo>
                  <a:lnTo>
                    <a:pt x="7976" y="10336"/>
                  </a:lnTo>
                  <a:lnTo>
                    <a:pt x="7928" y="10437"/>
                  </a:lnTo>
                  <a:lnTo>
                    <a:pt x="7881" y="10538"/>
                  </a:lnTo>
                  <a:close/>
                  <a:moveTo>
                    <a:pt x="5532" y="15054"/>
                  </a:moveTo>
                  <a:lnTo>
                    <a:pt x="5484" y="15054"/>
                  </a:lnTo>
                  <a:lnTo>
                    <a:pt x="5439" y="15053"/>
                  </a:lnTo>
                  <a:lnTo>
                    <a:pt x="5395" y="15052"/>
                  </a:lnTo>
                  <a:lnTo>
                    <a:pt x="5352" y="15050"/>
                  </a:lnTo>
                  <a:lnTo>
                    <a:pt x="5311" y="15048"/>
                  </a:lnTo>
                  <a:lnTo>
                    <a:pt x="5272" y="15045"/>
                  </a:lnTo>
                  <a:lnTo>
                    <a:pt x="5234" y="15041"/>
                  </a:lnTo>
                  <a:lnTo>
                    <a:pt x="5197" y="15036"/>
                  </a:lnTo>
                  <a:lnTo>
                    <a:pt x="5160" y="15030"/>
                  </a:lnTo>
                  <a:lnTo>
                    <a:pt x="5125" y="15023"/>
                  </a:lnTo>
                  <a:lnTo>
                    <a:pt x="5091" y="15015"/>
                  </a:lnTo>
                  <a:lnTo>
                    <a:pt x="5059" y="15006"/>
                  </a:lnTo>
                  <a:lnTo>
                    <a:pt x="5027" y="14995"/>
                  </a:lnTo>
                  <a:lnTo>
                    <a:pt x="4995" y="14983"/>
                  </a:lnTo>
                  <a:lnTo>
                    <a:pt x="4965" y="14969"/>
                  </a:lnTo>
                  <a:lnTo>
                    <a:pt x="4936" y="14954"/>
                  </a:lnTo>
                  <a:lnTo>
                    <a:pt x="4907" y="14937"/>
                  </a:lnTo>
                  <a:lnTo>
                    <a:pt x="4880" y="14919"/>
                  </a:lnTo>
                  <a:lnTo>
                    <a:pt x="4852" y="14898"/>
                  </a:lnTo>
                  <a:lnTo>
                    <a:pt x="4825" y="14876"/>
                  </a:lnTo>
                  <a:lnTo>
                    <a:pt x="4799" y="14852"/>
                  </a:lnTo>
                  <a:lnTo>
                    <a:pt x="4773" y="14825"/>
                  </a:lnTo>
                  <a:lnTo>
                    <a:pt x="4748" y="14796"/>
                  </a:lnTo>
                  <a:lnTo>
                    <a:pt x="4723" y="14765"/>
                  </a:lnTo>
                  <a:lnTo>
                    <a:pt x="4698" y="14732"/>
                  </a:lnTo>
                  <a:lnTo>
                    <a:pt x="4673" y="14696"/>
                  </a:lnTo>
                  <a:lnTo>
                    <a:pt x="4648" y="14658"/>
                  </a:lnTo>
                  <a:lnTo>
                    <a:pt x="4624" y="14618"/>
                  </a:lnTo>
                  <a:lnTo>
                    <a:pt x="4600" y="14574"/>
                  </a:lnTo>
                  <a:lnTo>
                    <a:pt x="4576" y="14527"/>
                  </a:lnTo>
                  <a:lnTo>
                    <a:pt x="4552" y="14479"/>
                  </a:lnTo>
                  <a:lnTo>
                    <a:pt x="4527" y="14427"/>
                  </a:lnTo>
                  <a:lnTo>
                    <a:pt x="6658" y="14161"/>
                  </a:lnTo>
                  <a:lnTo>
                    <a:pt x="6630" y="14236"/>
                  </a:lnTo>
                  <a:lnTo>
                    <a:pt x="6602" y="14308"/>
                  </a:lnTo>
                  <a:lnTo>
                    <a:pt x="6573" y="14375"/>
                  </a:lnTo>
                  <a:lnTo>
                    <a:pt x="6546" y="14438"/>
                  </a:lnTo>
                  <a:lnTo>
                    <a:pt x="6518" y="14496"/>
                  </a:lnTo>
                  <a:lnTo>
                    <a:pt x="6491" y="14552"/>
                  </a:lnTo>
                  <a:lnTo>
                    <a:pt x="6464" y="14603"/>
                  </a:lnTo>
                  <a:lnTo>
                    <a:pt x="6436" y="14651"/>
                  </a:lnTo>
                  <a:lnTo>
                    <a:pt x="6408" y="14695"/>
                  </a:lnTo>
                  <a:lnTo>
                    <a:pt x="6380" y="14736"/>
                  </a:lnTo>
                  <a:lnTo>
                    <a:pt x="6352" y="14773"/>
                  </a:lnTo>
                  <a:lnTo>
                    <a:pt x="6323" y="14808"/>
                  </a:lnTo>
                  <a:lnTo>
                    <a:pt x="6294" y="14841"/>
                  </a:lnTo>
                  <a:lnTo>
                    <a:pt x="6264" y="14869"/>
                  </a:lnTo>
                  <a:lnTo>
                    <a:pt x="6233" y="14895"/>
                  </a:lnTo>
                  <a:lnTo>
                    <a:pt x="6202" y="14919"/>
                  </a:lnTo>
                  <a:lnTo>
                    <a:pt x="6170" y="14940"/>
                  </a:lnTo>
                  <a:lnTo>
                    <a:pt x="6137" y="14959"/>
                  </a:lnTo>
                  <a:lnTo>
                    <a:pt x="6103" y="14976"/>
                  </a:lnTo>
                  <a:lnTo>
                    <a:pt x="6068" y="14990"/>
                  </a:lnTo>
                  <a:lnTo>
                    <a:pt x="6031" y="15003"/>
                  </a:lnTo>
                  <a:lnTo>
                    <a:pt x="5994" y="15014"/>
                  </a:lnTo>
                  <a:lnTo>
                    <a:pt x="5955" y="15023"/>
                  </a:lnTo>
                  <a:lnTo>
                    <a:pt x="5915" y="15031"/>
                  </a:lnTo>
                  <a:lnTo>
                    <a:pt x="5873" y="15038"/>
                  </a:lnTo>
                  <a:lnTo>
                    <a:pt x="5829" y="15043"/>
                  </a:lnTo>
                  <a:lnTo>
                    <a:pt x="5785" y="15047"/>
                  </a:lnTo>
                  <a:lnTo>
                    <a:pt x="5738" y="15050"/>
                  </a:lnTo>
                  <a:lnTo>
                    <a:pt x="5689" y="15052"/>
                  </a:lnTo>
                  <a:lnTo>
                    <a:pt x="5638" y="15053"/>
                  </a:lnTo>
                  <a:lnTo>
                    <a:pt x="5586" y="15054"/>
                  </a:lnTo>
                  <a:lnTo>
                    <a:pt x="5532" y="15054"/>
                  </a:lnTo>
                  <a:close/>
                  <a:moveTo>
                    <a:pt x="3890" y="12499"/>
                  </a:moveTo>
                  <a:lnTo>
                    <a:pt x="3873" y="12442"/>
                  </a:lnTo>
                  <a:lnTo>
                    <a:pt x="3855" y="12386"/>
                  </a:lnTo>
                  <a:lnTo>
                    <a:pt x="3838" y="12328"/>
                  </a:lnTo>
                  <a:lnTo>
                    <a:pt x="3820" y="12269"/>
                  </a:lnTo>
                  <a:lnTo>
                    <a:pt x="3802" y="12211"/>
                  </a:lnTo>
                  <a:lnTo>
                    <a:pt x="3783" y="12153"/>
                  </a:lnTo>
                  <a:lnTo>
                    <a:pt x="3763" y="12094"/>
                  </a:lnTo>
                  <a:lnTo>
                    <a:pt x="3744" y="12033"/>
                  </a:lnTo>
                  <a:lnTo>
                    <a:pt x="3725" y="11974"/>
                  </a:lnTo>
                  <a:lnTo>
                    <a:pt x="3705" y="11913"/>
                  </a:lnTo>
                  <a:lnTo>
                    <a:pt x="3685" y="11853"/>
                  </a:lnTo>
                  <a:lnTo>
                    <a:pt x="3665" y="11792"/>
                  </a:lnTo>
                  <a:lnTo>
                    <a:pt x="3645" y="11729"/>
                  </a:lnTo>
                  <a:lnTo>
                    <a:pt x="3624" y="11667"/>
                  </a:lnTo>
                  <a:lnTo>
                    <a:pt x="3603" y="11605"/>
                  </a:lnTo>
                  <a:lnTo>
                    <a:pt x="3581" y="11542"/>
                  </a:lnTo>
                  <a:lnTo>
                    <a:pt x="7487" y="11542"/>
                  </a:lnTo>
                  <a:lnTo>
                    <a:pt x="7464" y="11609"/>
                  </a:lnTo>
                  <a:lnTo>
                    <a:pt x="7440" y="11677"/>
                  </a:lnTo>
                  <a:lnTo>
                    <a:pt x="7417" y="11744"/>
                  </a:lnTo>
                  <a:lnTo>
                    <a:pt x="7395" y="11811"/>
                  </a:lnTo>
                  <a:lnTo>
                    <a:pt x="7373" y="11878"/>
                  </a:lnTo>
                  <a:lnTo>
                    <a:pt x="7351" y="11943"/>
                  </a:lnTo>
                  <a:lnTo>
                    <a:pt x="7330" y="12008"/>
                  </a:lnTo>
                  <a:lnTo>
                    <a:pt x="7309" y="12074"/>
                  </a:lnTo>
                  <a:lnTo>
                    <a:pt x="3890" y="12499"/>
                  </a:lnTo>
                  <a:close/>
                  <a:moveTo>
                    <a:pt x="6835" y="13637"/>
                  </a:moveTo>
                  <a:lnTo>
                    <a:pt x="4342" y="13948"/>
                  </a:lnTo>
                  <a:lnTo>
                    <a:pt x="4325" y="13899"/>
                  </a:lnTo>
                  <a:lnTo>
                    <a:pt x="4309" y="13850"/>
                  </a:lnTo>
                  <a:lnTo>
                    <a:pt x="4290" y="13799"/>
                  </a:lnTo>
                  <a:lnTo>
                    <a:pt x="4273" y="13747"/>
                  </a:lnTo>
                  <a:lnTo>
                    <a:pt x="4256" y="13693"/>
                  </a:lnTo>
                  <a:lnTo>
                    <a:pt x="4238" y="13638"/>
                  </a:lnTo>
                  <a:lnTo>
                    <a:pt x="4220" y="13582"/>
                  </a:lnTo>
                  <a:lnTo>
                    <a:pt x="4202" y="13524"/>
                  </a:lnTo>
                  <a:lnTo>
                    <a:pt x="4183" y="13465"/>
                  </a:lnTo>
                  <a:lnTo>
                    <a:pt x="4164" y="13403"/>
                  </a:lnTo>
                  <a:lnTo>
                    <a:pt x="4145" y="13340"/>
                  </a:lnTo>
                  <a:lnTo>
                    <a:pt x="4124" y="13276"/>
                  </a:lnTo>
                  <a:lnTo>
                    <a:pt x="4104" y="13210"/>
                  </a:lnTo>
                  <a:lnTo>
                    <a:pt x="4083" y="13141"/>
                  </a:lnTo>
                  <a:lnTo>
                    <a:pt x="4062" y="13070"/>
                  </a:lnTo>
                  <a:lnTo>
                    <a:pt x="4041" y="12998"/>
                  </a:lnTo>
                  <a:lnTo>
                    <a:pt x="4038" y="12990"/>
                  </a:lnTo>
                  <a:lnTo>
                    <a:pt x="4036" y="12983"/>
                  </a:lnTo>
                  <a:lnTo>
                    <a:pt x="7149" y="12594"/>
                  </a:lnTo>
                  <a:lnTo>
                    <a:pt x="7132" y="12651"/>
                  </a:lnTo>
                  <a:lnTo>
                    <a:pt x="7116" y="12707"/>
                  </a:lnTo>
                  <a:lnTo>
                    <a:pt x="7098" y="12763"/>
                  </a:lnTo>
                  <a:lnTo>
                    <a:pt x="7081" y="12819"/>
                  </a:lnTo>
                  <a:lnTo>
                    <a:pt x="7064" y="12876"/>
                  </a:lnTo>
                  <a:lnTo>
                    <a:pt x="7047" y="12931"/>
                  </a:lnTo>
                  <a:lnTo>
                    <a:pt x="7031" y="12985"/>
                  </a:lnTo>
                  <a:lnTo>
                    <a:pt x="7016" y="13038"/>
                  </a:lnTo>
                  <a:lnTo>
                    <a:pt x="6992" y="13121"/>
                  </a:lnTo>
                  <a:lnTo>
                    <a:pt x="6968" y="13202"/>
                  </a:lnTo>
                  <a:lnTo>
                    <a:pt x="6945" y="13280"/>
                  </a:lnTo>
                  <a:lnTo>
                    <a:pt x="6921" y="13355"/>
                  </a:lnTo>
                  <a:lnTo>
                    <a:pt x="6899" y="13429"/>
                  </a:lnTo>
                  <a:lnTo>
                    <a:pt x="6878" y="13500"/>
                  </a:lnTo>
                  <a:lnTo>
                    <a:pt x="6856" y="13570"/>
                  </a:lnTo>
                  <a:lnTo>
                    <a:pt x="6835" y="13637"/>
                  </a:lnTo>
                  <a:close/>
                  <a:moveTo>
                    <a:pt x="5532" y="0"/>
                  </a:moveTo>
                  <a:lnTo>
                    <a:pt x="5247" y="7"/>
                  </a:lnTo>
                  <a:lnTo>
                    <a:pt x="4966" y="28"/>
                  </a:lnTo>
                  <a:lnTo>
                    <a:pt x="4689" y="63"/>
                  </a:lnTo>
                  <a:lnTo>
                    <a:pt x="4417" y="112"/>
                  </a:lnTo>
                  <a:lnTo>
                    <a:pt x="4149" y="174"/>
                  </a:lnTo>
                  <a:lnTo>
                    <a:pt x="3886" y="248"/>
                  </a:lnTo>
                  <a:lnTo>
                    <a:pt x="3630" y="335"/>
                  </a:lnTo>
                  <a:lnTo>
                    <a:pt x="3378" y="434"/>
                  </a:lnTo>
                  <a:lnTo>
                    <a:pt x="3133" y="544"/>
                  </a:lnTo>
                  <a:lnTo>
                    <a:pt x="2894" y="666"/>
                  </a:lnTo>
                  <a:lnTo>
                    <a:pt x="2663" y="799"/>
                  </a:lnTo>
                  <a:lnTo>
                    <a:pt x="2439" y="942"/>
                  </a:lnTo>
                  <a:lnTo>
                    <a:pt x="2222" y="1097"/>
                  </a:lnTo>
                  <a:lnTo>
                    <a:pt x="2013" y="1261"/>
                  </a:lnTo>
                  <a:lnTo>
                    <a:pt x="1812" y="1434"/>
                  </a:lnTo>
                  <a:lnTo>
                    <a:pt x="1620" y="1617"/>
                  </a:lnTo>
                  <a:lnTo>
                    <a:pt x="1437" y="1809"/>
                  </a:lnTo>
                  <a:lnTo>
                    <a:pt x="1263" y="2009"/>
                  </a:lnTo>
                  <a:lnTo>
                    <a:pt x="1099" y="2217"/>
                  </a:lnTo>
                  <a:lnTo>
                    <a:pt x="944" y="2434"/>
                  </a:lnTo>
                  <a:lnTo>
                    <a:pt x="801" y="2658"/>
                  </a:lnTo>
                  <a:lnTo>
                    <a:pt x="668" y="2888"/>
                  </a:lnTo>
                  <a:lnTo>
                    <a:pt x="545" y="3127"/>
                  </a:lnTo>
                  <a:lnTo>
                    <a:pt x="434" y="3371"/>
                  </a:lnTo>
                  <a:lnTo>
                    <a:pt x="336" y="3622"/>
                  </a:lnTo>
                  <a:lnTo>
                    <a:pt x="248" y="3879"/>
                  </a:lnTo>
                  <a:lnTo>
                    <a:pt x="174" y="4141"/>
                  </a:lnTo>
                  <a:lnTo>
                    <a:pt x="113" y="4408"/>
                  </a:lnTo>
                  <a:lnTo>
                    <a:pt x="63" y="4679"/>
                  </a:lnTo>
                  <a:lnTo>
                    <a:pt x="28" y="4956"/>
                  </a:lnTo>
                  <a:lnTo>
                    <a:pt x="7" y="5236"/>
                  </a:lnTo>
                  <a:lnTo>
                    <a:pt x="0" y="5520"/>
                  </a:lnTo>
                  <a:lnTo>
                    <a:pt x="5" y="5710"/>
                  </a:lnTo>
                  <a:lnTo>
                    <a:pt x="21" y="5900"/>
                  </a:lnTo>
                  <a:lnTo>
                    <a:pt x="46" y="6092"/>
                  </a:lnTo>
                  <a:lnTo>
                    <a:pt x="81" y="6284"/>
                  </a:lnTo>
                  <a:lnTo>
                    <a:pt x="125" y="6475"/>
                  </a:lnTo>
                  <a:lnTo>
                    <a:pt x="176" y="6668"/>
                  </a:lnTo>
                  <a:lnTo>
                    <a:pt x="234" y="6861"/>
                  </a:lnTo>
                  <a:lnTo>
                    <a:pt x="301" y="7053"/>
                  </a:lnTo>
                  <a:lnTo>
                    <a:pt x="373" y="7247"/>
                  </a:lnTo>
                  <a:lnTo>
                    <a:pt x="451" y="7440"/>
                  </a:lnTo>
                  <a:lnTo>
                    <a:pt x="534" y="7634"/>
                  </a:lnTo>
                  <a:lnTo>
                    <a:pt x="623" y="7826"/>
                  </a:lnTo>
                  <a:lnTo>
                    <a:pt x="715" y="8020"/>
                  </a:lnTo>
                  <a:lnTo>
                    <a:pt x="811" y="8213"/>
                  </a:lnTo>
                  <a:lnTo>
                    <a:pt x="910" y="8405"/>
                  </a:lnTo>
                  <a:lnTo>
                    <a:pt x="1012" y="8597"/>
                  </a:lnTo>
                  <a:lnTo>
                    <a:pt x="1115" y="8789"/>
                  </a:lnTo>
                  <a:lnTo>
                    <a:pt x="1221" y="8980"/>
                  </a:lnTo>
                  <a:lnTo>
                    <a:pt x="1327" y="9171"/>
                  </a:lnTo>
                  <a:lnTo>
                    <a:pt x="1433" y="9361"/>
                  </a:lnTo>
                  <a:lnTo>
                    <a:pt x="1539" y="9550"/>
                  </a:lnTo>
                  <a:lnTo>
                    <a:pt x="1644" y="9739"/>
                  </a:lnTo>
                  <a:lnTo>
                    <a:pt x="1748" y="9927"/>
                  </a:lnTo>
                  <a:lnTo>
                    <a:pt x="1850" y="10115"/>
                  </a:lnTo>
                  <a:lnTo>
                    <a:pt x="1949" y="10300"/>
                  </a:lnTo>
                  <a:lnTo>
                    <a:pt x="2046" y="10485"/>
                  </a:lnTo>
                  <a:lnTo>
                    <a:pt x="2138" y="10670"/>
                  </a:lnTo>
                  <a:lnTo>
                    <a:pt x="2228" y="10852"/>
                  </a:lnTo>
                  <a:lnTo>
                    <a:pt x="2311" y="11033"/>
                  </a:lnTo>
                  <a:lnTo>
                    <a:pt x="2391" y="11214"/>
                  </a:lnTo>
                  <a:lnTo>
                    <a:pt x="2463" y="11392"/>
                  </a:lnTo>
                  <a:lnTo>
                    <a:pt x="2529" y="11569"/>
                  </a:lnTo>
                  <a:lnTo>
                    <a:pt x="2621" y="11829"/>
                  </a:lnTo>
                  <a:lnTo>
                    <a:pt x="2706" y="12083"/>
                  </a:lnTo>
                  <a:lnTo>
                    <a:pt x="2787" y="12329"/>
                  </a:lnTo>
                  <a:lnTo>
                    <a:pt x="2861" y="12568"/>
                  </a:lnTo>
                  <a:lnTo>
                    <a:pt x="2933" y="12801"/>
                  </a:lnTo>
                  <a:lnTo>
                    <a:pt x="3000" y="13026"/>
                  </a:lnTo>
                  <a:lnTo>
                    <a:pt x="3065" y="13245"/>
                  </a:lnTo>
                  <a:lnTo>
                    <a:pt x="3128" y="13456"/>
                  </a:lnTo>
                  <a:lnTo>
                    <a:pt x="3188" y="13658"/>
                  </a:lnTo>
                  <a:lnTo>
                    <a:pt x="3248" y="13855"/>
                  </a:lnTo>
                  <a:lnTo>
                    <a:pt x="3308" y="14043"/>
                  </a:lnTo>
                  <a:lnTo>
                    <a:pt x="3367" y="14223"/>
                  </a:lnTo>
                  <a:lnTo>
                    <a:pt x="3428" y="14396"/>
                  </a:lnTo>
                  <a:lnTo>
                    <a:pt x="3489" y="14562"/>
                  </a:lnTo>
                  <a:lnTo>
                    <a:pt x="3552" y="14718"/>
                  </a:lnTo>
                  <a:lnTo>
                    <a:pt x="3619" y="14867"/>
                  </a:lnTo>
                  <a:lnTo>
                    <a:pt x="3688" y="15007"/>
                  </a:lnTo>
                  <a:lnTo>
                    <a:pt x="3761" y="15140"/>
                  </a:lnTo>
                  <a:lnTo>
                    <a:pt x="3839" y="15263"/>
                  </a:lnTo>
                  <a:lnTo>
                    <a:pt x="3922" y="15379"/>
                  </a:lnTo>
                  <a:lnTo>
                    <a:pt x="4011" y="15485"/>
                  </a:lnTo>
                  <a:lnTo>
                    <a:pt x="4105" y="15582"/>
                  </a:lnTo>
                  <a:lnTo>
                    <a:pt x="4207" y="15672"/>
                  </a:lnTo>
                  <a:lnTo>
                    <a:pt x="4316" y="15752"/>
                  </a:lnTo>
                  <a:lnTo>
                    <a:pt x="4433" y="15822"/>
                  </a:lnTo>
                  <a:lnTo>
                    <a:pt x="4559" y="15884"/>
                  </a:lnTo>
                  <a:lnTo>
                    <a:pt x="4694" y="15937"/>
                  </a:lnTo>
                  <a:lnTo>
                    <a:pt x="4840" y="15981"/>
                  </a:lnTo>
                  <a:lnTo>
                    <a:pt x="4995" y="16014"/>
                  </a:lnTo>
                  <a:lnTo>
                    <a:pt x="5161" y="16038"/>
                  </a:lnTo>
                  <a:lnTo>
                    <a:pt x="5340" y="16053"/>
                  </a:lnTo>
                  <a:lnTo>
                    <a:pt x="5532" y="16058"/>
                  </a:lnTo>
                  <a:lnTo>
                    <a:pt x="5726" y="16053"/>
                  </a:lnTo>
                  <a:lnTo>
                    <a:pt x="5907" y="16039"/>
                  </a:lnTo>
                  <a:lnTo>
                    <a:pt x="6076" y="16014"/>
                  </a:lnTo>
                  <a:lnTo>
                    <a:pt x="6232" y="15981"/>
                  </a:lnTo>
                  <a:lnTo>
                    <a:pt x="6379" y="15938"/>
                  </a:lnTo>
                  <a:lnTo>
                    <a:pt x="6516" y="15885"/>
                  </a:lnTo>
                  <a:lnTo>
                    <a:pt x="6643" y="15823"/>
                  </a:lnTo>
                  <a:lnTo>
                    <a:pt x="6760" y="15753"/>
                  </a:lnTo>
                  <a:lnTo>
                    <a:pt x="6870" y="15673"/>
                  </a:lnTo>
                  <a:lnTo>
                    <a:pt x="6972" y="15584"/>
                  </a:lnTo>
                  <a:lnTo>
                    <a:pt x="7066" y="15487"/>
                  </a:lnTo>
                  <a:lnTo>
                    <a:pt x="7155" y="15381"/>
                  </a:lnTo>
                  <a:lnTo>
                    <a:pt x="7237" y="15266"/>
                  </a:lnTo>
                  <a:lnTo>
                    <a:pt x="7315" y="15143"/>
                  </a:lnTo>
                  <a:lnTo>
                    <a:pt x="7387" y="15011"/>
                  </a:lnTo>
                  <a:lnTo>
                    <a:pt x="7455" y="14871"/>
                  </a:lnTo>
                  <a:lnTo>
                    <a:pt x="7521" y="14723"/>
                  </a:lnTo>
                  <a:lnTo>
                    <a:pt x="7584" y="14567"/>
                  </a:lnTo>
                  <a:lnTo>
                    <a:pt x="7645" y="14402"/>
                  </a:lnTo>
                  <a:lnTo>
                    <a:pt x="7704" y="14229"/>
                  </a:lnTo>
                  <a:lnTo>
                    <a:pt x="7762" y="14050"/>
                  </a:lnTo>
                  <a:lnTo>
                    <a:pt x="7821" y="13862"/>
                  </a:lnTo>
                  <a:lnTo>
                    <a:pt x="7880" y="13666"/>
                  </a:lnTo>
                  <a:lnTo>
                    <a:pt x="7939" y="13464"/>
                  </a:lnTo>
                  <a:lnTo>
                    <a:pt x="8002" y="13253"/>
                  </a:lnTo>
                  <a:lnTo>
                    <a:pt x="8065" y="13035"/>
                  </a:lnTo>
                  <a:lnTo>
                    <a:pt x="8132" y="12810"/>
                  </a:lnTo>
                  <a:lnTo>
                    <a:pt x="8203" y="12578"/>
                  </a:lnTo>
                  <a:lnTo>
                    <a:pt x="8277" y="12340"/>
                  </a:lnTo>
                  <a:lnTo>
                    <a:pt x="8357" y="12094"/>
                  </a:lnTo>
                  <a:lnTo>
                    <a:pt x="8442" y="11841"/>
                  </a:lnTo>
                  <a:lnTo>
                    <a:pt x="8534" y="11581"/>
                  </a:lnTo>
                  <a:lnTo>
                    <a:pt x="8600" y="11403"/>
                  </a:lnTo>
                  <a:lnTo>
                    <a:pt x="8673" y="11224"/>
                  </a:lnTo>
                  <a:lnTo>
                    <a:pt x="8752" y="11043"/>
                  </a:lnTo>
                  <a:lnTo>
                    <a:pt x="8836" y="10861"/>
                  </a:lnTo>
                  <a:lnTo>
                    <a:pt x="8926" y="10678"/>
                  </a:lnTo>
                  <a:lnTo>
                    <a:pt x="9018" y="10493"/>
                  </a:lnTo>
                  <a:lnTo>
                    <a:pt x="9115" y="10307"/>
                  </a:lnTo>
                  <a:lnTo>
                    <a:pt x="9214" y="10121"/>
                  </a:lnTo>
                  <a:lnTo>
                    <a:pt x="9316" y="9932"/>
                  </a:lnTo>
                  <a:lnTo>
                    <a:pt x="9421" y="9743"/>
                  </a:lnTo>
                  <a:lnTo>
                    <a:pt x="9525" y="9554"/>
                  </a:lnTo>
                  <a:lnTo>
                    <a:pt x="9632" y="9363"/>
                  </a:lnTo>
                  <a:lnTo>
                    <a:pt x="9737" y="9172"/>
                  </a:lnTo>
                  <a:lnTo>
                    <a:pt x="9844" y="8980"/>
                  </a:lnTo>
                  <a:lnTo>
                    <a:pt x="9949" y="8788"/>
                  </a:lnTo>
                  <a:lnTo>
                    <a:pt x="10052" y="8596"/>
                  </a:lnTo>
                  <a:lnTo>
                    <a:pt x="10154" y="8402"/>
                  </a:lnTo>
                  <a:lnTo>
                    <a:pt x="10253" y="8210"/>
                  </a:lnTo>
                  <a:lnTo>
                    <a:pt x="10349" y="8016"/>
                  </a:lnTo>
                  <a:lnTo>
                    <a:pt x="10441" y="7822"/>
                  </a:lnTo>
                  <a:lnTo>
                    <a:pt x="10529" y="7629"/>
                  </a:lnTo>
                  <a:lnTo>
                    <a:pt x="10612" y="7435"/>
                  </a:lnTo>
                  <a:lnTo>
                    <a:pt x="10691" y="7241"/>
                  </a:lnTo>
                  <a:lnTo>
                    <a:pt x="10763" y="7048"/>
                  </a:lnTo>
                  <a:lnTo>
                    <a:pt x="10829" y="6856"/>
                  </a:lnTo>
                  <a:lnTo>
                    <a:pt x="10888" y="6663"/>
                  </a:lnTo>
                  <a:lnTo>
                    <a:pt x="10939" y="6470"/>
                  </a:lnTo>
                  <a:lnTo>
                    <a:pt x="10983" y="6280"/>
                  </a:lnTo>
                  <a:lnTo>
                    <a:pt x="11017" y="6088"/>
                  </a:lnTo>
                  <a:lnTo>
                    <a:pt x="11042" y="5898"/>
                  </a:lnTo>
                  <a:lnTo>
                    <a:pt x="11058" y="5709"/>
                  </a:lnTo>
                  <a:lnTo>
                    <a:pt x="11063" y="5520"/>
                  </a:lnTo>
                  <a:lnTo>
                    <a:pt x="11056" y="5236"/>
                  </a:lnTo>
                  <a:lnTo>
                    <a:pt x="11035" y="4956"/>
                  </a:lnTo>
                  <a:lnTo>
                    <a:pt x="11000" y="4679"/>
                  </a:lnTo>
                  <a:lnTo>
                    <a:pt x="10950" y="4408"/>
                  </a:lnTo>
                  <a:lnTo>
                    <a:pt x="10889" y="4141"/>
                  </a:lnTo>
                  <a:lnTo>
                    <a:pt x="10815" y="3879"/>
                  </a:lnTo>
                  <a:lnTo>
                    <a:pt x="10727" y="3622"/>
                  </a:lnTo>
                  <a:lnTo>
                    <a:pt x="10629" y="3371"/>
                  </a:lnTo>
                  <a:lnTo>
                    <a:pt x="10518" y="3127"/>
                  </a:lnTo>
                  <a:lnTo>
                    <a:pt x="10395" y="2888"/>
                  </a:lnTo>
                  <a:lnTo>
                    <a:pt x="10262" y="2658"/>
                  </a:lnTo>
                  <a:lnTo>
                    <a:pt x="10119" y="2434"/>
                  </a:lnTo>
                  <a:lnTo>
                    <a:pt x="9964" y="2217"/>
                  </a:lnTo>
                  <a:lnTo>
                    <a:pt x="9800" y="2009"/>
                  </a:lnTo>
                  <a:lnTo>
                    <a:pt x="9626" y="1809"/>
                  </a:lnTo>
                  <a:lnTo>
                    <a:pt x="9443" y="1617"/>
                  </a:lnTo>
                  <a:lnTo>
                    <a:pt x="9251" y="1434"/>
                  </a:lnTo>
                  <a:lnTo>
                    <a:pt x="9050" y="1261"/>
                  </a:lnTo>
                  <a:lnTo>
                    <a:pt x="8841" y="1097"/>
                  </a:lnTo>
                  <a:lnTo>
                    <a:pt x="8624" y="942"/>
                  </a:lnTo>
                  <a:lnTo>
                    <a:pt x="8400" y="799"/>
                  </a:lnTo>
                  <a:lnTo>
                    <a:pt x="8169" y="666"/>
                  </a:lnTo>
                  <a:lnTo>
                    <a:pt x="7929" y="544"/>
                  </a:lnTo>
                  <a:lnTo>
                    <a:pt x="7685" y="434"/>
                  </a:lnTo>
                  <a:lnTo>
                    <a:pt x="7433" y="335"/>
                  </a:lnTo>
                  <a:lnTo>
                    <a:pt x="7176" y="248"/>
                  </a:lnTo>
                  <a:lnTo>
                    <a:pt x="6913" y="174"/>
                  </a:lnTo>
                  <a:lnTo>
                    <a:pt x="6646" y="112"/>
                  </a:lnTo>
                  <a:lnTo>
                    <a:pt x="6374" y="63"/>
                  </a:lnTo>
                  <a:lnTo>
                    <a:pt x="6097" y="28"/>
                  </a:lnTo>
                  <a:lnTo>
                    <a:pt x="5816" y="7"/>
                  </a:lnTo>
                  <a:lnTo>
                    <a:pt x="553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Freeform 101"/>
            <p:cNvSpPr>
              <a:spLocks/>
            </p:cNvSpPr>
            <p:nvPr/>
          </p:nvSpPr>
          <p:spPr bwMode="auto">
            <a:xfrm>
              <a:off x="8699500" y="2173288"/>
              <a:ext cx="139700" cy="139700"/>
            </a:xfrm>
            <a:custGeom>
              <a:avLst/>
              <a:gdLst>
                <a:gd name="T0" fmla="*/ 2559 w 3269"/>
                <a:gd name="T1" fmla="*/ 35 h 3262"/>
                <a:gd name="T2" fmla="*/ 1981 w 3269"/>
                <a:gd name="T3" fmla="*/ 183 h 3262"/>
                <a:gd name="T4" fmla="*/ 1455 w 3269"/>
                <a:gd name="T5" fmla="*/ 437 h 3262"/>
                <a:gd name="T6" fmla="*/ 990 w 3269"/>
                <a:gd name="T7" fmla="*/ 783 h 3262"/>
                <a:gd name="T8" fmla="*/ 601 w 3269"/>
                <a:gd name="T9" fmla="*/ 1210 h 3262"/>
                <a:gd name="T10" fmla="*/ 298 w 3269"/>
                <a:gd name="T11" fmla="*/ 1706 h 3262"/>
                <a:gd name="T12" fmla="*/ 96 w 3269"/>
                <a:gd name="T13" fmla="*/ 2259 h 3262"/>
                <a:gd name="T14" fmla="*/ 4 w 3269"/>
                <a:gd name="T15" fmla="*/ 2856 h 3262"/>
                <a:gd name="T16" fmla="*/ 3 w 3269"/>
                <a:gd name="T17" fmla="*/ 3049 h 3262"/>
                <a:gd name="T18" fmla="*/ 15 w 3269"/>
                <a:gd name="T19" fmla="*/ 3097 h 3262"/>
                <a:gd name="T20" fmla="*/ 37 w 3269"/>
                <a:gd name="T21" fmla="*/ 3141 h 3262"/>
                <a:gd name="T22" fmla="*/ 66 w 3269"/>
                <a:gd name="T23" fmla="*/ 3180 h 3262"/>
                <a:gd name="T24" fmla="*/ 101 w 3269"/>
                <a:gd name="T25" fmla="*/ 3212 h 3262"/>
                <a:gd name="T26" fmla="*/ 143 w 3269"/>
                <a:gd name="T27" fmla="*/ 3237 h 3262"/>
                <a:gd name="T28" fmla="*/ 189 w 3269"/>
                <a:gd name="T29" fmla="*/ 3254 h 3262"/>
                <a:gd name="T30" fmla="*/ 239 w 3269"/>
                <a:gd name="T31" fmla="*/ 3262 h 3262"/>
                <a:gd name="T32" fmla="*/ 290 w 3269"/>
                <a:gd name="T33" fmla="*/ 3259 h 3262"/>
                <a:gd name="T34" fmla="*/ 338 w 3269"/>
                <a:gd name="T35" fmla="*/ 3247 h 3262"/>
                <a:gd name="T36" fmla="*/ 382 w 3269"/>
                <a:gd name="T37" fmla="*/ 3226 h 3262"/>
                <a:gd name="T38" fmla="*/ 421 w 3269"/>
                <a:gd name="T39" fmla="*/ 3197 h 3262"/>
                <a:gd name="T40" fmla="*/ 453 w 3269"/>
                <a:gd name="T41" fmla="*/ 3161 h 3262"/>
                <a:gd name="T42" fmla="*/ 478 w 3269"/>
                <a:gd name="T43" fmla="*/ 3119 h 3262"/>
                <a:gd name="T44" fmla="*/ 495 w 3269"/>
                <a:gd name="T45" fmla="*/ 3073 h 3262"/>
                <a:gd name="T46" fmla="*/ 503 w 3269"/>
                <a:gd name="T47" fmla="*/ 3024 h 3262"/>
                <a:gd name="T48" fmla="*/ 532 w 3269"/>
                <a:gd name="T49" fmla="*/ 2630 h 3262"/>
                <a:gd name="T50" fmla="*/ 656 w 3269"/>
                <a:gd name="T51" fmla="*/ 2149 h 3262"/>
                <a:gd name="T52" fmla="*/ 867 w 3269"/>
                <a:gd name="T53" fmla="*/ 1711 h 3262"/>
                <a:gd name="T54" fmla="*/ 1157 w 3269"/>
                <a:gd name="T55" fmla="*/ 1325 h 3262"/>
                <a:gd name="T56" fmla="*/ 1514 w 3269"/>
                <a:gd name="T57" fmla="*/ 1001 h 3262"/>
                <a:gd name="T58" fmla="*/ 1928 w 3269"/>
                <a:gd name="T59" fmla="*/ 750 h 3262"/>
                <a:gd name="T60" fmla="*/ 2390 w 3269"/>
                <a:gd name="T61" fmla="*/ 581 h 3262"/>
                <a:gd name="T62" fmla="*/ 2889 w 3269"/>
                <a:gd name="T63" fmla="*/ 505 h 3262"/>
                <a:gd name="T64" fmla="*/ 3056 w 3269"/>
                <a:gd name="T65" fmla="*/ 499 h 3262"/>
                <a:gd name="T66" fmla="*/ 3104 w 3269"/>
                <a:gd name="T67" fmla="*/ 487 h 3262"/>
                <a:gd name="T68" fmla="*/ 3148 w 3269"/>
                <a:gd name="T69" fmla="*/ 466 h 3262"/>
                <a:gd name="T70" fmla="*/ 3186 w 3269"/>
                <a:gd name="T71" fmla="*/ 437 h 3262"/>
                <a:gd name="T72" fmla="*/ 3219 w 3269"/>
                <a:gd name="T73" fmla="*/ 402 h 3262"/>
                <a:gd name="T74" fmla="*/ 3244 w 3269"/>
                <a:gd name="T75" fmla="*/ 359 h 3262"/>
                <a:gd name="T76" fmla="*/ 3261 w 3269"/>
                <a:gd name="T77" fmla="*/ 314 h 3262"/>
                <a:gd name="T78" fmla="*/ 3269 w 3269"/>
                <a:gd name="T79" fmla="*/ 264 h 3262"/>
                <a:gd name="T80" fmla="*/ 3266 w 3269"/>
                <a:gd name="T81" fmla="*/ 213 h 3262"/>
                <a:gd name="T82" fmla="*/ 3254 w 3269"/>
                <a:gd name="T83" fmla="*/ 165 h 3262"/>
                <a:gd name="T84" fmla="*/ 3233 w 3269"/>
                <a:gd name="T85" fmla="*/ 120 h 3262"/>
                <a:gd name="T86" fmla="*/ 3204 w 3269"/>
                <a:gd name="T87" fmla="*/ 82 h 3262"/>
                <a:gd name="T88" fmla="*/ 3168 w 3269"/>
                <a:gd name="T89" fmla="*/ 50 h 3262"/>
                <a:gd name="T90" fmla="*/ 3126 w 3269"/>
                <a:gd name="T91" fmla="*/ 25 h 3262"/>
                <a:gd name="T92" fmla="*/ 3080 w 3269"/>
                <a:gd name="T93" fmla="*/ 8 h 3262"/>
                <a:gd name="T94" fmla="*/ 3031 w 3269"/>
                <a:gd name="T95" fmla="*/ 0 h 3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69" h="3262">
                  <a:moveTo>
                    <a:pt x="3018" y="0"/>
                  </a:moveTo>
                  <a:lnTo>
                    <a:pt x="2863" y="4"/>
                  </a:lnTo>
                  <a:lnTo>
                    <a:pt x="2710" y="15"/>
                  </a:lnTo>
                  <a:lnTo>
                    <a:pt x="2559" y="35"/>
                  </a:lnTo>
                  <a:lnTo>
                    <a:pt x="2410" y="61"/>
                  </a:lnTo>
                  <a:lnTo>
                    <a:pt x="2264" y="95"/>
                  </a:lnTo>
                  <a:lnTo>
                    <a:pt x="2121" y="136"/>
                  </a:lnTo>
                  <a:lnTo>
                    <a:pt x="1981" y="183"/>
                  </a:lnTo>
                  <a:lnTo>
                    <a:pt x="1844" y="237"/>
                  </a:lnTo>
                  <a:lnTo>
                    <a:pt x="1710" y="297"/>
                  </a:lnTo>
                  <a:lnTo>
                    <a:pt x="1580" y="364"/>
                  </a:lnTo>
                  <a:lnTo>
                    <a:pt x="1455" y="437"/>
                  </a:lnTo>
                  <a:lnTo>
                    <a:pt x="1332" y="515"/>
                  </a:lnTo>
                  <a:lnTo>
                    <a:pt x="1213" y="599"/>
                  </a:lnTo>
                  <a:lnTo>
                    <a:pt x="1100" y="689"/>
                  </a:lnTo>
                  <a:lnTo>
                    <a:pt x="990" y="783"/>
                  </a:lnTo>
                  <a:lnTo>
                    <a:pt x="885" y="883"/>
                  </a:lnTo>
                  <a:lnTo>
                    <a:pt x="785" y="988"/>
                  </a:lnTo>
                  <a:lnTo>
                    <a:pt x="690" y="1097"/>
                  </a:lnTo>
                  <a:lnTo>
                    <a:pt x="601" y="1210"/>
                  </a:lnTo>
                  <a:lnTo>
                    <a:pt x="516" y="1329"/>
                  </a:lnTo>
                  <a:lnTo>
                    <a:pt x="438" y="1450"/>
                  </a:lnTo>
                  <a:lnTo>
                    <a:pt x="365" y="1577"/>
                  </a:lnTo>
                  <a:lnTo>
                    <a:pt x="298" y="1706"/>
                  </a:lnTo>
                  <a:lnTo>
                    <a:pt x="238" y="1840"/>
                  </a:lnTo>
                  <a:lnTo>
                    <a:pt x="183" y="1976"/>
                  </a:lnTo>
                  <a:lnTo>
                    <a:pt x="136" y="2117"/>
                  </a:lnTo>
                  <a:lnTo>
                    <a:pt x="96" y="2259"/>
                  </a:lnTo>
                  <a:lnTo>
                    <a:pt x="62" y="2405"/>
                  </a:lnTo>
                  <a:lnTo>
                    <a:pt x="36" y="2553"/>
                  </a:lnTo>
                  <a:lnTo>
                    <a:pt x="16" y="2704"/>
                  </a:lnTo>
                  <a:lnTo>
                    <a:pt x="4" y="2856"/>
                  </a:lnTo>
                  <a:lnTo>
                    <a:pt x="0" y="3011"/>
                  </a:lnTo>
                  <a:lnTo>
                    <a:pt x="0" y="3024"/>
                  </a:lnTo>
                  <a:lnTo>
                    <a:pt x="1" y="3037"/>
                  </a:lnTo>
                  <a:lnTo>
                    <a:pt x="3" y="3049"/>
                  </a:lnTo>
                  <a:lnTo>
                    <a:pt x="5" y="3061"/>
                  </a:lnTo>
                  <a:lnTo>
                    <a:pt x="8" y="3073"/>
                  </a:lnTo>
                  <a:lnTo>
                    <a:pt x="11" y="3085"/>
                  </a:lnTo>
                  <a:lnTo>
                    <a:pt x="15" y="3097"/>
                  </a:lnTo>
                  <a:lnTo>
                    <a:pt x="20" y="3108"/>
                  </a:lnTo>
                  <a:lnTo>
                    <a:pt x="25" y="3119"/>
                  </a:lnTo>
                  <a:lnTo>
                    <a:pt x="30" y="3130"/>
                  </a:lnTo>
                  <a:lnTo>
                    <a:pt x="37" y="3141"/>
                  </a:lnTo>
                  <a:lnTo>
                    <a:pt x="44" y="3151"/>
                  </a:lnTo>
                  <a:lnTo>
                    <a:pt x="51" y="3161"/>
                  </a:lnTo>
                  <a:lnTo>
                    <a:pt x="58" y="3171"/>
                  </a:lnTo>
                  <a:lnTo>
                    <a:pt x="66" y="3180"/>
                  </a:lnTo>
                  <a:lnTo>
                    <a:pt x="74" y="3189"/>
                  </a:lnTo>
                  <a:lnTo>
                    <a:pt x="83" y="3197"/>
                  </a:lnTo>
                  <a:lnTo>
                    <a:pt x="92" y="3205"/>
                  </a:lnTo>
                  <a:lnTo>
                    <a:pt x="101" y="3212"/>
                  </a:lnTo>
                  <a:lnTo>
                    <a:pt x="111" y="3219"/>
                  </a:lnTo>
                  <a:lnTo>
                    <a:pt x="121" y="3226"/>
                  </a:lnTo>
                  <a:lnTo>
                    <a:pt x="132" y="3232"/>
                  </a:lnTo>
                  <a:lnTo>
                    <a:pt x="143" y="3237"/>
                  </a:lnTo>
                  <a:lnTo>
                    <a:pt x="154" y="3242"/>
                  </a:lnTo>
                  <a:lnTo>
                    <a:pt x="165" y="3247"/>
                  </a:lnTo>
                  <a:lnTo>
                    <a:pt x="177" y="3251"/>
                  </a:lnTo>
                  <a:lnTo>
                    <a:pt x="189" y="3254"/>
                  </a:lnTo>
                  <a:lnTo>
                    <a:pt x="201" y="3257"/>
                  </a:lnTo>
                  <a:lnTo>
                    <a:pt x="214" y="3259"/>
                  </a:lnTo>
                  <a:lnTo>
                    <a:pt x="227" y="3261"/>
                  </a:lnTo>
                  <a:lnTo>
                    <a:pt x="239" y="3262"/>
                  </a:lnTo>
                  <a:lnTo>
                    <a:pt x="252" y="3262"/>
                  </a:lnTo>
                  <a:lnTo>
                    <a:pt x="265" y="3262"/>
                  </a:lnTo>
                  <a:lnTo>
                    <a:pt x="278" y="3261"/>
                  </a:lnTo>
                  <a:lnTo>
                    <a:pt x="290" y="3259"/>
                  </a:lnTo>
                  <a:lnTo>
                    <a:pt x="302" y="3257"/>
                  </a:lnTo>
                  <a:lnTo>
                    <a:pt x="315" y="3254"/>
                  </a:lnTo>
                  <a:lnTo>
                    <a:pt x="326" y="3251"/>
                  </a:lnTo>
                  <a:lnTo>
                    <a:pt x="338" y="3247"/>
                  </a:lnTo>
                  <a:lnTo>
                    <a:pt x="349" y="3242"/>
                  </a:lnTo>
                  <a:lnTo>
                    <a:pt x="360" y="3237"/>
                  </a:lnTo>
                  <a:lnTo>
                    <a:pt x="371" y="3232"/>
                  </a:lnTo>
                  <a:lnTo>
                    <a:pt x="382" y="3226"/>
                  </a:lnTo>
                  <a:lnTo>
                    <a:pt x="393" y="3219"/>
                  </a:lnTo>
                  <a:lnTo>
                    <a:pt x="403" y="3212"/>
                  </a:lnTo>
                  <a:lnTo>
                    <a:pt x="412" y="3205"/>
                  </a:lnTo>
                  <a:lnTo>
                    <a:pt x="421" y="3197"/>
                  </a:lnTo>
                  <a:lnTo>
                    <a:pt x="430" y="3189"/>
                  </a:lnTo>
                  <a:lnTo>
                    <a:pt x="438" y="3180"/>
                  </a:lnTo>
                  <a:lnTo>
                    <a:pt x="446" y="3171"/>
                  </a:lnTo>
                  <a:lnTo>
                    <a:pt x="453" y="3161"/>
                  </a:lnTo>
                  <a:lnTo>
                    <a:pt x="460" y="3151"/>
                  </a:lnTo>
                  <a:lnTo>
                    <a:pt x="467" y="3141"/>
                  </a:lnTo>
                  <a:lnTo>
                    <a:pt x="473" y="3130"/>
                  </a:lnTo>
                  <a:lnTo>
                    <a:pt x="478" y="3119"/>
                  </a:lnTo>
                  <a:lnTo>
                    <a:pt x="483" y="3108"/>
                  </a:lnTo>
                  <a:lnTo>
                    <a:pt x="488" y="3097"/>
                  </a:lnTo>
                  <a:lnTo>
                    <a:pt x="492" y="3085"/>
                  </a:lnTo>
                  <a:lnTo>
                    <a:pt x="495" y="3073"/>
                  </a:lnTo>
                  <a:lnTo>
                    <a:pt x="498" y="3061"/>
                  </a:lnTo>
                  <a:lnTo>
                    <a:pt x="500" y="3049"/>
                  </a:lnTo>
                  <a:lnTo>
                    <a:pt x="502" y="3037"/>
                  </a:lnTo>
                  <a:lnTo>
                    <a:pt x="503" y="3024"/>
                  </a:lnTo>
                  <a:lnTo>
                    <a:pt x="503" y="3011"/>
                  </a:lnTo>
                  <a:lnTo>
                    <a:pt x="506" y="2882"/>
                  </a:lnTo>
                  <a:lnTo>
                    <a:pt x="516" y="2755"/>
                  </a:lnTo>
                  <a:lnTo>
                    <a:pt x="532" y="2630"/>
                  </a:lnTo>
                  <a:lnTo>
                    <a:pt x="554" y="2506"/>
                  </a:lnTo>
                  <a:lnTo>
                    <a:pt x="583" y="2385"/>
                  </a:lnTo>
                  <a:lnTo>
                    <a:pt x="617" y="2265"/>
                  </a:lnTo>
                  <a:lnTo>
                    <a:pt x="656" y="2149"/>
                  </a:lnTo>
                  <a:lnTo>
                    <a:pt x="701" y="2035"/>
                  </a:lnTo>
                  <a:lnTo>
                    <a:pt x="752" y="1924"/>
                  </a:lnTo>
                  <a:lnTo>
                    <a:pt x="807" y="1816"/>
                  </a:lnTo>
                  <a:lnTo>
                    <a:pt x="867" y="1711"/>
                  </a:lnTo>
                  <a:lnTo>
                    <a:pt x="934" y="1609"/>
                  </a:lnTo>
                  <a:lnTo>
                    <a:pt x="1003" y="1511"/>
                  </a:lnTo>
                  <a:lnTo>
                    <a:pt x="1078" y="1416"/>
                  </a:lnTo>
                  <a:lnTo>
                    <a:pt x="1157" y="1325"/>
                  </a:lnTo>
                  <a:lnTo>
                    <a:pt x="1240" y="1238"/>
                  </a:lnTo>
                  <a:lnTo>
                    <a:pt x="1328" y="1154"/>
                  </a:lnTo>
                  <a:lnTo>
                    <a:pt x="1419" y="1076"/>
                  </a:lnTo>
                  <a:lnTo>
                    <a:pt x="1514" y="1001"/>
                  </a:lnTo>
                  <a:lnTo>
                    <a:pt x="1612" y="931"/>
                  </a:lnTo>
                  <a:lnTo>
                    <a:pt x="1715" y="865"/>
                  </a:lnTo>
                  <a:lnTo>
                    <a:pt x="1820" y="805"/>
                  </a:lnTo>
                  <a:lnTo>
                    <a:pt x="1928" y="750"/>
                  </a:lnTo>
                  <a:lnTo>
                    <a:pt x="2040" y="700"/>
                  </a:lnTo>
                  <a:lnTo>
                    <a:pt x="2154" y="654"/>
                  </a:lnTo>
                  <a:lnTo>
                    <a:pt x="2270" y="615"/>
                  </a:lnTo>
                  <a:lnTo>
                    <a:pt x="2390" y="581"/>
                  </a:lnTo>
                  <a:lnTo>
                    <a:pt x="2512" y="553"/>
                  </a:lnTo>
                  <a:lnTo>
                    <a:pt x="2635" y="531"/>
                  </a:lnTo>
                  <a:lnTo>
                    <a:pt x="2761" y="515"/>
                  </a:lnTo>
                  <a:lnTo>
                    <a:pt x="2889" y="505"/>
                  </a:lnTo>
                  <a:lnTo>
                    <a:pt x="3018" y="502"/>
                  </a:lnTo>
                  <a:lnTo>
                    <a:pt x="3031" y="502"/>
                  </a:lnTo>
                  <a:lnTo>
                    <a:pt x="3044" y="501"/>
                  </a:lnTo>
                  <a:lnTo>
                    <a:pt x="3056" y="499"/>
                  </a:lnTo>
                  <a:lnTo>
                    <a:pt x="3068" y="497"/>
                  </a:lnTo>
                  <a:lnTo>
                    <a:pt x="3080" y="494"/>
                  </a:lnTo>
                  <a:lnTo>
                    <a:pt x="3092" y="491"/>
                  </a:lnTo>
                  <a:lnTo>
                    <a:pt x="3104" y="487"/>
                  </a:lnTo>
                  <a:lnTo>
                    <a:pt x="3115" y="482"/>
                  </a:lnTo>
                  <a:lnTo>
                    <a:pt x="3126" y="477"/>
                  </a:lnTo>
                  <a:lnTo>
                    <a:pt x="3137" y="472"/>
                  </a:lnTo>
                  <a:lnTo>
                    <a:pt x="3148" y="466"/>
                  </a:lnTo>
                  <a:lnTo>
                    <a:pt x="3158" y="459"/>
                  </a:lnTo>
                  <a:lnTo>
                    <a:pt x="3168" y="452"/>
                  </a:lnTo>
                  <a:lnTo>
                    <a:pt x="3177" y="445"/>
                  </a:lnTo>
                  <a:lnTo>
                    <a:pt x="3186" y="437"/>
                  </a:lnTo>
                  <a:lnTo>
                    <a:pt x="3196" y="429"/>
                  </a:lnTo>
                  <a:lnTo>
                    <a:pt x="3204" y="420"/>
                  </a:lnTo>
                  <a:lnTo>
                    <a:pt x="3212" y="411"/>
                  </a:lnTo>
                  <a:lnTo>
                    <a:pt x="3219" y="402"/>
                  </a:lnTo>
                  <a:lnTo>
                    <a:pt x="3226" y="391"/>
                  </a:lnTo>
                  <a:lnTo>
                    <a:pt x="3233" y="381"/>
                  </a:lnTo>
                  <a:lnTo>
                    <a:pt x="3239" y="370"/>
                  </a:lnTo>
                  <a:lnTo>
                    <a:pt x="3244" y="359"/>
                  </a:lnTo>
                  <a:lnTo>
                    <a:pt x="3249" y="348"/>
                  </a:lnTo>
                  <a:lnTo>
                    <a:pt x="3254" y="337"/>
                  </a:lnTo>
                  <a:lnTo>
                    <a:pt x="3258" y="325"/>
                  </a:lnTo>
                  <a:lnTo>
                    <a:pt x="3261" y="314"/>
                  </a:lnTo>
                  <a:lnTo>
                    <a:pt x="3264" y="301"/>
                  </a:lnTo>
                  <a:lnTo>
                    <a:pt x="3266" y="289"/>
                  </a:lnTo>
                  <a:lnTo>
                    <a:pt x="3268" y="277"/>
                  </a:lnTo>
                  <a:lnTo>
                    <a:pt x="3269" y="264"/>
                  </a:lnTo>
                  <a:lnTo>
                    <a:pt x="3269" y="251"/>
                  </a:lnTo>
                  <a:lnTo>
                    <a:pt x="3269" y="238"/>
                  </a:lnTo>
                  <a:lnTo>
                    <a:pt x="3268" y="226"/>
                  </a:lnTo>
                  <a:lnTo>
                    <a:pt x="3266" y="213"/>
                  </a:lnTo>
                  <a:lnTo>
                    <a:pt x="3264" y="201"/>
                  </a:lnTo>
                  <a:lnTo>
                    <a:pt x="3261" y="189"/>
                  </a:lnTo>
                  <a:lnTo>
                    <a:pt x="3258" y="177"/>
                  </a:lnTo>
                  <a:lnTo>
                    <a:pt x="3254" y="165"/>
                  </a:lnTo>
                  <a:lnTo>
                    <a:pt x="3249" y="154"/>
                  </a:lnTo>
                  <a:lnTo>
                    <a:pt x="3244" y="143"/>
                  </a:lnTo>
                  <a:lnTo>
                    <a:pt x="3239" y="132"/>
                  </a:lnTo>
                  <a:lnTo>
                    <a:pt x="3233" y="120"/>
                  </a:lnTo>
                  <a:lnTo>
                    <a:pt x="3226" y="110"/>
                  </a:lnTo>
                  <a:lnTo>
                    <a:pt x="3219" y="100"/>
                  </a:lnTo>
                  <a:lnTo>
                    <a:pt x="3212" y="91"/>
                  </a:lnTo>
                  <a:lnTo>
                    <a:pt x="3204" y="82"/>
                  </a:lnTo>
                  <a:lnTo>
                    <a:pt x="3196" y="73"/>
                  </a:lnTo>
                  <a:lnTo>
                    <a:pt x="3186" y="65"/>
                  </a:lnTo>
                  <a:lnTo>
                    <a:pt x="3177" y="57"/>
                  </a:lnTo>
                  <a:lnTo>
                    <a:pt x="3168" y="50"/>
                  </a:lnTo>
                  <a:lnTo>
                    <a:pt x="3158" y="43"/>
                  </a:lnTo>
                  <a:lnTo>
                    <a:pt x="3148" y="36"/>
                  </a:lnTo>
                  <a:lnTo>
                    <a:pt x="3137" y="30"/>
                  </a:lnTo>
                  <a:lnTo>
                    <a:pt x="3126" y="25"/>
                  </a:lnTo>
                  <a:lnTo>
                    <a:pt x="3115" y="20"/>
                  </a:lnTo>
                  <a:lnTo>
                    <a:pt x="3104" y="15"/>
                  </a:lnTo>
                  <a:lnTo>
                    <a:pt x="3092" y="11"/>
                  </a:lnTo>
                  <a:lnTo>
                    <a:pt x="3080" y="8"/>
                  </a:lnTo>
                  <a:lnTo>
                    <a:pt x="3068" y="5"/>
                  </a:lnTo>
                  <a:lnTo>
                    <a:pt x="3056" y="3"/>
                  </a:lnTo>
                  <a:lnTo>
                    <a:pt x="3044" y="1"/>
                  </a:lnTo>
                  <a:lnTo>
                    <a:pt x="3031" y="0"/>
                  </a:lnTo>
                  <a:lnTo>
                    <a:pt x="30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 name="TextBox 16"/>
          <p:cNvSpPr txBox="1"/>
          <p:nvPr/>
        </p:nvSpPr>
        <p:spPr>
          <a:xfrm>
            <a:off x="639472" y="4746844"/>
            <a:ext cx="2896916" cy="646331"/>
          </a:xfrm>
          <a:prstGeom prst="rect">
            <a:avLst/>
          </a:prstGeom>
          <a:noFill/>
        </p:spPr>
        <p:txBody>
          <a:bodyPr wrap="square" rtlCol="0">
            <a:spAutoFit/>
          </a:bodyPr>
          <a:lstStyle/>
          <a:p>
            <a:pPr algn="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用户可以在投影仪或者计算机上进行演示，也可以将演示文稿打印出来，制作成胶片，以便应用到更广泛的领域中。</a:t>
            </a:r>
          </a:p>
        </p:txBody>
      </p:sp>
      <p:sp>
        <p:nvSpPr>
          <p:cNvPr id="10" name="TextBox 17"/>
          <p:cNvSpPr txBox="1"/>
          <p:nvPr/>
        </p:nvSpPr>
        <p:spPr>
          <a:xfrm>
            <a:off x="499262" y="4386066"/>
            <a:ext cx="3037127" cy="369332"/>
          </a:xfrm>
          <a:prstGeom prst="rect">
            <a:avLst/>
          </a:prstGeom>
          <a:noFill/>
        </p:spPr>
        <p:txBody>
          <a:bodyPr wrap="square" rtlCol="0">
            <a:spAutoFit/>
          </a:bodyPr>
          <a:lstStyle/>
          <a:p>
            <a:pPr algn="ctr"/>
            <a:r>
              <a:rPr lang="zh-CN" altLang="en-US" b="1" spc="-15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此处添加您的标题</a:t>
            </a:r>
          </a:p>
        </p:txBody>
      </p:sp>
      <p:sp>
        <p:nvSpPr>
          <p:cNvPr id="11" name="TextBox 18"/>
          <p:cNvSpPr txBox="1"/>
          <p:nvPr/>
        </p:nvSpPr>
        <p:spPr>
          <a:xfrm>
            <a:off x="8720524" y="4746844"/>
            <a:ext cx="2896916" cy="646331"/>
          </a:xfrm>
          <a:prstGeom prst="rect">
            <a:avLst/>
          </a:prstGeom>
          <a:noFill/>
        </p:spPr>
        <p:txBody>
          <a:bodyPr wrap="square" rtlCol="0">
            <a:spAutoFit/>
          </a:bodyPr>
          <a:lstStyle/>
          <a:p>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用户可以在投影仪或者计算机上进行演示，也可以将演示文稿打印出来，制作成胶片，以便应用到更广泛的领域中。</a:t>
            </a:r>
          </a:p>
        </p:txBody>
      </p:sp>
      <p:sp>
        <p:nvSpPr>
          <p:cNvPr id="12" name="TextBox 19"/>
          <p:cNvSpPr txBox="1"/>
          <p:nvPr/>
        </p:nvSpPr>
        <p:spPr>
          <a:xfrm>
            <a:off x="8720524" y="4386066"/>
            <a:ext cx="3037127" cy="369332"/>
          </a:xfrm>
          <a:prstGeom prst="rect">
            <a:avLst/>
          </a:prstGeom>
          <a:noFill/>
        </p:spPr>
        <p:txBody>
          <a:bodyPr wrap="square" rtlCol="0">
            <a:spAutoFit/>
          </a:bodyPr>
          <a:lstStyle/>
          <a:p>
            <a:pPr algn="ctr"/>
            <a:r>
              <a:rPr lang="zh-CN" altLang="en-US" b="1" spc="-15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此处添加您的标题</a:t>
            </a:r>
          </a:p>
        </p:txBody>
      </p:sp>
      <p:sp>
        <p:nvSpPr>
          <p:cNvPr id="13" name="TextBox 20"/>
          <p:cNvSpPr txBox="1"/>
          <p:nvPr/>
        </p:nvSpPr>
        <p:spPr>
          <a:xfrm>
            <a:off x="1075716" y="3192390"/>
            <a:ext cx="2896916" cy="646331"/>
          </a:xfrm>
          <a:prstGeom prst="rect">
            <a:avLst/>
          </a:prstGeom>
          <a:noFill/>
        </p:spPr>
        <p:txBody>
          <a:bodyPr wrap="square" rtlCol="0">
            <a:spAutoFit/>
          </a:bodyPr>
          <a:lstStyle/>
          <a:p>
            <a:pPr algn="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用户可以在投影仪或者计算机上进行演示，也可以将演示文稿打印出来，制作成胶片，以便应用到更广泛的领域中。</a:t>
            </a:r>
          </a:p>
        </p:txBody>
      </p:sp>
      <p:sp>
        <p:nvSpPr>
          <p:cNvPr id="14" name="TextBox 21"/>
          <p:cNvSpPr txBox="1"/>
          <p:nvPr/>
        </p:nvSpPr>
        <p:spPr>
          <a:xfrm>
            <a:off x="935506" y="2831612"/>
            <a:ext cx="3037127" cy="369332"/>
          </a:xfrm>
          <a:prstGeom prst="rect">
            <a:avLst/>
          </a:prstGeom>
          <a:noFill/>
        </p:spPr>
        <p:txBody>
          <a:bodyPr wrap="square" rtlCol="0">
            <a:spAutoFit/>
          </a:bodyPr>
          <a:lstStyle/>
          <a:p>
            <a:pPr algn="ctr"/>
            <a:r>
              <a:rPr lang="zh-CN" altLang="en-US" b="1" spc="-15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此处添加您的标题</a:t>
            </a:r>
          </a:p>
        </p:txBody>
      </p:sp>
      <p:sp>
        <p:nvSpPr>
          <p:cNvPr id="15" name="TextBox 22"/>
          <p:cNvSpPr txBox="1"/>
          <p:nvPr/>
        </p:nvSpPr>
        <p:spPr>
          <a:xfrm>
            <a:off x="8292391" y="3192390"/>
            <a:ext cx="2896916" cy="646331"/>
          </a:xfrm>
          <a:prstGeom prst="rect">
            <a:avLst/>
          </a:prstGeom>
          <a:noFill/>
        </p:spPr>
        <p:txBody>
          <a:bodyPr wrap="square" rtlCol="0">
            <a:spAutoFit/>
          </a:bodyPr>
          <a:lstStyle/>
          <a:p>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用户可以在投影仪或者计算机上进行演示，也可以将演示文稿打印出来，制作成胶片，以便应用到更广泛的领域中。</a:t>
            </a:r>
          </a:p>
        </p:txBody>
      </p:sp>
      <p:sp>
        <p:nvSpPr>
          <p:cNvPr id="16" name="TextBox 23"/>
          <p:cNvSpPr txBox="1"/>
          <p:nvPr/>
        </p:nvSpPr>
        <p:spPr>
          <a:xfrm>
            <a:off x="8292391" y="2831612"/>
            <a:ext cx="3037127" cy="369332"/>
          </a:xfrm>
          <a:prstGeom prst="rect">
            <a:avLst/>
          </a:prstGeom>
          <a:noFill/>
        </p:spPr>
        <p:txBody>
          <a:bodyPr wrap="square" rtlCol="0">
            <a:spAutoFit/>
          </a:bodyPr>
          <a:lstStyle/>
          <a:p>
            <a:pPr algn="ctr"/>
            <a:r>
              <a:rPr lang="zh-CN" altLang="en-US" b="1" spc="-15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此处添加您的标题</a:t>
            </a:r>
          </a:p>
        </p:txBody>
      </p:sp>
      <p:sp>
        <p:nvSpPr>
          <p:cNvPr id="17" name="TextBox 24"/>
          <p:cNvSpPr txBox="1"/>
          <p:nvPr/>
        </p:nvSpPr>
        <p:spPr>
          <a:xfrm>
            <a:off x="3773497" y="1914328"/>
            <a:ext cx="4682644" cy="470162"/>
          </a:xfrm>
          <a:prstGeom prst="rect">
            <a:avLst/>
          </a:prstGeom>
          <a:noFill/>
        </p:spPr>
        <p:txBody>
          <a:bodyPr wrap="square" rtlCol="0">
            <a:spAutoFit/>
          </a:bodyPr>
          <a:lstStyle/>
          <a:p>
            <a:pPr algn="ct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用户可以在投影仪或者计算机上进行演示，也可以将演示文稿打印出来，制作成胶片，以便应用到更广泛的领域中。</a:t>
            </a:r>
          </a:p>
        </p:txBody>
      </p:sp>
      <p:grpSp>
        <p:nvGrpSpPr>
          <p:cNvPr id="18" name="Group 34"/>
          <p:cNvGrpSpPr/>
          <p:nvPr/>
        </p:nvGrpSpPr>
        <p:grpSpPr>
          <a:xfrm>
            <a:off x="3743691" y="4386067"/>
            <a:ext cx="1145754" cy="1134737"/>
            <a:chOff x="3743691" y="4471967"/>
            <a:chExt cx="1145754" cy="1134737"/>
          </a:xfrm>
        </p:grpSpPr>
        <p:sp>
          <p:nvSpPr>
            <p:cNvPr id="19" name="Flowchart: Delay 9"/>
            <p:cNvSpPr/>
            <p:nvPr/>
          </p:nvSpPr>
          <p:spPr>
            <a:xfrm>
              <a:off x="3743691" y="4471967"/>
              <a:ext cx="1145754" cy="1134737"/>
            </a:xfrm>
            <a:prstGeom prst="flowChartDelay">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27"/>
            <p:cNvSpPr txBox="1"/>
            <p:nvPr/>
          </p:nvSpPr>
          <p:spPr>
            <a:xfrm>
              <a:off x="3773497" y="4765201"/>
              <a:ext cx="1008081" cy="523220"/>
            </a:xfrm>
            <a:prstGeom prst="rect">
              <a:avLst/>
            </a:prstGeom>
            <a:noFill/>
          </p:spPr>
          <p:txBody>
            <a:bodyPr wrap="square" rtlCol="0">
              <a:spAutoFit/>
            </a:bodyPr>
            <a:lstStyle/>
            <a:p>
              <a:pPr algn="ctr"/>
              <a:r>
                <a:rPr lang="id-ID" sz="2800" b="1" spc="-15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90</a:t>
              </a:r>
              <a:endParaRPr lang="id-ID" sz="2800" b="1" spc="-1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1" name="Group 37"/>
          <p:cNvGrpSpPr/>
          <p:nvPr/>
        </p:nvGrpSpPr>
        <p:grpSpPr>
          <a:xfrm>
            <a:off x="7375579" y="4386066"/>
            <a:ext cx="1145754" cy="1134737"/>
            <a:chOff x="7375579" y="4471966"/>
            <a:chExt cx="1145754" cy="1134737"/>
          </a:xfrm>
        </p:grpSpPr>
        <p:sp>
          <p:nvSpPr>
            <p:cNvPr id="22" name="Flowchart: Delay 11"/>
            <p:cNvSpPr/>
            <p:nvPr/>
          </p:nvSpPr>
          <p:spPr>
            <a:xfrm rot="10800000">
              <a:off x="7375579" y="4471966"/>
              <a:ext cx="1145754" cy="1134737"/>
            </a:xfrm>
            <a:prstGeom prst="flowChartDelay">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TextBox 29"/>
            <p:cNvSpPr txBox="1"/>
            <p:nvPr/>
          </p:nvSpPr>
          <p:spPr>
            <a:xfrm>
              <a:off x="7513252" y="4777725"/>
              <a:ext cx="1008081" cy="523220"/>
            </a:xfrm>
            <a:prstGeom prst="rect">
              <a:avLst/>
            </a:prstGeom>
            <a:noFill/>
          </p:spPr>
          <p:txBody>
            <a:bodyPr wrap="square" rtlCol="0">
              <a:spAutoFit/>
            </a:bodyPr>
            <a:lstStyle/>
            <a:p>
              <a:pPr algn="ctr"/>
              <a:r>
                <a:rPr lang="id-ID" sz="2800" b="1" spc="-15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60</a:t>
              </a:r>
              <a:endParaRPr lang="id-ID" sz="2800" b="1" spc="-1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4" name="Group 35"/>
          <p:cNvGrpSpPr/>
          <p:nvPr/>
        </p:nvGrpSpPr>
        <p:grpSpPr>
          <a:xfrm>
            <a:off x="5565143" y="2534380"/>
            <a:ext cx="1134737" cy="1145754"/>
            <a:chOff x="5565143" y="2620280"/>
            <a:chExt cx="1134737" cy="1145754"/>
          </a:xfrm>
        </p:grpSpPr>
        <p:sp>
          <p:nvSpPr>
            <p:cNvPr id="25" name="Flowchart: Delay 10"/>
            <p:cNvSpPr/>
            <p:nvPr/>
          </p:nvSpPr>
          <p:spPr>
            <a:xfrm rot="5400000">
              <a:off x="5559635" y="2625788"/>
              <a:ext cx="1145754" cy="1134737"/>
            </a:xfrm>
            <a:prstGeom prst="flowChartDelay">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TextBox 30"/>
            <p:cNvSpPr txBox="1"/>
            <p:nvPr/>
          </p:nvSpPr>
          <p:spPr>
            <a:xfrm>
              <a:off x="5606888" y="2905780"/>
              <a:ext cx="1008081" cy="523220"/>
            </a:xfrm>
            <a:prstGeom prst="rect">
              <a:avLst/>
            </a:prstGeom>
            <a:noFill/>
          </p:spPr>
          <p:txBody>
            <a:bodyPr wrap="square" rtlCol="0">
              <a:spAutoFit/>
            </a:bodyPr>
            <a:lstStyle/>
            <a:p>
              <a:pPr algn="ctr"/>
              <a:r>
                <a:rPr lang="id-ID" sz="2800" b="1" spc="-15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80</a:t>
              </a:r>
              <a:endParaRPr lang="id-ID" sz="2800" b="1" spc="-1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7" name="Group 33"/>
          <p:cNvGrpSpPr/>
          <p:nvPr/>
        </p:nvGrpSpPr>
        <p:grpSpPr>
          <a:xfrm>
            <a:off x="4179934" y="3141207"/>
            <a:ext cx="1008081" cy="910575"/>
            <a:chOff x="4179934" y="3227107"/>
            <a:chExt cx="1008081" cy="910575"/>
          </a:xfrm>
        </p:grpSpPr>
        <p:sp>
          <p:nvSpPr>
            <p:cNvPr id="28" name="Flowchart: Delay 12"/>
            <p:cNvSpPr/>
            <p:nvPr/>
          </p:nvSpPr>
          <p:spPr>
            <a:xfrm rot="2700000">
              <a:off x="4261775" y="3231485"/>
              <a:ext cx="910575" cy="901819"/>
            </a:xfrm>
            <a:prstGeom prst="flowChartDelay">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TextBox 31"/>
            <p:cNvSpPr txBox="1"/>
            <p:nvPr/>
          </p:nvSpPr>
          <p:spPr>
            <a:xfrm>
              <a:off x="4179934" y="3439621"/>
              <a:ext cx="1008081" cy="461665"/>
            </a:xfrm>
            <a:prstGeom prst="rect">
              <a:avLst/>
            </a:prstGeom>
            <a:noFill/>
          </p:spPr>
          <p:txBody>
            <a:bodyPr wrap="square" rtlCol="0">
              <a:spAutoFit/>
            </a:bodyPr>
            <a:lstStyle/>
            <a:p>
              <a:pPr algn="ctr"/>
              <a:r>
                <a:rPr lang="id-ID" sz="2400" b="1" spc="-15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84</a:t>
              </a:r>
              <a:endParaRPr lang="id-ID" sz="2400" b="1" spc="-15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4" name="Group 36"/>
          <p:cNvGrpSpPr/>
          <p:nvPr/>
        </p:nvGrpSpPr>
        <p:grpSpPr>
          <a:xfrm>
            <a:off x="7043920" y="3145585"/>
            <a:ext cx="1008081" cy="901819"/>
            <a:chOff x="7043920" y="3231485"/>
            <a:chExt cx="1008081" cy="901819"/>
          </a:xfrm>
        </p:grpSpPr>
        <p:sp>
          <p:nvSpPr>
            <p:cNvPr id="35" name="Flowchart: Delay 13"/>
            <p:cNvSpPr/>
            <p:nvPr/>
          </p:nvSpPr>
          <p:spPr>
            <a:xfrm rot="18900000" flipH="1">
              <a:off x="7092674" y="3231485"/>
              <a:ext cx="910575" cy="901819"/>
            </a:xfrm>
            <a:prstGeom prst="flowChartDelay">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TextBox 32"/>
            <p:cNvSpPr txBox="1"/>
            <p:nvPr/>
          </p:nvSpPr>
          <p:spPr>
            <a:xfrm>
              <a:off x="7043920" y="3462956"/>
              <a:ext cx="1008081" cy="461665"/>
            </a:xfrm>
            <a:prstGeom prst="rect">
              <a:avLst/>
            </a:prstGeom>
            <a:noFill/>
          </p:spPr>
          <p:txBody>
            <a:bodyPr wrap="square" rtlCol="0">
              <a:spAutoFit/>
            </a:bodyPr>
            <a:lstStyle/>
            <a:p>
              <a:pPr algn="ctr"/>
              <a:r>
                <a:rPr lang="id-ID" sz="2400" b="1" spc="-15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70</a:t>
              </a:r>
              <a:endParaRPr lang="id-ID" sz="2400" b="1" spc="-15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7" name="Title 1"/>
          <p:cNvSpPr txBox="1">
            <a:spLocks/>
          </p:cNvSpPr>
          <p:nvPr/>
        </p:nvSpPr>
        <p:spPr>
          <a:xfrm>
            <a:off x="1654056" y="1506272"/>
            <a:ext cx="8956914" cy="374165"/>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pPr algn="ctr"/>
            <a:r>
              <a:rPr lang="zh-CN" altLang="en-US" sz="2400" b="1" spc="-15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此处添加您的标题</a:t>
            </a:r>
          </a:p>
        </p:txBody>
      </p:sp>
    </p:spTree>
    <p:extLst>
      <p:ext uri="{BB962C8B-B14F-4D97-AF65-F5344CB8AC3E}">
        <p14:creationId xmlns:p14="http://schemas.microsoft.com/office/powerpoint/2010/main" val="1546426345"/>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500"/>
                                        <p:tgtEl>
                                          <p:spTgt spid="3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p:cTn id="23" dur="500" fill="hold"/>
                                        <p:tgtEl>
                                          <p:spTgt spid="18"/>
                                        </p:tgtEl>
                                        <p:attrNameLst>
                                          <p:attrName>ppt_w</p:attrName>
                                        </p:attrNameLst>
                                      </p:cBhvr>
                                      <p:tavLst>
                                        <p:tav tm="0">
                                          <p:val>
                                            <p:fltVal val="0"/>
                                          </p:val>
                                        </p:tav>
                                        <p:tav tm="100000">
                                          <p:val>
                                            <p:strVal val="#ppt_w"/>
                                          </p:val>
                                        </p:tav>
                                      </p:tavLst>
                                    </p:anim>
                                    <p:anim calcmode="lin" valueType="num">
                                      <p:cBhvr>
                                        <p:cTn id="24" dur="500" fill="hold"/>
                                        <p:tgtEl>
                                          <p:spTgt spid="18"/>
                                        </p:tgtEl>
                                        <p:attrNameLst>
                                          <p:attrName>ppt_h</p:attrName>
                                        </p:attrNameLst>
                                      </p:cBhvr>
                                      <p:tavLst>
                                        <p:tav tm="0">
                                          <p:val>
                                            <p:fltVal val="0"/>
                                          </p:val>
                                        </p:tav>
                                        <p:tav tm="100000">
                                          <p:val>
                                            <p:strVal val="#ppt_h"/>
                                          </p:val>
                                        </p:tav>
                                      </p:tavLst>
                                    </p:anim>
                                    <p:animEffect transition="in" filter="fade">
                                      <p:cBhvr>
                                        <p:cTn id="25" dur="500"/>
                                        <p:tgtEl>
                                          <p:spTgt spid="18"/>
                                        </p:tgtEl>
                                      </p:cBhvr>
                                    </p:animEffect>
                                  </p:childTnLst>
                                </p:cTn>
                              </p:par>
                              <p:par>
                                <p:cTn id="26" presetID="53" presetClass="entr" presetSubtype="16"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500" fill="hold"/>
                                        <p:tgtEl>
                                          <p:spTgt spid="24"/>
                                        </p:tgtEl>
                                        <p:attrNameLst>
                                          <p:attrName>ppt_w</p:attrName>
                                        </p:attrNameLst>
                                      </p:cBhvr>
                                      <p:tavLst>
                                        <p:tav tm="0">
                                          <p:val>
                                            <p:fltVal val="0"/>
                                          </p:val>
                                        </p:tav>
                                        <p:tav tm="100000">
                                          <p:val>
                                            <p:strVal val="#ppt_w"/>
                                          </p:val>
                                        </p:tav>
                                      </p:tavLst>
                                    </p:anim>
                                    <p:anim calcmode="lin" valueType="num">
                                      <p:cBhvr>
                                        <p:cTn id="29" dur="500" fill="hold"/>
                                        <p:tgtEl>
                                          <p:spTgt spid="24"/>
                                        </p:tgtEl>
                                        <p:attrNameLst>
                                          <p:attrName>ppt_h</p:attrName>
                                        </p:attrNameLst>
                                      </p:cBhvr>
                                      <p:tavLst>
                                        <p:tav tm="0">
                                          <p:val>
                                            <p:fltVal val="0"/>
                                          </p:val>
                                        </p:tav>
                                        <p:tav tm="100000">
                                          <p:val>
                                            <p:strVal val="#ppt_h"/>
                                          </p:val>
                                        </p:tav>
                                      </p:tavLst>
                                    </p:anim>
                                    <p:animEffect transition="in" filter="fade">
                                      <p:cBhvr>
                                        <p:cTn id="30" dur="500"/>
                                        <p:tgtEl>
                                          <p:spTgt spid="24"/>
                                        </p:tgtEl>
                                      </p:cBhvr>
                                    </p:animEffect>
                                  </p:childTnLst>
                                </p:cTn>
                              </p:par>
                              <p:par>
                                <p:cTn id="31" presetID="53" presetClass="entr" presetSubtype="16" fill="hold" nodeType="with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p:cTn id="33" dur="500" fill="hold"/>
                                        <p:tgtEl>
                                          <p:spTgt spid="21"/>
                                        </p:tgtEl>
                                        <p:attrNameLst>
                                          <p:attrName>ppt_w</p:attrName>
                                        </p:attrNameLst>
                                      </p:cBhvr>
                                      <p:tavLst>
                                        <p:tav tm="0">
                                          <p:val>
                                            <p:fltVal val="0"/>
                                          </p:val>
                                        </p:tav>
                                        <p:tav tm="100000">
                                          <p:val>
                                            <p:strVal val="#ppt_w"/>
                                          </p:val>
                                        </p:tav>
                                      </p:tavLst>
                                    </p:anim>
                                    <p:anim calcmode="lin" valueType="num">
                                      <p:cBhvr>
                                        <p:cTn id="34" dur="500" fill="hold"/>
                                        <p:tgtEl>
                                          <p:spTgt spid="21"/>
                                        </p:tgtEl>
                                        <p:attrNameLst>
                                          <p:attrName>ppt_h</p:attrName>
                                        </p:attrNameLst>
                                      </p:cBhvr>
                                      <p:tavLst>
                                        <p:tav tm="0">
                                          <p:val>
                                            <p:fltVal val="0"/>
                                          </p:val>
                                        </p:tav>
                                        <p:tav tm="100000">
                                          <p:val>
                                            <p:strVal val="#ppt_h"/>
                                          </p:val>
                                        </p:tav>
                                      </p:tavLst>
                                    </p:anim>
                                    <p:animEffect transition="in" filter="fade">
                                      <p:cBhvr>
                                        <p:cTn id="35" dur="500"/>
                                        <p:tgtEl>
                                          <p:spTgt spid="21"/>
                                        </p:tgtEl>
                                      </p:cBhvr>
                                    </p:animEffect>
                                  </p:childTnLst>
                                </p:cTn>
                              </p:par>
                            </p:childTnLst>
                          </p:cTn>
                        </p:par>
                        <p:par>
                          <p:cTn id="36" fill="hold">
                            <p:stCondLst>
                              <p:cond delay="2500"/>
                            </p:stCondLst>
                            <p:childTnLst>
                              <p:par>
                                <p:cTn id="37" presetID="53" presetClass="entr" presetSubtype="16" fill="hold" nodeType="after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p:cTn id="39" dur="500" fill="hold"/>
                                        <p:tgtEl>
                                          <p:spTgt spid="27"/>
                                        </p:tgtEl>
                                        <p:attrNameLst>
                                          <p:attrName>ppt_w</p:attrName>
                                        </p:attrNameLst>
                                      </p:cBhvr>
                                      <p:tavLst>
                                        <p:tav tm="0">
                                          <p:val>
                                            <p:fltVal val="0"/>
                                          </p:val>
                                        </p:tav>
                                        <p:tav tm="100000">
                                          <p:val>
                                            <p:strVal val="#ppt_w"/>
                                          </p:val>
                                        </p:tav>
                                      </p:tavLst>
                                    </p:anim>
                                    <p:anim calcmode="lin" valueType="num">
                                      <p:cBhvr>
                                        <p:cTn id="40" dur="500" fill="hold"/>
                                        <p:tgtEl>
                                          <p:spTgt spid="27"/>
                                        </p:tgtEl>
                                        <p:attrNameLst>
                                          <p:attrName>ppt_h</p:attrName>
                                        </p:attrNameLst>
                                      </p:cBhvr>
                                      <p:tavLst>
                                        <p:tav tm="0">
                                          <p:val>
                                            <p:fltVal val="0"/>
                                          </p:val>
                                        </p:tav>
                                        <p:tav tm="100000">
                                          <p:val>
                                            <p:strVal val="#ppt_h"/>
                                          </p:val>
                                        </p:tav>
                                      </p:tavLst>
                                    </p:anim>
                                    <p:animEffect transition="in" filter="fade">
                                      <p:cBhvr>
                                        <p:cTn id="41" dur="500"/>
                                        <p:tgtEl>
                                          <p:spTgt spid="27"/>
                                        </p:tgtEl>
                                      </p:cBhvr>
                                    </p:animEffect>
                                  </p:childTnLst>
                                </p:cTn>
                              </p:par>
                              <p:par>
                                <p:cTn id="42" presetID="53" presetClass="entr" presetSubtype="16" fill="hold" nodeType="with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p:cTn id="44" dur="500" fill="hold"/>
                                        <p:tgtEl>
                                          <p:spTgt spid="34"/>
                                        </p:tgtEl>
                                        <p:attrNameLst>
                                          <p:attrName>ppt_w</p:attrName>
                                        </p:attrNameLst>
                                      </p:cBhvr>
                                      <p:tavLst>
                                        <p:tav tm="0">
                                          <p:val>
                                            <p:fltVal val="0"/>
                                          </p:val>
                                        </p:tav>
                                        <p:tav tm="100000">
                                          <p:val>
                                            <p:strVal val="#ppt_w"/>
                                          </p:val>
                                        </p:tav>
                                      </p:tavLst>
                                    </p:anim>
                                    <p:anim calcmode="lin" valueType="num">
                                      <p:cBhvr>
                                        <p:cTn id="45" dur="500" fill="hold"/>
                                        <p:tgtEl>
                                          <p:spTgt spid="34"/>
                                        </p:tgtEl>
                                        <p:attrNameLst>
                                          <p:attrName>ppt_h</p:attrName>
                                        </p:attrNameLst>
                                      </p:cBhvr>
                                      <p:tavLst>
                                        <p:tav tm="0">
                                          <p:val>
                                            <p:fltVal val="0"/>
                                          </p:val>
                                        </p:tav>
                                        <p:tav tm="100000">
                                          <p:val>
                                            <p:strVal val="#ppt_h"/>
                                          </p:val>
                                        </p:tav>
                                      </p:tavLst>
                                    </p:anim>
                                    <p:animEffect transition="in" filter="fade">
                                      <p:cBhvr>
                                        <p:cTn id="46" dur="500"/>
                                        <p:tgtEl>
                                          <p:spTgt spid="34"/>
                                        </p:tgtEl>
                                      </p:cBhvr>
                                    </p:animEffect>
                                  </p:childTnLst>
                                </p:cTn>
                              </p:par>
                            </p:childTnLst>
                          </p:cTn>
                        </p:par>
                        <p:par>
                          <p:cTn id="47" fill="hold">
                            <p:stCondLst>
                              <p:cond delay="3000"/>
                            </p:stCondLst>
                            <p:childTnLst>
                              <p:par>
                                <p:cTn id="48" presetID="10" presetClass="entr" presetSubtype="0"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500"/>
                                        <p:tgtEl>
                                          <p:spTgt spid="1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500"/>
                                        <p:tgtEl>
                                          <p:spTgt spid="1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500"/>
                                        <p:tgtEl>
                                          <p:spTgt spid="10"/>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fade">
                                      <p:cBhvr>
                                        <p:cTn id="59" dur="500"/>
                                        <p:tgtEl>
                                          <p:spTgt spid="9"/>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500"/>
                                        <p:tgtEl>
                                          <p:spTgt spid="16"/>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fade">
                                      <p:cBhvr>
                                        <p:cTn id="65" dur="500"/>
                                        <p:tgtEl>
                                          <p:spTgt spid="15"/>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fade">
                                      <p:cBhvr>
                                        <p:cTn id="68" dur="500"/>
                                        <p:tgtEl>
                                          <p:spTgt spid="12"/>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fade">
                                      <p:cBhvr>
                                        <p:cTn id="7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P spid="16" grpId="0"/>
      <p:bldP spid="17" grpId="0"/>
      <p:bldP spid="3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11"/>
          <p:cNvSpPr/>
          <p:nvPr/>
        </p:nvSpPr>
        <p:spPr>
          <a:xfrm>
            <a:off x="4893136" y="-19050"/>
            <a:ext cx="7297277" cy="6877050"/>
          </a:xfrm>
          <a:custGeom>
            <a:avLst/>
            <a:gdLst>
              <a:gd name="connsiteX0" fmla="*/ 0 w 12528550"/>
              <a:gd name="connsiteY0" fmla="*/ 0 h 13716000"/>
              <a:gd name="connsiteX1" fmla="*/ 12528550 w 12528550"/>
              <a:gd name="connsiteY1" fmla="*/ 0 h 13716000"/>
              <a:gd name="connsiteX2" fmla="*/ 12528550 w 12528550"/>
              <a:gd name="connsiteY2" fmla="*/ 13716000 h 13716000"/>
              <a:gd name="connsiteX3" fmla="*/ 0 w 12528550"/>
              <a:gd name="connsiteY3" fmla="*/ 13716000 h 13716000"/>
              <a:gd name="connsiteX4" fmla="*/ 0 w 12528550"/>
              <a:gd name="connsiteY4" fmla="*/ 0 h 13716000"/>
              <a:gd name="connsiteX0" fmla="*/ 2781300 w 12528550"/>
              <a:gd name="connsiteY0" fmla="*/ 0 h 13754100"/>
              <a:gd name="connsiteX1" fmla="*/ 12528550 w 12528550"/>
              <a:gd name="connsiteY1" fmla="*/ 38100 h 13754100"/>
              <a:gd name="connsiteX2" fmla="*/ 12528550 w 12528550"/>
              <a:gd name="connsiteY2" fmla="*/ 13754100 h 13754100"/>
              <a:gd name="connsiteX3" fmla="*/ 0 w 12528550"/>
              <a:gd name="connsiteY3" fmla="*/ 13754100 h 13754100"/>
              <a:gd name="connsiteX4" fmla="*/ 2781300 w 12528550"/>
              <a:gd name="connsiteY4" fmla="*/ 0 h 13754100"/>
              <a:gd name="connsiteX0" fmla="*/ 4876800 w 14624050"/>
              <a:gd name="connsiteY0" fmla="*/ 0 h 13754100"/>
              <a:gd name="connsiteX1" fmla="*/ 14624050 w 14624050"/>
              <a:gd name="connsiteY1" fmla="*/ 38100 h 13754100"/>
              <a:gd name="connsiteX2" fmla="*/ 14624050 w 14624050"/>
              <a:gd name="connsiteY2" fmla="*/ 13754100 h 13754100"/>
              <a:gd name="connsiteX3" fmla="*/ 0 w 14624050"/>
              <a:gd name="connsiteY3" fmla="*/ 13716000 h 13754100"/>
              <a:gd name="connsiteX4" fmla="*/ 4876800 w 14624050"/>
              <a:gd name="connsiteY4" fmla="*/ 0 h 13754100"/>
              <a:gd name="connsiteX0" fmla="*/ 4847303 w 14594553"/>
              <a:gd name="connsiteY0" fmla="*/ 0 h 13754100"/>
              <a:gd name="connsiteX1" fmla="*/ 14594553 w 14594553"/>
              <a:gd name="connsiteY1" fmla="*/ 38100 h 13754100"/>
              <a:gd name="connsiteX2" fmla="*/ 14594553 w 14594553"/>
              <a:gd name="connsiteY2" fmla="*/ 13754100 h 13754100"/>
              <a:gd name="connsiteX3" fmla="*/ 0 w 14594553"/>
              <a:gd name="connsiteY3" fmla="*/ 13745497 h 13754100"/>
              <a:gd name="connsiteX4" fmla="*/ 4847303 w 14594553"/>
              <a:gd name="connsiteY4" fmla="*/ 0 h 13754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4553" h="13754100">
                <a:moveTo>
                  <a:pt x="4847303" y="0"/>
                </a:moveTo>
                <a:lnTo>
                  <a:pt x="14594553" y="38100"/>
                </a:lnTo>
                <a:lnTo>
                  <a:pt x="14594553" y="13754100"/>
                </a:lnTo>
                <a:lnTo>
                  <a:pt x="0" y="13745497"/>
                </a:lnTo>
                <a:lnTo>
                  <a:pt x="4847303" y="0"/>
                </a:lnTo>
                <a:close/>
              </a:path>
            </a:pathLst>
          </a:custGeom>
          <a:blipFill dpi="0" rotWithShape="1">
            <a:blip r:embed="rId3"/>
            <a:srcRect/>
            <a:stretch>
              <a:fillRect l="-43138" t="-7586" r="-58094" b="-1257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15" name="Textfeld 14"/>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Light" panose="020F0302020204030204"/>
              </a:rPr>
              <a:t>Picture Site</a:t>
            </a:r>
          </a:p>
        </p:txBody>
      </p:sp>
      <p:grpSp>
        <p:nvGrpSpPr>
          <p:cNvPr id="3" name="组合 2"/>
          <p:cNvGrpSpPr/>
          <p:nvPr/>
        </p:nvGrpSpPr>
        <p:grpSpPr>
          <a:xfrm>
            <a:off x="4423129" y="1720160"/>
            <a:ext cx="3411674" cy="3411674"/>
            <a:chOff x="4423129" y="1720160"/>
            <a:chExt cx="3411674" cy="3411674"/>
          </a:xfrm>
        </p:grpSpPr>
        <p:sp>
          <p:nvSpPr>
            <p:cNvPr id="3134" name="Träne 3133"/>
            <p:cNvSpPr/>
            <p:nvPr/>
          </p:nvSpPr>
          <p:spPr>
            <a:xfrm>
              <a:off x="4423129" y="1720160"/>
              <a:ext cx="3411674" cy="3411674"/>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defTabSz="228600"/>
              <a:endParaRPr lang="de-DE" sz="900">
                <a:solidFill>
                  <a:srgbClr val="F9F9F9"/>
                </a:solidFill>
                <a:latin typeface="Calibri" panose="020F0502020204030204"/>
              </a:endParaRPr>
            </a:p>
          </p:txBody>
        </p:sp>
        <p:pic>
          <p:nvPicPr>
            <p:cNvPr id="3135" name="Grafik 31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24185" y="1896639"/>
              <a:ext cx="2976987" cy="2976987"/>
            </a:xfrm>
            <a:prstGeom prst="rect">
              <a:avLst/>
            </a:prstGeom>
          </p:spPr>
        </p:pic>
      </p:grpSp>
      <p:grpSp>
        <p:nvGrpSpPr>
          <p:cNvPr id="2" name="组合 1"/>
          <p:cNvGrpSpPr/>
          <p:nvPr/>
        </p:nvGrpSpPr>
        <p:grpSpPr>
          <a:xfrm>
            <a:off x="563338" y="2492659"/>
            <a:ext cx="4322315" cy="2938103"/>
            <a:chOff x="563338" y="2492659"/>
            <a:chExt cx="4322315" cy="2938103"/>
          </a:xfrm>
        </p:grpSpPr>
        <p:sp>
          <p:nvSpPr>
            <p:cNvPr id="11" name="Textfeld 10"/>
            <p:cNvSpPr txBox="1"/>
            <p:nvPr/>
          </p:nvSpPr>
          <p:spPr>
            <a:xfrm>
              <a:off x="741523" y="3929068"/>
              <a:ext cx="4144130" cy="631070"/>
            </a:xfrm>
            <a:prstGeom prst="rect">
              <a:avLst/>
            </a:prstGeom>
            <a:noFill/>
          </p:spPr>
          <p:txBody>
            <a:bodyPr wrap="square" rtlCol="0">
              <a:spAutoFit/>
            </a:bodyPr>
            <a:lstStyle/>
            <a:p>
              <a:pPr defTabSz="228600"/>
              <a:r>
                <a:rPr lang="de-DE" sz="1501">
                  <a:solidFill>
                    <a:srgbClr val="F9F9F9">
                      <a:lumMod val="50000"/>
                    </a:srgbClr>
                  </a:solidFill>
                  <a:latin typeface="Century Gothic" panose="020B0502020202020204" pitchFamily="34" charset="0"/>
                </a:rPr>
                <a:t>Please be back in 15 Minutes</a:t>
              </a:r>
              <a:endParaRPr lang="de-DE" sz="1000" b="1">
                <a:solidFill>
                  <a:srgbClr val="F9F9F9">
                    <a:lumMod val="50000"/>
                  </a:srgbClr>
                </a:solidFill>
                <a:latin typeface="Calibri Light" panose="020F0302020204030204" pitchFamily="34" charset="0"/>
              </a:endParaRPr>
            </a:p>
            <a:p>
              <a:pPr defTabSz="228600"/>
              <a:endParaRPr lang="de-DE" sz="2000">
                <a:solidFill>
                  <a:srgbClr val="F9F9F9">
                    <a:lumMod val="50000"/>
                  </a:srgbClr>
                </a:solidFill>
                <a:latin typeface="Century Gothic" panose="020B0502020202020204" pitchFamily="34" charset="0"/>
              </a:endParaRPr>
            </a:p>
          </p:txBody>
        </p:sp>
        <p:sp>
          <p:nvSpPr>
            <p:cNvPr id="12" name="Textfeld 29"/>
            <p:cNvSpPr txBox="1"/>
            <p:nvPr/>
          </p:nvSpPr>
          <p:spPr>
            <a:xfrm>
              <a:off x="563338" y="2492659"/>
              <a:ext cx="1665346" cy="1623521"/>
            </a:xfrm>
            <a:prstGeom prst="rect">
              <a:avLst/>
            </a:prstGeom>
            <a:noFill/>
          </p:spPr>
          <p:txBody>
            <a:bodyPr wrap="square" rtlCol="0">
              <a:spAutoFit/>
            </a:bodyPr>
            <a:lstStyle/>
            <a:p>
              <a:pPr defTabSz="228600"/>
              <a:r>
                <a:rPr lang="de-DE" sz="9950" b="1" dirty="0">
                  <a:solidFill>
                    <a:srgbClr val="F9F9F9">
                      <a:lumMod val="25000"/>
                    </a:srgbClr>
                  </a:solidFill>
                  <a:latin typeface="Century Gothic" panose="020B0502020202020204" pitchFamily="34" charset="0"/>
                </a:rPr>
                <a:t>02</a:t>
              </a:r>
            </a:p>
          </p:txBody>
        </p:sp>
        <p:sp>
          <p:nvSpPr>
            <p:cNvPr id="9" name="Textfeld 29"/>
            <p:cNvSpPr txBox="1"/>
            <p:nvPr/>
          </p:nvSpPr>
          <p:spPr>
            <a:xfrm>
              <a:off x="575750" y="4261211"/>
              <a:ext cx="3913959" cy="1169551"/>
            </a:xfrm>
            <a:prstGeom prst="rect">
              <a:avLst/>
            </a:prstGeom>
            <a:noFill/>
          </p:spPr>
          <p:txBody>
            <a:bodyPr wrap="square" rtlCol="0">
              <a:spAutoFit/>
            </a:bodyPr>
            <a:lstStyle/>
            <a:p>
              <a:pPr defTabSz="228600"/>
              <a:r>
                <a:rPr lang="zh-CN" altLang="en-US" sz="3500" dirty="0">
                  <a:solidFill>
                    <a:srgbClr val="F9F9F9">
                      <a:lumMod val="25000"/>
                    </a:srgbClr>
                  </a:solidFill>
                  <a:latin typeface="Century Gothic" panose="020B0502020202020204" pitchFamily="34" charset="0"/>
                </a:rPr>
                <a:t>创业项目</a:t>
              </a:r>
              <a:r>
                <a:rPr lang="en-US" altLang="zh-CN" sz="3500" dirty="0">
                  <a:solidFill>
                    <a:srgbClr val="F9F9F9">
                      <a:lumMod val="25000"/>
                    </a:srgbClr>
                  </a:solidFill>
                  <a:latin typeface="Century Gothic" panose="020B0502020202020204" pitchFamily="34" charset="0"/>
                </a:rPr>
                <a:t>SWOT</a:t>
              </a:r>
              <a:r>
                <a:rPr lang="zh-CN" altLang="en-US" sz="3500" dirty="0">
                  <a:solidFill>
                    <a:srgbClr val="F9F9F9">
                      <a:lumMod val="25000"/>
                    </a:srgbClr>
                  </a:solidFill>
                  <a:latin typeface="Century Gothic" panose="020B0502020202020204" pitchFamily="34" charset="0"/>
                </a:rPr>
                <a:t>分析的步骤和方法</a:t>
              </a:r>
            </a:p>
          </p:txBody>
        </p:sp>
      </p:grpSp>
    </p:spTree>
    <p:extLst>
      <p:ext uri="{BB962C8B-B14F-4D97-AF65-F5344CB8AC3E}">
        <p14:creationId xmlns:p14="http://schemas.microsoft.com/office/powerpoint/2010/main" val="980603163"/>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0" y="328363"/>
            <a:ext cx="5333878" cy="769041"/>
            <a:chOff x="0" y="328363"/>
            <a:chExt cx="5333878" cy="769041"/>
          </a:xfrm>
        </p:grpSpPr>
        <p:sp>
          <p:nvSpPr>
            <p:cNvPr id="30" name="Title 1"/>
            <p:cNvSpPr txBox="1">
              <a:spLocks/>
            </p:cNvSpPr>
            <p:nvPr/>
          </p:nvSpPr>
          <p:spPr>
            <a:xfrm>
              <a:off x="223200" y="328363"/>
              <a:ext cx="5110678" cy="642735"/>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en-US" altLang="zh-CN"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SWOT</a:t>
              </a:r>
              <a:r>
                <a:rPr lang="zh-CN" altLang="en-US"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分析</a:t>
              </a:r>
            </a:p>
          </p:txBody>
        </p:sp>
        <p:sp>
          <p:nvSpPr>
            <p:cNvPr id="31" name="Title 1"/>
            <p:cNvSpPr txBox="1">
              <a:spLocks/>
            </p:cNvSpPr>
            <p:nvPr/>
          </p:nvSpPr>
          <p:spPr>
            <a:xfrm>
              <a:off x="275661" y="868804"/>
              <a:ext cx="4212557" cy="228600"/>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id-ID"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a:t>
              </a:r>
              <a:endParaRPr lang="en-US"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31"/>
            <p:cNvSpPr/>
            <p:nvPr/>
          </p:nvSpPr>
          <p:spPr>
            <a:xfrm>
              <a:off x="0" y="410400"/>
              <a:ext cx="223200" cy="6588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3429618" y="25401"/>
            <a:ext cx="8771910" cy="6842359"/>
            <a:chOff x="3429618" y="25401"/>
            <a:chExt cx="8771910" cy="6842359"/>
          </a:xfrm>
        </p:grpSpPr>
        <p:grpSp>
          <p:nvGrpSpPr>
            <p:cNvPr id="43" name="Group 36"/>
            <p:cNvGrpSpPr/>
            <p:nvPr/>
          </p:nvGrpSpPr>
          <p:grpSpPr>
            <a:xfrm>
              <a:off x="3429618" y="25401"/>
              <a:ext cx="8771910" cy="6842359"/>
              <a:chOff x="3429618" y="25401"/>
              <a:chExt cx="8771910" cy="6842359"/>
            </a:xfrm>
          </p:grpSpPr>
          <p:sp>
            <p:nvSpPr>
              <p:cNvPr id="44" name="Freeform 8"/>
              <p:cNvSpPr>
                <a:spLocks noEditPoints="1"/>
              </p:cNvSpPr>
              <p:nvPr/>
            </p:nvSpPr>
            <p:spPr bwMode="auto">
              <a:xfrm>
                <a:off x="4157469" y="3867399"/>
                <a:ext cx="689292" cy="799730"/>
              </a:xfrm>
              <a:custGeom>
                <a:avLst/>
                <a:gdLst>
                  <a:gd name="T0" fmla="*/ 1676 w 2893"/>
                  <a:gd name="T1" fmla="*/ 2742 h 3361"/>
                  <a:gd name="T2" fmla="*/ 0 w 2893"/>
                  <a:gd name="T3" fmla="*/ 2742 h 3361"/>
                  <a:gd name="T4" fmla="*/ 0 w 2893"/>
                  <a:gd name="T5" fmla="*/ 1988 h 3361"/>
                  <a:gd name="T6" fmla="*/ 1676 w 2893"/>
                  <a:gd name="T7" fmla="*/ 0 h 3361"/>
                  <a:gd name="T8" fmla="*/ 2477 w 2893"/>
                  <a:gd name="T9" fmla="*/ 0 h 3361"/>
                  <a:gd name="T10" fmla="*/ 2477 w 2893"/>
                  <a:gd name="T11" fmla="*/ 2031 h 3361"/>
                  <a:gd name="T12" fmla="*/ 2893 w 2893"/>
                  <a:gd name="T13" fmla="*/ 2031 h 3361"/>
                  <a:gd name="T14" fmla="*/ 2893 w 2893"/>
                  <a:gd name="T15" fmla="*/ 2742 h 3361"/>
                  <a:gd name="T16" fmla="*/ 2477 w 2893"/>
                  <a:gd name="T17" fmla="*/ 2742 h 3361"/>
                  <a:gd name="T18" fmla="*/ 2477 w 2893"/>
                  <a:gd name="T19" fmla="*/ 3361 h 3361"/>
                  <a:gd name="T20" fmla="*/ 1676 w 2893"/>
                  <a:gd name="T21" fmla="*/ 3361 h 3361"/>
                  <a:gd name="T22" fmla="*/ 1676 w 2893"/>
                  <a:gd name="T23" fmla="*/ 2742 h 3361"/>
                  <a:gd name="T24" fmla="*/ 1676 w 2893"/>
                  <a:gd name="T25" fmla="*/ 2031 h 3361"/>
                  <a:gd name="T26" fmla="*/ 1676 w 2893"/>
                  <a:gd name="T27" fmla="*/ 988 h 3361"/>
                  <a:gd name="T28" fmla="*/ 791 w 2893"/>
                  <a:gd name="T29" fmla="*/ 2031 h 3361"/>
                  <a:gd name="T30" fmla="*/ 1676 w 2893"/>
                  <a:gd name="T31" fmla="*/ 2031 h 3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93" h="3361">
                    <a:moveTo>
                      <a:pt x="1676" y="2742"/>
                    </a:moveTo>
                    <a:lnTo>
                      <a:pt x="0" y="2742"/>
                    </a:lnTo>
                    <a:lnTo>
                      <a:pt x="0" y="1988"/>
                    </a:lnTo>
                    <a:lnTo>
                      <a:pt x="1676" y="0"/>
                    </a:lnTo>
                    <a:lnTo>
                      <a:pt x="2477" y="0"/>
                    </a:lnTo>
                    <a:lnTo>
                      <a:pt x="2477" y="2031"/>
                    </a:lnTo>
                    <a:lnTo>
                      <a:pt x="2893" y="2031"/>
                    </a:lnTo>
                    <a:lnTo>
                      <a:pt x="2893" y="2742"/>
                    </a:lnTo>
                    <a:lnTo>
                      <a:pt x="2477" y="2742"/>
                    </a:lnTo>
                    <a:lnTo>
                      <a:pt x="2477" y="3361"/>
                    </a:lnTo>
                    <a:lnTo>
                      <a:pt x="1676" y="3361"/>
                    </a:lnTo>
                    <a:lnTo>
                      <a:pt x="1676" y="2742"/>
                    </a:lnTo>
                    <a:close/>
                    <a:moveTo>
                      <a:pt x="1676" y="2031"/>
                    </a:moveTo>
                    <a:lnTo>
                      <a:pt x="1676" y="988"/>
                    </a:lnTo>
                    <a:lnTo>
                      <a:pt x="791" y="2031"/>
                    </a:lnTo>
                    <a:lnTo>
                      <a:pt x="1676" y="2031"/>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5" name="Group 14"/>
              <p:cNvGrpSpPr/>
              <p:nvPr/>
            </p:nvGrpSpPr>
            <p:grpSpPr>
              <a:xfrm flipH="1">
                <a:off x="3943350" y="25401"/>
                <a:ext cx="8258178" cy="6842359"/>
                <a:chOff x="-9528" y="51360"/>
                <a:chExt cx="8258178" cy="6842359"/>
              </a:xfrm>
            </p:grpSpPr>
            <p:sp>
              <p:nvSpPr>
                <p:cNvPr id="55" name="Pentagon 4"/>
                <p:cNvSpPr/>
                <p:nvPr/>
              </p:nvSpPr>
              <p:spPr>
                <a:xfrm>
                  <a:off x="829229" y="3077766"/>
                  <a:ext cx="6041625" cy="813430"/>
                </a:xfrm>
                <a:prstGeom prst="homePlate">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Trapezoid 5"/>
                <p:cNvSpPr/>
                <p:nvPr/>
              </p:nvSpPr>
              <p:spPr>
                <a:xfrm rot="5400000">
                  <a:off x="-265852" y="3004803"/>
                  <a:ext cx="1373026" cy="841264"/>
                </a:xfrm>
                <a:custGeom>
                  <a:avLst/>
                  <a:gdLst>
                    <a:gd name="connsiteX0" fmla="*/ 0 w 1373026"/>
                    <a:gd name="connsiteY0" fmla="*/ 841264 h 841264"/>
                    <a:gd name="connsiteX1" fmla="*/ 210316 w 1373026"/>
                    <a:gd name="connsiteY1" fmla="*/ 0 h 841264"/>
                    <a:gd name="connsiteX2" fmla="*/ 1162710 w 1373026"/>
                    <a:gd name="connsiteY2" fmla="*/ 0 h 841264"/>
                    <a:gd name="connsiteX3" fmla="*/ 1373026 w 1373026"/>
                    <a:gd name="connsiteY3" fmla="*/ 841264 h 841264"/>
                    <a:gd name="connsiteX4" fmla="*/ 0 w 1373026"/>
                    <a:gd name="connsiteY4" fmla="*/ 841264 h 841264"/>
                    <a:gd name="connsiteX0" fmla="*/ 0 w 1373026"/>
                    <a:gd name="connsiteY0" fmla="*/ 841264 h 841264"/>
                    <a:gd name="connsiteX1" fmla="*/ 210316 w 1373026"/>
                    <a:gd name="connsiteY1" fmla="*/ 0 h 841264"/>
                    <a:gd name="connsiteX2" fmla="*/ 1229385 w 1373026"/>
                    <a:gd name="connsiteY2" fmla="*/ 7144 h 841264"/>
                    <a:gd name="connsiteX3" fmla="*/ 1373026 w 1373026"/>
                    <a:gd name="connsiteY3" fmla="*/ 841264 h 841264"/>
                    <a:gd name="connsiteX4" fmla="*/ 0 w 1373026"/>
                    <a:gd name="connsiteY4" fmla="*/ 841264 h 841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3026" h="841264">
                      <a:moveTo>
                        <a:pt x="0" y="841264"/>
                      </a:moveTo>
                      <a:lnTo>
                        <a:pt x="210316" y="0"/>
                      </a:lnTo>
                      <a:lnTo>
                        <a:pt x="1229385" y="7144"/>
                      </a:lnTo>
                      <a:lnTo>
                        <a:pt x="1373026" y="841264"/>
                      </a:lnTo>
                      <a:lnTo>
                        <a:pt x="0" y="841264"/>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Pentagon 6"/>
                <p:cNvSpPr/>
                <p:nvPr/>
              </p:nvSpPr>
              <p:spPr>
                <a:xfrm>
                  <a:off x="832653" y="2264335"/>
                  <a:ext cx="5127198" cy="813429"/>
                </a:xfrm>
                <a:prstGeom prst="homePlate">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Trapezoid 11"/>
                <p:cNvSpPr/>
                <p:nvPr/>
              </p:nvSpPr>
              <p:spPr>
                <a:xfrm rot="5400000">
                  <a:off x="-406832" y="1832655"/>
                  <a:ext cx="1654986" cy="839558"/>
                </a:xfrm>
                <a:custGeom>
                  <a:avLst/>
                  <a:gdLst>
                    <a:gd name="connsiteX0" fmla="*/ 0 w 1511300"/>
                    <a:gd name="connsiteY0" fmla="*/ 1217612 h 1217612"/>
                    <a:gd name="connsiteX1" fmla="*/ 304403 w 1511300"/>
                    <a:gd name="connsiteY1" fmla="*/ 0 h 1217612"/>
                    <a:gd name="connsiteX2" fmla="*/ 1206897 w 1511300"/>
                    <a:gd name="connsiteY2" fmla="*/ 0 h 1217612"/>
                    <a:gd name="connsiteX3" fmla="*/ 1511300 w 1511300"/>
                    <a:gd name="connsiteY3" fmla="*/ 1217612 h 1217612"/>
                    <a:gd name="connsiteX4" fmla="*/ 0 w 1511300"/>
                    <a:gd name="connsiteY4" fmla="*/ 1217612 h 1217612"/>
                    <a:gd name="connsiteX0" fmla="*/ 0 w 1810147"/>
                    <a:gd name="connsiteY0" fmla="*/ 1217612 h 1217612"/>
                    <a:gd name="connsiteX1" fmla="*/ 304403 w 1810147"/>
                    <a:gd name="connsiteY1" fmla="*/ 0 h 1217612"/>
                    <a:gd name="connsiteX2" fmla="*/ 1810147 w 1810147"/>
                    <a:gd name="connsiteY2" fmla="*/ 25400 h 1217612"/>
                    <a:gd name="connsiteX3" fmla="*/ 1511300 w 1810147"/>
                    <a:gd name="connsiteY3" fmla="*/ 1217612 h 1217612"/>
                    <a:gd name="connsiteX4" fmla="*/ 0 w 1810147"/>
                    <a:gd name="connsiteY4" fmla="*/ 1217612 h 1217612"/>
                    <a:gd name="connsiteX0" fmla="*/ 0 w 1810147"/>
                    <a:gd name="connsiteY0" fmla="*/ 1192212 h 1192212"/>
                    <a:gd name="connsiteX1" fmla="*/ 871141 w 1810147"/>
                    <a:gd name="connsiteY1" fmla="*/ 3175 h 1192212"/>
                    <a:gd name="connsiteX2" fmla="*/ 1810147 w 1810147"/>
                    <a:gd name="connsiteY2" fmla="*/ 0 h 1192212"/>
                    <a:gd name="connsiteX3" fmla="*/ 1511300 w 1810147"/>
                    <a:gd name="connsiteY3" fmla="*/ 1192212 h 1192212"/>
                    <a:gd name="connsiteX4" fmla="*/ 0 w 1810147"/>
                    <a:gd name="connsiteY4" fmla="*/ 1192212 h 1192212"/>
                    <a:gd name="connsiteX0" fmla="*/ 0 w 1810147"/>
                    <a:gd name="connsiteY0" fmla="*/ 1199356 h 1199356"/>
                    <a:gd name="connsiteX1" fmla="*/ 871141 w 1810147"/>
                    <a:gd name="connsiteY1" fmla="*/ 10319 h 1199356"/>
                    <a:gd name="connsiteX2" fmla="*/ 1810147 w 1810147"/>
                    <a:gd name="connsiteY2" fmla="*/ 0 h 1199356"/>
                    <a:gd name="connsiteX3" fmla="*/ 1511300 w 1810147"/>
                    <a:gd name="connsiteY3" fmla="*/ 1199356 h 1199356"/>
                    <a:gd name="connsiteX4" fmla="*/ 0 w 1810147"/>
                    <a:gd name="connsiteY4" fmla="*/ 1199356 h 1199356"/>
                    <a:gd name="connsiteX0" fmla="*/ 0 w 1810147"/>
                    <a:gd name="connsiteY0" fmla="*/ 1199356 h 1199356"/>
                    <a:gd name="connsiteX1" fmla="*/ 935435 w 1810147"/>
                    <a:gd name="connsiteY1" fmla="*/ 794 h 1199356"/>
                    <a:gd name="connsiteX2" fmla="*/ 1810147 w 1810147"/>
                    <a:gd name="connsiteY2" fmla="*/ 0 h 1199356"/>
                    <a:gd name="connsiteX3" fmla="*/ 1511300 w 1810147"/>
                    <a:gd name="connsiteY3" fmla="*/ 1199356 h 1199356"/>
                    <a:gd name="connsiteX4" fmla="*/ 0 w 1810147"/>
                    <a:gd name="connsiteY4" fmla="*/ 1199356 h 1199356"/>
                    <a:gd name="connsiteX0" fmla="*/ 0 w 1810147"/>
                    <a:gd name="connsiteY0" fmla="*/ 1199356 h 1199356"/>
                    <a:gd name="connsiteX1" fmla="*/ 935435 w 1810147"/>
                    <a:gd name="connsiteY1" fmla="*/ 5557 h 1199356"/>
                    <a:gd name="connsiteX2" fmla="*/ 1810147 w 1810147"/>
                    <a:gd name="connsiteY2" fmla="*/ 0 h 1199356"/>
                    <a:gd name="connsiteX3" fmla="*/ 1511300 w 1810147"/>
                    <a:gd name="connsiteY3" fmla="*/ 1199356 h 1199356"/>
                    <a:gd name="connsiteX4" fmla="*/ 0 w 1810147"/>
                    <a:gd name="connsiteY4" fmla="*/ 1199356 h 1199356"/>
                    <a:gd name="connsiteX0" fmla="*/ 0 w 1810147"/>
                    <a:gd name="connsiteY0" fmla="*/ 1199356 h 1199356"/>
                    <a:gd name="connsiteX1" fmla="*/ 922799 w 1810147"/>
                    <a:gd name="connsiteY1" fmla="*/ 2407 h 1199356"/>
                    <a:gd name="connsiteX2" fmla="*/ 1810147 w 1810147"/>
                    <a:gd name="connsiteY2" fmla="*/ 0 h 1199356"/>
                    <a:gd name="connsiteX3" fmla="*/ 1511300 w 1810147"/>
                    <a:gd name="connsiteY3" fmla="*/ 1199356 h 1199356"/>
                    <a:gd name="connsiteX4" fmla="*/ 0 w 1810147"/>
                    <a:gd name="connsiteY4" fmla="*/ 1199356 h 1199356"/>
                    <a:gd name="connsiteX0" fmla="*/ 0 w 1812516"/>
                    <a:gd name="connsiteY0" fmla="*/ 1202462 h 1202462"/>
                    <a:gd name="connsiteX1" fmla="*/ 922799 w 1812516"/>
                    <a:gd name="connsiteY1" fmla="*/ 5513 h 1202462"/>
                    <a:gd name="connsiteX2" fmla="*/ 1812516 w 1812516"/>
                    <a:gd name="connsiteY2" fmla="*/ 0 h 1202462"/>
                    <a:gd name="connsiteX3" fmla="*/ 1511300 w 1812516"/>
                    <a:gd name="connsiteY3" fmla="*/ 1202462 h 1202462"/>
                    <a:gd name="connsiteX4" fmla="*/ 0 w 1812516"/>
                    <a:gd name="connsiteY4" fmla="*/ 1202462 h 1202462"/>
                    <a:gd name="connsiteX0" fmla="*/ 0 w 1812516"/>
                    <a:gd name="connsiteY0" fmla="*/ 1202462 h 1205568"/>
                    <a:gd name="connsiteX1" fmla="*/ 922799 w 1812516"/>
                    <a:gd name="connsiteY1" fmla="*/ 5513 h 1205568"/>
                    <a:gd name="connsiteX2" fmla="*/ 1812516 w 1812516"/>
                    <a:gd name="connsiteY2" fmla="*/ 0 h 1205568"/>
                    <a:gd name="connsiteX3" fmla="*/ 1504193 w 1812516"/>
                    <a:gd name="connsiteY3" fmla="*/ 1205568 h 1205568"/>
                    <a:gd name="connsiteX4" fmla="*/ 0 w 1812516"/>
                    <a:gd name="connsiteY4" fmla="*/ 1202462 h 120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2516" h="1205568">
                      <a:moveTo>
                        <a:pt x="0" y="1202462"/>
                      </a:moveTo>
                      <a:lnTo>
                        <a:pt x="922799" y="5513"/>
                      </a:lnTo>
                      <a:lnTo>
                        <a:pt x="1812516" y="0"/>
                      </a:lnTo>
                      <a:lnTo>
                        <a:pt x="1504193" y="1205568"/>
                      </a:lnTo>
                      <a:lnTo>
                        <a:pt x="0" y="120246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Pentagon 8"/>
                <p:cNvSpPr/>
                <p:nvPr/>
              </p:nvSpPr>
              <p:spPr>
                <a:xfrm>
                  <a:off x="830128" y="1450905"/>
                  <a:ext cx="4300477" cy="813430"/>
                </a:xfrm>
                <a:prstGeom prst="homePlate">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Trapezoid 11"/>
                <p:cNvSpPr/>
                <p:nvPr/>
              </p:nvSpPr>
              <p:spPr>
                <a:xfrm rot="5400000">
                  <a:off x="-698685" y="740517"/>
                  <a:ext cx="2220908" cy="842594"/>
                </a:xfrm>
                <a:custGeom>
                  <a:avLst/>
                  <a:gdLst>
                    <a:gd name="connsiteX0" fmla="*/ 0 w 1511300"/>
                    <a:gd name="connsiteY0" fmla="*/ 1217612 h 1217612"/>
                    <a:gd name="connsiteX1" fmla="*/ 304403 w 1511300"/>
                    <a:gd name="connsiteY1" fmla="*/ 0 h 1217612"/>
                    <a:gd name="connsiteX2" fmla="*/ 1206897 w 1511300"/>
                    <a:gd name="connsiteY2" fmla="*/ 0 h 1217612"/>
                    <a:gd name="connsiteX3" fmla="*/ 1511300 w 1511300"/>
                    <a:gd name="connsiteY3" fmla="*/ 1217612 h 1217612"/>
                    <a:gd name="connsiteX4" fmla="*/ 0 w 1511300"/>
                    <a:gd name="connsiteY4" fmla="*/ 1217612 h 1217612"/>
                    <a:gd name="connsiteX0" fmla="*/ 0 w 1810147"/>
                    <a:gd name="connsiteY0" fmla="*/ 1217612 h 1217612"/>
                    <a:gd name="connsiteX1" fmla="*/ 304403 w 1810147"/>
                    <a:gd name="connsiteY1" fmla="*/ 0 h 1217612"/>
                    <a:gd name="connsiteX2" fmla="*/ 1810147 w 1810147"/>
                    <a:gd name="connsiteY2" fmla="*/ 25400 h 1217612"/>
                    <a:gd name="connsiteX3" fmla="*/ 1511300 w 1810147"/>
                    <a:gd name="connsiteY3" fmla="*/ 1217612 h 1217612"/>
                    <a:gd name="connsiteX4" fmla="*/ 0 w 1810147"/>
                    <a:gd name="connsiteY4" fmla="*/ 1217612 h 1217612"/>
                    <a:gd name="connsiteX0" fmla="*/ 0 w 1810147"/>
                    <a:gd name="connsiteY0" fmla="*/ 1192212 h 1192212"/>
                    <a:gd name="connsiteX1" fmla="*/ 871141 w 1810147"/>
                    <a:gd name="connsiteY1" fmla="*/ 3175 h 1192212"/>
                    <a:gd name="connsiteX2" fmla="*/ 1810147 w 1810147"/>
                    <a:gd name="connsiteY2" fmla="*/ 0 h 1192212"/>
                    <a:gd name="connsiteX3" fmla="*/ 1511300 w 1810147"/>
                    <a:gd name="connsiteY3" fmla="*/ 1192212 h 1192212"/>
                    <a:gd name="connsiteX4" fmla="*/ 0 w 1810147"/>
                    <a:gd name="connsiteY4" fmla="*/ 1192212 h 1192212"/>
                    <a:gd name="connsiteX0" fmla="*/ 0 w 1810147"/>
                    <a:gd name="connsiteY0" fmla="*/ 1199356 h 1199356"/>
                    <a:gd name="connsiteX1" fmla="*/ 871141 w 1810147"/>
                    <a:gd name="connsiteY1" fmla="*/ 10319 h 1199356"/>
                    <a:gd name="connsiteX2" fmla="*/ 1810147 w 1810147"/>
                    <a:gd name="connsiteY2" fmla="*/ 0 h 1199356"/>
                    <a:gd name="connsiteX3" fmla="*/ 1511300 w 1810147"/>
                    <a:gd name="connsiteY3" fmla="*/ 1199356 h 1199356"/>
                    <a:gd name="connsiteX4" fmla="*/ 0 w 1810147"/>
                    <a:gd name="connsiteY4" fmla="*/ 1199356 h 1199356"/>
                    <a:gd name="connsiteX0" fmla="*/ 0 w 1810147"/>
                    <a:gd name="connsiteY0" fmla="*/ 1199356 h 1199356"/>
                    <a:gd name="connsiteX1" fmla="*/ 935435 w 1810147"/>
                    <a:gd name="connsiteY1" fmla="*/ 794 h 1199356"/>
                    <a:gd name="connsiteX2" fmla="*/ 1810147 w 1810147"/>
                    <a:gd name="connsiteY2" fmla="*/ 0 h 1199356"/>
                    <a:gd name="connsiteX3" fmla="*/ 1511300 w 1810147"/>
                    <a:gd name="connsiteY3" fmla="*/ 1199356 h 1199356"/>
                    <a:gd name="connsiteX4" fmla="*/ 0 w 1810147"/>
                    <a:gd name="connsiteY4" fmla="*/ 1199356 h 1199356"/>
                    <a:gd name="connsiteX0" fmla="*/ 0 w 1810147"/>
                    <a:gd name="connsiteY0" fmla="*/ 1199356 h 1199356"/>
                    <a:gd name="connsiteX1" fmla="*/ 935435 w 1810147"/>
                    <a:gd name="connsiteY1" fmla="*/ 5557 h 1199356"/>
                    <a:gd name="connsiteX2" fmla="*/ 1810147 w 1810147"/>
                    <a:gd name="connsiteY2" fmla="*/ 0 h 1199356"/>
                    <a:gd name="connsiteX3" fmla="*/ 1511300 w 1810147"/>
                    <a:gd name="connsiteY3" fmla="*/ 1199356 h 1199356"/>
                    <a:gd name="connsiteX4" fmla="*/ 0 w 1810147"/>
                    <a:gd name="connsiteY4" fmla="*/ 1199356 h 1199356"/>
                    <a:gd name="connsiteX0" fmla="*/ 0 w 2432484"/>
                    <a:gd name="connsiteY0" fmla="*/ 1193799 h 1193799"/>
                    <a:gd name="connsiteX1" fmla="*/ 935435 w 2432484"/>
                    <a:gd name="connsiteY1" fmla="*/ 0 h 1193799"/>
                    <a:gd name="connsiteX2" fmla="*/ 2432484 w 2432484"/>
                    <a:gd name="connsiteY2" fmla="*/ 7043 h 1193799"/>
                    <a:gd name="connsiteX3" fmla="*/ 1511300 w 2432484"/>
                    <a:gd name="connsiteY3" fmla="*/ 1193799 h 1193799"/>
                    <a:gd name="connsiteX4" fmla="*/ 0 w 2432484"/>
                    <a:gd name="connsiteY4" fmla="*/ 1193799 h 1193799"/>
                    <a:gd name="connsiteX0" fmla="*/ 0 w 2432484"/>
                    <a:gd name="connsiteY0" fmla="*/ 1186756 h 1186756"/>
                    <a:gd name="connsiteX1" fmla="*/ 1557772 w 2432484"/>
                    <a:gd name="connsiteY1" fmla="*/ 2407 h 1186756"/>
                    <a:gd name="connsiteX2" fmla="*/ 2432484 w 2432484"/>
                    <a:gd name="connsiteY2" fmla="*/ 0 h 1186756"/>
                    <a:gd name="connsiteX3" fmla="*/ 1511300 w 2432484"/>
                    <a:gd name="connsiteY3" fmla="*/ 1186756 h 1186756"/>
                    <a:gd name="connsiteX4" fmla="*/ 0 w 2432484"/>
                    <a:gd name="connsiteY4" fmla="*/ 1186756 h 1186756"/>
                    <a:gd name="connsiteX0" fmla="*/ 0 w 2432484"/>
                    <a:gd name="connsiteY0" fmla="*/ 1186756 h 1186756"/>
                    <a:gd name="connsiteX1" fmla="*/ 1560931 w 2432484"/>
                    <a:gd name="connsiteY1" fmla="*/ 2407 h 1186756"/>
                    <a:gd name="connsiteX2" fmla="*/ 2432484 w 2432484"/>
                    <a:gd name="connsiteY2" fmla="*/ 0 h 1186756"/>
                    <a:gd name="connsiteX3" fmla="*/ 1511300 w 2432484"/>
                    <a:gd name="connsiteY3" fmla="*/ 1186756 h 1186756"/>
                    <a:gd name="connsiteX4" fmla="*/ 0 w 2432484"/>
                    <a:gd name="connsiteY4" fmla="*/ 1186756 h 1186756"/>
                    <a:gd name="connsiteX0" fmla="*/ 0 w 2432484"/>
                    <a:gd name="connsiteY0" fmla="*/ 1187499 h 1187499"/>
                    <a:gd name="connsiteX1" fmla="*/ 1557772 w 2432484"/>
                    <a:gd name="connsiteY1" fmla="*/ 0 h 1187499"/>
                    <a:gd name="connsiteX2" fmla="*/ 2432484 w 2432484"/>
                    <a:gd name="connsiteY2" fmla="*/ 743 h 1187499"/>
                    <a:gd name="connsiteX3" fmla="*/ 1511300 w 2432484"/>
                    <a:gd name="connsiteY3" fmla="*/ 1187499 h 1187499"/>
                    <a:gd name="connsiteX4" fmla="*/ 0 w 2432484"/>
                    <a:gd name="connsiteY4" fmla="*/ 1187499 h 1187499"/>
                    <a:gd name="connsiteX0" fmla="*/ 0 w 2441961"/>
                    <a:gd name="connsiteY0" fmla="*/ 1187499 h 1187499"/>
                    <a:gd name="connsiteX1" fmla="*/ 1557772 w 2441961"/>
                    <a:gd name="connsiteY1" fmla="*/ 0 h 1187499"/>
                    <a:gd name="connsiteX2" fmla="*/ 2441961 w 2441961"/>
                    <a:gd name="connsiteY2" fmla="*/ 743 h 1187499"/>
                    <a:gd name="connsiteX3" fmla="*/ 1511300 w 2441961"/>
                    <a:gd name="connsiteY3" fmla="*/ 1187499 h 1187499"/>
                    <a:gd name="connsiteX4" fmla="*/ 0 w 2441961"/>
                    <a:gd name="connsiteY4" fmla="*/ 1187499 h 1187499"/>
                    <a:gd name="connsiteX0" fmla="*/ 0 w 2448279"/>
                    <a:gd name="connsiteY0" fmla="*/ 1189906 h 1189906"/>
                    <a:gd name="connsiteX1" fmla="*/ 1557772 w 2448279"/>
                    <a:gd name="connsiteY1" fmla="*/ 2407 h 1189906"/>
                    <a:gd name="connsiteX2" fmla="*/ 2448279 w 2448279"/>
                    <a:gd name="connsiteY2" fmla="*/ 0 h 1189906"/>
                    <a:gd name="connsiteX3" fmla="*/ 1511300 w 2448279"/>
                    <a:gd name="connsiteY3" fmla="*/ 1189906 h 1189906"/>
                    <a:gd name="connsiteX4" fmla="*/ 0 w 2448279"/>
                    <a:gd name="connsiteY4" fmla="*/ 1189906 h 1189906"/>
                    <a:gd name="connsiteX0" fmla="*/ 0 w 2448279"/>
                    <a:gd name="connsiteY0" fmla="*/ 1189906 h 1189906"/>
                    <a:gd name="connsiteX1" fmla="*/ 1543555 w 2448279"/>
                    <a:gd name="connsiteY1" fmla="*/ 2407 h 1189906"/>
                    <a:gd name="connsiteX2" fmla="*/ 2448279 w 2448279"/>
                    <a:gd name="connsiteY2" fmla="*/ 0 h 1189906"/>
                    <a:gd name="connsiteX3" fmla="*/ 1511300 w 2448279"/>
                    <a:gd name="connsiteY3" fmla="*/ 1189906 h 1189906"/>
                    <a:gd name="connsiteX4" fmla="*/ 0 w 2448279"/>
                    <a:gd name="connsiteY4" fmla="*/ 1189906 h 1189906"/>
                    <a:gd name="connsiteX0" fmla="*/ 0 w 2448279"/>
                    <a:gd name="connsiteY0" fmla="*/ 1189906 h 1189906"/>
                    <a:gd name="connsiteX1" fmla="*/ 1531709 w 2448279"/>
                    <a:gd name="connsiteY1" fmla="*/ 44 h 1189906"/>
                    <a:gd name="connsiteX2" fmla="*/ 2448279 w 2448279"/>
                    <a:gd name="connsiteY2" fmla="*/ 0 h 1189906"/>
                    <a:gd name="connsiteX3" fmla="*/ 1511300 w 2448279"/>
                    <a:gd name="connsiteY3" fmla="*/ 1189906 h 1189906"/>
                    <a:gd name="connsiteX4" fmla="*/ 0 w 2448279"/>
                    <a:gd name="connsiteY4" fmla="*/ 1189906 h 1189906"/>
                    <a:gd name="connsiteX0" fmla="*/ 0 w 2422217"/>
                    <a:gd name="connsiteY0" fmla="*/ 1193012 h 1193012"/>
                    <a:gd name="connsiteX1" fmla="*/ 1531709 w 2422217"/>
                    <a:gd name="connsiteY1" fmla="*/ 3150 h 1193012"/>
                    <a:gd name="connsiteX2" fmla="*/ 2422217 w 2422217"/>
                    <a:gd name="connsiteY2" fmla="*/ 0 h 1193012"/>
                    <a:gd name="connsiteX3" fmla="*/ 1511300 w 2422217"/>
                    <a:gd name="connsiteY3" fmla="*/ 1193012 h 1193012"/>
                    <a:gd name="connsiteX4" fmla="*/ 0 w 2422217"/>
                    <a:gd name="connsiteY4" fmla="*/ 1193012 h 1193012"/>
                    <a:gd name="connsiteX0" fmla="*/ 0 w 2424586"/>
                    <a:gd name="connsiteY0" fmla="*/ 1193012 h 1193012"/>
                    <a:gd name="connsiteX1" fmla="*/ 1531709 w 2424586"/>
                    <a:gd name="connsiteY1" fmla="*/ 3150 h 1193012"/>
                    <a:gd name="connsiteX2" fmla="*/ 2424586 w 2424586"/>
                    <a:gd name="connsiteY2" fmla="*/ 0 h 1193012"/>
                    <a:gd name="connsiteX3" fmla="*/ 1511300 w 2424586"/>
                    <a:gd name="connsiteY3" fmla="*/ 1193012 h 1193012"/>
                    <a:gd name="connsiteX4" fmla="*/ 0 w 2424586"/>
                    <a:gd name="connsiteY4" fmla="*/ 1193012 h 1193012"/>
                    <a:gd name="connsiteX0" fmla="*/ 0 w 2426955"/>
                    <a:gd name="connsiteY0" fmla="*/ 1189906 h 1189906"/>
                    <a:gd name="connsiteX1" fmla="*/ 1531709 w 2426955"/>
                    <a:gd name="connsiteY1" fmla="*/ 44 h 1189906"/>
                    <a:gd name="connsiteX2" fmla="*/ 2426955 w 2426955"/>
                    <a:gd name="connsiteY2" fmla="*/ 0 h 1189906"/>
                    <a:gd name="connsiteX3" fmla="*/ 1511300 w 2426955"/>
                    <a:gd name="connsiteY3" fmla="*/ 1189906 h 1189906"/>
                    <a:gd name="connsiteX4" fmla="*/ 0 w 2426955"/>
                    <a:gd name="connsiteY4" fmla="*/ 1189906 h 1189906"/>
                    <a:gd name="connsiteX0" fmla="*/ 0 w 2429324"/>
                    <a:gd name="connsiteY0" fmla="*/ 1196118 h 1196118"/>
                    <a:gd name="connsiteX1" fmla="*/ 1531709 w 2429324"/>
                    <a:gd name="connsiteY1" fmla="*/ 6256 h 1196118"/>
                    <a:gd name="connsiteX2" fmla="*/ 2429324 w 2429324"/>
                    <a:gd name="connsiteY2" fmla="*/ 0 h 1196118"/>
                    <a:gd name="connsiteX3" fmla="*/ 1511300 w 2429324"/>
                    <a:gd name="connsiteY3" fmla="*/ 1196118 h 1196118"/>
                    <a:gd name="connsiteX4" fmla="*/ 0 w 2429324"/>
                    <a:gd name="connsiteY4" fmla="*/ 1196118 h 1196118"/>
                    <a:gd name="connsiteX0" fmla="*/ 0 w 2431693"/>
                    <a:gd name="connsiteY0" fmla="*/ 1189906 h 1189906"/>
                    <a:gd name="connsiteX1" fmla="*/ 1531709 w 2431693"/>
                    <a:gd name="connsiteY1" fmla="*/ 44 h 1189906"/>
                    <a:gd name="connsiteX2" fmla="*/ 2431693 w 2431693"/>
                    <a:gd name="connsiteY2" fmla="*/ 0 h 1189906"/>
                    <a:gd name="connsiteX3" fmla="*/ 1511300 w 2431693"/>
                    <a:gd name="connsiteY3" fmla="*/ 1189906 h 1189906"/>
                    <a:gd name="connsiteX4" fmla="*/ 0 w 2431693"/>
                    <a:gd name="connsiteY4" fmla="*/ 1189906 h 1189906"/>
                    <a:gd name="connsiteX0" fmla="*/ 0 w 2431693"/>
                    <a:gd name="connsiteY0" fmla="*/ 1183181 h 1189906"/>
                    <a:gd name="connsiteX1" fmla="*/ 1531709 w 2431693"/>
                    <a:gd name="connsiteY1" fmla="*/ 44 h 1189906"/>
                    <a:gd name="connsiteX2" fmla="*/ 2431693 w 2431693"/>
                    <a:gd name="connsiteY2" fmla="*/ 0 h 1189906"/>
                    <a:gd name="connsiteX3" fmla="*/ 1511300 w 2431693"/>
                    <a:gd name="connsiteY3" fmla="*/ 1189906 h 1189906"/>
                    <a:gd name="connsiteX4" fmla="*/ 0 w 2431693"/>
                    <a:gd name="connsiteY4" fmla="*/ 1183181 h 1189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1693" h="1189906">
                      <a:moveTo>
                        <a:pt x="0" y="1183181"/>
                      </a:moveTo>
                      <a:lnTo>
                        <a:pt x="1531709" y="44"/>
                      </a:lnTo>
                      <a:lnTo>
                        <a:pt x="2431693" y="0"/>
                      </a:lnTo>
                      <a:lnTo>
                        <a:pt x="1511300" y="1189906"/>
                      </a:lnTo>
                      <a:lnTo>
                        <a:pt x="0" y="1183181"/>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Pentagon 10"/>
                <p:cNvSpPr/>
                <p:nvPr/>
              </p:nvSpPr>
              <p:spPr>
                <a:xfrm>
                  <a:off x="824180" y="3891196"/>
                  <a:ext cx="6635587" cy="801892"/>
                </a:xfrm>
                <a:prstGeom prst="homePlate">
                  <a:avLst>
                    <a:gd name="adj"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Trapezoid 11"/>
                <p:cNvSpPr/>
                <p:nvPr/>
              </p:nvSpPr>
              <p:spPr>
                <a:xfrm rot="5400000" flipH="1">
                  <a:off x="-376758" y="4266276"/>
                  <a:ext cx="1590693" cy="837178"/>
                </a:xfrm>
                <a:custGeom>
                  <a:avLst/>
                  <a:gdLst>
                    <a:gd name="connsiteX0" fmla="*/ 0 w 1511300"/>
                    <a:gd name="connsiteY0" fmla="*/ 1217612 h 1217612"/>
                    <a:gd name="connsiteX1" fmla="*/ 304403 w 1511300"/>
                    <a:gd name="connsiteY1" fmla="*/ 0 h 1217612"/>
                    <a:gd name="connsiteX2" fmla="*/ 1206897 w 1511300"/>
                    <a:gd name="connsiteY2" fmla="*/ 0 h 1217612"/>
                    <a:gd name="connsiteX3" fmla="*/ 1511300 w 1511300"/>
                    <a:gd name="connsiteY3" fmla="*/ 1217612 h 1217612"/>
                    <a:gd name="connsiteX4" fmla="*/ 0 w 1511300"/>
                    <a:gd name="connsiteY4" fmla="*/ 1217612 h 1217612"/>
                    <a:gd name="connsiteX0" fmla="*/ 0 w 1810147"/>
                    <a:gd name="connsiteY0" fmla="*/ 1217612 h 1217612"/>
                    <a:gd name="connsiteX1" fmla="*/ 304403 w 1810147"/>
                    <a:gd name="connsiteY1" fmla="*/ 0 h 1217612"/>
                    <a:gd name="connsiteX2" fmla="*/ 1810147 w 1810147"/>
                    <a:gd name="connsiteY2" fmla="*/ 25400 h 1217612"/>
                    <a:gd name="connsiteX3" fmla="*/ 1511300 w 1810147"/>
                    <a:gd name="connsiteY3" fmla="*/ 1217612 h 1217612"/>
                    <a:gd name="connsiteX4" fmla="*/ 0 w 1810147"/>
                    <a:gd name="connsiteY4" fmla="*/ 1217612 h 1217612"/>
                    <a:gd name="connsiteX0" fmla="*/ 0 w 1810147"/>
                    <a:gd name="connsiteY0" fmla="*/ 1192212 h 1192212"/>
                    <a:gd name="connsiteX1" fmla="*/ 871141 w 1810147"/>
                    <a:gd name="connsiteY1" fmla="*/ 3175 h 1192212"/>
                    <a:gd name="connsiteX2" fmla="*/ 1810147 w 1810147"/>
                    <a:gd name="connsiteY2" fmla="*/ 0 h 1192212"/>
                    <a:gd name="connsiteX3" fmla="*/ 1511300 w 1810147"/>
                    <a:gd name="connsiteY3" fmla="*/ 1192212 h 1192212"/>
                    <a:gd name="connsiteX4" fmla="*/ 0 w 1810147"/>
                    <a:gd name="connsiteY4" fmla="*/ 1192212 h 1192212"/>
                    <a:gd name="connsiteX0" fmla="*/ 0 w 1810147"/>
                    <a:gd name="connsiteY0" fmla="*/ 1199356 h 1199356"/>
                    <a:gd name="connsiteX1" fmla="*/ 871141 w 1810147"/>
                    <a:gd name="connsiteY1" fmla="*/ 10319 h 1199356"/>
                    <a:gd name="connsiteX2" fmla="*/ 1810147 w 1810147"/>
                    <a:gd name="connsiteY2" fmla="*/ 0 h 1199356"/>
                    <a:gd name="connsiteX3" fmla="*/ 1511300 w 1810147"/>
                    <a:gd name="connsiteY3" fmla="*/ 1199356 h 1199356"/>
                    <a:gd name="connsiteX4" fmla="*/ 0 w 1810147"/>
                    <a:gd name="connsiteY4" fmla="*/ 1199356 h 1199356"/>
                    <a:gd name="connsiteX0" fmla="*/ 0 w 1810147"/>
                    <a:gd name="connsiteY0" fmla="*/ 1199356 h 1199356"/>
                    <a:gd name="connsiteX1" fmla="*/ 935435 w 1810147"/>
                    <a:gd name="connsiteY1" fmla="*/ 794 h 1199356"/>
                    <a:gd name="connsiteX2" fmla="*/ 1810147 w 1810147"/>
                    <a:gd name="connsiteY2" fmla="*/ 0 h 1199356"/>
                    <a:gd name="connsiteX3" fmla="*/ 1511300 w 1810147"/>
                    <a:gd name="connsiteY3" fmla="*/ 1199356 h 1199356"/>
                    <a:gd name="connsiteX4" fmla="*/ 0 w 1810147"/>
                    <a:gd name="connsiteY4" fmla="*/ 1199356 h 1199356"/>
                    <a:gd name="connsiteX0" fmla="*/ 0 w 1810147"/>
                    <a:gd name="connsiteY0" fmla="*/ 1199356 h 1199356"/>
                    <a:gd name="connsiteX1" fmla="*/ 935435 w 1810147"/>
                    <a:gd name="connsiteY1" fmla="*/ 5557 h 1199356"/>
                    <a:gd name="connsiteX2" fmla="*/ 1810147 w 1810147"/>
                    <a:gd name="connsiteY2" fmla="*/ 0 h 1199356"/>
                    <a:gd name="connsiteX3" fmla="*/ 1511300 w 1810147"/>
                    <a:gd name="connsiteY3" fmla="*/ 1199356 h 1199356"/>
                    <a:gd name="connsiteX4" fmla="*/ 0 w 1810147"/>
                    <a:gd name="connsiteY4" fmla="*/ 1199356 h 1199356"/>
                    <a:gd name="connsiteX0" fmla="*/ 0 w 1810147"/>
                    <a:gd name="connsiteY0" fmla="*/ 1199356 h 1199356"/>
                    <a:gd name="connsiteX1" fmla="*/ 922799 w 1810147"/>
                    <a:gd name="connsiteY1" fmla="*/ 2407 h 1199356"/>
                    <a:gd name="connsiteX2" fmla="*/ 1810147 w 1810147"/>
                    <a:gd name="connsiteY2" fmla="*/ 0 h 1199356"/>
                    <a:gd name="connsiteX3" fmla="*/ 1511300 w 1810147"/>
                    <a:gd name="connsiteY3" fmla="*/ 1199356 h 1199356"/>
                    <a:gd name="connsiteX4" fmla="*/ 0 w 1810147"/>
                    <a:gd name="connsiteY4" fmla="*/ 1199356 h 1199356"/>
                    <a:gd name="connsiteX0" fmla="*/ 0 w 1810147"/>
                    <a:gd name="connsiteY0" fmla="*/ 1180718 h 1199356"/>
                    <a:gd name="connsiteX1" fmla="*/ 922799 w 1810147"/>
                    <a:gd name="connsiteY1" fmla="*/ 2407 h 1199356"/>
                    <a:gd name="connsiteX2" fmla="*/ 1810147 w 1810147"/>
                    <a:gd name="connsiteY2" fmla="*/ 0 h 1199356"/>
                    <a:gd name="connsiteX3" fmla="*/ 1511300 w 1810147"/>
                    <a:gd name="connsiteY3" fmla="*/ 1199356 h 1199356"/>
                    <a:gd name="connsiteX4" fmla="*/ 0 w 1810147"/>
                    <a:gd name="connsiteY4" fmla="*/ 1180718 h 1199356"/>
                    <a:gd name="connsiteX0" fmla="*/ 0 w 1812517"/>
                    <a:gd name="connsiteY0" fmla="*/ 1190038 h 1208676"/>
                    <a:gd name="connsiteX1" fmla="*/ 922799 w 1812517"/>
                    <a:gd name="connsiteY1" fmla="*/ 11727 h 1208676"/>
                    <a:gd name="connsiteX2" fmla="*/ 1812517 w 1812517"/>
                    <a:gd name="connsiteY2" fmla="*/ 0 h 1208676"/>
                    <a:gd name="connsiteX3" fmla="*/ 1511300 w 1812517"/>
                    <a:gd name="connsiteY3" fmla="*/ 1208676 h 1208676"/>
                    <a:gd name="connsiteX4" fmla="*/ 0 w 1812517"/>
                    <a:gd name="connsiteY4" fmla="*/ 1190038 h 1208676"/>
                    <a:gd name="connsiteX0" fmla="*/ 0 w 1812517"/>
                    <a:gd name="connsiteY0" fmla="*/ 1190038 h 1205570"/>
                    <a:gd name="connsiteX1" fmla="*/ 922799 w 1812517"/>
                    <a:gd name="connsiteY1" fmla="*/ 11727 h 1205570"/>
                    <a:gd name="connsiteX2" fmla="*/ 1812517 w 1812517"/>
                    <a:gd name="connsiteY2" fmla="*/ 0 h 1205570"/>
                    <a:gd name="connsiteX3" fmla="*/ 1508930 w 1812517"/>
                    <a:gd name="connsiteY3" fmla="*/ 1205570 h 1205570"/>
                    <a:gd name="connsiteX4" fmla="*/ 0 w 1812517"/>
                    <a:gd name="connsiteY4" fmla="*/ 1190038 h 1205570"/>
                    <a:gd name="connsiteX0" fmla="*/ 0 w 1747320"/>
                    <a:gd name="connsiteY0" fmla="*/ 1186619 h 1202151"/>
                    <a:gd name="connsiteX1" fmla="*/ 922799 w 1747320"/>
                    <a:gd name="connsiteY1" fmla="*/ 8308 h 1202151"/>
                    <a:gd name="connsiteX2" fmla="*/ 1747320 w 1747320"/>
                    <a:gd name="connsiteY2" fmla="*/ 0 h 1202151"/>
                    <a:gd name="connsiteX3" fmla="*/ 1508930 w 1747320"/>
                    <a:gd name="connsiteY3" fmla="*/ 1202151 h 1202151"/>
                    <a:gd name="connsiteX4" fmla="*/ 0 w 1747320"/>
                    <a:gd name="connsiteY4" fmla="*/ 1186619 h 1202151"/>
                    <a:gd name="connsiteX0" fmla="*/ 0 w 1747320"/>
                    <a:gd name="connsiteY0" fmla="*/ 1186619 h 1202151"/>
                    <a:gd name="connsiteX1" fmla="*/ 878465 w 1747320"/>
                    <a:gd name="connsiteY1" fmla="*/ 8308 h 1202151"/>
                    <a:gd name="connsiteX2" fmla="*/ 1747320 w 1747320"/>
                    <a:gd name="connsiteY2" fmla="*/ 0 h 1202151"/>
                    <a:gd name="connsiteX3" fmla="*/ 1508930 w 1747320"/>
                    <a:gd name="connsiteY3" fmla="*/ 1202151 h 1202151"/>
                    <a:gd name="connsiteX4" fmla="*/ 0 w 1747320"/>
                    <a:gd name="connsiteY4" fmla="*/ 1186619 h 1202151"/>
                    <a:gd name="connsiteX0" fmla="*/ 0 w 1742104"/>
                    <a:gd name="connsiteY0" fmla="*/ 1200297 h 1202151"/>
                    <a:gd name="connsiteX1" fmla="*/ 873249 w 1742104"/>
                    <a:gd name="connsiteY1" fmla="*/ 8308 h 1202151"/>
                    <a:gd name="connsiteX2" fmla="*/ 1742104 w 1742104"/>
                    <a:gd name="connsiteY2" fmla="*/ 0 h 1202151"/>
                    <a:gd name="connsiteX3" fmla="*/ 1503714 w 1742104"/>
                    <a:gd name="connsiteY3" fmla="*/ 1202151 h 1202151"/>
                    <a:gd name="connsiteX4" fmla="*/ 0 w 1742104"/>
                    <a:gd name="connsiteY4" fmla="*/ 1200297 h 1202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2104" h="1202151">
                      <a:moveTo>
                        <a:pt x="0" y="1200297"/>
                      </a:moveTo>
                      <a:lnTo>
                        <a:pt x="873249" y="8308"/>
                      </a:lnTo>
                      <a:lnTo>
                        <a:pt x="1742104" y="0"/>
                      </a:lnTo>
                      <a:lnTo>
                        <a:pt x="1503714" y="1202151"/>
                      </a:lnTo>
                      <a:lnTo>
                        <a:pt x="0" y="1200297"/>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Pentagon 12"/>
                <p:cNvSpPr/>
                <p:nvPr/>
              </p:nvSpPr>
              <p:spPr>
                <a:xfrm>
                  <a:off x="824181" y="4681552"/>
                  <a:ext cx="7424469" cy="836503"/>
                </a:xfrm>
                <a:prstGeom prst="homePlate">
                  <a:avLst>
                    <a:gd name="adj"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Trapezoid 11"/>
                <p:cNvSpPr/>
                <p:nvPr/>
              </p:nvSpPr>
              <p:spPr>
                <a:xfrm rot="5400000" flipH="1">
                  <a:off x="-692257" y="5370776"/>
                  <a:ext cx="2212182" cy="833703"/>
                </a:xfrm>
                <a:custGeom>
                  <a:avLst/>
                  <a:gdLst>
                    <a:gd name="connsiteX0" fmla="*/ 0 w 1511300"/>
                    <a:gd name="connsiteY0" fmla="*/ 1217612 h 1217612"/>
                    <a:gd name="connsiteX1" fmla="*/ 304403 w 1511300"/>
                    <a:gd name="connsiteY1" fmla="*/ 0 h 1217612"/>
                    <a:gd name="connsiteX2" fmla="*/ 1206897 w 1511300"/>
                    <a:gd name="connsiteY2" fmla="*/ 0 h 1217612"/>
                    <a:gd name="connsiteX3" fmla="*/ 1511300 w 1511300"/>
                    <a:gd name="connsiteY3" fmla="*/ 1217612 h 1217612"/>
                    <a:gd name="connsiteX4" fmla="*/ 0 w 1511300"/>
                    <a:gd name="connsiteY4" fmla="*/ 1217612 h 1217612"/>
                    <a:gd name="connsiteX0" fmla="*/ 0 w 1810147"/>
                    <a:gd name="connsiteY0" fmla="*/ 1217612 h 1217612"/>
                    <a:gd name="connsiteX1" fmla="*/ 304403 w 1810147"/>
                    <a:gd name="connsiteY1" fmla="*/ 0 h 1217612"/>
                    <a:gd name="connsiteX2" fmla="*/ 1810147 w 1810147"/>
                    <a:gd name="connsiteY2" fmla="*/ 25400 h 1217612"/>
                    <a:gd name="connsiteX3" fmla="*/ 1511300 w 1810147"/>
                    <a:gd name="connsiteY3" fmla="*/ 1217612 h 1217612"/>
                    <a:gd name="connsiteX4" fmla="*/ 0 w 1810147"/>
                    <a:gd name="connsiteY4" fmla="*/ 1217612 h 1217612"/>
                    <a:gd name="connsiteX0" fmla="*/ 0 w 1810147"/>
                    <a:gd name="connsiteY0" fmla="*/ 1192212 h 1192212"/>
                    <a:gd name="connsiteX1" fmla="*/ 871141 w 1810147"/>
                    <a:gd name="connsiteY1" fmla="*/ 3175 h 1192212"/>
                    <a:gd name="connsiteX2" fmla="*/ 1810147 w 1810147"/>
                    <a:gd name="connsiteY2" fmla="*/ 0 h 1192212"/>
                    <a:gd name="connsiteX3" fmla="*/ 1511300 w 1810147"/>
                    <a:gd name="connsiteY3" fmla="*/ 1192212 h 1192212"/>
                    <a:gd name="connsiteX4" fmla="*/ 0 w 1810147"/>
                    <a:gd name="connsiteY4" fmla="*/ 1192212 h 1192212"/>
                    <a:gd name="connsiteX0" fmla="*/ 0 w 1810147"/>
                    <a:gd name="connsiteY0" fmla="*/ 1199356 h 1199356"/>
                    <a:gd name="connsiteX1" fmla="*/ 871141 w 1810147"/>
                    <a:gd name="connsiteY1" fmla="*/ 10319 h 1199356"/>
                    <a:gd name="connsiteX2" fmla="*/ 1810147 w 1810147"/>
                    <a:gd name="connsiteY2" fmla="*/ 0 h 1199356"/>
                    <a:gd name="connsiteX3" fmla="*/ 1511300 w 1810147"/>
                    <a:gd name="connsiteY3" fmla="*/ 1199356 h 1199356"/>
                    <a:gd name="connsiteX4" fmla="*/ 0 w 1810147"/>
                    <a:gd name="connsiteY4" fmla="*/ 1199356 h 1199356"/>
                    <a:gd name="connsiteX0" fmla="*/ 0 w 1810147"/>
                    <a:gd name="connsiteY0" fmla="*/ 1199356 h 1199356"/>
                    <a:gd name="connsiteX1" fmla="*/ 935435 w 1810147"/>
                    <a:gd name="connsiteY1" fmla="*/ 794 h 1199356"/>
                    <a:gd name="connsiteX2" fmla="*/ 1810147 w 1810147"/>
                    <a:gd name="connsiteY2" fmla="*/ 0 h 1199356"/>
                    <a:gd name="connsiteX3" fmla="*/ 1511300 w 1810147"/>
                    <a:gd name="connsiteY3" fmla="*/ 1199356 h 1199356"/>
                    <a:gd name="connsiteX4" fmla="*/ 0 w 1810147"/>
                    <a:gd name="connsiteY4" fmla="*/ 1199356 h 1199356"/>
                    <a:gd name="connsiteX0" fmla="*/ 0 w 1810147"/>
                    <a:gd name="connsiteY0" fmla="*/ 1199356 h 1199356"/>
                    <a:gd name="connsiteX1" fmla="*/ 935435 w 1810147"/>
                    <a:gd name="connsiteY1" fmla="*/ 5557 h 1199356"/>
                    <a:gd name="connsiteX2" fmla="*/ 1810147 w 1810147"/>
                    <a:gd name="connsiteY2" fmla="*/ 0 h 1199356"/>
                    <a:gd name="connsiteX3" fmla="*/ 1511300 w 1810147"/>
                    <a:gd name="connsiteY3" fmla="*/ 1199356 h 1199356"/>
                    <a:gd name="connsiteX4" fmla="*/ 0 w 1810147"/>
                    <a:gd name="connsiteY4" fmla="*/ 1199356 h 1199356"/>
                    <a:gd name="connsiteX0" fmla="*/ 0 w 2432484"/>
                    <a:gd name="connsiteY0" fmla="*/ 1193799 h 1193799"/>
                    <a:gd name="connsiteX1" fmla="*/ 935435 w 2432484"/>
                    <a:gd name="connsiteY1" fmla="*/ 0 h 1193799"/>
                    <a:gd name="connsiteX2" fmla="*/ 2432484 w 2432484"/>
                    <a:gd name="connsiteY2" fmla="*/ 7043 h 1193799"/>
                    <a:gd name="connsiteX3" fmla="*/ 1511300 w 2432484"/>
                    <a:gd name="connsiteY3" fmla="*/ 1193799 h 1193799"/>
                    <a:gd name="connsiteX4" fmla="*/ 0 w 2432484"/>
                    <a:gd name="connsiteY4" fmla="*/ 1193799 h 1193799"/>
                    <a:gd name="connsiteX0" fmla="*/ 0 w 2432484"/>
                    <a:gd name="connsiteY0" fmla="*/ 1186756 h 1186756"/>
                    <a:gd name="connsiteX1" fmla="*/ 1557772 w 2432484"/>
                    <a:gd name="connsiteY1" fmla="*/ 2407 h 1186756"/>
                    <a:gd name="connsiteX2" fmla="*/ 2432484 w 2432484"/>
                    <a:gd name="connsiteY2" fmla="*/ 0 h 1186756"/>
                    <a:gd name="connsiteX3" fmla="*/ 1511300 w 2432484"/>
                    <a:gd name="connsiteY3" fmla="*/ 1186756 h 1186756"/>
                    <a:gd name="connsiteX4" fmla="*/ 0 w 2432484"/>
                    <a:gd name="connsiteY4" fmla="*/ 1186756 h 1186756"/>
                    <a:gd name="connsiteX0" fmla="*/ 0 w 2432484"/>
                    <a:gd name="connsiteY0" fmla="*/ 1186756 h 1186756"/>
                    <a:gd name="connsiteX1" fmla="*/ 1560931 w 2432484"/>
                    <a:gd name="connsiteY1" fmla="*/ 2407 h 1186756"/>
                    <a:gd name="connsiteX2" fmla="*/ 2432484 w 2432484"/>
                    <a:gd name="connsiteY2" fmla="*/ 0 h 1186756"/>
                    <a:gd name="connsiteX3" fmla="*/ 1511300 w 2432484"/>
                    <a:gd name="connsiteY3" fmla="*/ 1186756 h 1186756"/>
                    <a:gd name="connsiteX4" fmla="*/ 0 w 2432484"/>
                    <a:gd name="connsiteY4" fmla="*/ 1186756 h 1186756"/>
                    <a:gd name="connsiteX0" fmla="*/ 0 w 2432484"/>
                    <a:gd name="connsiteY0" fmla="*/ 1187499 h 1187499"/>
                    <a:gd name="connsiteX1" fmla="*/ 1557772 w 2432484"/>
                    <a:gd name="connsiteY1" fmla="*/ 0 h 1187499"/>
                    <a:gd name="connsiteX2" fmla="*/ 2432484 w 2432484"/>
                    <a:gd name="connsiteY2" fmla="*/ 743 h 1187499"/>
                    <a:gd name="connsiteX3" fmla="*/ 1511300 w 2432484"/>
                    <a:gd name="connsiteY3" fmla="*/ 1187499 h 1187499"/>
                    <a:gd name="connsiteX4" fmla="*/ 0 w 2432484"/>
                    <a:gd name="connsiteY4" fmla="*/ 1187499 h 1187499"/>
                    <a:gd name="connsiteX0" fmla="*/ 0 w 2441961"/>
                    <a:gd name="connsiteY0" fmla="*/ 1187499 h 1187499"/>
                    <a:gd name="connsiteX1" fmla="*/ 1557772 w 2441961"/>
                    <a:gd name="connsiteY1" fmla="*/ 0 h 1187499"/>
                    <a:gd name="connsiteX2" fmla="*/ 2441961 w 2441961"/>
                    <a:gd name="connsiteY2" fmla="*/ 743 h 1187499"/>
                    <a:gd name="connsiteX3" fmla="*/ 1511300 w 2441961"/>
                    <a:gd name="connsiteY3" fmla="*/ 1187499 h 1187499"/>
                    <a:gd name="connsiteX4" fmla="*/ 0 w 2441961"/>
                    <a:gd name="connsiteY4" fmla="*/ 1187499 h 1187499"/>
                    <a:gd name="connsiteX0" fmla="*/ 0 w 2448279"/>
                    <a:gd name="connsiteY0" fmla="*/ 1189906 h 1189906"/>
                    <a:gd name="connsiteX1" fmla="*/ 1557772 w 2448279"/>
                    <a:gd name="connsiteY1" fmla="*/ 2407 h 1189906"/>
                    <a:gd name="connsiteX2" fmla="*/ 2448279 w 2448279"/>
                    <a:gd name="connsiteY2" fmla="*/ 0 h 1189906"/>
                    <a:gd name="connsiteX3" fmla="*/ 1511300 w 2448279"/>
                    <a:gd name="connsiteY3" fmla="*/ 1189906 h 1189906"/>
                    <a:gd name="connsiteX4" fmla="*/ 0 w 2448279"/>
                    <a:gd name="connsiteY4" fmla="*/ 1189906 h 1189906"/>
                    <a:gd name="connsiteX0" fmla="*/ 0 w 2448279"/>
                    <a:gd name="connsiteY0" fmla="*/ 1189906 h 1189906"/>
                    <a:gd name="connsiteX1" fmla="*/ 1543555 w 2448279"/>
                    <a:gd name="connsiteY1" fmla="*/ 2407 h 1189906"/>
                    <a:gd name="connsiteX2" fmla="*/ 2448279 w 2448279"/>
                    <a:gd name="connsiteY2" fmla="*/ 0 h 1189906"/>
                    <a:gd name="connsiteX3" fmla="*/ 1511300 w 2448279"/>
                    <a:gd name="connsiteY3" fmla="*/ 1189906 h 1189906"/>
                    <a:gd name="connsiteX4" fmla="*/ 0 w 2448279"/>
                    <a:gd name="connsiteY4" fmla="*/ 1189906 h 1189906"/>
                    <a:gd name="connsiteX0" fmla="*/ 0 w 2448279"/>
                    <a:gd name="connsiteY0" fmla="*/ 1189906 h 1189906"/>
                    <a:gd name="connsiteX1" fmla="*/ 1531709 w 2448279"/>
                    <a:gd name="connsiteY1" fmla="*/ 44 h 1189906"/>
                    <a:gd name="connsiteX2" fmla="*/ 2448279 w 2448279"/>
                    <a:gd name="connsiteY2" fmla="*/ 0 h 1189906"/>
                    <a:gd name="connsiteX3" fmla="*/ 1511300 w 2448279"/>
                    <a:gd name="connsiteY3" fmla="*/ 1189906 h 1189906"/>
                    <a:gd name="connsiteX4" fmla="*/ 0 w 2448279"/>
                    <a:gd name="connsiteY4" fmla="*/ 1189906 h 1189906"/>
                    <a:gd name="connsiteX0" fmla="*/ 0 w 2382886"/>
                    <a:gd name="connsiteY0" fmla="*/ 1189906 h 1189906"/>
                    <a:gd name="connsiteX1" fmla="*/ 1531709 w 2382886"/>
                    <a:gd name="connsiteY1" fmla="*/ 44 h 1189906"/>
                    <a:gd name="connsiteX2" fmla="*/ 2382886 w 2382886"/>
                    <a:gd name="connsiteY2" fmla="*/ 0 h 1189906"/>
                    <a:gd name="connsiteX3" fmla="*/ 1511300 w 2382886"/>
                    <a:gd name="connsiteY3" fmla="*/ 1189906 h 1189906"/>
                    <a:gd name="connsiteX4" fmla="*/ 0 w 2382886"/>
                    <a:gd name="connsiteY4" fmla="*/ 1189906 h 1189906"/>
                    <a:gd name="connsiteX0" fmla="*/ 0 w 2390732"/>
                    <a:gd name="connsiteY0" fmla="*/ 1189863 h 1189863"/>
                    <a:gd name="connsiteX1" fmla="*/ 1531709 w 2390732"/>
                    <a:gd name="connsiteY1" fmla="*/ 1 h 1189863"/>
                    <a:gd name="connsiteX2" fmla="*/ 2390732 w 2390732"/>
                    <a:gd name="connsiteY2" fmla="*/ 3405 h 1189863"/>
                    <a:gd name="connsiteX3" fmla="*/ 1511300 w 2390732"/>
                    <a:gd name="connsiteY3" fmla="*/ 1189863 h 1189863"/>
                    <a:gd name="connsiteX4" fmla="*/ 0 w 2390732"/>
                    <a:gd name="connsiteY4" fmla="*/ 1189863 h 1189863"/>
                    <a:gd name="connsiteX0" fmla="*/ 0 w 2390732"/>
                    <a:gd name="connsiteY0" fmla="*/ 1186457 h 1186457"/>
                    <a:gd name="connsiteX1" fmla="*/ 1482012 w 2390732"/>
                    <a:gd name="connsiteY1" fmla="*/ 3496 h 1186457"/>
                    <a:gd name="connsiteX2" fmla="*/ 2390732 w 2390732"/>
                    <a:gd name="connsiteY2" fmla="*/ -1 h 1186457"/>
                    <a:gd name="connsiteX3" fmla="*/ 1511300 w 2390732"/>
                    <a:gd name="connsiteY3" fmla="*/ 1186457 h 1186457"/>
                    <a:gd name="connsiteX4" fmla="*/ 0 w 2390732"/>
                    <a:gd name="connsiteY4" fmla="*/ 1186457 h 1186457"/>
                    <a:gd name="connsiteX0" fmla="*/ 0 w 2390732"/>
                    <a:gd name="connsiteY0" fmla="*/ 1186458 h 1186463"/>
                    <a:gd name="connsiteX1" fmla="*/ 1482012 w 2390732"/>
                    <a:gd name="connsiteY1" fmla="*/ 3497 h 1186463"/>
                    <a:gd name="connsiteX2" fmla="*/ 2390732 w 2390732"/>
                    <a:gd name="connsiteY2" fmla="*/ 0 h 1186463"/>
                    <a:gd name="connsiteX3" fmla="*/ 1519147 w 2390732"/>
                    <a:gd name="connsiteY3" fmla="*/ 1186462 h 1186463"/>
                    <a:gd name="connsiteX4" fmla="*/ 0 w 2390732"/>
                    <a:gd name="connsiteY4" fmla="*/ 1186458 h 1186463"/>
                    <a:gd name="connsiteX0" fmla="*/ 0 w 2390732"/>
                    <a:gd name="connsiteY0" fmla="*/ 1186458 h 1200257"/>
                    <a:gd name="connsiteX1" fmla="*/ 1482012 w 2390732"/>
                    <a:gd name="connsiteY1" fmla="*/ 3497 h 1200257"/>
                    <a:gd name="connsiteX2" fmla="*/ 2390732 w 2390732"/>
                    <a:gd name="connsiteY2" fmla="*/ 0 h 1200257"/>
                    <a:gd name="connsiteX3" fmla="*/ 1516531 w 2390732"/>
                    <a:gd name="connsiteY3" fmla="*/ 1200257 h 1200257"/>
                    <a:gd name="connsiteX4" fmla="*/ 0 w 2390732"/>
                    <a:gd name="connsiteY4" fmla="*/ 1186458 h 1200257"/>
                    <a:gd name="connsiteX0" fmla="*/ 0 w 2429967"/>
                    <a:gd name="connsiteY0" fmla="*/ 1207146 h 1207146"/>
                    <a:gd name="connsiteX1" fmla="*/ 1521247 w 2429967"/>
                    <a:gd name="connsiteY1" fmla="*/ 3497 h 1207146"/>
                    <a:gd name="connsiteX2" fmla="*/ 2429967 w 2429967"/>
                    <a:gd name="connsiteY2" fmla="*/ 0 h 1207146"/>
                    <a:gd name="connsiteX3" fmla="*/ 1555766 w 2429967"/>
                    <a:gd name="connsiteY3" fmla="*/ 1200257 h 1207146"/>
                    <a:gd name="connsiteX4" fmla="*/ 0 w 2429967"/>
                    <a:gd name="connsiteY4" fmla="*/ 1207146 h 1207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9967" h="1207146">
                      <a:moveTo>
                        <a:pt x="0" y="1207146"/>
                      </a:moveTo>
                      <a:lnTo>
                        <a:pt x="1521247" y="3497"/>
                      </a:lnTo>
                      <a:lnTo>
                        <a:pt x="2429967" y="0"/>
                      </a:lnTo>
                      <a:lnTo>
                        <a:pt x="1555766" y="1200257"/>
                      </a:lnTo>
                      <a:lnTo>
                        <a:pt x="0" y="1207146"/>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6" name="Freeform 5"/>
              <p:cNvSpPr>
                <a:spLocks/>
              </p:cNvSpPr>
              <p:nvPr/>
            </p:nvSpPr>
            <p:spPr bwMode="auto">
              <a:xfrm>
                <a:off x="6635163" y="1424945"/>
                <a:ext cx="457788" cy="821364"/>
              </a:xfrm>
              <a:custGeom>
                <a:avLst/>
                <a:gdLst>
                  <a:gd name="T0" fmla="*/ 1897 w 1897"/>
                  <a:gd name="T1" fmla="*/ 0 h 3361"/>
                  <a:gd name="T2" fmla="*/ 1897 w 1897"/>
                  <a:gd name="T3" fmla="*/ 3361 h 3361"/>
                  <a:gd name="T4" fmla="*/ 968 w 1897"/>
                  <a:gd name="T5" fmla="*/ 3361 h 3361"/>
                  <a:gd name="T6" fmla="*/ 968 w 1897"/>
                  <a:gd name="T7" fmla="*/ 1161 h 3361"/>
                  <a:gd name="T8" fmla="*/ 911 w 1897"/>
                  <a:gd name="T9" fmla="*/ 1203 h 3361"/>
                  <a:gd name="T10" fmla="*/ 856 w 1897"/>
                  <a:gd name="T11" fmla="*/ 1243 h 3361"/>
                  <a:gd name="T12" fmla="*/ 800 w 1897"/>
                  <a:gd name="T13" fmla="*/ 1280 h 3361"/>
                  <a:gd name="T14" fmla="*/ 745 w 1897"/>
                  <a:gd name="T15" fmla="*/ 1316 h 3361"/>
                  <a:gd name="T16" fmla="*/ 690 w 1897"/>
                  <a:gd name="T17" fmla="*/ 1349 h 3361"/>
                  <a:gd name="T18" fmla="*/ 637 w 1897"/>
                  <a:gd name="T19" fmla="*/ 1380 h 3361"/>
                  <a:gd name="T20" fmla="*/ 583 w 1897"/>
                  <a:gd name="T21" fmla="*/ 1410 h 3361"/>
                  <a:gd name="T22" fmla="*/ 530 w 1897"/>
                  <a:gd name="T23" fmla="*/ 1437 h 3361"/>
                  <a:gd name="T24" fmla="*/ 475 w 1897"/>
                  <a:gd name="T25" fmla="*/ 1463 h 3361"/>
                  <a:gd name="T26" fmla="*/ 417 w 1897"/>
                  <a:gd name="T27" fmla="*/ 1489 h 3361"/>
                  <a:gd name="T28" fmla="*/ 357 w 1897"/>
                  <a:gd name="T29" fmla="*/ 1515 h 3361"/>
                  <a:gd name="T30" fmla="*/ 292 w 1897"/>
                  <a:gd name="T31" fmla="*/ 1540 h 3361"/>
                  <a:gd name="T32" fmla="*/ 224 w 1897"/>
                  <a:gd name="T33" fmla="*/ 1565 h 3361"/>
                  <a:gd name="T34" fmla="*/ 153 w 1897"/>
                  <a:gd name="T35" fmla="*/ 1590 h 3361"/>
                  <a:gd name="T36" fmla="*/ 77 w 1897"/>
                  <a:gd name="T37" fmla="*/ 1615 h 3361"/>
                  <a:gd name="T38" fmla="*/ 0 w 1897"/>
                  <a:gd name="T39" fmla="*/ 1639 h 3361"/>
                  <a:gd name="T40" fmla="*/ 0 w 1897"/>
                  <a:gd name="T41" fmla="*/ 891 h 3361"/>
                  <a:gd name="T42" fmla="*/ 58 w 1897"/>
                  <a:gd name="T43" fmla="*/ 871 h 3361"/>
                  <a:gd name="T44" fmla="*/ 114 w 1897"/>
                  <a:gd name="T45" fmla="*/ 851 h 3361"/>
                  <a:gd name="T46" fmla="*/ 168 w 1897"/>
                  <a:gd name="T47" fmla="*/ 832 h 3361"/>
                  <a:gd name="T48" fmla="*/ 222 w 1897"/>
                  <a:gd name="T49" fmla="*/ 811 h 3361"/>
                  <a:gd name="T50" fmla="*/ 273 w 1897"/>
                  <a:gd name="T51" fmla="*/ 790 h 3361"/>
                  <a:gd name="T52" fmla="*/ 323 w 1897"/>
                  <a:gd name="T53" fmla="*/ 768 h 3361"/>
                  <a:gd name="T54" fmla="*/ 371 w 1897"/>
                  <a:gd name="T55" fmla="*/ 746 h 3361"/>
                  <a:gd name="T56" fmla="*/ 417 w 1897"/>
                  <a:gd name="T57" fmla="*/ 724 h 3361"/>
                  <a:gd name="T58" fmla="*/ 462 w 1897"/>
                  <a:gd name="T59" fmla="*/ 700 h 3361"/>
                  <a:gd name="T60" fmla="*/ 505 w 1897"/>
                  <a:gd name="T61" fmla="*/ 677 h 3361"/>
                  <a:gd name="T62" fmla="*/ 547 w 1897"/>
                  <a:gd name="T63" fmla="*/ 653 h 3361"/>
                  <a:gd name="T64" fmla="*/ 587 w 1897"/>
                  <a:gd name="T65" fmla="*/ 629 h 3361"/>
                  <a:gd name="T66" fmla="*/ 626 w 1897"/>
                  <a:gd name="T67" fmla="*/ 604 h 3361"/>
                  <a:gd name="T68" fmla="*/ 662 w 1897"/>
                  <a:gd name="T69" fmla="*/ 578 h 3361"/>
                  <a:gd name="T70" fmla="*/ 697 w 1897"/>
                  <a:gd name="T71" fmla="*/ 553 h 3361"/>
                  <a:gd name="T72" fmla="*/ 730 w 1897"/>
                  <a:gd name="T73" fmla="*/ 526 h 3361"/>
                  <a:gd name="T74" fmla="*/ 761 w 1897"/>
                  <a:gd name="T75" fmla="*/ 499 h 3361"/>
                  <a:gd name="T76" fmla="*/ 793 w 1897"/>
                  <a:gd name="T77" fmla="*/ 472 h 3361"/>
                  <a:gd name="T78" fmla="*/ 823 w 1897"/>
                  <a:gd name="T79" fmla="*/ 442 h 3361"/>
                  <a:gd name="T80" fmla="*/ 852 w 1897"/>
                  <a:gd name="T81" fmla="*/ 413 h 3361"/>
                  <a:gd name="T82" fmla="*/ 882 w 1897"/>
                  <a:gd name="T83" fmla="*/ 383 h 3361"/>
                  <a:gd name="T84" fmla="*/ 909 w 1897"/>
                  <a:gd name="T85" fmla="*/ 353 h 3361"/>
                  <a:gd name="T86" fmla="*/ 936 w 1897"/>
                  <a:gd name="T87" fmla="*/ 320 h 3361"/>
                  <a:gd name="T88" fmla="*/ 961 w 1897"/>
                  <a:gd name="T89" fmla="*/ 288 h 3361"/>
                  <a:gd name="T90" fmla="*/ 986 w 1897"/>
                  <a:gd name="T91" fmla="*/ 255 h 3361"/>
                  <a:gd name="T92" fmla="*/ 1010 w 1897"/>
                  <a:gd name="T93" fmla="*/ 220 h 3361"/>
                  <a:gd name="T94" fmla="*/ 1034 w 1897"/>
                  <a:gd name="T95" fmla="*/ 186 h 3361"/>
                  <a:gd name="T96" fmla="*/ 1056 w 1897"/>
                  <a:gd name="T97" fmla="*/ 150 h 3361"/>
                  <a:gd name="T98" fmla="*/ 1078 w 1897"/>
                  <a:gd name="T99" fmla="*/ 114 h 3361"/>
                  <a:gd name="T100" fmla="*/ 1098 w 1897"/>
                  <a:gd name="T101" fmla="*/ 76 h 3361"/>
                  <a:gd name="T102" fmla="*/ 1118 w 1897"/>
                  <a:gd name="T103" fmla="*/ 39 h 3361"/>
                  <a:gd name="T104" fmla="*/ 1137 w 1897"/>
                  <a:gd name="T105" fmla="*/ 0 h 3361"/>
                  <a:gd name="T106" fmla="*/ 1897 w 1897"/>
                  <a:gd name="T107" fmla="*/ 0 h 3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7" h="3361">
                    <a:moveTo>
                      <a:pt x="1897" y="0"/>
                    </a:moveTo>
                    <a:lnTo>
                      <a:pt x="1897" y="3361"/>
                    </a:lnTo>
                    <a:lnTo>
                      <a:pt x="968" y="3361"/>
                    </a:lnTo>
                    <a:lnTo>
                      <a:pt x="968" y="1161"/>
                    </a:lnTo>
                    <a:lnTo>
                      <a:pt x="911" y="1203"/>
                    </a:lnTo>
                    <a:lnTo>
                      <a:pt x="856" y="1243"/>
                    </a:lnTo>
                    <a:lnTo>
                      <a:pt x="800" y="1280"/>
                    </a:lnTo>
                    <a:lnTo>
                      <a:pt x="745" y="1316"/>
                    </a:lnTo>
                    <a:lnTo>
                      <a:pt x="690" y="1349"/>
                    </a:lnTo>
                    <a:lnTo>
                      <a:pt x="637" y="1380"/>
                    </a:lnTo>
                    <a:lnTo>
                      <a:pt x="583" y="1410"/>
                    </a:lnTo>
                    <a:lnTo>
                      <a:pt x="530" y="1437"/>
                    </a:lnTo>
                    <a:lnTo>
                      <a:pt x="475" y="1463"/>
                    </a:lnTo>
                    <a:lnTo>
                      <a:pt x="417" y="1489"/>
                    </a:lnTo>
                    <a:lnTo>
                      <a:pt x="357" y="1515"/>
                    </a:lnTo>
                    <a:lnTo>
                      <a:pt x="292" y="1540"/>
                    </a:lnTo>
                    <a:lnTo>
                      <a:pt x="224" y="1565"/>
                    </a:lnTo>
                    <a:lnTo>
                      <a:pt x="153" y="1590"/>
                    </a:lnTo>
                    <a:lnTo>
                      <a:pt x="77" y="1615"/>
                    </a:lnTo>
                    <a:lnTo>
                      <a:pt x="0" y="1639"/>
                    </a:lnTo>
                    <a:lnTo>
                      <a:pt x="0" y="891"/>
                    </a:lnTo>
                    <a:lnTo>
                      <a:pt x="58" y="871"/>
                    </a:lnTo>
                    <a:lnTo>
                      <a:pt x="114" y="851"/>
                    </a:lnTo>
                    <a:lnTo>
                      <a:pt x="168" y="832"/>
                    </a:lnTo>
                    <a:lnTo>
                      <a:pt x="222" y="811"/>
                    </a:lnTo>
                    <a:lnTo>
                      <a:pt x="273" y="790"/>
                    </a:lnTo>
                    <a:lnTo>
                      <a:pt x="323" y="768"/>
                    </a:lnTo>
                    <a:lnTo>
                      <a:pt x="371" y="746"/>
                    </a:lnTo>
                    <a:lnTo>
                      <a:pt x="417" y="724"/>
                    </a:lnTo>
                    <a:lnTo>
                      <a:pt x="462" y="700"/>
                    </a:lnTo>
                    <a:lnTo>
                      <a:pt x="505" y="677"/>
                    </a:lnTo>
                    <a:lnTo>
                      <a:pt x="547" y="653"/>
                    </a:lnTo>
                    <a:lnTo>
                      <a:pt x="587" y="629"/>
                    </a:lnTo>
                    <a:lnTo>
                      <a:pt x="626" y="604"/>
                    </a:lnTo>
                    <a:lnTo>
                      <a:pt x="662" y="578"/>
                    </a:lnTo>
                    <a:lnTo>
                      <a:pt x="697" y="553"/>
                    </a:lnTo>
                    <a:lnTo>
                      <a:pt x="730" y="526"/>
                    </a:lnTo>
                    <a:lnTo>
                      <a:pt x="761" y="499"/>
                    </a:lnTo>
                    <a:lnTo>
                      <a:pt x="793" y="472"/>
                    </a:lnTo>
                    <a:lnTo>
                      <a:pt x="823" y="442"/>
                    </a:lnTo>
                    <a:lnTo>
                      <a:pt x="852" y="413"/>
                    </a:lnTo>
                    <a:lnTo>
                      <a:pt x="882" y="383"/>
                    </a:lnTo>
                    <a:lnTo>
                      <a:pt x="909" y="353"/>
                    </a:lnTo>
                    <a:lnTo>
                      <a:pt x="936" y="320"/>
                    </a:lnTo>
                    <a:lnTo>
                      <a:pt x="961" y="288"/>
                    </a:lnTo>
                    <a:lnTo>
                      <a:pt x="986" y="255"/>
                    </a:lnTo>
                    <a:lnTo>
                      <a:pt x="1010" y="220"/>
                    </a:lnTo>
                    <a:lnTo>
                      <a:pt x="1034" y="186"/>
                    </a:lnTo>
                    <a:lnTo>
                      <a:pt x="1056" y="150"/>
                    </a:lnTo>
                    <a:lnTo>
                      <a:pt x="1078" y="114"/>
                    </a:lnTo>
                    <a:lnTo>
                      <a:pt x="1098" y="76"/>
                    </a:lnTo>
                    <a:lnTo>
                      <a:pt x="1118" y="39"/>
                    </a:lnTo>
                    <a:lnTo>
                      <a:pt x="1137" y="0"/>
                    </a:lnTo>
                    <a:lnTo>
                      <a:pt x="1897"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Freeform 6"/>
              <p:cNvSpPr>
                <a:spLocks/>
              </p:cNvSpPr>
              <p:nvPr/>
            </p:nvSpPr>
            <p:spPr bwMode="auto">
              <a:xfrm>
                <a:off x="5756883" y="2236215"/>
                <a:ext cx="665164" cy="813430"/>
              </a:xfrm>
              <a:custGeom>
                <a:avLst/>
                <a:gdLst>
                  <a:gd name="T0" fmla="*/ 25 w 2763"/>
                  <a:gd name="T1" fmla="*/ 3209 h 3361"/>
                  <a:gd name="T2" fmla="*/ 96 w 2763"/>
                  <a:gd name="T3" fmla="*/ 2965 h 3361"/>
                  <a:gd name="T4" fmla="*/ 205 w 2763"/>
                  <a:gd name="T5" fmla="*/ 2729 h 3361"/>
                  <a:gd name="T6" fmla="*/ 355 w 2763"/>
                  <a:gd name="T7" fmla="*/ 2502 h 3361"/>
                  <a:gd name="T8" fmla="*/ 579 w 2763"/>
                  <a:gd name="T9" fmla="*/ 2254 h 3361"/>
                  <a:gd name="T10" fmla="*/ 887 w 2763"/>
                  <a:gd name="T11" fmla="*/ 1980 h 3361"/>
                  <a:gd name="T12" fmla="*/ 1287 w 2763"/>
                  <a:gd name="T13" fmla="*/ 1671 h 3361"/>
                  <a:gd name="T14" fmla="*/ 1523 w 2763"/>
                  <a:gd name="T15" fmla="*/ 1481 h 3361"/>
                  <a:gd name="T16" fmla="*/ 1657 w 2763"/>
                  <a:gd name="T17" fmla="*/ 1352 h 3361"/>
                  <a:gd name="T18" fmla="*/ 1737 w 2763"/>
                  <a:gd name="T19" fmla="*/ 1250 h 3361"/>
                  <a:gd name="T20" fmla="*/ 1787 w 2763"/>
                  <a:gd name="T21" fmla="*/ 1155 h 3361"/>
                  <a:gd name="T22" fmla="*/ 1817 w 2763"/>
                  <a:gd name="T23" fmla="*/ 1064 h 3361"/>
                  <a:gd name="T24" fmla="*/ 1823 w 2763"/>
                  <a:gd name="T25" fmla="*/ 975 h 3361"/>
                  <a:gd name="T26" fmla="*/ 1808 w 2763"/>
                  <a:gd name="T27" fmla="*/ 886 h 3361"/>
                  <a:gd name="T28" fmla="*/ 1771 w 2763"/>
                  <a:gd name="T29" fmla="*/ 807 h 3361"/>
                  <a:gd name="T30" fmla="*/ 1712 w 2763"/>
                  <a:gd name="T31" fmla="*/ 735 h 3361"/>
                  <a:gd name="T32" fmla="*/ 1636 w 2763"/>
                  <a:gd name="T33" fmla="*/ 678 h 3361"/>
                  <a:gd name="T34" fmla="*/ 1549 w 2763"/>
                  <a:gd name="T35" fmla="*/ 643 h 3361"/>
                  <a:gd name="T36" fmla="*/ 1451 w 2763"/>
                  <a:gd name="T37" fmla="*/ 628 h 3361"/>
                  <a:gd name="T38" fmla="*/ 1345 w 2763"/>
                  <a:gd name="T39" fmla="*/ 634 h 3361"/>
                  <a:gd name="T40" fmla="*/ 1252 w 2763"/>
                  <a:gd name="T41" fmla="*/ 663 h 3361"/>
                  <a:gd name="T42" fmla="*/ 1170 w 2763"/>
                  <a:gd name="T43" fmla="*/ 713 h 3361"/>
                  <a:gd name="T44" fmla="*/ 1101 w 2763"/>
                  <a:gd name="T45" fmla="*/ 787 h 3361"/>
                  <a:gd name="T46" fmla="*/ 1047 w 2763"/>
                  <a:gd name="T47" fmla="*/ 892 h 3361"/>
                  <a:gd name="T48" fmla="*/ 1007 w 2763"/>
                  <a:gd name="T49" fmla="*/ 1032 h 3361"/>
                  <a:gd name="T50" fmla="*/ 76 w 2763"/>
                  <a:gd name="T51" fmla="*/ 1008 h 3361"/>
                  <a:gd name="T52" fmla="*/ 123 w 2763"/>
                  <a:gd name="T53" fmla="*/ 789 h 3361"/>
                  <a:gd name="T54" fmla="*/ 187 w 2763"/>
                  <a:gd name="T55" fmla="*/ 603 h 3361"/>
                  <a:gd name="T56" fmla="*/ 269 w 2763"/>
                  <a:gd name="T57" fmla="*/ 450 h 3361"/>
                  <a:gd name="T58" fmla="*/ 370 w 2763"/>
                  <a:gd name="T59" fmla="*/ 323 h 3361"/>
                  <a:gd name="T60" fmla="*/ 496 w 2763"/>
                  <a:gd name="T61" fmla="*/ 218 h 3361"/>
                  <a:gd name="T62" fmla="*/ 643 w 2763"/>
                  <a:gd name="T63" fmla="*/ 131 h 3361"/>
                  <a:gd name="T64" fmla="*/ 820 w 2763"/>
                  <a:gd name="T65" fmla="*/ 66 h 3361"/>
                  <a:gd name="T66" fmla="*/ 1036 w 2763"/>
                  <a:gd name="T67" fmla="*/ 22 h 3361"/>
                  <a:gd name="T68" fmla="*/ 1292 w 2763"/>
                  <a:gd name="T69" fmla="*/ 2 h 3361"/>
                  <a:gd name="T70" fmla="*/ 1579 w 2763"/>
                  <a:gd name="T71" fmla="*/ 4 h 3361"/>
                  <a:gd name="T72" fmla="*/ 1837 w 2763"/>
                  <a:gd name="T73" fmla="*/ 28 h 3361"/>
                  <a:gd name="T74" fmla="*/ 2052 w 2763"/>
                  <a:gd name="T75" fmla="*/ 73 h 3361"/>
                  <a:gd name="T76" fmla="*/ 2227 w 2763"/>
                  <a:gd name="T77" fmla="*/ 140 h 3361"/>
                  <a:gd name="T78" fmla="*/ 2375 w 2763"/>
                  <a:gd name="T79" fmla="*/ 230 h 3361"/>
                  <a:gd name="T80" fmla="*/ 2501 w 2763"/>
                  <a:gd name="T81" fmla="*/ 342 h 3361"/>
                  <a:gd name="T82" fmla="*/ 2603 w 2763"/>
                  <a:gd name="T83" fmla="*/ 478 h 3361"/>
                  <a:gd name="T84" fmla="*/ 2680 w 2763"/>
                  <a:gd name="T85" fmla="*/ 629 h 3361"/>
                  <a:gd name="T86" fmla="*/ 2725 w 2763"/>
                  <a:gd name="T87" fmla="*/ 791 h 3361"/>
                  <a:gd name="T88" fmla="*/ 2740 w 2763"/>
                  <a:gd name="T89" fmla="*/ 962 h 3361"/>
                  <a:gd name="T90" fmla="*/ 2723 w 2763"/>
                  <a:gd name="T91" fmla="*/ 1149 h 3361"/>
                  <a:gd name="T92" fmla="*/ 2670 w 2763"/>
                  <a:gd name="T93" fmla="*/ 1329 h 3361"/>
                  <a:gd name="T94" fmla="*/ 2584 w 2763"/>
                  <a:gd name="T95" fmla="*/ 1505 h 3361"/>
                  <a:gd name="T96" fmla="*/ 2456 w 2763"/>
                  <a:gd name="T97" fmla="*/ 1680 h 3361"/>
                  <a:gd name="T98" fmla="*/ 2271 w 2763"/>
                  <a:gd name="T99" fmla="*/ 1866 h 3361"/>
                  <a:gd name="T100" fmla="*/ 2029 w 2763"/>
                  <a:gd name="T101" fmla="*/ 2062 h 3361"/>
                  <a:gd name="T102" fmla="*/ 1734 w 2763"/>
                  <a:gd name="T103" fmla="*/ 2271 h 3361"/>
                  <a:gd name="T104" fmla="*/ 1545 w 2763"/>
                  <a:gd name="T105" fmla="*/ 2412 h 3361"/>
                  <a:gd name="T106" fmla="*/ 1415 w 2763"/>
                  <a:gd name="T107" fmla="*/ 2526 h 3361"/>
                  <a:gd name="T108" fmla="*/ 2763 w 2763"/>
                  <a:gd name="T109" fmla="*/ 3361 h 3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63" h="3361">
                    <a:moveTo>
                      <a:pt x="2763" y="3361"/>
                    </a:moveTo>
                    <a:lnTo>
                      <a:pt x="0" y="3361"/>
                    </a:lnTo>
                    <a:lnTo>
                      <a:pt x="7" y="3310"/>
                    </a:lnTo>
                    <a:lnTo>
                      <a:pt x="14" y="3259"/>
                    </a:lnTo>
                    <a:lnTo>
                      <a:pt x="25" y="3209"/>
                    </a:lnTo>
                    <a:lnTo>
                      <a:pt x="36" y="3159"/>
                    </a:lnTo>
                    <a:lnTo>
                      <a:pt x="49" y="3110"/>
                    </a:lnTo>
                    <a:lnTo>
                      <a:pt x="63" y="3061"/>
                    </a:lnTo>
                    <a:lnTo>
                      <a:pt x="78" y="3013"/>
                    </a:lnTo>
                    <a:lnTo>
                      <a:pt x="96" y="2965"/>
                    </a:lnTo>
                    <a:lnTo>
                      <a:pt x="115" y="2917"/>
                    </a:lnTo>
                    <a:lnTo>
                      <a:pt x="135" y="2869"/>
                    </a:lnTo>
                    <a:lnTo>
                      <a:pt x="157" y="2822"/>
                    </a:lnTo>
                    <a:lnTo>
                      <a:pt x="180" y="2776"/>
                    </a:lnTo>
                    <a:lnTo>
                      <a:pt x="205" y="2729"/>
                    </a:lnTo>
                    <a:lnTo>
                      <a:pt x="231" y="2684"/>
                    </a:lnTo>
                    <a:lnTo>
                      <a:pt x="259" y="2639"/>
                    </a:lnTo>
                    <a:lnTo>
                      <a:pt x="289" y="2594"/>
                    </a:lnTo>
                    <a:lnTo>
                      <a:pt x="320" y="2548"/>
                    </a:lnTo>
                    <a:lnTo>
                      <a:pt x="355" y="2502"/>
                    </a:lnTo>
                    <a:lnTo>
                      <a:pt x="393" y="2454"/>
                    </a:lnTo>
                    <a:lnTo>
                      <a:pt x="435" y="2405"/>
                    </a:lnTo>
                    <a:lnTo>
                      <a:pt x="480" y="2356"/>
                    </a:lnTo>
                    <a:lnTo>
                      <a:pt x="528" y="2305"/>
                    </a:lnTo>
                    <a:lnTo>
                      <a:pt x="579" y="2254"/>
                    </a:lnTo>
                    <a:lnTo>
                      <a:pt x="635" y="2202"/>
                    </a:lnTo>
                    <a:lnTo>
                      <a:pt x="692" y="2147"/>
                    </a:lnTo>
                    <a:lnTo>
                      <a:pt x="754" y="2093"/>
                    </a:lnTo>
                    <a:lnTo>
                      <a:pt x="819" y="2038"/>
                    </a:lnTo>
                    <a:lnTo>
                      <a:pt x="887" y="1980"/>
                    </a:lnTo>
                    <a:lnTo>
                      <a:pt x="958" y="1923"/>
                    </a:lnTo>
                    <a:lnTo>
                      <a:pt x="1032" y="1865"/>
                    </a:lnTo>
                    <a:lnTo>
                      <a:pt x="1110" y="1805"/>
                    </a:lnTo>
                    <a:lnTo>
                      <a:pt x="1191" y="1745"/>
                    </a:lnTo>
                    <a:lnTo>
                      <a:pt x="1287" y="1671"/>
                    </a:lnTo>
                    <a:lnTo>
                      <a:pt x="1375" y="1604"/>
                    </a:lnTo>
                    <a:lnTo>
                      <a:pt x="1416" y="1571"/>
                    </a:lnTo>
                    <a:lnTo>
                      <a:pt x="1454" y="1540"/>
                    </a:lnTo>
                    <a:lnTo>
                      <a:pt x="1489" y="1510"/>
                    </a:lnTo>
                    <a:lnTo>
                      <a:pt x="1523" y="1481"/>
                    </a:lnTo>
                    <a:lnTo>
                      <a:pt x="1554" y="1452"/>
                    </a:lnTo>
                    <a:lnTo>
                      <a:pt x="1583" y="1425"/>
                    </a:lnTo>
                    <a:lnTo>
                      <a:pt x="1611" y="1400"/>
                    </a:lnTo>
                    <a:lnTo>
                      <a:pt x="1635" y="1375"/>
                    </a:lnTo>
                    <a:lnTo>
                      <a:pt x="1657" y="1352"/>
                    </a:lnTo>
                    <a:lnTo>
                      <a:pt x="1677" y="1330"/>
                    </a:lnTo>
                    <a:lnTo>
                      <a:pt x="1694" y="1308"/>
                    </a:lnTo>
                    <a:lnTo>
                      <a:pt x="1710" y="1289"/>
                    </a:lnTo>
                    <a:lnTo>
                      <a:pt x="1724" y="1270"/>
                    </a:lnTo>
                    <a:lnTo>
                      <a:pt x="1737" y="1250"/>
                    </a:lnTo>
                    <a:lnTo>
                      <a:pt x="1749" y="1231"/>
                    </a:lnTo>
                    <a:lnTo>
                      <a:pt x="1760" y="1211"/>
                    </a:lnTo>
                    <a:lnTo>
                      <a:pt x="1770" y="1193"/>
                    </a:lnTo>
                    <a:lnTo>
                      <a:pt x="1779" y="1174"/>
                    </a:lnTo>
                    <a:lnTo>
                      <a:pt x="1787" y="1155"/>
                    </a:lnTo>
                    <a:lnTo>
                      <a:pt x="1796" y="1137"/>
                    </a:lnTo>
                    <a:lnTo>
                      <a:pt x="1802" y="1118"/>
                    </a:lnTo>
                    <a:lnTo>
                      <a:pt x="1807" y="1101"/>
                    </a:lnTo>
                    <a:lnTo>
                      <a:pt x="1813" y="1082"/>
                    </a:lnTo>
                    <a:lnTo>
                      <a:pt x="1817" y="1064"/>
                    </a:lnTo>
                    <a:lnTo>
                      <a:pt x="1820" y="1047"/>
                    </a:lnTo>
                    <a:lnTo>
                      <a:pt x="1822" y="1029"/>
                    </a:lnTo>
                    <a:lnTo>
                      <a:pt x="1823" y="1011"/>
                    </a:lnTo>
                    <a:lnTo>
                      <a:pt x="1824" y="993"/>
                    </a:lnTo>
                    <a:lnTo>
                      <a:pt x="1823" y="975"/>
                    </a:lnTo>
                    <a:lnTo>
                      <a:pt x="1822" y="956"/>
                    </a:lnTo>
                    <a:lnTo>
                      <a:pt x="1820" y="938"/>
                    </a:lnTo>
                    <a:lnTo>
                      <a:pt x="1817" y="920"/>
                    </a:lnTo>
                    <a:lnTo>
                      <a:pt x="1813" y="904"/>
                    </a:lnTo>
                    <a:lnTo>
                      <a:pt x="1808" y="886"/>
                    </a:lnTo>
                    <a:lnTo>
                      <a:pt x="1802" y="869"/>
                    </a:lnTo>
                    <a:lnTo>
                      <a:pt x="1796" y="853"/>
                    </a:lnTo>
                    <a:lnTo>
                      <a:pt x="1788" y="837"/>
                    </a:lnTo>
                    <a:lnTo>
                      <a:pt x="1780" y="821"/>
                    </a:lnTo>
                    <a:lnTo>
                      <a:pt x="1771" y="807"/>
                    </a:lnTo>
                    <a:lnTo>
                      <a:pt x="1761" y="791"/>
                    </a:lnTo>
                    <a:lnTo>
                      <a:pt x="1750" y="776"/>
                    </a:lnTo>
                    <a:lnTo>
                      <a:pt x="1738" y="763"/>
                    </a:lnTo>
                    <a:lnTo>
                      <a:pt x="1726" y="748"/>
                    </a:lnTo>
                    <a:lnTo>
                      <a:pt x="1712" y="735"/>
                    </a:lnTo>
                    <a:lnTo>
                      <a:pt x="1697" y="722"/>
                    </a:lnTo>
                    <a:lnTo>
                      <a:pt x="1683" y="709"/>
                    </a:lnTo>
                    <a:lnTo>
                      <a:pt x="1667" y="698"/>
                    </a:lnTo>
                    <a:lnTo>
                      <a:pt x="1652" y="688"/>
                    </a:lnTo>
                    <a:lnTo>
                      <a:pt x="1636" y="678"/>
                    </a:lnTo>
                    <a:lnTo>
                      <a:pt x="1619" y="670"/>
                    </a:lnTo>
                    <a:lnTo>
                      <a:pt x="1602" y="661"/>
                    </a:lnTo>
                    <a:lnTo>
                      <a:pt x="1586" y="654"/>
                    </a:lnTo>
                    <a:lnTo>
                      <a:pt x="1567" y="648"/>
                    </a:lnTo>
                    <a:lnTo>
                      <a:pt x="1549" y="643"/>
                    </a:lnTo>
                    <a:lnTo>
                      <a:pt x="1530" y="639"/>
                    </a:lnTo>
                    <a:lnTo>
                      <a:pt x="1511" y="634"/>
                    </a:lnTo>
                    <a:lnTo>
                      <a:pt x="1491" y="631"/>
                    </a:lnTo>
                    <a:lnTo>
                      <a:pt x="1472" y="629"/>
                    </a:lnTo>
                    <a:lnTo>
                      <a:pt x="1451" y="628"/>
                    </a:lnTo>
                    <a:lnTo>
                      <a:pt x="1430" y="628"/>
                    </a:lnTo>
                    <a:lnTo>
                      <a:pt x="1408" y="628"/>
                    </a:lnTo>
                    <a:lnTo>
                      <a:pt x="1387" y="629"/>
                    </a:lnTo>
                    <a:lnTo>
                      <a:pt x="1366" y="631"/>
                    </a:lnTo>
                    <a:lnTo>
                      <a:pt x="1345" y="634"/>
                    </a:lnTo>
                    <a:lnTo>
                      <a:pt x="1326" y="639"/>
                    </a:lnTo>
                    <a:lnTo>
                      <a:pt x="1306" y="644"/>
                    </a:lnTo>
                    <a:lnTo>
                      <a:pt x="1287" y="649"/>
                    </a:lnTo>
                    <a:lnTo>
                      <a:pt x="1270" y="655"/>
                    </a:lnTo>
                    <a:lnTo>
                      <a:pt x="1252" y="663"/>
                    </a:lnTo>
                    <a:lnTo>
                      <a:pt x="1234" y="671"/>
                    </a:lnTo>
                    <a:lnTo>
                      <a:pt x="1217" y="680"/>
                    </a:lnTo>
                    <a:lnTo>
                      <a:pt x="1201" y="690"/>
                    </a:lnTo>
                    <a:lnTo>
                      <a:pt x="1185" y="701"/>
                    </a:lnTo>
                    <a:lnTo>
                      <a:pt x="1170" y="713"/>
                    </a:lnTo>
                    <a:lnTo>
                      <a:pt x="1156" y="725"/>
                    </a:lnTo>
                    <a:lnTo>
                      <a:pt x="1141" y="739"/>
                    </a:lnTo>
                    <a:lnTo>
                      <a:pt x="1127" y="753"/>
                    </a:lnTo>
                    <a:lnTo>
                      <a:pt x="1114" y="769"/>
                    </a:lnTo>
                    <a:lnTo>
                      <a:pt x="1101" y="787"/>
                    </a:lnTo>
                    <a:lnTo>
                      <a:pt x="1090" y="805"/>
                    </a:lnTo>
                    <a:lnTo>
                      <a:pt x="1078" y="825"/>
                    </a:lnTo>
                    <a:lnTo>
                      <a:pt x="1067" y="846"/>
                    </a:lnTo>
                    <a:lnTo>
                      <a:pt x="1057" y="868"/>
                    </a:lnTo>
                    <a:lnTo>
                      <a:pt x="1047" y="892"/>
                    </a:lnTo>
                    <a:lnTo>
                      <a:pt x="1038" y="917"/>
                    </a:lnTo>
                    <a:lnTo>
                      <a:pt x="1029" y="944"/>
                    </a:lnTo>
                    <a:lnTo>
                      <a:pt x="1022" y="971"/>
                    </a:lnTo>
                    <a:lnTo>
                      <a:pt x="1014" y="1001"/>
                    </a:lnTo>
                    <a:lnTo>
                      <a:pt x="1007" y="1032"/>
                    </a:lnTo>
                    <a:lnTo>
                      <a:pt x="1001" y="1063"/>
                    </a:lnTo>
                    <a:lnTo>
                      <a:pt x="996" y="1097"/>
                    </a:lnTo>
                    <a:lnTo>
                      <a:pt x="990" y="1131"/>
                    </a:lnTo>
                    <a:lnTo>
                      <a:pt x="70" y="1056"/>
                    </a:lnTo>
                    <a:lnTo>
                      <a:pt x="76" y="1008"/>
                    </a:lnTo>
                    <a:lnTo>
                      <a:pt x="85" y="962"/>
                    </a:lnTo>
                    <a:lnTo>
                      <a:pt x="93" y="916"/>
                    </a:lnTo>
                    <a:lnTo>
                      <a:pt x="102" y="872"/>
                    </a:lnTo>
                    <a:lnTo>
                      <a:pt x="113" y="831"/>
                    </a:lnTo>
                    <a:lnTo>
                      <a:pt x="123" y="789"/>
                    </a:lnTo>
                    <a:lnTo>
                      <a:pt x="135" y="749"/>
                    </a:lnTo>
                    <a:lnTo>
                      <a:pt x="146" y="711"/>
                    </a:lnTo>
                    <a:lnTo>
                      <a:pt x="159" y="673"/>
                    </a:lnTo>
                    <a:lnTo>
                      <a:pt x="172" y="638"/>
                    </a:lnTo>
                    <a:lnTo>
                      <a:pt x="187" y="603"/>
                    </a:lnTo>
                    <a:lnTo>
                      <a:pt x="202" y="570"/>
                    </a:lnTo>
                    <a:lnTo>
                      <a:pt x="217" y="537"/>
                    </a:lnTo>
                    <a:lnTo>
                      <a:pt x="234" y="507"/>
                    </a:lnTo>
                    <a:lnTo>
                      <a:pt x="251" y="478"/>
                    </a:lnTo>
                    <a:lnTo>
                      <a:pt x="269" y="450"/>
                    </a:lnTo>
                    <a:lnTo>
                      <a:pt x="287" y="424"/>
                    </a:lnTo>
                    <a:lnTo>
                      <a:pt x="306" y="398"/>
                    </a:lnTo>
                    <a:lnTo>
                      <a:pt x="327" y="371"/>
                    </a:lnTo>
                    <a:lnTo>
                      <a:pt x="348" y="347"/>
                    </a:lnTo>
                    <a:lnTo>
                      <a:pt x="370" y="323"/>
                    </a:lnTo>
                    <a:lnTo>
                      <a:pt x="393" y="302"/>
                    </a:lnTo>
                    <a:lnTo>
                      <a:pt x="417" y="279"/>
                    </a:lnTo>
                    <a:lnTo>
                      <a:pt x="442" y="258"/>
                    </a:lnTo>
                    <a:lnTo>
                      <a:pt x="468" y="237"/>
                    </a:lnTo>
                    <a:lnTo>
                      <a:pt x="496" y="218"/>
                    </a:lnTo>
                    <a:lnTo>
                      <a:pt x="523" y="198"/>
                    </a:lnTo>
                    <a:lnTo>
                      <a:pt x="552" y="181"/>
                    </a:lnTo>
                    <a:lnTo>
                      <a:pt x="581" y="164"/>
                    </a:lnTo>
                    <a:lnTo>
                      <a:pt x="612" y="147"/>
                    </a:lnTo>
                    <a:lnTo>
                      <a:pt x="643" y="131"/>
                    </a:lnTo>
                    <a:lnTo>
                      <a:pt x="676" y="116"/>
                    </a:lnTo>
                    <a:lnTo>
                      <a:pt x="710" y="102"/>
                    </a:lnTo>
                    <a:lnTo>
                      <a:pt x="745" y="89"/>
                    </a:lnTo>
                    <a:lnTo>
                      <a:pt x="782" y="76"/>
                    </a:lnTo>
                    <a:lnTo>
                      <a:pt x="820" y="66"/>
                    </a:lnTo>
                    <a:lnTo>
                      <a:pt x="861" y="55"/>
                    </a:lnTo>
                    <a:lnTo>
                      <a:pt x="901" y="45"/>
                    </a:lnTo>
                    <a:lnTo>
                      <a:pt x="945" y="37"/>
                    </a:lnTo>
                    <a:lnTo>
                      <a:pt x="990" y="29"/>
                    </a:lnTo>
                    <a:lnTo>
                      <a:pt x="1036" y="22"/>
                    </a:lnTo>
                    <a:lnTo>
                      <a:pt x="1085" y="17"/>
                    </a:lnTo>
                    <a:lnTo>
                      <a:pt x="1134" y="11"/>
                    </a:lnTo>
                    <a:lnTo>
                      <a:pt x="1185" y="7"/>
                    </a:lnTo>
                    <a:lnTo>
                      <a:pt x="1237" y="4"/>
                    </a:lnTo>
                    <a:lnTo>
                      <a:pt x="1292" y="2"/>
                    </a:lnTo>
                    <a:lnTo>
                      <a:pt x="1347" y="0"/>
                    </a:lnTo>
                    <a:lnTo>
                      <a:pt x="1405" y="0"/>
                    </a:lnTo>
                    <a:lnTo>
                      <a:pt x="1464" y="0"/>
                    </a:lnTo>
                    <a:lnTo>
                      <a:pt x="1523" y="2"/>
                    </a:lnTo>
                    <a:lnTo>
                      <a:pt x="1579" y="4"/>
                    </a:lnTo>
                    <a:lnTo>
                      <a:pt x="1634" y="7"/>
                    </a:lnTo>
                    <a:lnTo>
                      <a:pt x="1687" y="10"/>
                    </a:lnTo>
                    <a:lnTo>
                      <a:pt x="1738" y="16"/>
                    </a:lnTo>
                    <a:lnTo>
                      <a:pt x="1788" y="21"/>
                    </a:lnTo>
                    <a:lnTo>
                      <a:pt x="1837" y="28"/>
                    </a:lnTo>
                    <a:lnTo>
                      <a:pt x="1883" y="35"/>
                    </a:lnTo>
                    <a:lnTo>
                      <a:pt x="1928" y="43"/>
                    </a:lnTo>
                    <a:lnTo>
                      <a:pt x="1970" y="52"/>
                    </a:lnTo>
                    <a:lnTo>
                      <a:pt x="2012" y="63"/>
                    </a:lnTo>
                    <a:lnTo>
                      <a:pt x="2052" y="73"/>
                    </a:lnTo>
                    <a:lnTo>
                      <a:pt x="2090" y="85"/>
                    </a:lnTo>
                    <a:lnTo>
                      <a:pt x="2126" y="97"/>
                    </a:lnTo>
                    <a:lnTo>
                      <a:pt x="2161" y="111"/>
                    </a:lnTo>
                    <a:lnTo>
                      <a:pt x="2194" y="125"/>
                    </a:lnTo>
                    <a:lnTo>
                      <a:pt x="2227" y="140"/>
                    </a:lnTo>
                    <a:lnTo>
                      <a:pt x="2258" y="157"/>
                    </a:lnTo>
                    <a:lnTo>
                      <a:pt x="2288" y="173"/>
                    </a:lnTo>
                    <a:lnTo>
                      <a:pt x="2318" y="191"/>
                    </a:lnTo>
                    <a:lnTo>
                      <a:pt x="2347" y="210"/>
                    </a:lnTo>
                    <a:lnTo>
                      <a:pt x="2375" y="230"/>
                    </a:lnTo>
                    <a:lnTo>
                      <a:pt x="2401" y="250"/>
                    </a:lnTo>
                    <a:lnTo>
                      <a:pt x="2428" y="272"/>
                    </a:lnTo>
                    <a:lnTo>
                      <a:pt x="2453" y="294"/>
                    </a:lnTo>
                    <a:lnTo>
                      <a:pt x="2478" y="318"/>
                    </a:lnTo>
                    <a:lnTo>
                      <a:pt x="2501" y="342"/>
                    </a:lnTo>
                    <a:lnTo>
                      <a:pt x="2523" y="367"/>
                    </a:lnTo>
                    <a:lnTo>
                      <a:pt x="2545" y="394"/>
                    </a:lnTo>
                    <a:lnTo>
                      <a:pt x="2566" y="422"/>
                    </a:lnTo>
                    <a:lnTo>
                      <a:pt x="2584" y="450"/>
                    </a:lnTo>
                    <a:lnTo>
                      <a:pt x="2603" y="478"/>
                    </a:lnTo>
                    <a:lnTo>
                      <a:pt x="2621" y="507"/>
                    </a:lnTo>
                    <a:lnTo>
                      <a:pt x="2638" y="537"/>
                    </a:lnTo>
                    <a:lnTo>
                      <a:pt x="2652" y="568"/>
                    </a:lnTo>
                    <a:lnTo>
                      <a:pt x="2667" y="598"/>
                    </a:lnTo>
                    <a:lnTo>
                      <a:pt x="2680" y="629"/>
                    </a:lnTo>
                    <a:lnTo>
                      <a:pt x="2691" y="660"/>
                    </a:lnTo>
                    <a:lnTo>
                      <a:pt x="2702" y="693"/>
                    </a:lnTo>
                    <a:lnTo>
                      <a:pt x="2710" y="724"/>
                    </a:lnTo>
                    <a:lnTo>
                      <a:pt x="2718" y="757"/>
                    </a:lnTo>
                    <a:lnTo>
                      <a:pt x="2725" y="791"/>
                    </a:lnTo>
                    <a:lnTo>
                      <a:pt x="2730" y="824"/>
                    </a:lnTo>
                    <a:lnTo>
                      <a:pt x="2735" y="858"/>
                    </a:lnTo>
                    <a:lnTo>
                      <a:pt x="2737" y="892"/>
                    </a:lnTo>
                    <a:lnTo>
                      <a:pt x="2739" y="928"/>
                    </a:lnTo>
                    <a:lnTo>
                      <a:pt x="2740" y="962"/>
                    </a:lnTo>
                    <a:lnTo>
                      <a:pt x="2739" y="1000"/>
                    </a:lnTo>
                    <a:lnTo>
                      <a:pt x="2737" y="1037"/>
                    </a:lnTo>
                    <a:lnTo>
                      <a:pt x="2734" y="1075"/>
                    </a:lnTo>
                    <a:lnTo>
                      <a:pt x="2729" y="1111"/>
                    </a:lnTo>
                    <a:lnTo>
                      <a:pt x="2723" y="1149"/>
                    </a:lnTo>
                    <a:lnTo>
                      <a:pt x="2715" y="1185"/>
                    </a:lnTo>
                    <a:lnTo>
                      <a:pt x="2706" y="1221"/>
                    </a:lnTo>
                    <a:lnTo>
                      <a:pt x="2695" y="1257"/>
                    </a:lnTo>
                    <a:lnTo>
                      <a:pt x="2684" y="1294"/>
                    </a:lnTo>
                    <a:lnTo>
                      <a:pt x="2670" y="1329"/>
                    </a:lnTo>
                    <a:lnTo>
                      <a:pt x="2656" y="1365"/>
                    </a:lnTo>
                    <a:lnTo>
                      <a:pt x="2640" y="1400"/>
                    </a:lnTo>
                    <a:lnTo>
                      <a:pt x="2623" y="1436"/>
                    </a:lnTo>
                    <a:lnTo>
                      <a:pt x="2604" y="1470"/>
                    </a:lnTo>
                    <a:lnTo>
                      <a:pt x="2584" y="1505"/>
                    </a:lnTo>
                    <a:lnTo>
                      <a:pt x="2563" y="1540"/>
                    </a:lnTo>
                    <a:lnTo>
                      <a:pt x="2539" y="1574"/>
                    </a:lnTo>
                    <a:lnTo>
                      <a:pt x="2513" y="1609"/>
                    </a:lnTo>
                    <a:lnTo>
                      <a:pt x="2486" y="1644"/>
                    </a:lnTo>
                    <a:lnTo>
                      <a:pt x="2456" y="1680"/>
                    </a:lnTo>
                    <a:lnTo>
                      <a:pt x="2423" y="1716"/>
                    </a:lnTo>
                    <a:lnTo>
                      <a:pt x="2389" y="1753"/>
                    </a:lnTo>
                    <a:lnTo>
                      <a:pt x="2352" y="1790"/>
                    </a:lnTo>
                    <a:lnTo>
                      <a:pt x="2313" y="1828"/>
                    </a:lnTo>
                    <a:lnTo>
                      <a:pt x="2271" y="1866"/>
                    </a:lnTo>
                    <a:lnTo>
                      <a:pt x="2228" y="1904"/>
                    </a:lnTo>
                    <a:lnTo>
                      <a:pt x="2182" y="1943"/>
                    </a:lnTo>
                    <a:lnTo>
                      <a:pt x="2133" y="1982"/>
                    </a:lnTo>
                    <a:lnTo>
                      <a:pt x="2082" y="2022"/>
                    </a:lnTo>
                    <a:lnTo>
                      <a:pt x="2029" y="2062"/>
                    </a:lnTo>
                    <a:lnTo>
                      <a:pt x="1975" y="2102"/>
                    </a:lnTo>
                    <a:lnTo>
                      <a:pt x="1917" y="2143"/>
                    </a:lnTo>
                    <a:lnTo>
                      <a:pt x="1850" y="2190"/>
                    </a:lnTo>
                    <a:lnTo>
                      <a:pt x="1790" y="2232"/>
                    </a:lnTo>
                    <a:lnTo>
                      <a:pt x="1734" y="2271"/>
                    </a:lnTo>
                    <a:lnTo>
                      <a:pt x="1685" y="2307"/>
                    </a:lnTo>
                    <a:lnTo>
                      <a:pt x="1641" y="2338"/>
                    </a:lnTo>
                    <a:lnTo>
                      <a:pt x="1603" y="2366"/>
                    </a:lnTo>
                    <a:lnTo>
                      <a:pt x="1572" y="2391"/>
                    </a:lnTo>
                    <a:lnTo>
                      <a:pt x="1545" y="2412"/>
                    </a:lnTo>
                    <a:lnTo>
                      <a:pt x="1521" y="2432"/>
                    </a:lnTo>
                    <a:lnTo>
                      <a:pt x="1497" y="2453"/>
                    </a:lnTo>
                    <a:lnTo>
                      <a:pt x="1470" y="2476"/>
                    </a:lnTo>
                    <a:lnTo>
                      <a:pt x="1443" y="2501"/>
                    </a:lnTo>
                    <a:lnTo>
                      <a:pt x="1415" y="2526"/>
                    </a:lnTo>
                    <a:lnTo>
                      <a:pt x="1386" y="2553"/>
                    </a:lnTo>
                    <a:lnTo>
                      <a:pt x="1355" y="2582"/>
                    </a:lnTo>
                    <a:lnTo>
                      <a:pt x="1324" y="2613"/>
                    </a:lnTo>
                    <a:lnTo>
                      <a:pt x="2763" y="2613"/>
                    </a:lnTo>
                    <a:lnTo>
                      <a:pt x="2763" y="336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Freeform 7"/>
              <p:cNvSpPr>
                <a:spLocks/>
              </p:cNvSpPr>
              <p:nvPr/>
            </p:nvSpPr>
            <p:spPr bwMode="auto">
              <a:xfrm>
                <a:off x="4884634" y="3049645"/>
                <a:ext cx="654011" cy="817753"/>
              </a:xfrm>
              <a:custGeom>
                <a:avLst/>
                <a:gdLst>
                  <a:gd name="T0" fmla="*/ 161 w 2735"/>
                  <a:gd name="T1" fmla="*/ 573 h 3416"/>
                  <a:gd name="T2" fmla="*/ 264 w 2735"/>
                  <a:gd name="T3" fmla="*/ 414 h 3416"/>
                  <a:gd name="T4" fmla="*/ 393 w 2735"/>
                  <a:gd name="T5" fmla="*/ 280 h 3416"/>
                  <a:gd name="T6" fmla="*/ 549 w 2735"/>
                  <a:gd name="T7" fmla="*/ 169 h 3416"/>
                  <a:gd name="T8" fmla="*/ 734 w 2735"/>
                  <a:gd name="T9" fmla="*/ 87 h 3416"/>
                  <a:gd name="T10" fmla="*/ 952 w 2735"/>
                  <a:gd name="T11" fmla="*/ 31 h 3416"/>
                  <a:gd name="T12" fmla="*/ 1495 w 2735"/>
                  <a:gd name="T13" fmla="*/ 4 h 3416"/>
                  <a:gd name="T14" fmla="*/ 1775 w 2735"/>
                  <a:gd name="T15" fmla="*/ 33 h 3416"/>
                  <a:gd name="T16" fmla="*/ 2009 w 2735"/>
                  <a:gd name="T17" fmla="*/ 94 h 3416"/>
                  <a:gd name="T18" fmla="*/ 2197 w 2735"/>
                  <a:gd name="T19" fmla="*/ 185 h 3416"/>
                  <a:gd name="T20" fmla="*/ 2343 w 2735"/>
                  <a:gd name="T21" fmla="*/ 303 h 3416"/>
                  <a:gd name="T22" fmla="*/ 2451 w 2735"/>
                  <a:gd name="T23" fmla="*/ 439 h 3416"/>
                  <a:gd name="T24" fmla="*/ 2524 w 2735"/>
                  <a:gd name="T25" fmla="*/ 591 h 3416"/>
                  <a:gd name="T26" fmla="*/ 2559 w 2735"/>
                  <a:gd name="T27" fmla="*/ 757 h 3416"/>
                  <a:gd name="T28" fmla="*/ 2557 w 2735"/>
                  <a:gd name="T29" fmla="*/ 952 h 3416"/>
                  <a:gd name="T30" fmla="*/ 2498 w 2735"/>
                  <a:gd name="T31" fmla="*/ 1145 h 3416"/>
                  <a:gd name="T32" fmla="*/ 2381 w 2735"/>
                  <a:gd name="T33" fmla="*/ 1318 h 3416"/>
                  <a:gd name="T34" fmla="*/ 2204 w 2735"/>
                  <a:gd name="T35" fmla="*/ 1470 h 3416"/>
                  <a:gd name="T36" fmla="*/ 2264 w 2735"/>
                  <a:gd name="T37" fmla="*/ 1589 h 3416"/>
                  <a:gd name="T38" fmla="*/ 2465 w 2735"/>
                  <a:gd name="T39" fmla="*/ 1704 h 3416"/>
                  <a:gd name="T40" fmla="*/ 2594 w 2735"/>
                  <a:gd name="T41" fmla="*/ 1837 h 3416"/>
                  <a:gd name="T42" fmla="*/ 2684 w 2735"/>
                  <a:gd name="T43" fmla="*/ 2002 h 3416"/>
                  <a:gd name="T44" fmla="*/ 2730 w 2735"/>
                  <a:gd name="T45" fmla="*/ 2200 h 3416"/>
                  <a:gd name="T46" fmla="*/ 2725 w 2735"/>
                  <a:gd name="T47" fmla="*/ 2454 h 3416"/>
                  <a:gd name="T48" fmla="*/ 2650 w 2735"/>
                  <a:gd name="T49" fmla="*/ 2731 h 3416"/>
                  <a:gd name="T50" fmla="*/ 2501 w 2735"/>
                  <a:gd name="T51" fmla="*/ 2989 h 3416"/>
                  <a:gd name="T52" fmla="*/ 2282 w 2735"/>
                  <a:gd name="T53" fmla="*/ 3194 h 3416"/>
                  <a:gd name="T54" fmla="*/ 1995 w 2735"/>
                  <a:gd name="T55" fmla="*/ 3336 h 3416"/>
                  <a:gd name="T56" fmla="*/ 1621 w 2735"/>
                  <a:gd name="T57" fmla="*/ 3407 h 3416"/>
                  <a:gd name="T58" fmla="*/ 1187 w 2735"/>
                  <a:gd name="T59" fmla="*/ 3410 h 3416"/>
                  <a:gd name="T60" fmla="*/ 830 w 2735"/>
                  <a:gd name="T61" fmla="*/ 3357 h 3416"/>
                  <a:gd name="T62" fmla="*/ 563 w 2735"/>
                  <a:gd name="T63" fmla="*/ 3251 h 3416"/>
                  <a:gd name="T64" fmla="*/ 349 w 2735"/>
                  <a:gd name="T65" fmla="*/ 3096 h 3416"/>
                  <a:gd name="T66" fmla="*/ 179 w 2735"/>
                  <a:gd name="T67" fmla="*/ 2891 h 3416"/>
                  <a:gd name="T68" fmla="*/ 50 w 2735"/>
                  <a:gd name="T69" fmla="*/ 2633 h 3416"/>
                  <a:gd name="T70" fmla="*/ 943 w 2735"/>
                  <a:gd name="T71" fmla="*/ 2462 h 3416"/>
                  <a:gd name="T72" fmla="*/ 1024 w 2735"/>
                  <a:gd name="T73" fmla="*/ 2666 h 3416"/>
                  <a:gd name="T74" fmla="*/ 1133 w 2735"/>
                  <a:gd name="T75" fmla="*/ 2786 h 3416"/>
                  <a:gd name="T76" fmla="*/ 1275 w 2735"/>
                  <a:gd name="T77" fmla="*/ 2847 h 3416"/>
                  <a:gd name="T78" fmla="*/ 1446 w 2735"/>
                  <a:gd name="T79" fmla="*/ 2853 h 3416"/>
                  <a:gd name="T80" fmla="*/ 1604 w 2735"/>
                  <a:gd name="T81" fmla="*/ 2793 h 3416"/>
                  <a:gd name="T82" fmla="*/ 1729 w 2735"/>
                  <a:gd name="T83" fmla="*/ 2668 h 3416"/>
                  <a:gd name="T84" fmla="*/ 1798 w 2735"/>
                  <a:gd name="T85" fmla="*/ 2494 h 3416"/>
                  <a:gd name="T86" fmla="*/ 1806 w 2735"/>
                  <a:gd name="T87" fmla="*/ 2279 h 3416"/>
                  <a:gd name="T88" fmla="*/ 1754 w 2735"/>
                  <a:gd name="T89" fmla="*/ 2094 h 3416"/>
                  <a:gd name="T90" fmla="*/ 1644 w 2735"/>
                  <a:gd name="T91" fmla="*/ 1963 h 3416"/>
                  <a:gd name="T92" fmla="*/ 1489 w 2735"/>
                  <a:gd name="T93" fmla="*/ 1892 h 3416"/>
                  <a:gd name="T94" fmla="*/ 1279 w 2735"/>
                  <a:gd name="T95" fmla="*/ 1886 h 3416"/>
                  <a:gd name="T96" fmla="*/ 1189 w 2735"/>
                  <a:gd name="T97" fmla="*/ 1285 h 3416"/>
                  <a:gd name="T98" fmla="*/ 1365 w 2735"/>
                  <a:gd name="T99" fmla="*/ 1272 h 3416"/>
                  <a:gd name="T100" fmla="*/ 1507 w 2735"/>
                  <a:gd name="T101" fmla="*/ 1200 h 3416"/>
                  <a:gd name="T102" fmla="*/ 1610 w 2735"/>
                  <a:gd name="T103" fmla="*/ 1082 h 3416"/>
                  <a:gd name="T104" fmla="*/ 1655 w 2735"/>
                  <a:gd name="T105" fmla="*/ 941 h 3416"/>
                  <a:gd name="T106" fmla="*/ 1644 w 2735"/>
                  <a:gd name="T107" fmla="*/ 798 h 3416"/>
                  <a:gd name="T108" fmla="*/ 1588 w 2735"/>
                  <a:gd name="T109" fmla="*/ 685 h 3416"/>
                  <a:gd name="T110" fmla="*/ 1490 w 2735"/>
                  <a:gd name="T111" fmla="*/ 607 h 3416"/>
                  <a:gd name="T112" fmla="*/ 1358 w 2735"/>
                  <a:gd name="T113" fmla="*/ 574 h 3416"/>
                  <a:gd name="T114" fmla="*/ 1208 w 2735"/>
                  <a:gd name="T115" fmla="*/ 586 h 3416"/>
                  <a:gd name="T116" fmla="*/ 1084 w 2735"/>
                  <a:gd name="T117" fmla="*/ 647 h 3416"/>
                  <a:gd name="T118" fmla="*/ 991 w 2735"/>
                  <a:gd name="T119" fmla="*/ 764 h 3416"/>
                  <a:gd name="T120" fmla="*/ 930 w 2735"/>
                  <a:gd name="T121" fmla="*/ 953 h 3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735" h="3416">
                    <a:moveTo>
                      <a:pt x="921" y="1011"/>
                    </a:moveTo>
                    <a:lnTo>
                      <a:pt x="51" y="857"/>
                    </a:lnTo>
                    <a:lnTo>
                      <a:pt x="65" y="805"/>
                    </a:lnTo>
                    <a:lnTo>
                      <a:pt x="81" y="755"/>
                    </a:lnTo>
                    <a:lnTo>
                      <a:pt x="99" y="707"/>
                    </a:lnTo>
                    <a:lnTo>
                      <a:pt x="118" y="661"/>
                    </a:lnTo>
                    <a:lnTo>
                      <a:pt x="138" y="617"/>
                    </a:lnTo>
                    <a:lnTo>
                      <a:pt x="161" y="573"/>
                    </a:lnTo>
                    <a:lnTo>
                      <a:pt x="172" y="552"/>
                    </a:lnTo>
                    <a:lnTo>
                      <a:pt x="184" y="531"/>
                    </a:lnTo>
                    <a:lnTo>
                      <a:pt x="196" y="510"/>
                    </a:lnTo>
                    <a:lnTo>
                      <a:pt x="209" y="490"/>
                    </a:lnTo>
                    <a:lnTo>
                      <a:pt x="222" y="471"/>
                    </a:lnTo>
                    <a:lnTo>
                      <a:pt x="236" y="452"/>
                    </a:lnTo>
                    <a:lnTo>
                      <a:pt x="250" y="433"/>
                    </a:lnTo>
                    <a:lnTo>
                      <a:pt x="264" y="414"/>
                    </a:lnTo>
                    <a:lnTo>
                      <a:pt x="279" y="395"/>
                    </a:lnTo>
                    <a:lnTo>
                      <a:pt x="294" y="378"/>
                    </a:lnTo>
                    <a:lnTo>
                      <a:pt x="309" y="361"/>
                    </a:lnTo>
                    <a:lnTo>
                      <a:pt x="326" y="343"/>
                    </a:lnTo>
                    <a:lnTo>
                      <a:pt x="342" y="327"/>
                    </a:lnTo>
                    <a:lnTo>
                      <a:pt x="358" y="311"/>
                    </a:lnTo>
                    <a:lnTo>
                      <a:pt x="376" y="294"/>
                    </a:lnTo>
                    <a:lnTo>
                      <a:pt x="393" y="280"/>
                    </a:lnTo>
                    <a:lnTo>
                      <a:pt x="412" y="264"/>
                    </a:lnTo>
                    <a:lnTo>
                      <a:pt x="429" y="249"/>
                    </a:lnTo>
                    <a:lnTo>
                      <a:pt x="448" y="235"/>
                    </a:lnTo>
                    <a:lnTo>
                      <a:pt x="467" y="221"/>
                    </a:lnTo>
                    <a:lnTo>
                      <a:pt x="487" y="208"/>
                    </a:lnTo>
                    <a:lnTo>
                      <a:pt x="507" y="194"/>
                    </a:lnTo>
                    <a:lnTo>
                      <a:pt x="528" y="182"/>
                    </a:lnTo>
                    <a:lnTo>
                      <a:pt x="549" y="169"/>
                    </a:lnTo>
                    <a:lnTo>
                      <a:pt x="570" y="158"/>
                    </a:lnTo>
                    <a:lnTo>
                      <a:pt x="592" y="146"/>
                    </a:lnTo>
                    <a:lnTo>
                      <a:pt x="615" y="135"/>
                    </a:lnTo>
                    <a:lnTo>
                      <a:pt x="638" y="124"/>
                    </a:lnTo>
                    <a:lnTo>
                      <a:pt x="661" y="114"/>
                    </a:lnTo>
                    <a:lnTo>
                      <a:pt x="685" y="104"/>
                    </a:lnTo>
                    <a:lnTo>
                      <a:pt x="710" y="95"/>
                    </a:lnTo>
                    <a:lnTo>
                      <a:pt x="734" y="87"/>
                    </a:lnTo>
                    <a:lnTo>
                      <a:pt x="760" y="78"/>
                    </a:lnTo>
                    <a:lnTo>
                      <a:pt x="786" y="70"/>
                    </a:lnTo>
                    <a:lnTo>
                      <a:pt x="812" y="63"/>
                    </a:lnTo>
                    <a:lnTo>
                      <a:pt x="839" y="55"/>
                    </a:lnTo>
                    <a:lnTo>
                      <a:pt x="867" y="49"/>
                    </a:lnTo>
                    <a:lnTo>
                      <a:pt x="895" y="43"/>
                    </a:lnTo>
                    <a:lnTo>
                      <a:pt x="923" y="37"/>
                    </a:lnTo>
                    <a:lnTo>
                      <a:pt x="952" y="31"/>
                    </a:lnTo>
                    <a:lnTo>
                      <a:pt x="1012" y="22"/>
                    </a:lnTo>
                    <a:lnTo>
                      <a:pt x="1073" y="14"/>
                    </a:lnTo>
                    <a:lnTo>
                      <a:pt x="1137" y="7"/>
                    </a:lnTo>
                    <a:lnTo>
                      <a:pt x="1202" y="3"/>
                    </a:lnTo>
                    <a:lnTo>
                      <a:pt x="1269" y="1"/>
                    </a:lnTo>
                    <a:lnTo>
                      <a:pt x="1339" y="0"/>
                    </a:lnTo>
                    <a:lnTo>
                      <a:pt x="1419" y="1"/>
                    </a:lnTo>
                    <a:lnTo>
                      <a:pt x="1495" y="4"/>
                    </a:lnTo>
                    <a:lnTo>
                      <a:pt x="1533" y="6"/>
                    </a:lnTo>
                    <a:lnTo>
                      <a:pt x="1570" y="8"/>
                    </a:lnTo>
                    <a:lnTo>
                      <a:pt x="1605" y="11"/>
                    </a:lnTo>
                    <a:lnTo>
                      <a:pt x="1641" y="15"/>
                    </a:lnTo>
                    <a:lnTo>
                      <a:pt x="1675" y="19"/>
                    </a:lnTo>
                    <a:lnTo>
                      <a:pt x="1709" y="23"/>
                    </a:lnTo>
                    <a:lnTo>
                      <a:pt x="1742" y="28"/>
                    </a:lnTo>
                    <a:lnTo>
                      <a:pt x="1775" y="33"/>
                    </a:lnTo>
                    <a:lnTo>
                      <a:pt x="1806" y="40"/>
                    </a:lnTo>
                    <a:lnTo>
                      <a:pt x="1837" y="46"/>
                    </a:lnTo>
                    <a:lnTo>
                      <a:pt x="1868" y="53"/>
                    </a:lnTo>
                    <a:lnTo>
                      <a:pt x="1897" y="61"/>
                    </a:lnTo>
                    <a:lnTo>
                      <a:pt x="1926" y="68"/>
                    </a:lnTo>
                    <a:lnTo>
                      <a:pt x="1954" y="76"/>
                    </a:lnTo>
                    <a:lnTo>
                      <a:pt x="1982" y="85"/>
                    </a:lnTo>
                    <a:lnTo>
                      <a:pt x="2009" y="94"/>
                    </a:lnTo>
                    <a:lnTo>
                      <a:pt x="2034" y="103"/>
                    </a:lnTo>
                    <a:lnTo>
                      <a:pt x="2060" y="114"/>
                    </a:lnTo>
                    <a:lnTo>
                      <a:pt x="2084" y="124"/>
                    </a:lnTo>
                    <a:lnTo>
                      <a:pt x="2108" y="136"/>
                    </a:lnTo>
                    <a:lnTo>
                      <a:pt x="2132" y="147"/>
                    </a:lnTo>
                    <a:lnTo>
                      <a:pt x="2154" y="159"/>
                    </a:lnTo>
                    <a:lnTo>
                      <a:pt x="2176" y="171"/>
                    </a:lnTo>
                    <a:lnTo>
                      <a:pt x="2197" y="185"/>
                    </a:lnTo>
                    <a:lnTo>
                      <a:pt x="2218" y="197"/>
                    </a:lnTo>
                    <a:lnTo>
                      <a:pt x="2238" y="212"/>
                    </a:lnTo>
                    <a:lnTo>
                      <a:pt x="2257" y="226"/>
                    </a:lnTo>
                    <a:lnTo>
                      <a:pt x="2276" y="241"/>
                    </a:lnTo>
                    <a:lnTo>
                      <a:pt x="2293" y="256"/>
                    </a:lnTo>
                    <a:lnTo>
                      <a:pt x="2310" y="271"/>
                    </a:lnTo>
                    <a:lnTo>
                      <a:pt x="2327" y="287"/>
                    </a:lnTo>
                    <a:lnTo>
                      <a:pt x="2343" y="303"/>
                    </a:lnTo>
                    <a:lnTo>
                      <a:pt x="2358" y="319"/>
                    </a:lnTo>
                    <a:lnTo>
                      <a:pt x="2374" y="336"/>
                    </a:lnTo>
                    <a:lnTo>
                      <a:pt x="2388" y="353"/>
                    </a:lnTo>
                    <a:lnTo>
                      <a:pt x="2401" y="369"/>
                    </a:lnTo>
                    <a:lnTo>
                      <a:pt x="2415" y="386"/>
                    </a:lnTo>
                    <a:lnTo>
                      <a:pt x="2427" y="404"/>
                    </a:lnTo>
                    <a:lnTo>
                      <a:pt x="2440" y="422"/>
                    </a:lnTo>
                    <a:lnTo>
                      <a:pt x="2451" y="439"/>
                    </a:lnTo>
                    <a:lnTo>
                      <a:pt x="2462" y="457"/>
                    </a:lnTo>
                    <a:lnTo>
                      <a:pt x="2472" y="476"/>
                    </a:lnTo>
                    <a:lnTo>
                      <a:pt x="2483" y="495"/>
                    </a:lnTo>
                    <a:lnTo>
                      <a:pt x="2492" y="513"/>
                    </a:lnTo>
                    <a:lnTo>
                      <a:pt x="2501" y="532"/>
                    </a:lnTo>
                    <a:lnTo>
                      <a:pt x="2509" y="552"/>
                    </a:lnTo>
                    <a:lnTo>
                      <a:pt x="2516" y="571"/>
                    </a:lnTo>
                    <a:lnTo>
                      <a:pt x="2524" y="591"/>
                    </a:lnTo>
                    <a:lnTo>
                      <a:pt x="2530" y="610"/>
                    </a:lnTo>
                    <a:lnTo>
                      <a:pt x="2536" y="631"/>
                    </a:lnTo>
                    <a:lnTo>
                      <a:pt x="2541" y="652"/>
                    </a:lnTo>
                    <a:lnTo>
                      <a:pt x="2545" y="672"/>
                    </a:lnTo>
                    <a:lnTo>
                      <a:pt x="2550" y="694"/>
                    </a:lnTo>
                    <a:lnTo>
                      <a:pt x="2554" y="715"/>
                    </a:lnTo>
                    <a:lnTo>
                      <a:pt x="2557" y="737"/>
                    </a:lnTo>
                    <a:lnTo>
                      <a:pt x="2559" y="757"/>
                    </a:lnTo>
                    <a:lnTo>
                      <a:pt x="2561" y="779"/>
                    </a:lnTo>
                    <a:lnTo>
                      <a:pt x="2563" y="802"/>
                    </a:lnTo>
                    <a:lnTo>
                      <a:pt x="2563" y="824"/>
                    </a:lnTo>
                    <a:lnTo>
                      <a:pt x="2564" y="847"/>
                    </a:lnTo>
                    <a:lnTo>
                      <a:pt x="2563" y="873"/>
                    </a:lnTo>
                    <a:lnTo>
                      <a:pt x="2562" y="899"/>
                    </a:lnTo>
                    <a:lnTo>
                      <a:pt x="2560" y="925"/>
                    </a:lnTo>
                    <a:lnTo>
                      <a:pt x="2557" y="952"/>
                    </a:lnTo>
                    <a:lnTo>
                      <a:pt x="2553" y="977"/>
                    </a:lnTo>
                    <a:lnTo>
                      <a:pt x="2548" y="1002"/>
                    </a:lnTo>
                    <a:lnTo>
                      <a:pt x="2541" y="1027"/>
                    </a:lnTo>
                    <a:lnTo>
                      <a:pt x="2535" y="1051"/>
                    </a:lnTo>
                    <a:lnTo>
                      <a:pt x="2527" y="1075"/>
                    </a:lnTo>
                    <a:lnTo>
                      <a:pt x="2518" y="1099"/>
                    </a:lnTo>
                    <a:lnTo>
                      <a:pt x="2509" y="1122"/>
                    </a:lnTo>
                    <a:lnTo>
                      <a:pt x="2498" y="1145"/>
                    </a:lnTo>
                    <a:lnTo>
                      <a:pt x="2487" y="1168"/>
                    </a:lnTo>
                    <a:lnTo>
                      <a:pt x="2474" y="1190"/>
                    </a:lnTo>
                    <a:lnTo>
                      <a:pt x="2461" y="1212"/>
                    </a:lnTo>
                    <a:lnTo>
                      <a:pt x="2447" y="1234"/>
                    </a:lnTo>
                    <a:lnTo>
                      <a:pt x="2431" y="1255"/>
                    </a:lnTo>
                    <a:lnTo>
                      <a:pt x="2416" y="1277"/>
                    </a:lnTo>
                    <a:lnTo>
                      <a:pt x="2399" y="1298"/>
                    </a:lnTo>
                    <a:lnTo>
                      <a:pt x="2381" y="1318"/>
                    </a:lnTo>
                    <a:lnTo>
                      <a:pt x="2362" y="1339"/>
                    </a:lnTo>
                    <a:lnTo>
                      <a:pt x="2343" y="1358"/>
                    </a:lnTo>
                    <a:lnTo>
                      <a:pt x="2322" y="1377"/>
                    </a:lnTo>
                    <a:lnTo>
                      <a:pt x="2301" y="1397"/>
                    </a:lnTo>
                    <a:lnTo>
                      <a:pt x="2278" y="1416"/>
                    </a:lnTo>
                    <a:lnTo>
                      <a:pt x="2255" y="1434"/>
                    </a:lnTo>
                    <a:lnTo>
                      <a:pt x="2230" y="1452"/>
                    </a:lnTo>
                    <a:lnTo>
                      <a:pt x="2204" y="1470"/>
                    </a:lnTo>
                    <a:lnTo>
                      <a:pt x="2178" y="1488"/>
                    </a:lnTo>
                    <a:lnTo>
                      <a:pt x="2151" y="1505"/>
                    </a:lnTo>
                    <a:lnTo>
                      <a:pt x="2123" y="1521"/>
                    </a:lnTo>
                    <a:lnTo>
                      <a:pt x="2095" y="1538"/>
                    </a:lnTo>
                    <a:lnTo>
                      <a:pt x="2141" y="1550"/>
                    </a:lnTo>
                    <a:lnTo>
                      <a:pt x="2185" y="1563"/>
                    </a:lnTo>
                    <a:lnTo>
                      <a:pt x="2225" y="1575"/>
                    </a:lnTo>
                    <a:lnTo>
                      <a:pt x="2264" y="1589"/>
                    </a:lnTo>
                    <a:lnTo>
                      <a:pt x="2299" y="1604"/>
                    </a:lnTo>
                    <a:lnTo>
                      <a:pt x="2331" y="1618"/>
                    </a:lnTo>
                    <a:lnTo>
                      <a:pt x="2360" y="1633"/>
                    </a:lnTo>
                    <a:lnTo>
                      <a:pt x="2388" y="1649"/>
                    </a:lnTo>
                    <a:lnTo>
                      <a:pt x="2407" y="1662"/>
                    </a:lnTo>
                    <a:lnTo>
                      <a:pt x="2427" y="1676"/>
                    </a:lnTo>
                    <a:lnTo>
                      <a:pt x="2447" y="1689"/>
                    </a:lnTo>
                    <a:lnTo>
                      <a:pt x="2465" y="1704"/>
                    </a:lnTo>
                    <a:lnTo>
                      <a:pt x="2484" y="1718"/>
                    </a:lnTo>
                    <a:lnTo>
                      <a:pt x="2501" y="1734"/>
                    </a:lnTo>
                    <a:lnTo>
                      <a:pt x="2517" y="1750"/>
                    </a:lnTo>
                    <a:lnTo>
                      <a:pt x="2534" y="1766"/>
                    </a:lnTo>
                    <a:lnTo>
                      <a:pt x="2550" y="1783"/>
                    </a:lnTo>
                    <a:lnTo>
                      <a:pt x="2564" y="1801"/>
                    </a:lnTo>
                    <a:lnTo>
                      <a:pt x="2579" y="1819"/>
                    </a:lnTo>
                    <a:lnTo>
                      <a:pt x="2594" y="1837"/>
                    </a:lnTo>
                    <a:lnTo>
                      <a:pt x="2606" y="1856"/>
                    </a:lnTo>
                    <a:lnTo>
                      <a:pt x="2620" y="1875"/>
                    </a:lnTo>
                    <a:lnTo>
                      <a:pt x="2631" y="1896"/>
                    </a:lnTo>
                    <a:lnTo>
                      <a:pt x="2644" y="1916"/>
                    </a:lnTo>
                    <a:lnTo>
                      <a:pt x="2654" y="1936"/>
                    </a:lnTo>
                    <a:lnTo>
                      <a:pt x="2665" y="1958"/>
                    </a:lnTo>
                    <a:lnTo>
                      <a:pt x="2674" y="1980"/>
                    </a:lnTo>
                    <a:lnTo>
                      <a:pt x="2684" y="2002"/>
                    </a:lnTo>
                    <a:lnTo>
                      <a:pt x="2692" y="2025"/>
                    </a:lnTo>
                    <a:lnTo>
                      <a:pt x="2699" y="2049"/>
                    </a:lnTo>
                    <a:lnTo>
                      <a:pt x="2707" y="2073"/>
                    </a:lnTo>
                    <a:lnTo>
                      <a:pt x="2712" y="2097"/>
                    </a:lnTo>
                    <a:lnTo>
                      <a:pt x="2718" y="2122"/>
                    </a:lnTo>
                    <a:lnTo>
                      <a:pt x="2722" y="2148"/>
                    </a:lnTo>
                    <a:lnTo>
                      <a:pt x="2726" y="2174"/>
                    </a:lnTo>
                    <a:lnTo>
                      <a:pt x="2730" y="2200"/>
                    </a:lnTo>
                    <a:lnTo>
                      <a:pt x="2732" y="2228"/>
                    </a:lnTo>
                    <a:lnTo>
                      <a:pt x="2734" y="2255"/>
                    </a:lnTo>
                    <a:lnTo>
                      <a:pt x="2735" y="2283"/>
                    </a:lnTo>
                    <a:lnTo>
                      <a:pt x="2735" y="2311"/>
                    </a:lnTo>
                    <a:lnTo>
                      <a:pt x="2735" y="2348"/>
                    </a:lnTo>
                    <a:lnTo>
                      <a:pt x="2733" y="2383"/>
                    </a:lnTo>
                    <a:lnTo>
                      <a:pt x="2730" y="2419"/>
                    </a:lnTo>
                    <a:lnTo>
                      <a:pt x="2725" y="2454"/>
                    </a:lnTo>
                    <a:lnTo>
                      <a:pt x="2720" y="2489"/>
                    </a:lnTo>
                    <a:lnTo>
                      <a:pt x="2714" y="2524"/>
                    </a:lnTo>
                    <a:lnTo>
                      <a:pt x="2707" y="2559"/>
                    </a:lnTo>
                    <a:lnTo>
                      <a:pt x="2697" y="2594"/>
                    </a:lnTo>
                    <a:lnTo>
                      <a:pt x="2688" y="2628"/>
                    </a:lnTo>
                    <a:lnTo>
                      <a:pt x="2676" y="2663"/>
                    </a:lnTo>
                    <a:lnTo>
                      <a:pt x="2664" y="2697"/>
                    </a:lnTo>
                    <a:lnTo>
                      <a:pt x="2650" y="2731"/>
                    </a:lnTo>
                    <a:lnTo>
                      <a:pt x="2635" y="2765"/>
                    </a:lnTo>
                    <a:lnTo>
                      <a:pt x="2620" y="2798"/>
                    </a:lnTo>
                    <a:lnTo>
                      <a:pt x="2602" y="2832"/>
                    </a:lnTo>
                    <a:lnTo>
                      <a:pt x="2584" y="2865"/>
                    </a:lnTo>
                    <a:lnTo>
                      <a:pt x="2564" y="2897"/>
                    </a:lnTo>
                    <a:lnTo>
                      <a:pt x="2544" y="2930"/>
                    </a:lnTo>
                    <a:lnTo>
                      <a:pt x="2522" y="2960"/>
                    </a:lnTo>
                    <a:lnTo>
                      <a:pt x="2501" y="2989"/>
                    </a:lnTo>
                    <a:lnTo>
                      <a:pt x="2476" y="3018"/>
                    </a:lnTo>
                    <a:lnTo>
                      <a:pt x="2451" y="3047"/>
                    </a:lnTo>
                    <a:lnTo>
                      <a:pt x="2426" y="3074"/>
                    </a:lnTo>
                    <a:lnTo>
                      <a:pt x="2399" y="3099"/>
                    </a:lnTo>
                    <a:lnTo>
                      <a:pt x="2372" y="3124"/>
                    </a:lnTo>
                    <a:lnTo>
                      <a:pt x="2343" y="3149"/>
                    </a:lnTo>
                    <a:lnTo>
                      <a:pt x="2313" y="3172"/>
                    </a:lnTo>
                    <a:lnTo>
                      <a:pt x="2282" y="3194"/>
                    </a:lnTo>
                    <a:lnTo>
                      <a:pt x="2251" y="3215"/>
                    </a:lnTo>
                    <a:lnTo>
                      <a:pt x="2217" y="3235"/>
                    </a:lnTo>
                    <a:lnTo>
                      <a:pt x="2184" y="3254"/>
                    </a:lnTo>
                    <a:lnTo>
                      <a:pt x="2148" y="3273"/>
                    </a:lnTo>
                    <a:lnTo>
                      <a:pt x="2112" y="3290"/>
                    </a:lnTo>
                    <a:lnTo>
                      <a:pt x="2075" y="3306"/>
                    </a:lnTo>
                    <a:lnTo>
                      <a:pt x="2035" y="3321"/>
                    </a:lnTo>
                    <a:lnTo>
                      <a:pt x="1995" y="3336"/>
                    </a:lnTo>
                    <a:lnTo>
                      <a:pt x="1952" y="3348"/>
                    </a:lnTo>
                    <a:lnTo>
                      <a:pt x="1910" y="3360"/>
                    </a:lnTo>
                    <a:lnTo>
                      <a:pt x="1865" y="3371"/>
                    </a:lnTo>
                    <a:lnTo>
                      <a:pt x="1819" y="3381"/>
                    </a:lnTo>
                    <a:lnTo>
                      <a:pt x="1771" y="3389"/>
                    </a:lnTo>
                    <a:lnTo>
                      <a:pt x="1722" y="3396"/>
                    </a:lnTo>
                    <a:lnTo>
                      <a:pt x="1672" y="3402"/>
                    </a:lnTo>
                    <a:lnTo>
                      <a:pt x="1621" y="3407"/>
                    </a:lnTo>
                    <a:lnTo>
                      <a:pt x="1567" y="3411"/>
                    </a:lnTo>
                    <a:lnTo>
                      <a:pt x="1513" y="3414"/>
                    </a:lnTo>
                    <a:lnTo>
                      <a:pt x="1458" y="3415"/>
                    </a:lnTo>
                    <a:lnTo>
                      <a:pt x="1400" y="3416"/>
                    </a:lnTo>
                    <a:lnTo>
                      <a:pt x="1345" y="3416"/>
                    </a:lnTo>
                    <a:lnTo>
                      <a:pt x="1290" y="3414"/>
                    </a:lnTo>
                    <a:lnTo>
                      <a:pt x="1237" y="3412"/>
                    </a:lnTo>
                    <a:lnTo>
                      <a:pt x="1187" y="3410"/>
                    </a:lnTo>
                    <a:lnTo>
                      <a:pt x="1137" y="3406"/>
                    </a:lnTo>
                    <a:lnTo>
                      <a:pt x="1088" y="3401"/>
                    </a:lnTo>
                    <a:lnTo>
                      <a:pt x="1041" y="3396"/>
                    </a:lnTo>
                    <a:lnTo>
                      <a:pt x="996" y="3390"/>
                    </a:lnTo>
                    <a:lnTo>
                      <a:pt x="952" y="3383"/>
                    </a:lnTo>
                    <a:lnTo>
                      <a:pt x="911" y="3374"/>
                    </a:lnTo>
                    <a:lnTo>
                      <a:pt x="870" y="3366"/>
                    </a:lnTo>
                    <a:lnTo>
                      <a:pt x="830" y="3357"/>
                    </a:lnTo>
                    <a:lnTo>
                      <a:pt x="792" y="3346"/>
                    </a:lnTo>
                    <a:lnTo>
                      <a:pt x="756" y="3335"/>
                    </a:lnTo>
                    <a:lnTo>
                      <a:pt x="721" y="3323"/>
                    </a:lnTo>
                    <a:lnTo>
                      <a:pt x="688" y="3310"/>
                    </a:lnTo>
                    <a:lnTo>
                      <a:pt x="655" y="3296"/>
                    </a:lnTo>
                    <a:lnTo>
                      <a:pt x="624" y="3281"/>
                    </a:lnTo>
                    <a:lnTo>
                      <a:pt x="594" y="3267"/>
                    </a:lnTo>
                    <a:lnTo>
                      <a:pt x="563" y="3251"/>
                    </a:lnTo>
                    <a:lnTo>
                      <a:pt x="534" y="3234"/>
                    </a:lnTo>
                    <a:lnTo>
                      <a:pt x="505" y="3217"/>
                    </a:lnTo>
                    <a:lnTo>
                      <a:pt x="478" y="3198"/>
                    </a:lnTo>
                    <a:lnTo>
                      <a:pt x="450" y="3179"/>
                    </a:lnTo>
                    <a:lnTo>
                      <a:pt x="423" y="3159"/>
                    </a:lnTo>
                    <a:lnTo>
                      <a:pt x="398" y="3140"/>
                    </a:lnTo>
                    <a:lnTo>
                      <a:pt x="373" y="3118"/>
                    </a:lnTo>
                    <a:lnTo>
                      <a:pt x="349" y="3096"/>
                    </a:lnTo>
                    <a:lnTo>
                      <a:pt x="325" y="3073"/>
                    </a:lnTo>
                    <a:lnTo>
                      <a:pt x="302" y="3050"/>
                    </a:lnTo>
                    <a:lnTo>
                      <a:pt x="280" y="3025"/>
                    </a:lnTo>
                    <a:lnTo>
                      <a:pt x="258" y="3000"/>
                    </a:lnTo>
                    <a:lnTo>
                      <a:pt x="238" y="2974"/>
                    </a:lnTo>
                    <a:lnTo>
                      <a:pt x="217" y="2948"/>
                    </a:lnTo>
                    <a:lnTo>
                      <a:pt x="198" y="2919"/>
                    </a:lnTo>
                    <a:lnTo>
                      <a:pt x="179" y="2891"/>
                    </a:lnTo>
                    <a:lnTo>
                      <a:pt x="161" y="2862"/>
                    </a:lnTo>
                    <a:lnTo>
                      <a:pt x="143" y="2832"/>
                    </a:lnTo>
                    <a:lnTo>
                      <a:pt x="126" y="2800"/>
                    </a:lnTo>
                    <a:lnTo>
                      <a:pt x="109" y="2769"/>
                    </a:lnTo>
                    <a:lnTo>
                      <a:pt x="94" y="2737"/>
                    </a:lnTo>
                    <a:lnTo>
                      <a:pt x="79" y="2703"/>
                    </a:lnTo>
                    <a:lnTo>
                      <a:pt x="64" y="2669"/>
                    </a:lnTo>
                    <a:lnTo>
                      <a:pt x="50" y="2633"/>
                    </a:lnTo>
                    <a:lnTo>
                      <a:pt x="36" y="2598"/>
                    </a:lnTo>
                    <a:lnTo>
                      <a:pt x="24" y="2561"/>
                    </a:lnTo>
                    <a:lnTo>
                      <a:pt x="11" y="2524"/>
                    </a:lnTo>
                    <a:lnTo>
                      <a:pt x="0" y="2485"/>
                    </a:lnTo>
                    <a:lnTo>
                      <a:pt x="921" y="2363"/>
                    </a:lnTo>
                    <a:lnTo>
                      <a:pt x="928" y="2398"/>
                    </a:lnTo>
                    <a:lnTo>
                      <a:pt x="936" y="2430"/>
                    </a:lnTo>
                    <a:lnTo>
                      <a:pt x="943" y="2462"/>
                    </a:lnTo>
                    <a:lnTo>
                      <a:pt x="951" y="2492"/>
                    </a:lnTo>
                    <a:lnTo>
                      <a:pt x="961" y="2521"/>
                    </a:lnTo>
                    <a:lnTo>
                      <a:pt x="970" y="2548"/>
                    </a:lnTo>
                    <a:lnTo>
                      <a:pt x="980" y="2574"/>
                    </a:lnTo>
                    <a:lnTo>
                      <a:pt x="990" y="2599"/>
                    </a:lnTo>
                    <a:lnTo>
                      <a:pt x="1001" y="2623"/>
                    </a:lnTo>
                    <a:lnTo>
                      <a:pt x="1012" y="2645"/>
                    </a:lnTo>
                    <a:lnTo>
                      <a:pt x="1024" y="2666"/>
                    </a:lnTo>
                    <a:lnTo>
                      <a:pt x="1036" y="2686"/>
                    </a:lnTo>
                    <a:lnTo>
                      <a:pt x="1049" y="2703"/>
                    </a:lnTo>
                    <a:lnTo>
                      <a:pt x="1061" y="2720"/>
                    </a:lnTo>
                    <a:lnTo>
                      <a:pt x="1075" y="2736"/>
                    </a:lnTo>
                    <a:lnTo>
                      <a:pt x="1089" y="2749"/>
                    </a:lnTo>
                    <a:lnTo>
                      <a:pt x="1103" y="2763"/>
                    </a:lnTo>
                    <a:lnTo>
                      <a:pt x="1119" y="2775"/>
                    </a:lnTo>
                    <a:lnTo>
                      <a:pt x="1133" y="2786"/>
                    </a:lnTo>
                    <a:lnTo>
                      <a:pt x="1150" y="2796"/>
                    </a:lnTo>
                    <a:lnTo>
                      <a:pt x="1166" y="2807"/>
                    </a:lnTo>
                    <a:lnTo>
                      <a:pt x="1183" y="2815"/>
                    </a:lnTo>
                    <a:lnTo>
                      <a:pt x="1200" y="2823"/>
                    </a:lnTo>
                    <a:lnTo>
                      <a:pt x="1218" y="2831"/>
                    </a:lnTo>
                    <a:lnTo>
                      <a:pt x="1237" y="2837"/>
                    </a:lnTo>
                    <a:lnTo>
                      <a:pt x="1256" y="2842"/>
                    </a:lnTo>
                    <a:lnTo>
                      <a:pt x="1275" y="2847"/>
                    </a:lnTo>
                    <a:lnTo>
                      <a:pt x="1294" y="2850"/>
                    </a:lnTo>
                    <a:lnTo>
                      <a:pt x="1315" y="2854"/>
                    </a:lnTo>
                    <a:lnTo>
                      <a:pt x="1336" y="2856"/>
                    </a:lnTo>
                    <a:lnTo>
                      <a:pt x="1357" y="2857"/>
                    </a:lnTo>
                    <a:lnTo>
                      <a:pt x="1379" y="2858"/>
                    </a:lnTo>
                    <a:lnTo>
                      <a:pt x="1402" y="2857"/>
                    </a:lnTo>
                    <a:lnTo>
                      <a:pt x="1424" y="2856"/>
                    </a:lnTo>
                    <a:lnTo>
                      <a:pt x="1446" y="2853"/>
                    </a:lnTo>
                    <a:lnTo>
                      <a:pt x="1467" y="2849"/>
                    </a:lnTo>
                    <a:lnTo>
                      <a:pt x="1488" y="2844"/>
                    </a:lnTo>
                    <a:lnTo>
                      <a:pt x="1509" y="2838"/>
                    </a:lnTo>
                    <a:lnTo>
                      <a:pt x="1529" y="2832"/>
                    </a:lnTo>
                    <a:lnTo>
                      <a:pt x="1548" y="2823"/>
                    </a:lnTo>
                    <a:lnTo>
                      <a:pt x="1567" y="2814"/>
                    </a:lnTo>
                    <a:lnTo>
                      <a:pt x="1585" y="2805"/>
                    </a:lnTo>
                    <a:lnTo>
                      <a:pt x="1604" y="2793"/>
                    </a:lnTo>
                    <a:lnTo>
                      <a:pt x="1621" y="2782"/>
                    </a:lnTo>
                    <a:lnTo>
                      <a:pt x="1639" y="2768"/>
                    </a:lnTo>
                    <a:lnTo>
                      <a:pt x="1655" y="2753"/>
                    </a:lnTo>
                    <a:lnTo>
                      <a:pt x="1671" y="2739"/>
                    </a:lnTo>
                    <a:lnTo>
                      <a:pt x="1687" y="2722"/>
                    </a:lnTo>
                    <a:lnTo>
                      <a:pt x="1701" y="2704"/>
                    </a:lnTo>
                    <a:lnTo>
                      <a:pt x="1716" y="2687"/>
                    </a:lnTo>
                    <a:lnTo>
                      <a:pt x="1729" y="2668"/>
                    </a:lnTo>
                    <a:lnTo>
                      <a:pt x="1741" y="2649"/>
                    </a:lnTo>
                    <a:lnTo>
                      <a:pt x="1752" y="2629"/>
                    </a:lnTo>
                    <a:lnTo>
                      <a:pt x="1762" y="2608"/>
                    </a:lnTo>
                    <a:lnTo>
                      <a:pt x="1770" y="2587"/>
                    </a:lnTo>
                    <a:lnTo>
                      <a:pt x="1779" y="2565"/>
                    </a:lnTo>
                    <a:lnTo>
                      <a:pt x="1786" y="2542"/>
                    </a:lnTo>
                    <a:lnTo>
                      <a:pt x="1792" y="2518"/>
                    </a:lnTo>
                    <a:lnTo>
                      <a:pt x="1798" y="2494"/>
                    </a:lnTo>
                    <a:lnTo>
                      <a:pt x="1802" y="2469"/>
                    </a:lnTo>
                    <a:lnTo>
                      <a:pt x="1805" y="2443"/>
                    </a:lnTo>
                    <a:lnTo>
                      <a:pt x="1808" y="2416"/>
                    </a:lnTo>
                    <a:lnTo>
                      <a:pt x="1809" y="2389"/>
                    </a:lnTo>
                    <a:lnTo>
                      <a:pt x="1809" y="2361"/>
                    </a:lnTo>
                    <a:lnTo>
                      <a:pt x="1809" y="2333"/>
                    </a:lnTo>
                    <a:lnTo>
                      <a:pt x="1808" y="2306"/>
                    </a:lnTo>
                    <a:lnTo>
                      <a:pt x="1806" y="2279"/>
                    </a:lnTo>
                    <a:lnTo>
                      <a:pt x="1802" y="2253"/>
                    </a:lnTo>
                    <a:lnTo>
                      <a:pt x="1798" y="2228"/>
                    </a:lnTo>
                    <a:lnTo>
                      <a:pt x="1793" y="2204"/>
                    </a:lnTo>
                    <a:lnTo>
                      <a:pt x="1787" y="2180"/>
                    </a:lnTo>
                    <a:lnTo>
                      <a:pt x="1780" y="2158"/>
                    </a:lnTo>
                    <a:lnTo>
                      <a:pt x="1772" y="2136"/>
                    </a:lnTo>
                    <a:lnTo>
                      <a:pt x="1763" y="2115"/>
                    </a:lnTo>
                    <a:lnTo>
                      <a:pt x="1754" y="2094"/>
                    </a:lnTo>
                    <a:lnTo>
                      <a:pt x="1743" y="2075"/>
                    </a:lnTo>
                    <a:lnTo>
                      <a:pt x="1732" y="2056"/>
                    </a:lnTo>
                    <a:lnTo>
                      <a:pt x="1719" y="2039"/>
                    </a:lnTo>
                    <a:lnTo>
                      <a:pt x="1706" y="2021"/>
                    </a:lnTo>
                    <a:lnTo>
                      <a:pt x="1692" y="2005"/>
                    </a:lnTo>
                    <a:lnTo>
                      <a:pt x="1676" y="1990"/>
                    </a:lnTo>
                    <a:lnTo>
                      <a:pt x="1661" y="1975"/>
                    </a:lnTo>
                    <a:lnTo>
                      <a:pt x="1644" y="1963"/>
                    </a:lnTo>
                    <a:lnTo>
                      <a:pt x="1627" y="1950"/>
                    </a:lnTo>
                    <a:lnTo>
                      <a:pt x="1609" y="1939"/>
                    </a:lnTo>
                    <a:lnTo>
                      <a:pt x="1592" y="1928"/>
                    </a:lnTo>
                    <a:lnTo>
                      <a:pt x="1572" y="1919"/>
                    </a:lnTo>
                    <a:lnTo>
                      <a:pt x="1552" y="1910"/>
                    </a:lnTo>
                    <a:lnTo>
                      <a:pt x="1532" y="1903"/>
                    </a:lnTo>
                    <a:lnTo>
                      <a:pt x="1511" y="1897"/>
                    </a:lnTo>
                    <a:lnTo>
                      <a:pt x="1489" y="1892"/>
                    </a:lnTo>
                    <a:lnTo>
                      <a:pt x="1467" y="1886"/>
                    </a:lnTo>
                    <a:lnTo>
                      <a:pt x="1444" y="1883"/>
                    </a:lnTo>
                    <a:lnTo>
                      <a:pt x="1420" y="1881"/>
                    </a:lnTo>
                    <a:lnTo>
                      <a:pt x="1396" y="1879"/>
                    </a:lnTo>
                    <a:lnTo>
                      <a:pt x="1371" y="1879"/>
                    </a:lnTo>
                    <a:lnTo>
                      <a:pt x="1343" y="1879"/>
                    </a:lnTo>
                    <a:lnTo>
                      <a:pt x="1311" y="1882"/>
                    </a:lnTo>
                    <a:lnTo>
                      <a:pt x="1279" y="1886"/>
                    </a:lnTo>
                    <a:lnTo>
                      <a:pt x="1242" y="1893"/>
                    </a:lnTo>
                    <a:lnTo>
                      <a:pt x="1205" y="1900"/>
                    </a:lnTo>
                    <a:lnTo>
                      <a:pt x="1163" y="1909"/>
                    </a:lnTo>
                    <a:lnTo>
                      <a:pt x="1120" y="1920"/>
                    </a:lnTo>
                    <a:lnTo>
                      <a:pt x="1074" y="1932"/>
                    </a:lnTo>
                    <a:lnTo>
                      <a:pt x="1122" y="1276"/>
                    </a:lnTo>
                    <a:lnTo>
                      <a:pt x="1157" y="1281"/>
                    </a:lnTo>
                    <a:lnTo>
                      <a:pt x="1189" y="1285"/>
                    </a:lnTo>
                    <a:lnTo>
                      <a:pt x="1216" y="1288"/>
                    </a:lnTo>
                    <a:lnTo>
                      <a:pt x="1239" y="1288"/>
                    </a:lnTo>
                    <a:lnTo>
                      <a:pt x="1262" y="1288"/>
                    </a:lnTo>
                    <a:lnTo>
                      <a:pt x="1283" y="1286"/>
                    </a:lnTo>
                    <a:lnTo>
                      <a:pt x="1304" y="1283"/>
                    </a:lnTo>
                    <a:lnTo>
                      <a:pt x="1325" y="1280"/>
                    </a:lnTo>
                    <a:lnTo>
                      <a:pt x="1346" y="1277"/>
                    </a:lnTo>
                    <a:lnTo>
                      <a:pt x="1365" y="1272"/>
                    </a:lnTo>
                    <a:lnTo>
                      <a:pt x="1384" y="1266"/>
                    </a:lnTo>
                    <a:lnTo>
                      <a:pt x="1403" y="1259"/>
                    </a:lnTo>
                    <a:lnTo>
                      <a:pt x="1422" y="1252"/>
                    </a:lnTo>
                    <a:lnTo>
                      <a:pt x="1440" y="1243"/>
                    </a:lnTo>
                    <a:lnTo>
                      <a:pt x="1457" y="1233"/>
                    </a:lnTo>
                    <a:lnTo>
                      <a:pt x="1474" y="1223"/>
                    </a:lnTo>
                    <a:lnTo>
                      <a:pt x="1490" y="1212"/>
                    </a:lnTo>
                    <a:lnTo>
                      <a:pt x="1507" y="1200"/>
                    </a:lnTo>
                    <a:lnTo>
                      <a:pt x="1522" y="1187"/>
                    </a:lnTo>
                    <a:lnTo>
                      <a:pt x="1537" y="1174"/>
                    </a:lnTo>
                    <a:lnTo>
                      <a:pt x="1552" y="1159"/>
                    </a:lnTo>
                    <a:lnTo>
                      <a:pt x="1565" y="1145"/>
                    </a:lnTo>
                    <a:lnTo>
                      <a:pt x="1578" y="1129"/>
                    </a:lnTo>
                    <a:lnTo>
                      <a:pt x="1589" y="1113"/>
                    </a:lnTo>
                    <a:lnTo>
                      <a:pt x="1600" y="1098"/>
                    </a:lnTo>
                    <a:lnTo>
                      <a:pt x="1610" y="1082"/>
                    </a:lnTo>
                    <a:lnTo>
                      <a:pt x="1619" y="1065"/>
                    </a:lnTo>
                    <a:lnTo>
                      <a:pt x="1627" y="1049"/>
                    </a:lnTo>
                    <a:lnTo>
                      <a:pt x="1634" y="1032"/>
                    </a:lnTo>
                    <a:lnTo>
                      <a:pt x="1640" y="1014"/>
                    </a:lnTo>
                    <a:lnTo>
                      <a:pt x="1645" y="996"/>
                    </a:lnTo>
                    <a:lnTo>
                      <a:pt x="1649" y="979"/>
                    </a:lnTo>
                    <a:lnTo>
                      <a:pt x="1652" y="960"/>
                    </a:lnTo>
                    <a:lnTo>
                      <a:pt x="1655" y="941"/>
                    </a:lnTo>
                    <a:lnTo>
                      <a:pt x="1656" y="922"/>
                    </a:lnTo>
                    <a:lnTo>
                      <a:pt x="1656" y="903"/>
                    </a:lnTo>
                    <a:lnTo>
                      <a:pt x="1656" y="884"/>
                    </a:lnTo>
                    <a:lnTo>
                      <a:pt x="1655" y="866"/>
                    </a:lnTo>
                    <a:lnTo>
                      <a:pt x="1653" y="848"/>
                    </a:lnTo>
                    <a:lnTo>
                      <a:pt x="1651" y="831"/>
                    </a:lnTo>
                    <a:lnTo>
                      <a:pt x="1648" y="814"/>
                    </a:lnTo>
                    <a:lnTo>
                      <a:pt x="1644" y="798"/>
                    </a:lnTo>
                    <a:lnTo>
                      <a:pt x="1640" y="783"/>
                    </a:lnTo>
                    <a:lnTo>
                      <a:pt x="1634" y="767"/>
                    </a:lnTo>
                    <a:lnTo>
                      <a:pt x="1628" y="752"/>
                    </a:lnTo>
                    <a:lnTo>
                      <a:pt x="1622" y="738"/>
                    </a:lnTo>
                    <a:lnTo>
                      <a:pt x="1615" y="724"/>
                    </a:lnTo>
                    <a:lnTo>
                      <a:pt x="1606" y="711"/>
                    </a:lnTo>
                    <a:lnTo>
                      <a:pt x="1598" y="698"/>
                    </a:lnTo>
                    <a:lnTo>
                      <a:pt x="1588" y="685"/>
                    </a:lnTo>
                    <a:lnTo>
                      <a:pt x="1578" y="674"/>
                    </a:lnTo>
                    <a:lnTo>
                      <a:pt x="1567" y="663"/>
                    </a:lnTo>
                    <a:lnTo>
                      <a:pt x="1556" y="651"/>
                    </a:lnTo>
                    <a:lnTo>
                      <a:pt x="1543" y="642"/>
                    </a:lnTo>
                    <a:lnTo>
                      <a:pt x="1531" y="632"/>
                    </a:lnTo>
                    <a:lnTo>
                      <a:pt x="1518" y="623"/>
                    </a:lnTo>
                    <a:lnTo>
                      <a:pt x="1505" y="615"/>
                    </a:lnTo>
                    <a:lnTo>
                      <a:pt x="1490" y="607"/>
                    </a:lnTo>
                    <a:lnTo>
                      <a:pt x="1475" y="601"/>
                    </a:lnTo>
                    <a:lnTo>
                      <a:pt x="1461" y="595"/>
                    </a:lnTo>
                    <a:lnTo>
                      <a:pt x="1445" y="590"/>
                    </a:lnTo>
                    <a:lnTo>
                      <a:pt x="1428" y="585"/>
                    </a:lnTo>
                    <a:lnTo>
                      <a:pt x="1412" y="581"/>
                    </a:lnTo>
                    <a:lnTo>
                      <a:pt x="1395" y="578"/>
                    </a:lnTo>
                    <a:lnTo>
                      <a:pt x="1377" y="576"/>
                    </a:lnTo>
                    <a:lnTo>
                      <a:pt x="1358" y="574"/>
                    </a:lnTo>
                    <a:lnTo>
                      <a:pt x="1339" y="573"/>
                    </a:lnTo>
                    <a:lnTo>
                      <a:pt x="1321" y="573"/>
                    </a:lnTo>
                    <a:lnTo>
                      <a:pt x="1301" y="573"/>
                    </a:lnTo>
                    <a:lnTo>
                      <a:pt x="1281" y="574"/>
                    </a:lnTo>
                    <a:lnTo>
                      <a:pt x="1262" y="576"/>
                    </a:lnTo>
                    <a:lnTo>
                      <a:pt x="1243" y="578"/>
                    </a:lnTo>
                    <a:lnTo>
                      <a:pt x="1225" y="582"/>
                    </a:lnTo>
                    <a:lnTo>
                      <a:pt x="1208" y="586"/>
                    </a:lnTo>
                    <a:lnTo>
                      <a:pt x="1191" y="591"/>
                    </a:lnTo>
                    <a:lnTo>
                      <a:pt x="1174" y="597"/>
                    </a:lnTo>
                    <a:lnTo>
                      <a:pt x="1157" y="603"/>
                    </a:lnTo>
                    <a:lnTo>
                      <a:pt x="1142" y="610"/>
                    </a:lnTo>
                    <a:lnTo>
                      <a:pt x="1127" y="619"/>
                    </a:lnTo>
                    <a:lnTo>
                      <a:pt x="1112" y="627"/>
                    </a:lnTo>
                    <a:lnTo>
                      <a:pt x="1098" y="636"/>
                    </a:lnTo>
                    <a:lnTo>
                      <a:pt x="1084" y="647"/>
                    </a:lnTo>
                    <a:lnTo>
                      <a:pt x="1071" y="658"/>
                    </a:lnTo>
                    <a:lnTo>
                      <a:pt x="1057" y="670"/>
                    </a:lnTo>
                    <a:lnTo>
                      <a:pt x="1046" y="682"/>
                    </a:lnTo>
                    <a:lnTo>
                      <a:pt x="1033" y="697"/>
                    </a:lnTo>
                    <a:lnTo>
                      <a:pt x="1023" y="712"/>
                    </a:lnTo>
                    <a:lnTo>
                      <a:pt x="1011" y="728"/>
                    </a:lnTo>
                    <a:lnTo>
                      <a:pt x="1001" y="745"/>
                    </a:lnTo>
                    <a:lnTo>
                      <a:pt x="991" y="764"/>
                    </a:lnTo>
                    <a:lnTo>
                      <a:pt x="982" y="784"/>
                    </a:lnTo>
                    <a:lnTo>
                      <a:pt x="973" y="803"/>
                    </a:lnTo>
                    <a:lnTo>
                      <a:pt x="965" y="825"/>
                    </a:lnTo>
                    <a:lnTo>
                      <a:pt x="957" y="849"/>
                    </a:lnTo>
                    <a:lnTo>
                      <a:pt x="949" y="873"/>
                    </a:lnTo>
                    <a:lnTo>
                      <a:pt x="943" y="898"/>
                    </a:lnTo>
                    <a:lnTo>
                      <a:pt x="937" y="924"/>
                    </a:lnTo>
                    <a:lnTo>
                      <a:pt x="930" y="953"/>
                    </a:lnTo>
                    <a:lnTo>
                      <a:pt x="925" y="981"/>
                    </a:lnTo>
                    <a:lnTo>
                      <a:pt x="921" y="1011"/>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Freeform 9"/>
              <p:cNvSpPr>
                <a:spLocks/>
              </p:cNvSpPr>
              <p:nvPr/>
            </p:nvSpPr>
            <p:spPr bwMode="auto">
              <a:xfrm>
                <a:off x="3429618" y="4650904"/>
                <a:ext cx="689978" cy="841192"/>
              </a:xfrm>
              <a:custGeom>
                <a:avLst/>
                <a:gdLst>
                  <a:gd name="T0" fmla="*/ 1039 w 2754"/>
                  <a:gd name="T1" fmla="*/ 1229 h 3361"/>
                  <a:gd name="T2" fmla="*/ 1229 w 2754"/>
                  <a:gd name="T3" fmla="*/ 1153 h 3361"/>
                  <a:gd name="T4" fmla="*/ 1416 w 2754"/>
                  <a:gd name="T5" fmla="*/ 1105 h 3361"/>
                  <a:gd name="T6" fmla="*/ 1601 w 2754"/>
                  <a:gd name="T7" fmla="*/ 1085 h 3361"/>
                  <a:gd name="T8" fmla="*/ 1759 w 2754"/>
                  <a:gd name="T9" fmla="*/ 1090 h 3361"/>
                  <a:gd name="T10" fmla="*/ 1904 w 2754"/>
                  <a:gd name="T11" fmla="*/ 1109 h 3361"/>
                  <a:gd name="T12" fmla="*/ 2037 w 2754"/>
                  <a:gd name="T13" fmla="*/ 1143 h 3361"/>
                  <a:gd name="T14" fmla="*/ 2162 w 2754"/>
                  <a:gd name="T15" fmla="*/ 1191 h 3361"/>
                  <a:gd name="T16" fmla="*/ 2278 w 2754"/>
                  <a:gd name="T17" fmla="*/ 1254 h 3361"/>
                  <a:gd name="T18" fmla="*/ 2385 w 2754"/>
                  <a:gd name="T19" fmla="*/ 1332 h 3361"/>
                  <a:gd name="T20" fmla="*/ 2482 w 2754"/>
                  <a:gd name="T21" fmla="*/ 1423 h 3361"/>
                  <a:gd name="T22" fmla="*/ 2565 w 2754"/>
                  <a:gd name="T23" fmla="*/ 1524 h 3361"/>
                  <a:gd name="T24" fmla="*/ 2633 w 2754"/>
                  <a:gd name="T25" fmla="*/ 1631 h 3361"/>
                  <a:gd name="T26" fmla="*/ 2686 w 2754"/>
                  <a:gd name="T27" fmla="*/ 1747 h 3361"/>
                  <a:gd name="T28" fmla="*/ 2724 w 2754"/>
                  <a:gd name="T29" fmla="*/ 1870 h 3361"/>
                  <a:gd name="T30" fmla="*/ 2747 w 2754"/>
                  <a:gd name="T31" fmla="*/ 2001 h 3361"/>
                  <a:gd name="T32" fmla="*/ 2754 w 2754"/>
                  <a:gd name="T33" fmla="*/ 2140 h 3361"/>
                  <a:gd name="T34" fmla="*/ 2738 w 2754"/>
                  <a:gd name="T35" fmla="*/ 2337 h 3361"/>
                  <a:gd name="T36" fmla="*/ 2692 w 2754"/>
                  <a:gd name="T37" fmla="*/ 2529 h 3361"/>
                  <a:gd name="T38" fmla="*/ 2614 w 2754"/>
                  <a:gd name="T39" fmla="*/ 2717 h 3361"/>
                  <a:gd name="T40" fmla="*/ 2507 w 2754"/>
                  <a:gd name="T41" fmla="*/ 2894 h 3361"/>
                  <a:gd name="T42" fmla="*/ 2373 w 2754"/>
                  <a:gd name="T43" fmla="*/ 3043 h 3361"/>
                  <a:gd name="T44" fmla="*/ 2214 w 2754"/>
                  <a:gd name="T45" fmla="*/ 3165 h 3361"/>
                  <a:gd name="T46" fmla="*/ 2027 w 2754"/>
                  <a:gd name="T47" fmla="*/ 3259 h 3361"/>
                  <a:gd name="T48" fmla="*/ 1809 w 2754"/>
                  <a:gd name="T49" fmla="*/ 3322 h 3361"/>
                  <a:gd name="T50" fmla="*/ 1559 w 2754"/>
                  <a:gd name="T51" fmla="*/ 3356 h 3361"/>
                  <a:gd name="T52" fmla="*/ 1236 w 2754"/>
                  <a:gd name="T53" fmla="*/ 3357 h 3361"/>
                  <a:gd name="T54" fmla="*/ 1055 w 2754"/>
                  <a:gd name="T55" fmla="*/ 3341 h 3361"/>
                  <a:gd name="T56" fmla="*/ 892 w 2754"/>
                  <a:gd name="T57" fmla="*/ 3313 h 3361"/>
                  <a:gd name="T58" fmla="*/ 748 w 2754"/>
                  <a:gd name="T59" fmla="*/ 3273 h 3361"/>
                  <a:gd name="T60" fmla="*/ 616 w 2754"/>
                  <a:gd name="T61" fmla="*/ 3221 h 3361"/>
                  <a:gd name="T62" fmla="*/ 499 w 2754"/>
                  <a:gd name="T63" fmla="*/ 3158 h 3361"/>
                  <a:gd name="T64" fmla="*/ 357 w 2754"/>
                  <a:gd name="T65" fmla="*/ 3050 h 3361"/>
                  <a:gd name="T66" fmla="*/ 239 w 2754"/>
                  <a:gd name="T67" fmla="*/ 2929 h 3361"/>
                  <a:gd name="T68" fmla="*/ 169 w 2754"/>
                  <a:gd name="T69" fmla="*/ 2835 h 3361"/>
                  <a:gd name="T70" fmla="*/ 98 w 2754"/>
                  <a:gd name="T71" fmla="*/ 2708 h 3361"/>
                  <a:gd name="T72" fmla="*/ 0 w 2754"/>
                  <a:gd name="T73" fmla="*/ 2447 h 3361"/>
                  <a:gd name="T74" fmla="*/ 953 w 2754"/>
                  <a:gd name="T75" fmla="*/ 2451 h 3361"/>
                  <a:gd name="T76" fmla="*/ 997 w 2754"/>
                  <a:gd name="T77" fmla="*/ 2564 h 3361"/>
                  <a:gd name="T78" fmla="*/ 1059 w 2754"/>
                  <a:gd name="T79" fmla="*/ 2656 h 3361"/>
                  <a:gd name="T80" fmla="*/ 1137 w 2754"/>
                  <a:gd name="T81" fmla="*/ 2726 h 3361"/>
                  <a:gd name="T82" fmla="*/ 1225 w 2754"/>
                  <a:gd name="T83" fmla="*/ 2774 h 3361"/>
                  <a:gd name="T84" fmla="*/ 1322 w 2754"/>
                  <a:gd name="T85" fmla="*/ 2799 h 3361"/>
                  <a:gd name="T86" fmla="*/ 1432 w 2754"/>
                  <a:gd name="T87" fmla="*/ 2800 h 3361"/>
                  <a:gd name="T88" fmla="*/ 1541 w 2754"/>
                  <a:gd name="T89" fmla="*/ 2775 h 3361"/>
                  <a:gd name="T90" fmla="*/ 1636 w 2754"/>
                  <a:gd name="T91" fmla="*/ 2720 h 3361"/>
                  <a:gd name="T92" fmla="*/ 1717 w 2754"/>
                  <a:gd name="T93" fmla="*/ 2638 h 3361"/>
                  <a:gd name="T94" fmla="*/ 1779 w 2754"/>
                  <a:gd name="T95" fmla="*/ 2527 h 3361"/>
                  <a:gd name="T96" fmla="*/ 1816 w 2754"/>
                  <a:gd name="T97" fmla="*/ 2390 h 3361"/>
                  <a:gd name="T98" fmla="*/ 1828 w 2754"/>
                  <a:gd name="T99" fmla="*/ 2223 h 3361"/>
                  <a:gd name="T100" fmla="*/ 1816 w 2754"/>
                  <a:gd name="T101" fmla="*/ 2054 h 3361"/>
                  <a:gd name="T102" fmla="*/ 1779 w 2754"/>
                  <a:gd name="T103" fmla="*/ 1916 h 3361"/>
                  <a:gd name="T104" fmla="*/ 1717 w 2754"/>
                  <a:gd name="T105" fmla="*/ 1808 h 3361"/>
                  <a:gd name="T106" fmla="*/ 1634 w 2754"/>
                  <a:gd name="T107" fmla="*/ 1730 h 3361"/>
                  <a:gd name="T108" fmla="*/ 1533 w 2754"/>
                  <a:gd name="T109" fmla="*/ 1679 h 3361"/>
                  <a:gd name="T110" fmla="*/ 1416 w 2754"/>
                  <a:gd name="T111" fmla="*/ 1655 h 3361"/>
                  <a:gd name="T112" fmla="*/ 1267 w 2754"/>
                  <a:gd name="T113" fmla="*/ 1662 h 3361"/>
                  <a:gd name="T114" fmla="*/ 1108 w 2754"/>
                  <a:gd name="T115" fmla="*/ 1719 h 3361"/>
                  <a:gd name="T116" fmla="*/ 985 w 2754"/>
                  <a:gd name="T117" fmla="*/ 1807 h 3361"/>
                  <a:gd name="T118" fmla="*/ 412 w 2754"/>
                  <a:gd name="T119" fmla="*/ 0 h 3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54" h="3361">
                    <a:moveTo>
                      <a:pt x="412" y="0"/>
                    </a:moveTo>
                    <a:lnTo>
                      <a:pt x="2597" y="0"/>
                    </a:lnTo>
                    <a:lnTo>
                      <a:pt x="2597" y="735"/>
                    </a:lnTo>
                    <a:lnTo>
                      <a:pt x="1117" y="735"/>
                    </a:lnTo>
                    <a:lnTo>
                      <a:pt x="1039" y="1229"/>
                    </a:lnTo>
                    <a:lnTo>
                      <a:pt x="1076" y="1212"/>
                    </a:lnTo>
                    <a:lnTo>
                      <a:pt x="1115" y="1195"/>
                    </a:lnTo>
                    <a:lnTo>
                      <a:pt x="1153" y="1180"/>
                    </a:lnTo>
                    <a:lnTo>
                      <a:pt x="1190" y="1167"/>
                    </a:lnTo>
                    <a:lnTo>
                      <a:pt x="1229" y="1153"/>
                    </a:lnTo>
                    <a:lnTo>
                      <a:pt x="1267" y="1142"/>
                    </a:lnTo>
                    <a:lnTo>
                      <a:pt x="1304" y="1131"/>
                    </a:lnTo>
                    <a:lnTo>
                      <a:pt x="1342" y="1121"/>
                    </a:lnTo>
                    <a:lnTo>
                      <a:pt x="1380" y="1113"/>
                    </a:lnTo>
                    <a:lnTo>
                      <a:pt x="1416" y="1105"/>
                    </a:lnTo>
                    <a:lnTo>
                      <a:pt x="1454" y="1099"/>
                    </a:lnTo>
                    <a:lnTo>
                      <a:pt x="1490" y="1095"/>
                    </a:lnTo>
                    <a:lnTo>
                      <a:pt x="1528" y="1091"/>
                    </a:lnTo>
                    <a:lnTo>
                      <a:pt x="1565" y="1087"/>
                    </a:lnTo>
                    <a:lnTo>
                      <a:pt x="1601" y="1085"/>
                    </a:lnTo>
                    <a:lnTo>
                      <a:pt x="1639" y="1085"/>
                    </a:lnTo>
                    <a:lnTo>
                      <a:pt x="1669" y="1085"/>
                    </a:lnTo>
                    <a:lnTo>
                      <a:pt x="1700" y="1086"/>
                    </a:lnTo>
                    <a:lnTo>
                      <a:pt x="1730" y="1087"/>
                    </a:lnTo>
                    <a:lnTo>
                      <a:pt x="1759" y="1090"/>
                    </a:lnTo>
                    <a:lnTo>
                      <a:pt x="1790" y="1093"/>
                    </a:lnTo>
                    <a:lnTo>
                      <a:pt x="1818" y="1096"/>
                    </a:lnTo>
                    <a:lnTo>
                      <a:pt x="1847" y="1100"/>
                    </a:lnTo>
                    <a:lnTo>
                      <a:pt x="1875" y="1104"/>
                    </a:lnTo>
                    <a:lnTo>
                      <a:pt x="1904" y="1109"/>
                    </a:lnTo>
                    <a:lnTo>
                      <a:pt x="1931" y="1115"/>
                    </a:lnTo>
                    <a:lnTo>
                      <a:pt x="1958" y="1121"/>
                    </a:lnTo>
                    <a:lnTo>
                      <a:pt x="1985" y="1127"/>
                    </a:lnTo>
                    <a:lnTo>
                      <a:pt x="2011" y="1134"/>
                    </a:lnTo>
                    <a:lnTo>
                      <a:pt x="2037" y="1143"/>
                    </a:lnTo>
                    <a:lnTo>
                      <a:pt x="2063" y="1151"/>
                    </a:lnTo>
                    <a:lnTo>
                      <a:pt x="2089" y="1161"/>
                    </a:lnTo>
                    <a:lnTo>
                      <a:pt x="2114" y="1170"/>
                    </a:lnTo>
                    <a:lnTo>
                      <a:pt x="2138" y="1180"/>
                    </a:lnTo>
                    <a:lnTo>
                      <a:pt x="2162" y="1191"/>
                    </a:lnTo>
                    <a:lnTo>
                      <a:pt x="2186" y="1202"/>
                    </a:lnTo>
                    <a:lnTo>
                      <a:pt x="2210" y="1215"/>
                    </a:lnTo>
                    <a:lnTo>
                      <a:pt x="2233" y="1227"/>
                    </a:lnTo>
                    <a:lnTo>
                      <a:pt x="2256" y="1240"/>
                    </a:lnTo>
                    <a:lnTo>
                      <a:pt x="2278" y="1254"/>
                    </a:lnTo>
                    <a:lnTo>
                      <a:pt x="2300" y="1268"/>
                    </a:lnTo>
                    <a:lnTo>
                      <a:pt x="2322" y="1284"/>
                    </a:lnTo>
                    <a:lnTo>
                      <a:pt x="2344" y="1299"/>
                    </a:lnTo>
                    <a:lnTo>
                      <a:pt x="2365" y="1315"/>
                    </a:lnTo>
                    <a:lnTo>
                      <a:pt x="2385" y="1332"/>
                    </a:lnTo>
                    <a:lnTo>
                      <a:pt x="2406" y="1349"/>
                    </a:lnTo>
                    <a:lnTo>
                      <a:pt x="2426" y="1367"/>
                    </a:lnTo>
                    <a:lnTo>
                      <a:pt x="2444" y="1385"/>
                    </a:lnTo>
                    <a:lnTo>
                      <a:pt x="2463" y="1404"/>
                    </a:lnTo>
                    <a:lnTo>
                      <a:pt x="2482" y="1423"/>
                    </a:lnTo>
                    <a:lnTo>
                      <a:pt x="2500" y="1442"/>
                    </a:lnTo>
                    <a:lnTo>
                      <a:pt x="2518" y="1462"/>
                    </a:lnTo>
                    <a:lnTo>
                      <a:pt x="2533" y="1483"/>
                    </a:lnTo>
                    <a:lnTo>
                      <a:pt x="2550" y="1503"/>
                    </a:lnTo>
                    <a:lnTo>
                      <a:pt x="2565" y="1524"/>
                    </a:lnTo>
                    <a:lnTo>
                      <a:pt x="2580" y="1544"/>
                    </a:lnTo>
                    <a:lnTo>
                      <a:pt x="2594" y="1565"/>
                    </a:lnTo>
                    <a:lnTo>
                      <a:pt x="2608" y="1587"/>
                    </a:lnTo>
                    <a:lnTo>
                      <a:pt x="2621" y="1609"/>
                    </a:lnTo>
                    <a:lnTo>
                      <a:pt x="2633" y="1631"/>
                    </a:lnTo>
                    <a:lnTo>
                      <a:pt x="2645" y="1654"/>
                    </a:lnTo>
                    <a:lnTo>
                      <a:pt x="2656" y="1677"/>
                    </a:lnTo>
                    <a:lnTo>
                      <a:pt x="2666" y="1700"/>
                    </a:lnTo>
                    <a:lnTo>
                      <a:pt x="2677" y="1723"/>
                    </a:lnTo>
                    <a:lnTo>
                      <a:pt x="2686" y="1747"/>
                    </a:lnTo>
                    <a:lnTo>
                      <a:pt x="2694" y="1771"/>
                    </a:lnTo>
                    <a:lnTo>
                      <a:pt x="2703" y="1796"/>
                    </a:lnTo>
                    <a:lnTo>
                      <a:pt x="2710" y="1820"/>
                    </a:lnTo>
                    <a:lnTo>
                      <a:pt x="2717" y="1845"/>
                    </a:lnTo>
                    <a:lnTo>
                      <a:pt x="2724" y="1870"/>
                    </a:lnTo>
                    <a:lnTo>
                      <a:pt x="2730" y="1896"/>
                    </a:lnTo>
                    <a:lnTo>
                      <a:pt x="2734" y="1922"/>
                    </a:lnTo>
                    <a:lnTo>
                      <a:pt x="2739" y="1948"/>
                    </a:lnTo>
                    <a:lnTo>
                      <a:pt x="2744" y="1974"/>
                    </a:lnTo>
                    <a:lnTo>
                      <a:pt x="2747" y="2001"/>
                    </a:lnTo>
                    <a:lnTo>
                      <a:pt x="2749" y="2029"/>
                    </a:lnTo>
                    <a:lnTo>
                      <a:pt x="2751" y="2056"/>
                    </a:lnTo>
                    <a:lnTo>
                      <a:pt x="2753" y="2084"/>
                    </a:lnTo>
                    <a:lnTo>
                      <a:pt x="2754" y="2112"/>
                    </a:lnTo>
                    <a:lnTo>
                      <a:pt x="2754" y="2140"/>
                    </a:lnTo>
                    <a:lnTo>
                      <a:pt x="2753" y="2180"/>
                    </a:lnTo>
                    <a:lnTo>
                      <a:pt x="2752" y="2220"/>
                    </a:lnTo>
                    <a:lnTo>
                      <a:pt x="2749" y="2259"/>
                    </a:lnTo>
                    <a:lnTo>
                      <a:pt x="2744" y="2298"/>
                    </a:lnTo>
                    <a:lnTo>
                      <a:pt x="2738" y="2337"/>
                    </a:lnTo>
                    <a:lnTo>
                      <a:pt x="2732" y="2376"/>
                    </a:lnTo>
                    <a:lnTo>
                      <a:pt x="2724" y="2415"/>
                    </a:lnTo>
                    <a:lnTo>
                      <a:pt x="2714" y="2453"/>
                    </a:lnTo>
                    <a:lnTo>
                      <a:pt x="2704" y="2492"/>
                    </a:lnTo>
                    <a:lnTo>
                      <a:pt x="2692" y="2529"/>
                    </a:lnTo>
                    <a:lnTo>
                      <a:pt x="2679" y="2568"/>
                    </a:lnTo>
                    <a:lnTo>
                      <a:pt x="2664" y="2606"/>
                    </a:lnTo>
                    <a:lnTo>
                      <a:pt x="2649" y="2643"/>
                    </a:lnTo>
                    <a:lnTo>
                      <a:pt x="2633" y="2681"/>
                    </a:lnTo>
                    <a:lnTo>
                      <a:pt x="2614" y="2717"/>
                    </a:lnTo>
                    <a:lnTo>
                      <a:pt x="2595" y="2755"/>
                    </a:lnTo>
                    <a:lnTo>
                      <a:pt x="2575" y="2791"/>
                    </a:lnTo>
                    <a:lnTo>
                      <a:pt x="2553" y="2827"/>
                    </a:lnTo>
                    <a:lnTo>
                      <a:pt x="2530" y="2860"/>
                    </a:lnTo>
                    <a:lnTo>
                      <a:pt x="2507" y="2894"/>
                    </a:lnTo>
                    <a:lnTo>
                      <a:pt x="2482" y="2926"/>
                    </a:lnTo>
                    <a:lnTo>
                      <a:pt x="2457" y="2956"/>
                    </a:lnTo>
                    <a:lnTo>
                      <a:pt x="2430" y="2986"/>
                    </a:lnTo>
                    <a:lnTo>
                      <a:pt x="2403" y="3015"/>
                    </a:lnTo>
                    <a:lnTo>
                      <a:pt x="2373" y="3043"/>
                    </a:lnTo>
                    <a:lnTo>
                      <a:pt x="2344" y="3069"/>
                    </a:lnTo>
                    <a:lnTo>
                      <a:pt x="2313" y="3095"/>
                    </a:lnTo>
                    <a:lnTo>
                      <a:pt x="2281" y="3119"/>
                    </a:lnTo>
                    <a:lnTo>
                      <a:pt x="2248" y="3142"/>
                    </a:lnTo>
                    <a:lnTo>
                      <a:pt x="2214" y="3165"/>
                    </a:lnTo>
                    <a:lnTo>
                      <a:pt x="2179" y="3186"/>
                    </a:lnTo>
                    <a:lnTo>
                      <a:pt x="2143" y="3206"/>
                    </a:lnTo>
                    <a:lnTo>
                      <a:pt x="2105" y="3224"/>
                    </a:lnTo>
                    <a:lnTo>
                      <a:pt x="2068" y="3242"/>
                    </a:lnTo>
                    <a:lnTo>
                      <a:pt x="2027" y="3259"/>
                    </a:lnTo>
                    <a:lnTo>
                      <a:pt x="1986" y="3273"/>
                    </a:lnTo>
                    <a:lnTo>
                      <a:pt x="1944" y="3288"/>
                    </a:lnTo>
                    <a:lnTo>
                      <a:pt x="1900" y="3300"/>
                    </a:lnTo>
                    <a:lnTo>
                      <a:pt x="1855" y="3312"/>
                    </a:lnTo>
                    <a:lnTo>
                      <a:pt x="1809" y="3322"/>
                    </a:lnTo>
                    <a:lnTo>
                      <a:pt x="1761" y="3332"/>
                    </a:lnTo>
                    <a:lnTo>
                      <a:pt x="1713" y="3339"/>
                    </a:lnTo>
                    <a:lnTo>
                      <a:pt x="1663" y="3346"/>
                    </a:lnTo>
                    <a:lnTo>
                      <a:pt x="1612" y="3352"/>
                    </a:lnTo>
                    <a:lnTo>
                      <a:pt x="1559" y="3356"/>
                    </a:lnTo>
                    <a:lnTo>
                      <a:pt x="1505" y="3359"/>
                    </a:lnTo>
                    <a:lnTo>
                      <a:pt x="1451" y="3360"/>
                    </a:lnTo>
                    <a:lnTo>
                      <a:pt x="1394" y="3361"/>
                    </a:lnTo>
                    <a:lnTo>
                      <a:pt x="1314" y="3360"/>
                    </a:lnTo>
                    <a:lnTo>
                      <a:pt x="1236" y="3357"/>
                    </a:lnTo>
                    <a:lnTo>
                      <a:pt x="1199" y="3355"/>
                    </a:lnTo>
                    <a:lnTo>
                      <a:pt x="1162" y="3353"/>
                    </a:lnTo>
                    <a:lnTo>
                      <a:pt x="1125" y="3350"/>
                    </a:lnTo>
                    <a:lnTo>
                      <a:pt x="1090" y="3345"/>
                    </a:lnTo>
                    <a:lnTo>
                      <a:pt x="1055" y="3341"/>
                    </a:lnTo>
                    <a:lnTo>
                      <a:pt x="1021" y="3337"/>
                    </a:lnTo>
                    <a:lnTo>
                      <a:pt x="987" y="3332"/>
                    </a:lnTo>
                    <a:lnTo>
                      <a:pt x="955" y="3326"/>
                    </a:lnTo>
                    <a:lnTo>
                      <a:pt x="924" y="3320"/>
                    </a:lnTo>
                    <a:lnTo>
                      <a:pt x="892" y="3313"/>
                    </a:lnTo>
                    <a:lnTo>
                      <a:pt x="862" y="3307"/>
                    </a:lnTo>
                    <a:lnTo>
                      <a:pt x="832" y="3298"/>
                    </a:lnTo>
                    <a:lnTo>
                      <a:pt x="803" y="3291"/>
                    </a:lnTo>
                    <a:lnTo>
                      <a:pt x="775" y="3283"/>
                    </a:lnTo>
                    <a:lnTo>
                      <a:pt x="748" y="3273"/>
                    </a:lnTo>
                    <a:lnTo>
                      <a:pt x="720" y="3264"/>
                    </a:lnTo>
                    <a:lnTo>
                      <a:pt x="693" y="3255"/>
                    </a:lnTo>
                    <a:lnTo>
                      <a:pt x="667" y="3244"/>
                    </a:lnTo>
                    <a:lnTo>
                      <a:pt x="641" y="3233"/>
                    </a:lnTo>
                    <a:lnTo>
                      <a:pt x="616" y="3221"/>
                    </a:lnTo>
                    <a:lnTo>
                      <a:pt x="592" y="3210"/>
                    </a:lnTo>
                    <a:lnTo>
                      <a:pt x="568" y="3197"/>
                    </a:lnTo>
                    <a:lnTo>
                      <a:pt x="544" y="3185"/>
                    </a:lnTo>
                    <a:lnTo>
                      <a:pt x="521" y="3171"/>
                    </a:lnTo>
                    <a:lnTo>
                      <a:pt x="499" y="3158"/>
                    </a:lnTo>
                    <a:lnTo>
                      <a:pt x="477" y="3144"/>
                    </a:lnTo>
                    <a:lnTo>
                      <a:pt x="456" y="3129"/>
                    </a:lnTo>
                    <a:lnTo>
                      <a:pt x="435" y="3114"/>
                    </a:lnTo>
                    <a:lnTo>
                      <a:pt x="395" y="3082"/>
                    </a:lnTo>
                    <a:lnTo>
                      <a:pt x="357" y="3050"/>
                    </a:lnTo>
                    <a:lnTo>
                      <a:pt x="321" y="3017"/>
                    </a:lnTo>
                    <a:lnTo>
                      <a:pt x="286" y="2983"/>
                    </a:lnTo>
                    <a:lnTo>
                      <a:pt x="271" y="2966"/>
                    </a:lnTo>
                    <a:lnTo>
                      <a:pt x="255" y="2948"/>
                    </a:lnTo>
                    <a:lnTo>
                      <a:pt x="239" y="2929"/>
                    </a:lnTo>
                    <a:lnTo>
                      <a:pt x="225" y="2911"/>
                    </a:lnTo>
                    <a:lnTo>
                      <a:pt x="210" y="2893"/>
                    </a:lnTo>
                    <a:lnTo>
                      <a:pt x="197" y="2874"/>
                    </a:lnTo>
                    <a:lnTo>
                      <a:pt x="183" y="2855"/>
                    </a:lnTo>
                    <a:lnTo>
                      <a:pt x="169" y="2835"/>
                    </a:lnTo>
                    <a:lnTo>
                      <a:pt x="157" y="2815"/>
                    </a:lnTo>
                    <a:lnTo>
                      <a:pt x="145" y="2795"/>
                    </a:lnTo>
                    <a:lnTo>
                      <a:pt x="133" y="2775"/>
                    </a:lnTo>
                    <a:lnTo>
                      <a:pt x="121" y="2753"/>
                    </a:lnTo>
                    <a:lnTo>
                      <a:pt x="98" y="2708"/>
                    </a:lnTo>
                    <a:lnTo>
                      <a:pt x="76" y="2661"/>
                    </a:lnTo>
                    <a:lnTo>
                      <a:pt x="56" y="2611"/>
                    </a:lnTo>
                    <a:lnTo>
                      <a:pt x="36" y="2559"/>
                    </a:lnTo>
                    <a:lnTo>
                      <a:pt x="18" y="2504"/>
                    </a:lnTo>
                    <a:lnTo>
                      <a:pt x="0" y="2447"/>
                    </a:lnTo>
                    <a:lnTo>
                      <a:pt x="931" y="2346"/>
                    </a:lnTo>
                    <a:lnTo>
                      <a:pt x="935" y="2373"/>
                    </a:lnTo>
                    <a:lnTo>
                      <a:pt x="940" y="2400"/>
                    </a:lnTo>
                    <a:lnTo>
                      <a:pt x="947" y="2426"/>
                    </a:lnTo>
                    <a:lnTo>
                      <a:pt x="953" y="2451"/>
                    </a:lnTo>
                    <a:lnTo>
                      <a:pt x="960" y="2475"/>
                    </a:lnTo>
                    <a:lnTo>
                      <a:pt x="968" y="2498"/>
                    </a:lnTo>
                    <a:lnTo>
                      <a:pt x="977" y="2521"/>
                    </a:lnTo>
                    <a:lnTo>
                      <a:pt x="987" y="2543"/>
                    </a:lnTo>
                    <a:lnTo>
                      <a:pt x="997" y="2564"/>
                    </a:lnTo>
                    <a:lnTo>
                      <a:pt x="1008" y="2584"/>
                    </a:lnTo>
                    <a:lnTo>
                      <a:pt x="1020" y="2602"/>
                    </a:lnTo>
                    <a:lnTo>
                      <a:pt x="1032" y="2621"/>
                    </a:lnTo>
                    <a:lnTo>
                      <a:pt x="1045" y="2639"/>
                    </a:lnTo>
                    <a:lnTo>
                      <a:pt x="1059" y="2656"/>
                    </a:lnTo>
                    <a:lnTo>
                      <a:pt x="1073" y="2671"/>
                    </a:lnTo>
                    <a:lnTo>
                      <a:pt x="1089" y="2686"/>
                    </a:lnTo>
                    <a:lnTo>
                      <a:pt x="1104" y="2701"/>
                    </a:lnTo>
                    <a:lnTo>
                      <a:pt x="1120" y="2713"/>
                    </a:lnTo>
                    <a:lnTo>
                      <a:pt x="1137" y="2726"/>
                    </a:lnTo>
                    <a:lnTo>
                      <a:pt x="1154" y="2737"/>
                    </a:lnTo>
                    <a:lnTo>
                      <a:pt x="1171" y="2747"/>
                    </a:lnTo>
                    <a:lnTo>
                      <a:pt x="1189" y="2757"/>
                    </a:lnTo>
                    <a:lnTo>
                      <a:pt x="1207" y="2766"/>
                    </a:lnTo>
                    <a:lnTo>
                      <a:pt x="1225" y="2774"/>
                    </a:lnTo>
                    <a:lnTo>
                      <a:pt x="1244" y="2780"/>
                    </a:lnTo>
                    <a:lnTo>
                      <a:pt x="1262" y="2786"/>
                    </a:lnTo>
                    <a:lnTo>
                      <a:pt x="1282" y="2791"/>
                    </a:lnTo>
                    <a:lnTo>
                      <a:pt x="1302" y="2795"/>
                    </a:lnTo>
                    <a:lnTo>
                      <a:pt x="1322" y="2799"/>
                    </a:lnTo>
                    <a:lnTo>
                      <a:pt x="1343" y="2801"/>
                    </a:lnTo>
                    <a:lnTo>
                      <a:pt x="1364" y="2802"/>
                    </a:lnTo>
                    <a:lnTo>
                      <a:pt x="1385" y="2803"/>
                    </a:lnTo>
                    <a:lnTo>
                      <a:pt x="1409" y="2802"/>
                    </a:lnTo>
                    <a:lnTo>
                      <a:pt x="1432" y="2800"/>
                    </a:lnTo>
                    <a:lnTo>
                      <a:pt x="1455" y="2798"/>
                    </a:lnTo>
                    <a:lnTo>
                      <a:pt x="1477" y="2793"/>
                    </a:lnTo>
                    <a:lnTo>
                      <a:pt x="1499" y="2788"/>
                    </a:lnTo>
                    <a:lnTo>
                      <a:pt x="1520" y="2782"/>
                    </a:lnTo>
                    <a:lnTo>
                      <a:pt x="1541" y="2775"/>
                    </a:lnTo>
                    <a:lnTo>
                      <a:pt x="1561" y="2766"/>
                    </a:lnTo>
                    <a:lnTo>
                      <a:pt x="1580" y="2757"/>
                    </a:lnTo>
                    <a:lnTo>
                      <a:pt x="1599" y="2745"/>
                    </a:lnTo>
                    <a:lnTo>
                      <a:pt x="1618" y="2734"/>
                    </a:lnTo>
                    <a:lnTo>
                      <a:pt x="1636" y="2720"/>
                    </a:lnTo>
                    <a:lnTo>
                      <a:pt x="1654" y="2707"/>
                    </a:lnTo>
                    <a:lnTo>
                      <a:pt x="1670" y="2691"/>
                    </a:lnTo>
                    <a:lnTo>
                      <a:pt x="1687" y="2674"/>
                    </a:lnTo>
                    <a:lnTo>
                      <a:pt x="1703" y="2657"/>
                    </a:lnTo>
                    <a:lnTo>
                      <a:pt x="1717" y="2638"/>
                    </a:lnTo>
                    <a:lnTo>
                      <a:pt x="1732" y="2618"/>
                    </a:lnTo>
                    <a:lnTo>
                      <a:pt x="1746" y="2597"/>
                    </a:lnTo>
                    <a:lnTo>
                      <a:pt x="1758" y="2575"/>
                    </a:lnTo>
                    <a:lnTo>
                      <a:pt x="1769" y="2552"/>
                    </a:lnTo>
                    <a:lnTo>
                      <a:pt x="1779" y="2527"/>
                    </a:lnTo>
                    <a:lnTo>
                      <a:pt x="1789" y="2502"/>
                    </a:lnTo>
                    <a:lnTo>
                      <a:pt x="1797" y="2476"/>
                    </a:lnTo>
                    <a:lnTo>
                      <a:pt x="1804" y="2448"/>
                    </a:lnTo>
                    <a:lnTo>
                      <a:pt x="1811" y="2420"/>
                    </a:lnTo>
                    <a:lnTo>
                      <a:pt x="1816" y="2390"/>
                    </a:lnTo>
                    <a:lnTo>
                      <a:pt x="1821" y="2358"/>
                    </a:lnTo>
                    <a:lnTo>
                      <a:pt x="1824" y="2326"/>
                    </a:lnTo>
                    <a:lnTo>
                      <a:pt x="1826" y="2293"/>
                    </a:lnTo>
                    <a:lnTo>
                      <a:pt x="1828" y="2258"/>
                    </a:lnTo>
                    <a:lnTo>
                      <a:pt x="1828" y="2223"/>
                    </a:lnTo>
                    <a:lnTo>
                      <a:pt x="1828" y="2187"/>
                    </a:lnTo>
                    <a:lnTo>
                      <a:pt x="1826" y="2152"/>
                    </a:lnTo>
                    <a:lnTo>
                      <a:pt x="1824" y="2118"/>
                    </a:lnTo>
                    <a:lnTo>
                      <a:pt x="1820" y="2085"/>
                    </a:lnTo>
                    <a:lnTo>
                      <a:pt x="1816" y="2054"/>
                    </a:lnTo>
                    <a:lnTo>
                      <a:pt x="1811" y="2023"/>
                    </a:lnTo>
                    <a:lnTo>
                      <a:pt x="1804" y="1995"/>
                    </a:lnTo>
                    <a:lnTo>
                      <a:pt x="1797" y="1967"/>
                    </a:lnTo>
                    <a:lnTo>
                      <a:pt x="1789" y="1941"/>
                    </a:lnTo>
                    <a:lnTo>
                      <a:pt x="1779" y="1916"/>
                    </a:lnTo>
                    <a:lnTo>
                      <a:pt x="1769" y="1892"/>
                    </a:lnTo>
                    <a:lnTo>
                      <a:pt x="1757" y="1869"/>
                    </a:lnTo>
                    <a:lnTo>
                      <a:pt x="1745" y="1848"/>
                    </a:lnTo>
                    <a:lnTo>
                      <a:pt x="1731" y="1827"/>
                    </a:lnTo>
                    <a:lnTo>
                      <a:pt x="1717" y="1808"/>
                    </a:lnTo>
                    <a:lnTo>
                      <a:pt x="1702" y="1791"/>
                    </a:lnTo>
                    <a:lnTo>
                      <a:pt x="1686" y="1774"/>
                    </a:lnTo>
                    <a:lnTo>
                      <a:pt x="1669" y="1758"/>
                    </a:lnTo>
                    <a:lnTo>
                      <a:pt x="1652" y="1744"/>
                    </a:lnTo>
                    <a:lnTo>
                      <a:pt x="1634" y="1730"/>
                    </a:lnTo>
                    <a:lnTo>
                      <a:pt x="1615" y="1718"/>
                    </a:lnTo>
                    <a:lnTo>
                      <a:pt x="1595" y="1707"/>
                    </a:lnTo>
                    <a:lnTo>
                      <a:pt x="1575" y="1697"/>
                    </a:lnTo>
                    <a:lnTo>
                      <a:pt x="1554" y="1687"/>
                    </a:lnTo>
                    <a:lnTo>
                      <a:pt x="1533" y="1679"/>
                    </a:lnTo>
                    <a:lnTo>
                      <a:pt x="1511" y="1673"/>
                    </a:lnTo>
                    <a:lnTo>
                      <a:pt x="1488" y="1667"/>
                    </a:lnTo>
                    <a:lnTo>
                      <a:pt x="1465" y="1661"/>
                    </a:lnTo>
                    <a:lnTo>
                      <a:pt x="1441" y="1658"/>
                    </a:lnTo>
                    <a:lnTo>
                      <a:pt x="1416" y="1655"/>
                    </a:lnTo>
                    <a:lnTo>
                      <a:pt x="1391" y="1654"/>
                    </a:lnTo>
                    <a:lnTo>
                      <a:pt x="1366" y="1653"/>
                    </a:lnTo>
                    <a:lnTo>
                      <a:pt x="1332" y="1654"/>
                    </a:lnTo>
                    <a:lnTo>
                      <a:pt x="1299" y="1657"/>
                    </a:lnTo>
                    <a:lnTo>
                      <a:pt x="1267" y="1662"/>
                    </a:lnTo>
                    <a:lnTo>
                      <a:pt x="1234" y="1670"/>
                    </a:lnTo>
                    <a:lnTo>
                      <a:pt x="1202" y="1678"/>
                    </a:lnTo>
                    <a:lnTo>
                      <a:pt x="1170" y="1690"/>
                    </a:lnTo>
                    <a:lnTo>
                      <a:pt x="1139" y="1703"/>
                    </a:lnTo>
                    <a:lnTo>
                      <a:pt x="1108" y="1719"/>
                    </a:lnTo>
                    <a:lnTo>
                      <a:pt x="1085" y="1731"/>
                    </a:lnTo>
                    <a:lnTo>
                      <a:pt x="1061" y="1747"/>
                    </a:lnTo>
                    <a:lnTo>
                      <a:pt x="1035" y="1765"/>
                    </a:lnTo>
                    <a:lnTo>
                      <a:pt x="1010" y="1784"/>
                    </a:lnTo>
                    <a:lnTo>
                      <a:pt x="985" y="1807"/>
                    </a:lnTo>
                    <a:lnTo>
                      <a:pt x="959" y="1832"/>
                    </a:lnTo>
                    <a:lnTo>
                      <a:pt x="932" y="1860"/>
                    </a:lnTo>
                    <a:lnTo>
                      <a:pt x="905" y="1890"/>
                    </a:lnTo>
                    <a:lnTo>
                      <a:pt x="120" y="1777"/>
                    </a:lnTo>
                    <a:lnTo>
                      <a:pt x="412"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Rectangle 31"/>
              <p:cNvSpPr/>
              <p:nvPr/>
            </p:nvSpPr>
            <p:spPr>
              <a:xfrm>
                <a:off x="6019800" y="2712963"/>
                <a:ext cx="304800" cy="2350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Rectangle 32"/>
              <p:cNvSpPr/>
              <p:nvPr/>
            </p:nvSpPr>
            <p:spPr>
              <a:xfrm>
                <a:off x="6132512" y="2239565"/>
                <a:ext cx="301143" cy="1369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Rectangle 33"/>
              <p:cNvSpPr/>
              <p:nvPr/>
            </p:nvSpPr>
            <p:spPr>
              <a:xfrm>
                <a:off x="5233860" y="3762375"/>
                <a:ext cx="304800" cy="1044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Rectangle 34"/>
              <p:cNvSpPr/>
              <p:nvPr/>
            </p:nvSpPr>
            <p:spPr>
              <a:xfrm>
                <a:off x="5234584" y="3049645"/>
                <a:ext cx="304800" cy="1044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Rectangle 35"/>
              <p:cNvSpPr/>
              <p:nvPr/>
            </p:nvSpPr>
            <p:spPr>
              <a:xfrm>
                <a:off x="3774607" y="5387646"/>
                <a:ext cx="304800" cy="1044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Group 37"/>
            <p:cNvGrpSpPr/>
            <p:nvPr/>
          </p:nvGrpSpPr>
          <p:grpSpPr>
            <a:xfrm>
              <a:off x="7264933" y="1608567"/>
              <a:ext cx="469263" cy="469263"/>
              <a:chOff x="2005013" y="1077913"/>
              <a:chExt cx="688975" cy="688975"/>
            </a:xfrm>
            <a:solidFill>
              <a:schemeClr val="bg1"/>
            </a:solidFill>
          </p:grpSpPr>
          <p:sp>
            <p:nvSpPr>
              <p:cNvPr id="7" name="Freeform 5"/>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Freeform 6"/>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 name="Group 40"/>
            <p:cNvGrpSpPr/>
            <p:nvPr/>
          </p:nvGrpSpPr>
          <p:grpSpPr>
            <a:xfrm>
              <a:off x="6539911" y="2417085"/>
              <a:ext cx="477386" cy="476288"/>
              <a:chOff x="4594225" y="2119313"/>
              <a:chExt cx="690563" cy="688975"/>
            </a:xfrm>
            <a:solidFill>
              <a:schemeClr val="bg1"/>
            </a:solidFill>
          </p:grpSpPr>
          <p:sp>
            <p:nvSpPr>
              <p:cNvPr id="10"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3" name="Group 44"/>
            <p:cNvGrpSpPr/>
            <p:nvPr/>
          </p:nvGrpSpPr>
          <p:grpSpPr>
            <a:xfrm>
              <a:off x="5767572" y="3284651"/>
              <a:ext cx="416836" cy="390006"/>
              <a:chOff x="6964363" y="2108200"/>
              <a:chExt cx="690562" cy="646113"/>
            </a:xfrm>
            <a:solidFill>
              <a:schemeClr val="bg1"/>
            </a:solidFill>
          </p:grpSpPr>
          <p:sp>
            <p:nvSpPr>
              <p:cNvPr id="14"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 name="Group 47"/>
            <p:cNvGrpSpPr/>
            <p:nvPr/>
          </p:nvGrpSpPr>
          <p:grpSpPr>
            <a:xfrm>
              <a:off x="4967512" y="4084362"/>
              <a:ext cx="303955" cy="441191"/>
              <a:chOff x="8591550" y="2065338"/>
              <a:chExt cx="474663" cy="688975"/>
            </a:xfrm>
            <a:solidFill>
              <a:schemeClr val="bg1"/>
            </a:solidFill>
          </p:grpSpPr>
          <p:sp>
            <p:nvSpPr>
              <p:cNvPr id="17" name="Freeform 100"/>
              <p:cNvSpPr>
                <a:spLocks noEditPoints="1"/>
              </p:cNvSpPr>
              <p:nvPr/>
            </p:nvSpPr>
            <p:spPr bwMode="auto">
              <a:xfrm>
                <a:off x="8591550" y="2065338"/>
                <a:ext cx="474663" cy="688975"/>
              </a:xfrm>
              <a:custGeom>
                <a:avLst/>
                <a:gdLst>
                  <a:gd name="T0" fmla="*/ 2887 w 11063"/>
                  <a:gd name="T1" fmla="*/ 9929 h 16058"/>
                  <a:gd name="T2" fmla="*/ 2451 w 11063"/>
                  <a:gd name="T3" fmla="*/ 9123 h 16058"/>
                  <a:gd name="T4" fmla="*/ 1855 w 11063"/>
                  <a:gd name="T5" fmla="*/ 8041 h 16058"/>
                  <a:gd name="T6" fmla="*/ 1427 w 11063"/>
                  <a:gd name="T7" fmla="*/ 7165 h 16058"/>
                  <a:gd name="T8" fmla="*/ 1122 w 11063"/>
                  <a:gd name="T9" fmla="*/ 6318 h 16058"/>
                  <a:gd name="T10" fmla="*/ 1006 w 11063"/>
                  <a:gd name="T11" fmla="*/ 5520 h 16058"/>
                  <a:gd name="T12" fmla="*/ 1362 w 11063"/>
                  <a:gd name="T13" fmla="*/ 3764 h 16058"/>
                  <a:gd name="T14" fmla="*/ 2332 w 11063"/>
                  <a:gd name="T15" fmla="*/ 2327 h 16058"/>
                  <a:gd name="T16" fmla="*/ 3771 w 11063"/>
                  <a:gd name="T17" fmla="*/ 1359 h 16058"/>
                  <a:gd name="T18" fmla="*/ 5532 w 11063"/>
                  <a:gd name="T19" fmla="*/ 1004 h 16058"/>
                  <a:gd name="T20" fmla="*/ 7292 w 11063"/>
                  <a:gd name="T21" fmla="*/ 1359 h 16058"/>
                  <a:gd name="T22" fmla="*/ 8731 w 11063"/>
                  <a:gd name="T23" fmla="*/ 2327 h 16058"/>
                  <a:gd name="T24" fmla="*/ 9701 w 11063"/>
                  <a:gd name="T25" fmla="*/ 3764 h 16058"/>
                  <a:gd name="T26" fmla="*/ 10057 w 11063"/>
                  <a:gd name="T27" fmla="*/ 5520 h 16058"/>
                  <a:gd name="T28" fmla="*/ 9941 w 11063"/>
                  <a:gd name="T29" fmla="*/ 6314 h 16058"/>
                  <a:gd name="T30" fmla="*/ 9636 w 11063"/>
                  <a:gd name="T31" fmla="*/ 7163 h 16058"/>
                  <a:gd name="T32" fmla="*/ 9207 w 11063"/>
                  <a:gd name="T33" fmla="*/ 8042 h 16058"/>
                  <a:gd name="T34" fmla="*/ 8612 w 11063"/>
                  <a:gd name="T35" fmla="*/ 9129 h 16058"/>
                  <a:gd name="T36" fmla="*/ 8179 w 11063"/>
                  <a:gd name="T37" fmla="*/ 9932 h 16058"/>
                  <a:gd name="T38" fmla="*/ 5484 w 11063"/>
                  <a:gd name="T39" fmla="*/ 15054 h 16058"/>
                  <a:gd name="T40" fmla="*/ 5160 w 11063"/>
                  <a:gd name="T41" fmla="*/ 15030 h 16058"/>
                  <a:gd name="T42" fmla="*/ 4907 w 11063"/>
                  <a:gd name="T43" fmla="*/ 14937 h 16058"/>
                  <a:gd name="T44" fmla="*/ 4698 w 11063"/>
                  <a:gd name="T45" fmla="*/ 14732 h 16058"/>
                  <a:gd name="T46" fmla="*/ 6658 w 11063"/>
                  <a:gd name="T47" fmla="*/ 14161 h 16058"/>
                  <a:gd name="T48" fmla="*/ 6436 w 11063"/>
                  <a:gd name="T49" fmla="*/ 14651 h 16058"/>
                  <a:gd name="T50" fmla="*/ 6202 w 11063"/>
                  <a:gd name="T51" fmla="*/ 14919 h 16058"/>
                  <a:gd name="T52" fmla="*/ 5915 w 11063"/>
                  <a:gd name="T53" fmla="*/ 15031 h 16058"/>
                  <a:gd name="T54" fmla="*/ 5532 w 11063"/>
                  <a:gd name="T55" fmla="*/ 15054 h 16058"/>
                  <a:gd name="T56" fmla="*/ 3763 w 11063"/>
                  <a:gd name="T57" fmla="*/ 12094 h 16058"/>
                  <a:gd name="T58" fmla="*/ 3603 w 11063"/>
                  <a:gd name="T59" fmla="*/ 11605 h 16058"/>
                  <a:gd name="T60" fmla="*/ 7351 w 11063"/>
                  <a:gd name="T61" fmla="*/ 11943 h 16058"/>
                  <a:gd name="T62" fmla="*/ 4290 w 11063"/>
                  <a:gd name="T63" fmla="*/ 13799 h 16058"/>
                  <a:gd name="T64" fmla="*/ 4145 w 11063"/>
                  <a:gd name="T65" fmla="*/ 13340 h 16058"/>
                  <a:gd name="T66" fmla="*/ 7149 w 11063"/>
                  <a:gd name="T67" fmla="*/ 12594 h 16058"/>
                  <a:gd name="T68" fmla="*/ 7016 w 11063"/>
                  <a:gd name="T69" fmla="*/ 13038 h 16058"/>
                  <a:gd name="T70" fmla="*/ 6835 w 11063"/>
                  <a:gd name="T71" fmla="*/ 13637 h 16058"/>
                  <a:gd name="T72" fmla="*/ 3630 w 11063"/>
                  <a:gd name="T73" fmla="*/ 335 h 16058"/>
                  <a:gd name="T74" fmla="*/ 1812 w 11063"/>
                  <a:gd name="T75" fmla="*/ 1434 h 16058"/>
                  <a:gd name="T76" fmla="*/ 545 w 11063"/>
                  <a:gd name="T77" fmla="*/ 3127 h 16058"/>
                  <a:gd name="T78" fmla="*/ 7 w 11063"/>
                  <a:gd name="T79" fmla="*/ 5236 h 16058"/>
                  <a:gd name="T80" fmla="*/ 234 w 11063"/>
                  <a:gd name="T81" fmla="*/ 6861 h 16058"/>
                  <a:gd name="T82" fmla="*/ 910 w 11063"/>
                  <a:gd name="T83" fmla="*/ 8405 h 16058"/>
                  <a:gd name="T84" fmla="*/ 1748 w 11063"/>
                  <a:gd name="T85" fmla="*/ 9927 h 16058"/>
                  <a:gd name="T86" fmla="*/ 2463 w 11063"/>
                  <a:gd name="T87" fmla="*/ 11392 h 16058"/>
                  <a:gd name="T88" fmla="*/ 3065 w 11063"/>
                  <a:gd name="T89" fmla="*/ 13245 h 16058"/>
                  <a:gd name="T90" fmla="*/ 3552 w 11063"/>
                  <a:gd name="T91" fmla="*/ 14718 h 16058"/>
                  <a:gd name="T92" fmla="*/ 4207 w 11063"/>
                  <a:gd name="T93" fmla="*/ 15672 h 16058"/>
                  <a:gd name="T94" fmla="*/ 5340 w 11063"/>
                  <a:gd name="T95" fmla="*/ 16053 h 16058"/>
                  <a:gd name="T96" fmla="*/ 6643 w 11063"/>
                  <a:gd name="T97" fmla="*/ 15823 h 16058"/>
                  <a:gd name="T98" fmla="*/ 7387 w 11063"/>
                  <a:gd name="T99" fmla="*/ 15011 h 16058"/>
                  <a:gd name="T100" fmla="*/ 7880 w 11063"/>
                  <a:gd name="T101" fmla="*/ 13666 h 16058"/>
                  <a:gd name="T102" fmla="*/ 8442 w 11063"/>
                  <a:gd name="T103" fmla="*/ 11841 h 16058"/>
                  <a:gd name="T104" fmla="*/ 9115 w 11063"/>
                  <a:gd name="T105" fmla="*/ 10307 h 16058"/>
                  <a:gd name="T106" fmla="*/ 9949 w 11063"/>
                  <a:gd name="T107" fmla="*/ 8788 h 16058"/>
                  <a:gd name="T108" fmla="*/ 10691 w 11063"/>
                  <a:gd name="T109" fmla="*/ 7241 h 16058"/>
                  <a:gd name="T110" fmla="*/ 11058 w 11063"/>
                  <a:gd name="T111" fmla="*/ 5709 h 16058"/>
                  <a:gd name="T112" fmla="*/ 10727 w 11063"/>
                  <a:gd name="T113" fmla="*/ 3622 h 16058"/>
                  <a:gd name="T114" fmla="*/ 9626 w 11063"/>
                  <a:gd name="T115" fmla="*/ 1809 h 16058"/>
                  <a:gd name="T116" fmla="*/ 7929 w 11063"/>
                  <a:gd name="T117" fmla="*/ 544 h 16058"/>
                  <a:gd name="T118" fmla="*/ 5816 w 11063"/>
                  <a:gd name="T119" fmla="*/ 7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063" h="16058">
                    <a:moveTo>
                      <a:pt x="7881" y="10538"/>
                    </a:moveTo>
                    <a:lnTo>
                      <a:pt x="3187" y="10538"/>
                    </a:lnTo>
                    <a:lnTo>
                      <a:pt x="3140" y="10437"/>
                    </a:lnTo>
                    <a:lnTo>
                      <a:pt x="3092" y="10335"/>
                    </a:lnTo>
                    <a:lnTo>
                      <a:pt x="3041" y="10234"/>
                    </a:lnTo>
                    <a:lnTo>
                      <a:pt x="2991" y="10132"/>
                    </a:lnTo>
                    <a:lnTo>
                      <a:pt x="2940" y="10030"/>
                    </a:lnTo>
                    <a:lnTo>
                      <a:pt x="2887" y="9929"/>
                    </a:lnTo>
                    <a:lnTo>
                      <a:pt x="2835" y="9827"/>
                    </a:lnTo>
                    <a:lnTo>
                      <a:pt x="2781" y="9727"/>
                    </a:lnTo>
                    <a:lnTo>
                      <a:pt x="2728" y="9626"/>
                    </a:lnTo>
                    <a:lnTo>
                      <a:pt x="2672" y="9524"/>
                    </a:lnTo>
                    <a:lnTo>
                      <a:pt x="2618" y="9424"/>
                    </a:lnTo>
                    <a:lnTo>
                      <a:pt x="2563" y="9324"/>
                    </a:lnTo>
                    <a:lnTo>
                      <a:pt x="2507" y="9223"/>
                    </a:lnTo>
                    <a:lnTo>
                      <a:pt x="2451" y="9123"/>
                    </a:lnTo>
                    <a:lnTo>
                      <a:pt x="2396" y="9024"/>
                    </a:lnTo>
                    <a:lnTo>
                      <a:pt x="2340" y="8924"/>
                    </a:lnTo>
                    <a:lnTo>
                      <a:pt x="2217" y="8703"/>
                    </a:lnTo>
                    <a:lnTo>
                      <a:pt x="2094" y="8483"/>
                    </a:lnTo>
                    <a:lnTo>
                      <a:pt x="2034" y="8372"/>
                    </a:lnTo>
                    <a:lnTo>
                      <a:pt x="1973" y="8262"/>
                    </a:lnTo>
                    <a:lnTo>
                      <a:pt x="1914" y="8151"/>
                    </a:lnTo>
                    <a:lnTo>
                      <a:pt x="1855" y="8041"/>
                    </a:lnTo>
                    <a:lnTo>
                      <a:pt x="1796" y="7931"/>
                    </a:lnTo>
                    <a:lnTo>
                      <a:pt x="1740" y="7820"/>
                    </a:lnTo>
                    <a:lnTo>
                      <a:pt x="1684" y="7711"/>
                    </a:lnTo>
                    <a:lnTo>
                      <a:pt x="1629" y="7600"/>
                    </a:lnTo>
                    <a:lnTo>
                      <a:pt x="1576" y="7491"/>
                    </a:lnTo>
                    <a:lnTo>
                      <a:pt x="1525" y="7383"/>
                    </a:lnTo>
                    <a:lnTo>
                      <a:pt x="1475" y="7273"/>
                    </a:lnTo>
                    <a:lnTo>
                      <a:pt x="1427" y="7165"/>
                    </a:lnTo>
                    <a:lnTo>
                      <a:pt x="1381" y="7057"/>
                    </a:lnTo>
                    <a:lnTo>
                      <a:pt x="1337" y="6950"/>
                    </a:lnTo>
                    <a:lnTo>
                      <a:pt x="1294" y="6843"/>
                    </a:lnTo>
                    <a:lnTo>
                      <a:pt x="1255" y="6736"/>
                    </a:lnTo>
                    <a:lnTo>
                      <a:pt x="1218" y="6631"/>
                    </a:lnTo>
                    <a:lnTo>
                      <a:pt x="1183" y="6526"/>
                    </a:lnTo>
                    <a:lnTo>
                      <a:pt x="1151" y="6421"/>
                    </a:lnTo>
                    <a:lnTo>
                      <a:pt x="1122" y="6318"/>
                    </a:lnTo>
                    <a:lnTo>
                      <a:pt x="1095" y="6214"/>
                    </a:lnTo>
                    <a:lnTo>
                      <a:pt x="1072" y="6112"/>
                    </a:lnTo>
                    <a:lnTo>
                      <a:pt x="1053" y="6012"/>
                    </a:lnTo>
                    <a:lnTo>
                      <a:pt x="1036" y="5911"/>
                    </a:lnTo>
                    <a:lnTo>
                      <a:pt x="1023" y="5812"/>
                    </a:lnTo>
                    <a:lnTo>
                      <a:pt x="1014" y="5714"/>
                    </a:lnTo>
                    <a:lnTo>
                      <a:pt x="1008" y="5616"/>
                    </a:lnTo>
                    <a:lnTo>
                      <a:pt x="1006" y="5520"/>
                    </a:lnTo>
                    <a:lnTo>
                      <a:pt x="1012" y="5288"/>
                    </a:lnTo>
                    <a:lnTo>
                      <a:pt x="1029" y="5059"/>
                    </a:lnTo>
                    <a:lnTo>
                      <a:pt x="1058" y="4833"/>
                    </a:lnTo>
                    <a:lnTo>
                      <a:pt x="1098" y="4611"/>
                    </a:lnTo>
                    <a:lnTo>
                      <a:pt x="1149" y="4393"/>
                    </a:lnTo>
                    <a:lnTo>
                      <a:pt x="1210" y="4178"/>
                    </a:lnTo>
                    <a:lnTo>
                      <a:pt x="1280" y="3968"/>
                    </a:lnTo>
                    <a:lnTo>
                      <a:pt x="1362" y="3764"/>
                    </a:lnTo>
                    <a:lnTo>
                      <a:pt x="1452" y="3564"/>
                    </a:lnTo>
                    <a:lnTo>
                      <a:pt x="1553" y="3369"/>
                    </a:lnTo>
                    <a:lnTo>
                      <a:pt x="1661" y="3179"/>
                    </a:lnTo>
                    <a:lnTo>
                      <a:pt x="1779" y="2997"/>
                    </a:lnTo>
                    <a:lnTo>
                      <a:pt x="1906" y="2819"/>
                    </a:lnTo>
                    <a:lnTo>
                      <a:pt x="2041" y="2649"/>
                    </a:lnTo>
                    <a:lnTo>
                      <a:pt x="2182" y="2485"/>
                    </a:lnTo>
                    <a:lnTo>
                      <a:pt x="2332" y="2327"/>
                    </a:lnTo>
                    <a:lnTo>
                      <a:pt x="2490" y="2178"/>
                    </a:lnTo>
                    <a:lnTo>
                      <a:pt x="2654" y="2036"/>
                    </a:lnTo>
                    <a:lnTo>
                      <a:pt x="2825" y="1902"/>
                    </a:lnTo>
                    <a:lnTo>
                      <a:pt x="3003" y="1776"/>
                    </a:lnTo>
                    <a:lnTo>
                      <a:pt x="3186" y="1658"/>
                    </a:lnTo>
                    <a:lnTo>
                      <a:pt x="3376" y="1550"/>
                    </a:lnTo>
                    <a:lnTo>
                      <a:pt x="3571" y="1449"/>
                    </a:lnTo>
                    <a:lnTo>
                      <a:pt x="3771" y="1359"/>
                    </a:lnTo>
                    <a:lnTo>
                      <a:pt x="3977" y="1279"/>
                    </a:lnTo>
                    <a:lnTo>
                      <a:pt x="4187" y="1207"/>
                    </a:lnTo>
                    <a:lnTo>
                      <a:pt x="4402" y="1146"/>
                    </a:lnTo>
                    <a:lnTo>
                      <a:pt x="4620" y="1096"/>
                    </a:lnTo>
                    <a:lnTo>
                      <a:pt x="4843" y="1056"/>
                    </a:lnTo>
                    <a:lnTo>
                      <a:pt x="5069" y="1027"/>
                    </a:lnTo>
                    <a:lnTo>
                      <a:pt x="5299" y="1010"/>
                    </a:lnTo>
                    <a:lnTo>
                      <a:pt x="5532" y="1004"/>
                    </a:lnTo>
                    <a:lnTo>
                      <a:pt x="5764" y="1010"/>
                    </a:lnTo>
                    <a:lnTo>
                      <a:pt x="5993" y="1027"/>
                    </a:lnTo>
                    <a:lnTo>
                      <a:pt x="6219" y="1056"/>
                    </a:lnTo>
                    <a:lnTo>
                      <a:pt x="6443" y="1096"/>
                    </a:lnTo>
                    <a:lnTo>
                      <a:pt x="6661" y="1146"/>
                    </a:lnTo>
                    <a:lnTo>
                      <a:pt x="6876" y="1207"/>
                    </a:lnTo>
                    <a:lnTo>
                      <a:pt x="7086" y="1279"/>
                    </a:lnTo>
                    <a:lnTo>
                      <a:pt x="7292" y="1359"/>
                    </a:lnTo>
                    <a:lnTo>
                      <a:pt x="7492" y="1449"/>
                    </a:lnTo>
                    <a:lnTo>
                      <a:pt x="7687" y="1550"/>
                    </a:lnTo>
                    <a:lnTo>
                      <a:pt x="7877" y="1658"/>
                    </a:lnTo>
                    <a:lnTo>
                      <a:pt x="8060" y="1776"/>
                    </a:lnTo>
                    <a:lnTo>
                      <a:pt x="8238" y="1902"/>
                    </a:lnTo>
                    <a:lnTo>
                      <a:pt x="8409" y="2036"/>
                    </a:lnTo>
                    <a:lnTo>
                      <a:pt x="8573" y="2178"/>
                    </a:lnTo>
                    <a:lnTo>
                      <a:pt x="8731" y="2327"/>
                    </a:lnTo>
                    <a:lnTo>
                      <a:pt x="8881" y="2485"/>
                    </a:lnTo>
                    <a:lnTo>
                      <a:pt x="9022" y="2649"/>
                    </a:lnTo>
                    <a:lnTo>
                      <a:pt x="9157" y="2819"/>
                    </a:lnTo>
                    <a:lnTo>
                      <a:pt x="9283" y="2997"/>
                    </a:lnTo>
                    <a:lnTo>
                      <a:pt x="9402" y="3179"/>
                    </a:lnTo>
                    <a:lnTo>
                      <a:pt x="9510" y="3369"/>
                    </a:lnTo>
                    <a:lnTo>
                      <a:pt x="9611" y="3564"/>
                    </a:lnTo>
                    <a:lnTo>
                      <a:pt x="9701" y="3764"/>
                    </a:lnTo>
                    <a:lnTo>
                      <a:pt x="9783" y="3968"/>
                    </a:lnTo>
                    <a:lnTo>
                      <a:pt x="9853" y="4178"/>
                    </a:lnTo>
                    <a:lnTo>
                      <a:pt x="9914" y="4393"/>
                    </a:lnTo>
                    <a:lnTo>
                      <a:pt x="9965" y="4611"/>
                    </a:lnTo>
                    <a:lnTo>
                      <a:pt x="10005" y="4833"/>
                    </a:lnTo>
                    <a:lnTo>
                      <a:pt x="10034" y="5059"/>
                    </a:lnTo>
                    <a:lnTo>
                      <a:pt x="10051" y="5288"/>
                    </a:lnTo>
                    <a:lnTo>
                      <a:pt x="10057" y="5520"/>
                    </a:lnTo>
                    <a:lnTo>
                      <a:pt x="10055" y="5615"/>
                    </a:lnTo>
                    <a:lnTo>
                      <a:pt x="10049" y="5713"/>
                    </a:lnTo>
                    <a:lnTo>
                      <a:pt x="10040" y="5810"/>
                    </a:lnTo>
                    <a:lnTo>
                      <a:pt x="10027" y="5908"/>
                    </a:lnTo>
                    <a:lnTo>
                      <a:pt x="10010" y="6009"/>
                    </a:lnTo>
                    <a:lnTo>
                      <a:pt x="9990" y="6110"/>
                    </a:lnTo>
                    <a:lnTo>
                      <a:pt x="9967" y="6211"/>
                    </a:lnTo>
                    <a:lnTo>
                      <a:pt x="9941" y="6314"/>
                    </a:lnTo>
                    <a:lnTo>
                      <a:pt x="9911" y="6418"/>
                    </a:lnTo>
                    <a:lnTo>
                      <a:pt x="9880" y="6523"/>
                    </a:lnTo>
                    <a:lnTo>
                      <a:pt x="9845" y="6627"/>
                    </a:lnTo>
                    <a:lnTo>
                      <a:pt x="9808" y="6733"/>
                    </a:lnTo>
                    <a:lnTo>
                      <a:pt x="9769" y="6840"/>
                    </a:lnTo>
                    <a:lnTo>
                      <a:pt x="9726" y="6947"/>
                    </a:lnTo>
                    <a:lnTo>
                      <a:pt x="9682" y="7054"/>
                    </a:lnTo>
                    <a:lnTo>
                      <a:pt x="9636" y="7163"/>
                    </a:lnTo>
                    <a:lnTo>
                      <a:pt x="9588" y="7271"/>
                    </a:lnTo>
                    <a:lnTo>
                      <a:pt x="9538" y="7381"/>
                    </a:lnTo>
                    <a:lnTo>
                      <a:pt x="9486" y="7490"/>
                    </a:lnTo>
                    <a:lnTo>
                      <a:pt x="9433" y="7599"/>
                    </a:lnTo>
                    <a:lnTo>
                      <a:pt x="9378" y="7710"/>
                    </a:lnTo>
                    <a:lnTo>
                      <a:pt x="9323" y="7820"/>
                    </a:lnTo>
                    <a:lnTo>
                      <a:pt x="9266" y="7932"/>
                    </a:lnTo>
                    <a:lnTo>
                      <a:pt x="9207" y="8042"/>
                    </a:lnTo>
                    <a:lnTo>
                      <a:pt x="9149" y="8153"/>
                    </a:lnTo>
                    <a:lnTo>
                      <a:pt x="9089" y="8264"/>
                    </a:lnTo>
                    <a:lnTo>
                      <a:pt x="9028" y="8375"/>
                    </a:lnTo>
                    <a:lnTo>
                      <a:pt x="8968" y="8487"/>
                    </a:lnTo>
                    <a:lnTo>
                      <a:pt x="8845" y="8708"/>
                    </a:lnTo>
                    <a:lnTo>
                      <a:pt x="8722" y="8930"/>
                    </a:lnTo>
                    <a:lnTo>
                      <a:pt x="8667" y="9029"/>
                    </a:lnTo>
                    <a:lnTo>
                      <a:pt x="8612" y="9129"/>
                    </a:lnTo>
                    <a:lnTo>
                      <a:pt x="8557" y="9228"/>
                    </a:lnTo>
                    <a:lnTo>
                      <a:pt x="8501" y="9329"/>
                    </a:lnTo>
                    <a:lnTo>
                      <a:pt x="8447" y="9429"/>
                    </a:lnTo>
                    <a:lnTo>
                      <a:pt x="8392" y="9529"/>
                    </a:lnTo>
                    <a:lnTo>
                      <a:pt x="8338" y="9630"/>
                    </a:lnTo>
                    <a:lnTo>
                      <a:pt x="8284" y="9730"/>
                    </a:lnTo>
                    <a:lnTo>
                      <a:pt x="8231" y="9831"/>
                    </a:lnTo>
                    <a:lnTo>
                      <a:pt x="8179" y="9932"/>
                    </a:lnTo>
                    <a:lnTo>
                      <a:pt x="8127" y="10033"/>
                    </a:lnTo>
                    <a:lnTo>
                      <a:pt x="8076" y="10134"/>
                    </a:lnTo>
                    <a:lnTo>
                      <a:pt x="8026" y="10235"/>
                    </a:lnTo>
                    <a:lnTo>
                      <a:pt x="7976" y="10336"/>
                    </a:lnTo>
                    <a:lnTo>
                      <a:pt x="7928" y="10437"/>
                    </a:lnTo>
                    <a:lnTo>
                      <a:pt x="7881" y="10538"/>
                    </a:lnTo>
                    <a:close/>
                    <a:moveTo>
                      <a:pt x="5532" y="15054"/>
                    </a:moveTo>
                    <a:lnTo>
                      <a:pt x="5484" y="15054"/>
                    </a:lnTo>
                    <a:lnTo>
                      <a:pt x="5439" y="15053"/>
                    </a:lnTo>
                    <a:lnTo>
                      <a:pt x="5395" y="15052"/>
                    </a:lnTo>
                    <a:lnTo>
                      <a:pt x="5352" y="15050"/>
                    </a:lnTo>
                    <a:lnTo>
                      <a:pt x="5311" y="15048"/>
                    </a:lnTo>
                    <a:lnTo>
                      <a:pt x="5272" y="15045"/>
                    </a:lnTo>
                    <a:lnTo>
                      <a:pt x="5234" y="15041"/>
                    </a:lnTo>
                    <a:lnTo>
                      <a:pt x="5197" y="15036"/>
                    </a:lnTo>
                    <a:lnTo>
                      <a:pt x="5160" y="15030"/>
                    </a:lnTo>
                    <a:lnTo>
                      <a:pt x="5125" y="15023"/>
                    </a:lnTo>
                    <a:lnTo>
                      <a:pt x="5091" y="15015"/>
                    </a:lnTo>
                    <a:lnTo>
                      <a:pt x="5059" y="15006"/>
                    </a:lnTo>
                    <a:lnTo>
                      <a:pt x="5027" y="14995"/>
                    </a:lnTo>
                    <a:lnTo>
                      <a:pt x="4995" y="14983"/>
                    </a:lnTo>
                    <a:lnTo>
                      <a:pt x="4965" y="14969"/>
                    </a:lnTo>
                    <a:lnTo>
                      <a:pt x="4936" y="14954"/>
                    </a:lnTo>
                    <a:lnTo>
                      <a:pt x="4907" y="14937"/>
                    </a:lnTo>
                    <a:lnTo>
                      <a:pt x="4880" y="14919"/>
                    </a:lnTo>
                    <a:lnTo>
                      <a:pt x="4852" y="14898"/>
                    </a:lnTo>
                    <a:lnTo>
                      <a:pt x="4825" y="14876"/>
                    </a:lnTo>
                    <a:lnTo>
                      <a:pt x="4799" y="14852"/>
                    </a:lnTo>
                    <a:lnTo>
                      <a:pt x="4773" y="14825"/>
                    </a:lnTo>
                    <a:lnTo>
                      <a:pt x="4748" y="14796"/>
                    </a:lnTo>
                    <a:lnTo>
                      <a:pt x="4723" y="14765"/>
                    </a:lnTo>
                    <a:lnTo>
                      <a:pt x="4698" y="14732"/>
                    </a:lnTo>
                    <a:lnTo>
                      <a:pt x="4673" y="14696"/>
                    </a:lnTo>
                    <a:lnTo>
                      <a:pt x="4648" y="14658"/>
                    </a:lnTo>
                    <a:lnTo>
                      <a:pt x="4624" y="14618"/>
                    </a:lnTo>
                    <a:lnTo>
                      <a:pt x="4600" y="14574"/>
                    </a:lnTo>
                    <a:lnTo>
                      <a:pt x="4576" y="14527"/>
                    </a:lnTo>
                    <a:lnTo>
                      <a:pt x="4552" y="14479"/>
                    </a:lnTo>
                    <a:lnTo>
                      <a:pt x="4527" y="14427"/>
                    </a:lnTo>
                    <a:lnTo>
                      <a:pt x="6658" y="14161"/>
                    </a:lnTo>
                    <a:lnTo>
                      <a:pt x="6630" y="14236"/>
                    </a:lnTo>
                    <a:lnTo>
                      <a:pt x="6602" y="14308"/>
                    </a:lnTo>
                    <a:lnTo>
                      <a:pt x="6573" y="14375"/>
                    </a:lnTo>
                    <a:lnTo>
                      <a:pt x="6546" y="14438"/>
                    </a:lnTo>
                    <a:lnTo>
                      <a:pt x="6518" y="14496"/>
                    </a:lnTo>
                    <a:lnTo>
                      <a:pt x="6491" y="14552"/>
                    </a:lnTo>
                    <a:lnTo>
                      <a:pt x="6464" y="14603"/>
                    </a:lnTo>
                    <a:lnTo>
                      <a:pt x="6436" y="14651"/>
                    </a:lnTo>
                    <a:lnTo>
                      <a:pt x="6408" y="14695"/>
                    </a:lnTo>
                    <a:lnTo>
                      <a:pt x="6380" y="14736"/>
                    </a:lnTo>
                    <a:lnTo>
                      <a:pt x="6352" y="14773"/>
                    </a:lnTo>
                    <a:lnTo>
                      <a:pt x="6323" y="14808"/>
                    </a:lnTo>
                    <a:lnTo>
                      <a:pt x="6294" y="14841"/>
                    </a:lnTo>
                    <a:lnTo>
                      <a:pt x="6264" y="14869"/>
                    </a:lnTo>
                    <a:lnTo>
                      <a:pt x="6233" y="14895"/>
                    </a:lnTo>
                    <a:lnTo>
                      <a:pt x="6202" y="14919"/>
                    </a:lnTo>
                    <a:lnTo>
                      <a:pt x="6170" y="14940"/>
                    </a:lnTo>
                    <a:lnTo>
                      <a:pt x="6137" y="14959"/>
                    </a:lnTo>
                    <a:lnTo>
                      <a:pt x="6103" y="14976"/>
                    </a:lnTo>
                    <a:lnTo>
                      <a:pt x="6068" y="14990"/>
                    </a:lnTo>
                    <a:lnTo>
                      <a:pt x="6031" y="15003"/>
                    </a:lnTo>
                    <a:lnTo>
                      <a:pt x="5994" y="15014"/>
                    </a:lnTo>
                    <a:lnTo>
                      <a:pt x="5955" y="15023"/>
                    </a:lnTo>
                    <a:lnTo>
                      <a:pt x="5915" y="15031"/>
                    </a:lnTo>
                    <a:lnTo>
                      <a:pt x="5873" y="15038"/>
                    </a:lnTo>
                    <a:lnTo>
                      <a:pt x="5829" y="15043"/>
                    </a:lnTo>
                    <a:lnTo>
                      <a:pt x="5785" y="15047"/>
                    </a:lnTo>
                    <a:lnTo>
                      <a:pt x="5738" y="15050"/>
                    </a:lnTo>
                    <a:lnTo>
                      <a:pt x="5689" y="15052"/>
                    </a:lnTo>
                    <a:lnTo>
                      <a:pt x="5638" y="15053"/>
                    </a:lnTo>
                    <a:lnTo>
                      <a:pt x="5586" y="15054"/>
                    </a:lnTo>
                    <a:lnTo>
                      <a:pt x="5532" y="15054"/>
                    </a:lnTo>
                    <a:close/>
                    <a:moveTo>
                      <a:pt x="3890" y="12499"/>
                    </a:moveTo>
                    <a:lnTo>
                      <a:pt x="3873" y="12442"/>
                    </a:lnTo>
                    <a:lnTo>
                      <a:pt x="3855" y="12386"/>
                    </a:lnTo>
                    <a:lnTo>
                      <a:pt x="3838" y="12328"/>
                    </a:lnTo>
                    <a:lnTo>
                      <a:pt x="3820" y="12269"/>
                    </a:lnTo>
                    <a:lnTo>
                      <a:pt x="3802" y="12211"/>
                    </a:lnTo>
                    <a:lnTo>
                      <a:pt x="3783" y="12153"/>
                    </a:lnTo>
                    <a:lnTo>
                      <a:pt x="3763" y="12094"/>
                    </a:lnTo>
                    <a:lnTo>
                      <a:pt x="3744" y="12033"/>
                    </a:lnTo>
                    <a:lnTo>
                      <a:pt x="3725" y="11974"/>
                    </a:lnTo>
                    <a:lnTo>
                      <a:pt x="3705" y="11913"/>
                    </a:lnTo>
                    <a:lnTo>
                      <a:pt x="3685" y="11853"/>
                    </a:lnTo>
                    <a:lnTo>
                      <a:pt x="3665" y="11792"/>
                    </a:lnTo>
                    <a:lnTo>
                      <a:pt x="3645" y="11729"/>
                    </a:lnTo>
                    <a:lnTo>
                      <a:pt x="3624" y="11667"/>
                    </a:lnTo>
                    <a:lnTo>
                      <a:pt x="3603" y="11605"/>
                    </a:lnTo>
                    <a:lnTo>
                      <a:pt x="3581" y="11542"/>
                    </a:lnTo>
                    <a:lnTo>
                      <a:pt x="7487" y="11542"/>
                    </a:lnTo>
                    <a:lnTo>
                      <a:pt x="7464" y="11609"/>
                    </a:lnTo>
                    <a:lnTo>
                      <a:pt x="7440" y="11677"/>
                    </a:lnTo>
                    <a:lnTo>
                      <a:pt x="7417" y="11744"/>
                    </a:lnTo>
                    <a:lnTo>
                      <a:pt x="7395" y="11811"/>
                    </a:lnTo>
                    <a:lnTo>
                      <a:pt x="7373" y="11878"/>
                    </a:lnTo>
                    <a:lnTo>
                      <a:pt x="7351" y="11943"/>
                    </a:lnTo>
                    <a:lnTo>
                      <a:pt x="7330" y="12008"/>
                    </a:lnTo>
                    <a:lnTo>
                      <a:pt x="7309" y="12074"/>
                    </a:lnTo>
                    <a:lnTo>
                      <a:pt x="3890" y="12499"/>
                    </a:lnTo>
                    <a:close/>
                    <a:moveTo>
                      <a:pt x="6835" y="13637"/>
                    </a:moveTo>
                    <a:lnTo>
                      <a:pt x="4342" y="13948"/>
                    </a:lnTo>
                    <a:lnTo>
                      <a:pt x="4325" y="13899"/>
                    </a:lnTo>
                    <a:lnTo>
                      <a:pt x="4309" y="13850"/>
                    </a:lnTo>
                    <a:lnTo>
                      <a:pt x="4290" y="13799"/>
                    </a:lnTo>
                    <a:lnTo>
                      <a:pt x="4273" y="13747"/>
                    </a:lnTo>
                    <a:lnTo>
                      <a:pt x="4256" y="13693"/>
                    </a:lnTo>
                    <a:lnTo>
                      <a:pt x="4238" y="13638"/>
                    </a:lnTo>
                    <a:lnTo>
                      <a:pt x="4220" y="13582"/>
                    </a:lnTo>
                    <a:lnTo>
                      <a:pt x="4202" y="13524"/>
                    </a:lnTo>
                    <a:lnTo>
                      <a:pt x="4183" y="13465"/>
                    </a:lnTo>
                    <a:lnTo>
                      <a:pt x="4164" y="13403"/>
                    </a:lnTo>
                    <a:lnTo>
                      <a:pt x="4145" y="13340"/>
                    </a:lnTo>
                    <a:lnTo>
                      <a:pt x="4124" y="13276"/>
                    </a:lnTo>
                    <a:lnTo>
                      <a:pt x="4104" y="13210"/>
                    </a:lnTo>
                    <a:lnTo>
                      <a:pt x="4083" y="13141"/>
                    </a:lnTo>
                    <a:lnTo>
                      <a:pt x="4062" y="13070"/>
                    </a:lnTo>
                    <a:lnTo>
                      <a:pt x="4041" y="12998"/>
                    </a:lnTo>
                    <a:lnTo>
                      <a:pt x="4038" y="12990"/>
                    </a:lnTo>
                    <a:lnTo>
                      <a:pt x="4036" y="12983"/>
                    </a:lnTo>
                    <a:lnTo>
                      <a:pt x="7149" y="12594"/>
                    </a:lnTo>
                    <a:lnTo>
                      <a:pt x="7132" y="12651"/>
                    </a:lnTo>
                    <a:lnTo>
                      <a:pt x="7116" y="12707"/>
                    </a:lnTo>
                    <a:lnTo>
                      <a:pt x="7098" y="12763"/>
                    </a:lnTo>
                    <a:lnTo>
                      <a:pt x="7081" y="12819"/>
                    </a:lnTo>
                    <a:lnTo>
                      <a:pt x="7064" y="12876"/>
                    </a:lnTo>
                    <a:lnTo>
                      <a:pt x="7047" y="12931"/>
                    </a:lnTo>
                    <a:lnTo>
                      <a:pt x="7031" y="12985"/>
                    </a:lnTo>
                    <a:lnTo>
                      <a:pt x="7016" y="13038"/>
                    </a:lnTo>
                    <a:lnTo>
                      <a:pt x="6992" y="13121"/>
                    </a:lnTo>
                    <a:lnTo>
                      <a:pt x="6968" y="13202"/>
                    </a:lnTo>
                    <a:lnTo>
                      <a:pt x="6945" y="13280"/>
                    </a:lnTo>
                    <a:lnTo>
                      <a:pt x="6921" y="13355"/>
                    </a:lnTo>
                    <a:lnTo>
                      <a:pt x="6899" y="13429"/>
                    </a:lnTo>
                    <a:lnTo>
                      <a:pt x="6878" y="13500"/>
                    </a:lnTo>
                    <a:lnTo>
                      <a:pt x="6856" y="13570"/>
                    </a:lnTo>
                    <a:lnTo>
                      <a:pt x="6835" y="13637"/>
                    </a:lnTo>
                    <a:close/>
                    <a:moveTo>
                      <a:pt x="5532" y="0"/>
                    </a:moveTo>
                    <a:lnTo>
                      <a:pt x="5247" y="7"/>
                    </a:lnTo>
                    <a:lnTo>
                      <a:pt x="4966" y="28"/>
                    </a:lnTo>
                    <a:lnTo>
                      <a:pt x="4689" y="63"/>
                    </a:lnTo>
                    <a:lnTo>
                      <a:pt x="4417" y="112"/>
                    </a:lnTo>
                    <a:lnTo>
                      <a:pt x="4149" y="174"/>
                    </a:lnTo>
                    <a:lnTo>
                      <a:pt x="3886" y="248"/>
                    </a:lnTo>
                    <a:lnTo>
                      <a:pt x="3630" y="335"/>
                    </a:lnTo>
                    <a:lnTo>
                      <a:pt x="3378" y="434"/>
                    </a:lnTo>
                    <a:lnTo>
                      <a:pt x="3133" y="544"/>
                    </a:lnTo>
                    <a:lnTo>
                      <a:pt x="2894" y="666"/>
                    </a:lnTo>
                    <a:lnTo>
                      <a:pt x="2663" y="799"/>
                    </a:lnTo>
                    <a:lnTo>
                      <a:pt x="2439" y="942"/>
                    </a:lnTo>
                    <a:lnTo>
                      <a:pt x="2222" y="1097"/>
                    </a:lnTo>
                    <a:lnTo>
                      <a:pt x="2013" y="1261"/>
                    </a:lnTo>
                    <a:lnTo>
                      <a:pt x="1812" y="1434"/>
                    </a:lnTo>
                    <a:lnTo>
                      <a:pt x="1620" y="1617"/>
                    </a:lnTo>
                    <a:lnTo>
                      <a:pt x="1437" y="1809"/>
                    </a:lnTo>
                    <a:lnTo>
                      <a:pt x="1263" y="2009"/>
                    </a:lnTo>
                    <a:lnTo>
                      <a:pt x="1099" y="2217"/>
                    </a:lnTo>
                    <a:lnTo>
                      <a:pt x="944" y="2434"/>
                    </a:lnTo>
                    <a:lnTo>
                      <a:pt x="801" y="2658"/>
                    </a:lnTo>
                    <a:lnTo>
                      <a:pt x="668" y="2888"/>
                    </a:lnTo>
                    <a:lnTo>
                      <a:pt x="545" y="3127"/>
                    </a:lnTo>
                    <a:lnTo>
                      <a:pt x="434" y="3371"/>
                    </a:lnTo>
                    <a:lnTo>
                      <a:pt x="336" y="3622"/>
                    </a:lnTo>
                    <a:lnTo>
                      <a:pt x="248" y="3879"/>
                    </a:lnTo>
                    <a:lnTo>
                      <a:pt x="174" y="4141"/>
                    </a:lnTo>
                    <a:lnTo>
                      <a:pt x="113" y="4408"/>
                    </a:lnTo>
                    <a:lnTo>
                      <a:pt x="63" y="4679"/>
                    </a:lnTo>
                    <a:lnTo>
                      <a:pt x="28" y="4956"/>
                    </a:lnTo>
                    <a:lnTo>
                      <a:pt x="7" y="5236"/>
                    </a:lnTo>
                    <a:lnTo>
                      <a:pt x="0" y="5520"/>
                    </a:lnTo>
                    <a:lnTo>
                      <a:pt x="5" y="5710"/>
                    </a:lnTo>
                    <a:lnTo>
                      <a:pt x="21" y="5900"/>
                    </a:lnTo>
                    <a:lnTo>
                      <a:pt x="46" y="6092"/>
                    </a:lnTo>
                    <a:lnTo>
                      <a:pt x="81" y="6284"/>
                    </a:lnTo>
                    <a:lnTo>
                      <a:pt x="125" y="6475"/>
                    </a:lnTo>
                    <a:lnTo>
                      <a:pt x="176" y="6668"/>
                    </a:lnTo>
                    <a:lnTo>
                      <a:pt x="234" y="6861"/>
                    </a:lnTo>
                    <a:lnTo>
                      <a:pt x="301" y="7053"/>
                    </a:lnTo>
                    <a:lnTo>
                      <a:pt x="373" y="7247"/>
                    </a:lnTo>
                    <a:lnTo>
                      <a:pt x="451" y="7440"/>
                    </a:lnTo>
                    <a:lnTo>
                      <a:pt x="534" y="7634"/>
                    </a:lnTo>
                    <a:lnTo>
                      <a:pt x="623" y="7826"/>
                    </a:lnTo>
                    <a:lnTo>
                      <a:pt x="715" y="8020"/>
                    </a:lnTo>
                    <a:lnTo>
                      <a:pt x="811" y="8213"/>
                    </a:lnTo>
                    <a:lnTo>
                      <a:pt x="910" y="8405"/>
                    </a:lnTo>
                    <a:lnTo>
                      <a:pt x="1012" y="8597"/>
                    </a:lnTo>
                    <a:lnTo>
                      <a:pt x="1115" y="8789"/>
                    </a:lnTo>
                    <a:lnTo>
                      <a:pt x="1221" y="8980"/>
                    </a:lnTo>
                    <a:lnTo>
                      <a:pt x="1327" y="9171"/>
                    </a:lnTo>
                    <a:lnTo>
                      <a:pt x="1433" y="9361"/>
                    </a:lnTo>
                    <a:lnTo>
                      <a:pt x="1539" y="9550"/>
                    </a:lnTo>
                    <a:lnTo>
                      <a:pt x="1644" y="9739"/>
                    </a:lnTo>
                    <a:lnTo>
                      <a:pt x="1748" y="9927"/>
                    </a:lnTo>
                    <a:lnTo>
                      <a:pt x="1850" y="10115"/>
                    </a:lnTo>
                    <a:lnTo>
                      <a:pt x="1949" y="10300"/>
                    </a:lnTo>
                    <a:lnTo>
                      <a:pt x="2046" y="10485"/>
                    </a:lnTo>
                    <a:lnTo>
                      <a:pt x="2138" y="10670"/>
                    </a:lnTo>
                    <a:lnTo>
                      <a:pt x="2228" y="10852"/>
                    </a:lnTo>
                    <a:lnTo>
                      <a:pt x="2311" y="11033"/>
                    </a:lnTo>
                    <a:lnTo>
                      <a:pt x="2391" y="11214"/>
                    </a:lnTo>
                    <a:lnTo>
                      <a:pt x="2463" y="11392"/>
                    </a:lnTo>
                    <a:lnTo>
                      <a:pt x="2529" y="11569"/>
                    </a:lnTo>
                    <a:lnTo>
                      <a:pt x="2621" y="11829"/>
                    </a:lnTo>
                    <a:lnTo>
                      <a:pt x="2706" y="12083"/>
                    </a:lnTo>
                    <a:lnTo>
                      <a:pt x="2787" y="12329"/>
                    </a:lnTo>
                    <a:lnTo>
                      <a:pt x="2861" y="12568"/>
                    </a:lnTo>
                    <a:lnTo>
                      <a:pt x="2933" y="12801"/>
                    </a:lnTo>
                    <a:lnTo>
                      <a:pt x="3000" y="13026"/>
                    </a:lnTo>
                    <a:lnTo>
                      <a:pt x="3065" y="13245"/>
                    </a:lnTo>
                    <a:lnTo>
                      <a:pt x="3128" y="13456"/>
                    </a:lnTo>
                    <a:lnTo>
                      <a:pt x="3188" y="13658"/>
                    </a:lnTo>
                    <a:lnTo>
                      <a:pt x="3248" y="13855"/>
                    </a:lnTo>
                    <a:lnTo>
                      <a:pt x="3308" y="14043"/>
                    </a:lnTo>
                    <a:lnTo>
                      <a:pt x="3367" y="14223"/>
                    </a:lnTo>
                    <a:lnTo>
                      <a:pt x="3428" y="14396"/>
                    </a:lnTo>
                    <a:lnTo>
                      <a:pt x="3489" y="14562"/>
                    </a:lnTo>
                    <a:lnTo>
                      <a:pt x="3552" y="14718"/>
                    </a:lnTo>
                    <a:lnTo>
                      <a:pt x="3619" y="14867"/>
                    </a:lnTo>
                    <a:lnTo>
                      <a:pt x="3688" y="15007"/>
                    </a:lnTo>
                    <a:lnTo>
                      <a:pt x="3761" y="15140"/>
                    </a:lnTo>
                    <a:lnTo>
                      <a:pt x="3839" y="15263"/>
                    </a:lnTo>
                    <a:lnTo>
                      <a:pt x="3922" y="15379"/>
                    </a:lnTo>
                    <a:lnTo>
                      <a:pt x="4011" y="15485"/>
                    </a:lnTo>
                    <a:lnTo>
                      <a:pt x="4105" y="15582"/>
                    </a:lnTo>
                    <a:lnTo>
                      <a:pt x="4207" y="15672"/>
                    </a:lnTo>
                    <a:lnTo>
                      <a:pt x="4316" y="15752"/>
                    </a:lnTo>
                    <a:lnTo>
                      <a:pt x="4433" y="15822"/>
                    </a:lnTo>
                    <a:lnTo>
                      <a:pt x="4559" y="15884"/>
                    </a:lnTo>
                    <a:lnTo>
                      <a:pt x="4694" y="15937"/>
                    </a:lnTo>
                    <a:lnTo>
                      <a:pt x="4840" y="15981"/>
                    </a:lnTo>
                    <a:lnTo>
                      <a:pt x="4995" y="16014"/>
                    </a:lnTo>
                    <a:lnTo>
                      <a:pt x="5161" y="16038"/>
                    </a:lnTo>
                    <a:lnTo>
                      <a:pt x="5340" y="16053"/>
                    </a:lnTo>
                    <a:lnTo>
                      <a:pt x="5532" y="16058"/>
                    </a:lnTo>
                    <a:lnTo>
                      <a:pt x="5726" y="16053"/>
                    </a:lnTo>
                    <a:lnTo>
                      <a:pt x="5907" y="16039"/>
                    </a:lnTo>
                    <a:lnTo>
                      <a:pt x="6076" y="16014"/>
                    </a:lnTo>
                    <a:lnTo>
                      <a:pt x="6232" y="15981"/>
                    </a:lnTo>
                    <a:lnTo>
                      <a:pt x="6379" y="15938"/>
                    </a:lnTo>
                    <a:lnTo>
                      <a:pt x="6516" y="15885"/>
                    </a:lnTo>
                    <a:lnTo>
                      <a:pt x="6643" y="15823"/>
                    </a:lnTo>
                    <a:lnTo>
                      <a:pt x="6760" y="15753"/>
                    </a:lnTo>
                    <a:lnTo>
                      <a:pt x="6870" y="15673"/>
                    </a:lnTo>
                    <a:lnTo>
                      <a:pt x="6972" y="15584"/>
                    </a:lnTo>
                    <a:lnTo>
                      <a:pt x="7066" y="15487"/>
                    </a:lnTo>
                    <a:lnTo>
                      <a:pt x="7155" y="15381"/>
                    </a:lnTo>
                    <a:lnTo>
                      <a:pt x="7237" y="15266"/>
                    </a:lnTo>
                    <a:lnTo>
                      <a:pt x="7315" y="15143"/>
                    </a:lnTo>
                    <a:lnTo>
                      <a:pt x="7387" y="15011"/>
                    </a:lnTo>
                    <a:lnTo>
                      <a:pt x="7455" y="14871"/>
                    </a:lnTo>
                    <a:lnTo>
                      <a:pt x="7521" y="14723"/>
                    </a:lnTo>
                    <a:lnTo>
                      <a:pt x="7584" y="14567"/>
                    </a:lnTo>
                    <a:lnTo>
                      <a:pt x="7645" y="14402"/>
                    </a:lnTo>
                    <a:lnTo>
                      <a:pt x="7704" y="14229"/>
                    </a:lnTo>
                    <a:lnTo>
                      <a:pt x="7762" y="14050"/>
                    </a:lnTo>
                    <a:lnTo>
                      <a:pt x="7821" y="13862"/>
                    </a:lnTo>
                    <a:lnTo>
                      <a:pt x="7880" y="13666"/>
                    </a:lnTo>
                    <a:lnTo>
                      <a:pt x="7939" y="13464"/>
                    </a:lnTo>
                    <a:lnTo>
                      <a:pt x="8002" y="13253"/>
                    </a:lnTo>
                    <a:lnTo>
                      <a:pt x="8065" y="13035"/>
                    </a:lnTo>
                    <a:lnTo>
                      <a:pt x="8132" y="12810"/>
                    </a:lnTo>
                    <a:lnTo>
                      <a:pt x="8203" y="12578"/>
                    </a:lnTo>
                    <a:lnTo>
                      <a:pt x="8277" y="12340"/>
                    </a:lnTo>
                    <a:lnTo>
                      <a:pt x="8357" y="12094"/>
                    </a:lnTo>
                    <a:lnTo>
                      <a:pt x="8442" y="11841"/>
                    </a:lnTo>
                    <a:lnTo>
                      <a:pt x="8534" y="11581"/>
                    </a:lnTo>
                    <a:lnTo>
                      <a:pt x="8600" y="11403"/>
                    </a:lnTo>
                    <a:lnTo>
                      <a:pt x="8673" y="11224"/>
                    </a:lnTo>
                    <a:lnTo>
                      <a:pt x="8752" y="11043"/>
                    </a:lnTo>
                    <a:lnTo>
                      <a:pt x="8836" y="10861"/>
                    </a:lnTo>
                    <a:lnTo>
                      <a:pt x="8926" y="10678"/>
                    </a:lnTo>
                    <a:lnTo>
                      <a:pt x="9018" y="10493"/>
                    </a:lnTo>
                    <a:lnTo>
                      <a:pt x="9115" y="10307"/>
                    </a:lnTo>
                    <a:lnTo>
                      <a:pt x="9214" y="10121"/>
                    </a:lnTo>
                    <a:lnTo>
                      <a:pt x="9316" y="9932"/>
                    </a:lnTo>
                    <a:lnTo>
                      <a:pt x="9421" y="9743"/>
                    </a:lnTo>
                    <a:lnTo>
                      <a:pt x="9525" y="9554"/>
                    </a:lnTo>
                    <a:lnTo>
                      <a:pt x="9632" y="9363"/>
                    </a:lnTo>
                    <a:lnTo>
                      <a:pt x="9737" y="9172"/>
                    </a:lnTo>
                    <a:lnTo>
                      <a:pt x="9844" y="8980"/>
                    </a:lnTo>
                    <a:lnTo>
                      <a:pt x="9949" y="8788"/>
                    </a:lnTo>
                    <a:lnTo>
                      <a:pt x="10052" y="8596"/>
                    </a:lnTo>
                    <a:lnTo>
                      <a:pt x="10154" y="8402"/>
                    </a:lnTo>
                    <a:lnTo>
                      <a:pt x="10253" y="8210"/>
                    </a:lnTo>
                    <a:lnTo>
                      <a:pt x="10349" y="8016"/>
                    </a:lnTo>
                    <a:lnTo>
                      <a:pt x="10441" y="7822"/>
                    </a:lnTo>
                    <a:lnTo>
                      <a:pt x="10529" y="7629"/>
                    </a:lnTo>
                    <a:lnTo>
                      <a:pt x="10612" y="7435"/>
                    </a:lnTo>
                    <a:lnTo>
                      <a:pt x="10691" y="7241"/>
                    </a:lnTo>
                    <a:lnTo>
                      <a:pt x="10763" y="7048"/>
                    </a:lnTo>
                    <a:lnTo>
                      <a:pt x="10829" y="6856"/>
                    </a:lnTo>
                    <a:lnTo>
                      <a:pt x="10888" y="6663"/>
                    </a:lnTo>
                    <a:lnTo>
                      <a:pt x="10939" y="6470"/>
                    </a:lnTo>
                    <a:lnTo>
                      <a:pt x="10983" y="6280"/>
                    </a:lnTo>
                    <a:lnTo>
                      <a:pt x="11017" y="6088"/>
                    </a:lnTo>
                    <a:lnTo>
                      <a:pt x="11042" y="5898"/>
                    </a:lnTo>
                    <a:lnTo>
                      <a:pt x="11058" y="5709"/>
                    </a:lnTo>
                    <a:lnTo>
                      <a:pt x="11063" y="5520"/>
                    </a:lnTo>
                    <a:lnTo>
                      <a:pt x="11056" y="5236"/>
                    </a:lnTo>
                    <a:lnTo>
                      <a:pt x="11035" y="4956"/>
                    </a:lnTo>
                    <a:lnTo>
                      <a:pt x="11000" y="4679"/>
                    </a:lnTo>
                    <a:lnTo>
                      <a:pt x="10950" y="4408"/>
                    </a:lnTo>
                    <a:lnTo>
                      <a:pt x="10889" y="4141"/>
                    </a:lnTo>
                    <a:lnTo>
                      <a:pt x="10815" y="3879"/>
                    </a:lnTo>
                    <a:lnTo>
                      <a:pt x="10727" y="3622"/>
                    </a:lnTo>
                    <a:lnTo>
                      <a:pt x="10629" y="3371"/>
                    </a:lnTo>
                    <a:lnTo>
                      <a:pt x="10518" y="3127"/>
                    </a:lnTo>
                    <a:lnTo>
                      <a:pt x="10395" y="2888"/>
                    </a:lnTo>
                    <a:lnTo>
                      <a:pt x="10262" y="2658"/>
                    </a:lnTo>
                    <a:lnTo>
                      <a:pt x="10119" y="2434"/>
                    </a:lnTo>
                    <a:lnTo>
                      <a:pt x="9964" y="2217"/>
                    </a:lnTo>
                    <a:lnTo>
                      <a:pt x="9800" y="2009"/>
                    </a:lnTo>
                    <a:lnTo>
                      <a:pt x="9626" y="1809"/>
                    </a:lnTo>
                    <a:lnTo>
                      <a:pt x="9443" y="1617"/>
                    </a:lnTo>
                    <a:lnTo>
                      <a:pt x="9251" y="1434"/>
                    </a:lnTo>
                    <a:lnTo>
                      <a:pt x="9050" y="1261"/>
                    </a:lnTo>
                    <a:lnTo>
                      <a:pt x="8841" y="1097"/>
                    </a:lnTo>
                    <a:lnTo>
                      <a:pt x="8624" y="942"/>
                    </a:lnTo>
                    <a:lnTo>
                      <a:pt x="8400" y="799"/>
                    </a:lnTo>
                    <a:lnTo>
                      <a:pt x="8169" y="666"/>
                    </a:lnTo>
                    <a:lnTo>
                      <a:pt x="7929" y="544"/>
                    </a:lnTo>
                    <a:lnTo>
                      <a:pt x="7685" y="434"/>
                    </a:lnTo>
                    <a:lnTo>
                      <a:pt x="7433" y="335"/>
                    </a:lnTo>
                    <a:lnTo>
                      <a:pt x="7176" y="248"/>
                    </a:lnTo>
                    <a:lnTo>
                      <a:pt x="6913" y="174"/>
                    </a:lnTo>
                    <a:lnTo>
                      <a:pt x="6646" y="112"/>
                    </a:lnTo>
                    <a:lnTo>
                      <a:pt x="6374" y="63"/>
                    </a:lnTo>
                    <a:lnTo>
                      <a:pt x="6097" y="28"/>
                    </a:lnTo>
                    <a:lnTo>
                      <a:pt x="5816" y="7"/>
                    </a:lnTo>
                    <a:lnTo>
                      <a:pt x="553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Freeform 101"/>
              <p:cNvSpPr>
                <a:spLocks/>
              </p:cNvSpPr>
              <p:nvPr/>
            </p:nvSpPr>
            <p:spPr bwMode="auto">
              <a:xfrm>
                <a:off x="8699500" y="2173288"/>
                <a:ext cx="139700" cy="139700"/>
              </a:xfrm>
              <a:custGeom>
                <a:avLst/>
                <a:gdLst>
                  <a:gd name="T0" fmla="*/ 2559 w 3269"/>
                  <a:gd name="T1" fmla="*/ 35 h 3262"/>
                  <a:gd name="T2" fmla="*/ 1981 w 3269"/>
                  <a:gd name="T3" fmla="*/ 183 h 3262"/>
                  <a:gd name="T4" fmla="*/ 1455 w 3269"/>
                  <a:gd name="T5" fmla="*/ 437 h 3262"/>
                  <a:gd name="T6" fmla="*/ 990 w 3269"/>
                  <a:gd name="T7" fmla="*/ 783 h 3262"/>
                  <a:gd name="T8" fmla="*/ 601 w 3269"/>
                  <a:gd name="T9" fmla="*/ 1210 h 3262"/>
                  <a:gd name="T10" fmla="*/ 298 w 3269"/>
                  <a:gd name="T11" fmla="*/ 1706 h 3262"/>
                  <a:gd name="T12" fmla="*/ 96 w 3269"/>
                  <a:gd name="T13" fmla="*/ 2259 h 3262"/>
                  <a:gd name="T14" fmla="*/ 4 w 3269"/>
                  <a:gd name="T15" fmla="*/ 2856 h 3262"/>
                  <a:gd name="T16" fmla="*/ 3 w 3269"/>
                  <a:gd name="T17" fmla="*/ 3049 h 3262"/>
                  <a:gd name="T18" fmla="*/ 15 w 3269"/>
                  <a:gd name="T19" fmla="*/ 3097 h 3262"/>
                  <a:gd name="T20" fmla="*/ 37 w 3269"/>
                  <a:gd name="T21" fmla="*/ 3141 h 3262"/>
                  <a:gd name="T22" fmla="*/ 66 w 3269"/>
                  <a:gd name="T23" fmla="*/ 3180 h 3262"/>
                  <a:gd name="T24" fmla="*/ 101 w 3269"/>
                  <a:gd name="T25" fmla="*/ 3212 h 3262"/>
                  <a:gd name="T26" fmla="*/ 143 w 3269"/>
                  <a:gd name="T27" fmla="*/ 3237 h 3262"/>
                  <a:gd name="T28" fmla="*/ 189 w 3269"/>
                  <a:gd name="T29" fmla="*/ 3254 h 3262"/>
                  <a:gd name="T30" fmla="*/ 239 w 3269"/>
                  <a:gd name="T31" fmla="*/ 3262 h 3262"/>
                  <a:gd name="T32" fmla="*/ 290 w 3269"/>
                  <a:gd name="T33" fmla="*/ 3259 h 3262"/>
                  <a:gd name="T34" fmla="*/ 338 w 3269"/>
                  <a:gd name="T35" fmla="*/ 3247 h 3262"/>
                  <a:gd name="T36" fmla="*/ 382 w 3269"/>
                  <a:gd name="T37" fmla="*/ 3226 h 3262"/>
                  <a:gd name="T38" fmla="*/ 421 w 3269"/>
                  <a:gd name="T39" fmla="*/ 3197 h 3262"/>
                  <a:gd name="T40" fmla="*/ 453 w 3269"/>
                  <a:gd name="T41" fmla="*/ 3161 h 3262"/>
                  <a:gd name="T42" fmla="*/ 478 w 3269"/>
                  <a:gd name="T43" fmla="*/ 3119 h 3262"/>
                  <a:gd name="T44" fmla="*/ 495 w 3269"/>
                  <a:gd name="T45" fmla="*/ 3073 h 3262"/>
                  <a:gd name="T46" fmla="*/ 503 w 3269"/>
                  <a:gd name="T47" fmla="*/ 3024 h 3262"/>
                  <a:gd name="T48" fmla="*/ 532 w 3269"/>
                  <a:gd name="T49" fmla="*/ 2630 h 3262"/>
                  <a:gd name="T50" fmla="*/ 656 w 3269"/>
                  <a:gd name="T51" fmla="*/ 2149 h 3262"/>
                  <a:gd name="T52" fmla="*/ 867 w 3269"/>
                  <a:gd name="T53" fmla="*/ 1711 h 3262"/>
                  <a:gd name="T54" fmla="*/ 1157 w 3269"/>
                  <a:gd name="T55" fmla="*/ 1325 h 3262"/>
                  <a:gd name="T56" fmla="*/ 1514 w 3269"/>
                  <a:gd name="T57" fmla="*/ 1001 h 3262"/>
                  <a:gd name="T58" fmla="*/ 1928 w 3269"/>
                  <a:gd name="T59" fmla="*/ 750 h 3262"/>
                  <a:gd name="T60" fmla="*/ 2390 w 3269"/>
                  <a:gd name="T61" fmla="*/ 581 h 3262"/>
                  <a:gd name="T62" fmla="*/ 2889 w 3269"/>
                  <a:gd name="T63" fmla="*/ 505 h 3262"/>
                  <a:gd name="T64" fmla="*/ 3056 w 3269"/>
                  <a:gd name="T65" fmla="*/ 499 h 3262"/>
                  <a:gd name="T66" fmla="*/ 3104 w 3269"/>
                  <a:gd name="T67" fmla="*/ 487 h 3262"/>
                  <a:gd name="T68" fmla="*/ 3148 w 3269"/>
                  <a:gd name="T69" fmla="*/ 466 h 3262"/>
                  <a:gd name="T70" fmla="*/ 3186 w 3269"/>
                  <a:gd name="T71" fmla="*/ 437 h 3262"/>
                  <a:gd name="T72" fmla="*/ 3219 w 3269"/>
                  <a:gd name="T73" fmla="*/ 402 h 3262"/>
                  <a:gd name="T74" fmla="*/ 3244 w 3269"/>
                  <a:gd name="T75" fmla="*/ 359 h 3262"/>
                  <a:gd name="T76" fmla="*/ 3261 w 3269"/>
                  <a:gd name="T77" fmla="*/ 314 h 3262"/>
                  <a:gd name="T78" fmla="*/ 3269 w 3269"/>
                  <a:gd name="T79" fmla="*/ 264 h 3262"/>
                  <a:gd name="T80" fmla="*/ 3266 w 3269"/>
                  <a:gd name="T81" fmla="*/ 213 h 3262"/>
                  <a:gd name="T82" fmla="*/ 3254 w 3269"/>
                  <a:gd name="T83" fmla="*/ 165 h 3262"/>
                  <a:gd name="T84" fmla="*/ 3233 w 3269"/>
                  <a:gd name="T85" fmla="*/ 120 h 3262"/>
                  <a:gd name="T86" fmla="*/ 3204 w 3269"/>
                  <a:gd name="T87" fmla="*/ 82 h 3262"/>
                  <a:gd name="T88" fmla="*/ 3168 w 3269"/>
                  <a:gd name="T89" fmla="*/ 50 h 3262"/>
                  <a:gd name="T90" fmla="*/ 3126 w 3269"/>
                  <a:gd name="T91" fmla="*/ 25 h 3262"/>
                  <a:gd name="T92" fmla="*/ 3080 w 3269"/>
                  <a:gd name="T93" fmla="*/ 8 h 3262"/>
                  <a:gd name="T94" fmla="*/ 3031 w 3269"/>
                  <a:gd name="T95" fmla="*/ 0 h 3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69" h="3262">
                    <a:moveTo>
                      <a:pt x="3018" y="0"/>
                    </a:moveTo>
                    <a:lnTo>
                      <a:pt x="2863" y="4"/>
                    </a:lnTo>
                    <a:lnTo>
                      <a:pt x="2710" y="15"/>
                    </a:lnTo>
                    <a:lnTo>
                      <a:pt x="2559" y="35"/>
                    </a:lnTo>
                    <a:lnTo>
                      <a:pt x="2410" y="61"/>
                    </a:lnTo>
                    <a:lnTo>
                      <a:pt x="2264" y="95"/>
                    </a:lnTo>
                    <a:lnTo>
                      <a:pt x="2121" y="136"/>
                    </a:lnTo>
                    <a:lnTo>
                      <a:pt x="1981" y="183"/>
                    </a:lnTo>
                    <a:lnTo>
                      <a:pt x="1844" y="237"/>
                    </a:lnTo>
                    <a:lnTo>
                      <a:pt x="1710" y="297"/>
                    </a:lnTo>
                    <a:lnTo>
                      <a:pt x="1580" y="364"/>
                    </a:lnTo>
                    <a:lnTo>
                      <a:pt x="1455" y="437"/>
                    </a:lnTo>
                    <a:lnTo>
                      <a:pt x="1332" y="515"/>
                    </a:lnTo>
                    <a:lnTo>
                      <a:pt x="1213" y="599"/>
                    </a:lnTo>
                    <a:lnTo>
                      <a:pt x="1100" y="689"/>
                    </a:lnTo>
                    <a:lnTo>
                      <a:pt x="990" y="783"/>
                    </a:lnTo>
                    <a:lnTo>
                      <a:pt x="885" y="883"/>
                    </a:lnTo>
                    <a:lnTo>
                      <a:pt x="785" y="988"/>
                    </a:lnTo>
                    <a:lnTo>
                      <a:pt x="690" y="1097"/>
                    </a:lnTo>
                    <a:lnTo>
                      <a:pt x="601" y="1210"/>
                    </a:lnTo>
                    <a:lnTo>
                      <a:pt x="516" y="1329"/>
                    </a:lnTo>
                    <a:lnTo>
                      <a:pt x="438" y="1450"/>
                    </a:lnTo>
                    <a:lnTo>
                      <a:pt x="365" y="1577"/>
                    </a:lnTo>
                    <a:lnTo>
                      <a:pt x="298" y="1706"/>
                    </a:lnTo>
                    <a:lnTo>
                      <a:pt x="238" y="1840"/>
                    </a:lnTo>
                    <a:lnTo>
                      <a:pt x="183" y="1976"/>
                    </a:lnTo>
                    <a:lnTo>
                      <a:pt x="136" y="2117"/>
                    </a:lnTo>
                    <a:lnTo>
                      <a:pt x="96" y="2259"/>
                    </a:lnTo>
                    <a:lnTo>
                      <a:pt x="62" y="2405"/>
                    </a:lnTo>
                    <a:lnTo>
                      <a:pt x="36" y="2553"/>
                    </a:lnTo>
                    <a:lnTo>
                      <a:pt x="16" y="2704"/>
                    </a:lnTo>
                    <a:lnTo>
                      <a:pt x="4" y="2856"/>
                    </a:lnTo>
                    <a:lnTo>
                      <a:pt x="0" y="3011"/>
                    </a:lnTo>
                    <a:lnTo>
                      <a:pt x="0" y="3024"/>
                    </a:lnTo>
                    <a:lnTo>
                      <a:pt x="1" y="3037"/>
                    </a:lnTo>
                    <a:lnTo>
                      <a:pt x="3" y="3049"/>
                    </a:lnTo>
                    <a:lnTo>
                      <a:pt x="5" y="3061"/>
                    </a:lnTo>
                    <a:lnTo>
                      <a:pt x="8" y="3073"/>
                    </a:lnTo>
                    <a:lnTo>
                      <a:pt x="11" y="3085"/>
                    </a:lnTo>
                    <a:lnTo>
                      <a:pt x="15" y="3097"/>
                    </a:lnTo>
                    <a:lnTo>
                      <a:pt x="20" y="3108"/>
                    </a:lnTo>
                    <a:lnTo>
                      <a:pt x="25" y="3119"/>
                    </a:lnTo>
                    <a:lnTo>
                      <a:pt x="30" y="3130"/>
                    </a:lnTo>
                    <a:lnTo>
                      <a:pt x="37" y="3141"/>
                    </a:lnTo>
                    <a:lnTo>
                      <a:pt x="44" y="3151"/>
                    </a:lnTo>
                    <a:lnTo>
                      <a:pt x="51" y="3161"/>
                    </a:lnTo>
                    <a:lnTo>
                      <a:pt x="58" y="3171"/>
                    </a:lnTo>
                    <a:lnTo>
                      <a:pt x="66" y="3180"/>
                    </a:lnTo>
                    <a:lnTo>
                      <a:pt x="74" y="3189"/>
                    </a:lnTo>
                    <a:lnTo>
                      <a:pt x="83" y="3197"/>
                    </a:lnTo>
                    <a:lnTo>
                      <a:pt x="92" y="3205"/>
                    </a:lnTo>
                    <a:lnTo>
                      <a:pt x="101" y="3212"/>
                    </a:lnTo>
                    <a:lnTo>
                      <a:pt x="111" y="3219"/>
                    </a:lnTo>
                    <a:lnTo>
                      <a:pt x="121" y="3226"/>
                    </a:lnTo>
                    <a:lnTo>
                      <a:pt x="132" y="3232"/>
                    </a:lnTo>
                    <a:lnTo>
                      <a:pt x="143" y="3237"/>
                    </a:lnTo>
                    <a:lnTo>
                      <a:pt x="154" y="3242"/>
                    </a:lnTo>
                    <a:lnTo>
                      <a:pt x="165" y="3247"/>
                    </a:lnTo>
                    <a:lnTo>
                      <a:pt x="177" y="3251"/>
                    </a:lnTo>
                    <a:lnTo>
                      <a:pt x="189" y="3254"/>
                    </a:lnTo>
                    <a:lnTo>
                      <a:pt x="201" y="3257"/>
                    </a:lnTo>
                    <a:lnTo>
                      <a:pt x="214" y="3259"/>
                    </a:lnTo>
                    <a:lnTo>
                      <a:pt x="227" y="3261"/>
                    </a:lnTo>
                    <a:lnTo>
                      <a:pt x="239" y="3262"/>
                    </a:lnTo>
                    <a:lnTo>
                      <a:pt x="252" y="3262"/>
                    </a:lnTo>
                    <a:lnTo>
                      <a:pt x="265" y="3262"/>
                    </a:lnTo>
                    <a:lnTo>
                      <a:pt x="278" y="3261"/>
                    </a:lnTo>
                    <a:lnTo>
                      <a:pt x="290" y="3259"/>
                    </a:lnTo>
                    <a:lnTo>
                      <a:pt x="302" y="3257"/>
                    </a:lnTo>
                    <a:lnTo>
                      <a:pt x="315" y="3254"/>
                    </a:lnTo>
                    <a:lnTo>
                      <a:pt x="326" y="3251"/>
                    </a:lnTo>
                    <a:lnTo>
                      <a:pt x="338" y="3247"/>
                    </a:lnTo>
                    <a:lnTo>
                      <a:pt x="349" y="3242"/>
                    </a:lnTo>
                    <a:lnTo>
                      <a:pt x="360" y="3237"/>
                    </a:lnTo>
                    <a:lnTo>
                      <a:pt x="371" y="3232"/>
                    </a:lnTo>
                    <a:lnTo>
                      <a:pt x="382" y="3226"/>
                    </a:lnTo>
                    <a:lnTo>
                      <a:pt x="393" y="3219"/>
                    </a:lnTo>
                    <a:lnTo>
                      <a:pt x="403" y="3212"/>
                    </a:lnTo>
                    <a:lnTo>
                      <a:pt x="412" y="3205"/>
                    </a:lnTo>
                    <a:lnTo>
                      <a:pt x="421" y="3197"/>
                    </a:lnTo>
                    <a:lnTo>
                      <a:pt x="430" y="3189"/>
                    </a:lnTo>
                    <a:lnTo>
                      <a:pt x="438" y="3180"/>
                    </a:lnTo>
                    <a:lnTo>
                      <a:pt x="446" y="3171"/>
                    </a:lnTo>
                    <a:lnTo>
                      <a:pt x="453" y="3161"/>
                    </a:lnTo>
                    <a:lnTo>
                      <a:pt x="460" y="3151"/>
                    </a:lnTo>
                    <a:lnTo>
                      <a:pt x="467" y="3141"/>
                    </a:lnTo>
                    <a:lnTo>
                      <a:pt x="473" y="3130"/>
                    </a:lnTo>
                    <a:lnTo>
                      <a:pt x="478" y="3119"/>
                    </a:lnTo>
                    <a:lnTo>
                      <a:pt x="483" y="3108"/>
                    </a:lnTo>
                    <a:lnTo>
                      <a:pt x="488" y="3097"/>
                    </a:lnTo>
                    <a:lnTo>
                      <a:pt x="492" y="3085"/>
                    </a:lnTo>
                    <a:lnTo>
                      <a:pt x="495" y="3073"/>
                    </a:lnTo>
                    <a:lnTo>
                      <a:pt x="498" y="3061"/>
                    </a:lnTo>
                    <a:lnTo>
                      <a:pt x="500" y="3049"/>
                    </a:lnTo>
                    <a:lnTo>
                      <a:pt x="502" y="3037"/>
                    </a:lnTo>
                    <a:lnTo>
                      <a:pt x="503" y="3024"/>
                    </a:lnTo>
                    <a:lnTo>
                      <a:pt x="503" y="3011"/>
                    </a:lnTo>
                    <a:lnTo>
                      <a:pt x="506" y="2882"/>
                    </a:lnTo>
                    <a:lnTo>
                      <a:pt x="516" y="2755"/>
                    </a:lnTo>
                    <a:lnTo>
                      <a:pt x="532" y="2630"/>
                    </a:lnTo>
                    <a:lnTo>
                      <a:pt x="554" y="2506"/>
                    </a:lnTo>
                    <a:lnTo>
                      <a:pt x="583" y="2385"/>
                    </a:lnTo>
                    <a:lnTo>
                      <a:pt x="617" y="2265"/>
                    </a:lnTo>
                    <a:lnTo>
                      <a:pt x="656" y="2149"/>
                    </a:lnTo>
                    <a:lnTo>
                      <a:pt x="701" y="2035"/>
                    </a:lnTo>
                    <a:lnTo>
                      <a:pt x="752" y="1924"/>
                    </a:lnTo>
                    <a:lnTo>
                      <a:pt x="807" y="1816"/>
                    </a:lnTo>
                    <a:lnTo>
                      <a:pt x="867" y="1711"/>
                    </a:lnTo>
                    <a:lnTo>
                      <a:pt x="934" y="1609"/>
                    </a:lnTo>
                    <a:lnTo>
                      <a:pt x="1003" y="1511"/>
                    </a:lnTo>
                    <a:lnTo>
                      <a:pt x="1078" y="1416"/>
                    </a:lnTo>
                    <a:lnTo>
                      <a:pt x="1157" y="1325"/>
                    </a:lnTo>
                    <a:lnTo>
                      <a:pt x="1240" y="1238"/>
                    </a:lnTo>
                    <a:lnTo>
                      <a:pt x="1328" y="1154"/>
                    </a:lnTo>
                    <a:lnTo>
                      <a:pt x="1419" y="1076"/>
                    </a:lnTo>
                    <a:lnTo>
                      <a:pt x="1514" y="1001"/>
                    </a:lnTo>
                    <a:lnTo>
                      <a:pt x="1612" y="931"/>
                    </a:lnTo>
                    <a:lnTo>
                      <a:pt x="1715" y="865"/>
                    </a:lnTo>
                    <a:lnTo>
                      <a:pt x="1820" y="805"/>
                    </a:lnTo>
                    <a:lnTo>
                      <a:pt x="1928" y="750"/>
                    </a:lnTo>
                    <a:lnTo>
                      <a:pt x="2040" y="700"/>
                    </a:lnTo>
                    <a:lnTo>
                      <a:pt x="2154" y="654"/>
                    </a:lnTo>
                    <a:lnTo>
                      <a:pt x="2270" y="615"/>
                    </a:lnTo>
                    <a:lnTo>
                      <a:pt x="2390" y="581"/>
                    </a:lnTo>
                    <a:lnTo>
                      <a:pt x="2512" y="553"/>
                    </a:lnTo>
                    <a:lnTo>
                      <a:pt x="2635" y="531"/>
                    </a:lnTo>
                    <a:lnTo>
                      <a:pt x="2761" y="515"/>
                    </a:lnTo>
                    <a:lnTo>
                      <a:pt x="2889" y="505"/>
                    </a:lnTo>
                    <a:lnTo>
                      <a:pt x="3018" y="502"/>
                    </a:lnTo>
                    <a:lnTo>
                      <a:pt x="3031" y="502"/>
                    </a:lnTo>
                    <a:lnTo>
                      <a:pt x="3044" y="501"/>
                    </a:lnTo>
                    <a:lnTo>
                      <a:pt x="3056" y="499"/>
                    </a:lnTo>
                    <a:lnTo>
                      <a:pt x="3068" y="497"/>
                    </a:lnTo>
                    <a:lnTo>
                      <a:pt x="3080" y="494"/>
                    </a:lnTo>
                    <a:lnTo>
                      <a:pt x="3092" y="491"/>
                    </a:lnTo>
                    <a:lnTo>
                      <a:pt x="3104" y="487"/>
                    </a:lnTo>
                    <a:lnTo>
                      <a:pt x="3115" y="482"/>
                    </a:lnTo>
                    <a:lnTo>
                      <a:pt x="3126" y="477"/>
                    </a:lnTo>
                    <a:lnTo>
                      <a:pt x="3137" y="472"/>
                    </a:lnTo>
                    <a:lnTo>
                      <a:pt x="3148" y="466"/>
                    </a:lnTo>
                    <a:lnTo>
                      <a:pt x="3158" y="459"/>
                    </a:lnTo>
                    <a:lnTo>
                      <a:pt x="3168" y="452"/>
                    </a:lnTo>
                    <a:lnTo>
                      <a:pt x="3177" y="445"/>
                    </a:lnTo>
                    <a:lnTo>
                      <a:pt x="3186" y="437"/>
                    </a:lnTo>
                    <a:lnTo>
                      <a:pt x="3196" y="429"/>
                    </a:lnTo>
                    <a:lnTo>
                      <a:pt x="3204" y="420"/>
                    </a:lnTo>
                    <a:lnTo>
                      <a:pt x="3212" y="411"/>
                    </a:lnTo>
                    <a:lnTo>
                      <a:pt x="3219" y="402"/>
                    </a:lnTo>
                    <a:lnTo>
                      <a:pt x="3226" y="391"/>
                    </a:lnTo>
                    <a:lnTo>
                      <a:pt x="3233" y="381"/>
                    </a:lnTo>
                    <a:lnTo>
                      <a:pt x="3239" y="370"/>
                    </a:lnTo>
                    <a:lnTo>
                      <a:pt x="3244" y="359"/>
                    </a:lnTo>
                    <a:lnTo>
                      <a:pt x="3249" y="348"/>
                    </a:lnTo>
                    <a:lnTo>
                      <a:pt x="3254" y="337"/>
                    </a:lnTo>
                    <a:lnTo>
                      <a:pt x="3258" y="325"/>
                    </a:lnTo>
                    <a:lnTo>
                      <a:pt x="3261" y="314"/>
                    </a:lnTo>
                    <a:lnTo>
                      <a:pt x="3264" y="301"/>
                    </a:lnTo>
                    <a:lnTo>
                      <a:pt x="3266" y="289"/>
                    </a:lnTo>
                    <a:lnTo>
                      <a:pt x="3268" y="277"/>
                    </a:lnTo>
                    <a:lnTo>
                      <a:pt x="3269" y="264"/>
                    </a:lnTo>
                    <a:lnTo>
                      <a:pt x="3269" y="251"/>
                    </a:lnTo>
                    <a:lnTo>
                      <a:pt x="3269" y="238"/>
                    </a:lnTo>
                    <a:lnTo>
                      <a:pt x="3268" y="226"/>
                    </a:lnTo>
                    <a:lnTo>
                      <a:pt x="3266" y="213"/>
                    </a:lnTo>
                    <a:lnTo>
                      <a:pt x="3264" y="201"/>
                    </a:lnTo>
                    <a:lnTo>
                      <a:pt x="3261" y="189"/>
                    </a:lnTo>
                    <a:lnTo>
                      <a:pt x="3258" y="177"/>
                    </a:lnTo>
                    <a:lnTo>
                      <a:pt x="3254" y="165"/>
                    </a:lnTo>
                    <a:lnTo>
                      <a:pt x="3249" y="154"/>
                    </a:lnTo>
                    <a:lnTo>
                      <a:pt x="3244" y="143"/>
                    </a:lnTo>
                    <a:lnTo>
                      <a:pt x="3239" y="132"/>
                    </a:lnTo>
                    <a:lnTo>
                      <a:pt x="3233" y="120"/>
                    </a:lnTo>
                    <a:lnTo>
                      <a:pt x="3226" y="110"/>
                    </a:lnTo>
                    <a:lnTo>
                      <a:pt x="3219" y="100"/>
                    </a:lnTo>
                    <a:lnTo>
                      <a:pt x="3212" y="91"/>
                    </a:lnTo>
                    <a:lnTo>
                      <a:pt x="3204" y="82"/>
                    </a:lnTo>
                    <a:lnTo>
                      <a:pt x="3196" y="73"/>
                    </a:lnTo>
                    <a:lnTo>
                      <a:pt x="3186" y="65"/>
                    </a:lnTo>
                    <a:lnTo>
                      <a:pt x="3177" y="57"/>
                    </a:lnTo>
                    <a:lnTo>
                      <a:pt x="3168" y="50"/>
                    </a:lnTo>
                    <a:lnTo>
                      <a:pt x="3158" y="43"/>
                    </a:lnTo>
                    <a:lnTo>
                      <a:pt x="3148" y="36"/>
                    </a:lnTo>
                    <a:lnTo>
                      <a:pt x="3137" y="30"/>
                    </a:lnTo>
                    <a:lnTo>
                      <a:pt x="3126" y="25"/>
                    </a:lnTo>
                    <a:lnTo>
                      <a:pt x="3115" y="20"/>
                    </a:lnTo>
                    <a:lnTo>
                      <a:pt x="3104" y="15"/>
                    </a:lnTo>
                    <a:lnTo>
                      <a:pt x="3092" y="11"/>
                    </a:lnTo>
                    <a:lnTo>
                      <a:pt x="3080" y="8"/>
                    </a:lnTo>
                    <a:lnTo>
                      <a:pt x="3068" y="5"/>
                    </a:lnTo>
                    <a:lnTo>
                      <a:pt x="3056" y="3"/>
                    </a:lnTo>
                    <a:lnTo>
                      <a:pt x="3044" y="1"/>
                    </a:lnTo>
                    <a:lnTo>
                      <a:pt x="3031" y="0"/>
                    </a:lnTo>
                    <a:lnTo>
                      <a:pt x="30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9" name="Freeform 213"/>
            <p:cNvSpPr>
              <a:spLocks noEditPoints="1"/>
            </p:cNvSpPr>
            <p:nvPr/>
          </p:nvSpPr>
          <p:spPr bwMode="auto">
            <a:xfrm>
              <a:off x="4322077" y="4856814"/>
              <a:ext cx="379918" cy="379919"/>
            </a:xfrm>
            <a:custGeom>
              <a:avLst/>
              <a:gdLst>
                <a:gd name="T0" fmla="*/ 8330 w 16095"/>
                <a:gd name="T1" fmla="*/ 13155 h 16095"/>
                <a:gd name="T2" fmla="*/ 8153 w 16095"/>
                <a:gd name="T3" fmla="*/ 13120 h 16095"/>
                <a:gd name="T4" fmla="*/ 5125 w 16095"/>
                <a:gd name="T5" fmla="*/ 12104 h 16095"/>
                <a:gd name="T6" fmla="*/ 5125 w 16095"/>
                <a:gd name="T7" fmla="*/ 12104 h 16095"/>
                <a:gd name="T8" fmla="*/ 4694 w 16095"/>
                <a:gd name="T9" fmla="*/ 11707 h 16095"/>
                <a:gd name="T10" fmla="*/ 1577 w 16095"/>
                <a:gd name="T11" fmla="*/ 10451 h 16095"/>
                <a:gd name="T12" fmla="*/ 15800 w 16095"/>
                <a:gd name="T13" fmla="*/ 45 h 16095"/>
                <a:gd name="T14" fmla="*/ 15716 w 16095"/>
                <a:gd name="T15" fmla="*/ 15 h 16095"/>
                <a:gd name="T16" fmla="*/ 15627 w 16095"/>
                <a:gd name="T17" fmla="*/ 1 h 16095"/>
                <a:gd name="T18" fmla="*/ 15537 w 16095"/>
                <a:gd name="T19" fmla="*/ 3 h 16095"/>
                <a:gd name="T20" fmla="*/ 15448 w 16095"/>
                <a:gd name="T21" fmla="*/ 21 h 16095"/>
                <a:gd name="T22" fmla="*/ 15362 w 16095"/>
                <a:gd name="T23" fmla="*/ 55 h 16095"/>
                <a:gd name="T24" fmla="*/ 210 w 16095"/>
                <a:gd name="T25" fmla="*/ 10154 h 16095"/>
                <a:gd name="T26" fmla="*/ 145 w 16095"/>
                <a:gd name="T27" fmla="*/ 10209 h 16095"/>
                <a:gd name="T28" fmla="*/ 91 w 16095"/>
                <a:gd name="T29" fmla="*/ 10275 h 16095"/>
                <a:gd name="T30" fmla="*/ 48 w 16095"/>
                <a:gd name="T31" fmla="*/ 10348 h 16095"/>
                <a:gd name="T32" fmla="*/ 18 w 16095"/>
                <a:gd name="T33" fmla="*/ 10428 h 16095"/>
                <a:gd name="T34" fmla="*/ 3 w 16095"/>
                <a:gd name="T35" fmla="*/ 10511 h 16095"/>
                <a:gd name="T36" fmla="*/ 1 w 16095"/>
                <a:gd name="T37" fmla="*/ 10597 h 16095"/>
                <a:gd name="T38" fmla="*/ 15 w 16095"/>
                <a:gd name="T39" fmla="*/ 10682 h 16095"/>
                <a:gd name="T40" fmla="*/ 42 w 16095"/>
                <a:gd name="T41" fmla="*/ 10764 h 16095"/>
                <a:gd name="T42" fmla="*/ 82 w 16095"/>
                <a:gd name="T43" fmla="*/ 10838 h 16095"/>
                <a:gd name="T44" fmla="*/ 134 w 16095"/>
                <a:gd name="T45" fmla="*/ 10904 h 16095"/>
                <a:gd name="T46" fmla="*/ 197 w 16095"/>
                <a:gd name="T47" fmla="*/ 10961 h 16095"/>
                <a:gd name="T48" fmla="*/ 269 w 16095"/>
                <a:gd name="T49" fmla="*/ 11007 h 16095"/>
                <a:gd name="T50" fmla="*/ 6102 w 16095"/>
                <a:gd name="T51" fmla="*/ 15842 h 16095"/>
                <a:gd name="T52" fmla="*/ 6148 w 16095"/>
                <a:gd name="T53" fmla="*/ 15910 h 16095"/>
                <a:gd name="T54" fmla="*/ 6206 w 16095"/>
                <a:gd name="T55" fmla="*/ 15968 h 16095"/>
                <a:gd name="T56" fmla="*/ 6270 w 16095"/>
                <a:gd name="T57" fmla="*/ 16018 h 16095"/>
                <a:gd name="T58" fmla="*/ 6341 w 16095"/>
                <a:gd name="T59" fmla="*/ 16055 h 16095"/>
                <a:gd name="T60" fmla="*/ 6419 w 16095"/>
                <a:gd name="T61" fmla="*/ 16081 h 16095"/>
                <a:gd name="T62" fmla="*/ 6499 w 16095"/>
                <a:gd name="T63" fmla="*/ 16093 h 16095"/>
                <a:gd name="T64" fmla="*/ 6572 w 16095"/>
                <a:gd name="T65" fmla="*/ 16094 h 16095"/>
                <a:gd name="T66" fmla="*/ 6652 w 16095"/>
                <a:gd name="T67" fmla="*/ 16082 h 16095"/>
                <a:gd name="T68" fmla="*/ 6729 w 16095"/>
                <a:gd name="T69" fmla="*/ 16058 h 16095"/>
                <a:gd name="T70" fmla="*/ 6800 w 16095"/>
                <a:gd name="T71" fmla="*/ 16022 h 16095"/>
                <a:gd name="T72" fmla="*/ 6866 w 16095"/>
                <a:gd name="T73" fmla="*/ 15974 h 16095"/>
                <a:gd name="T74" fmla="*/ 6922 w 16095"/>
                <a:gd name="T75" fmla="*/ 15917 h 16095"/>
                <a:gd name="T76" fmla="*/ 6970 w 16095"/>
                <a:gd name="T77" fmla="*/ 15851 h 16095"/>
                <a:gd name="T78" fmla="*/ 12958 w 16095"/>
                <a:gd name="T79" fmla="*/ 16081 h 16095"/>
                <a:gd name="T80" fmla="*/ 13077 w 16095"/>
                <a:gd name="T81" fmla="*/ 16095 h 16095"/>
                <a:gd name="T82" fmla="*/ 13157 w 16095"/>
                <a:gd name="T83" fmla="*/ 16089 h 16095"/>
                <a:gd name="T84" fmla="*/ 13234 w 16095"/>
                <a:gd name="T85" fmla="*/ 16070 h 16095"/>
                <a:gd name="T86" fmla="*/ 13309 w 16095"/>
                <a:gd name="T87" fmla="*/ 16038 h 16095"/>
                <a:gd name="T88" fmla="*/ 13415 w 16095"/>
                <a:gd name="T89" fmla="*/ 15964 h 16095"/>
                <a:gd name="T90" fmla="*/ 13504 w 16095"/>
                <a:gd name="T91" fmla="*/ 15858 h 16095"/>
                <a:gd name="T92" fmla="*/ 13561 w 16095"/>
                <a:gd name="T93" fmla="*/ 15730 h 16095"/>
                <a:gd name="T94" fmla="*/ 16093 w 16095"/>
                <a:gd name="T95" fmla="*/ 548 h 16095"/>
                <a:gd name="T96" fmla="*/ 16093 w 16095"/>
                <a:gd name="T97" fmla="*/ 457 h 16095"/>
                <a:gd name="T98" fmla="*/ 16076 w 16095"/>
                <a:gd name="T99" fmla="*/ 367 h 16095"/>
                <a:gd name="T100" fmla="*/ 16045 w 16095"/>
                <a:gd name="T101" fmla="*/ 284 h 16095"/>
                <a:gd name="T102" fmla="*/ 15997 w 16095"/>
                <a:gd name="T103" fmla="*/ 206 h 16095"/>
                <a:gd name="T104" fmla="*/ 15938 w 16095"/>
                <a:gd name="T105" fmla="*/ 138 h 16095"/>
                <a:gd name="T106" fmla="*/ 15865 w 16095"/>
                <a:gd name="T107" fmla="*/ 80 h 16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095" h="16095">
                  <a:moveTo>
                    <a:pt x="12684" y="14892"/>
                  </a:moveTo>
                  <a:lnTo>
                    <a:pt x="8388" y="13174"/>
                  </a:lnTo>
                  <a:lnTo>
                    <a:pt x="8368" y="13167"/>
                  </a:lnTo>
                  <a:lnTo>
                    <a:pt x="8349" y="13161"/>
                  </a:lnTo>
                  <a:lnTo>
                    <a:pt x="8330" y="13155"/>
                  </a:lnTo>
                  <a:lnTo>
                    <a:pt x="8310" y="13149"/>
                  </a:lnTo>
                  <a:lnTo>
                    <a:pt x="8271" y="13140"/>
                  </a:lnTo>
                  <a:lnTo>
                    <a:pt x="8232" y="13132"/>
                  </a:lnTo>
                  <a:lnTo>
                    <a:pt x="8192" y="13125"/>
                  </a:lnTo>
                  <a:lnTo>
                    <a:pt x="8153" y="13120"/>
                  </a:lnTo>
                  <a:lnTo>
                    <a:pt x="8114" y="13117"/>
                  </a:lnTo>
                  <a:lnTo>
                    <a:pt x="8074" y="13114"/>
                  </a:lnTo>
                  <a:lnTo>
                    <a:pt x="14689" y="2860"/>
                  </a:lnTo>
                  <a:lnTo>
                    <a:pt x="12684" y="14892"/>
                  </a:lnTo>
                  <a:close/>
                  <a:moveTo>
                    <a:pt x="5125" y="12104"/>
                  </a:moveTo>
                  <a:lnTo>
                    <a:pt x="5123" y="12102"/>
                  </a:lnTo>
                  <a:lnTo>
                    <a:pt x="5121" y="12099"/>
                  </a:lnTo>
                  <a:lnTo>
                    <a:pt x="14648" y="1902"/>
                  </a:lnTo>
                  <a:lnTo>
                    <a:pt x="6527" y="14558"/>
                  </a:lnTo>
                  <a:lnTo>
                    <a:pt x="5125" y="12104"/>
                  </a:lnTo>
                  <a:close/>
                  <a:moveTo>
                    <a:pt x="1577" y="10451"/>
                  </a:moveTo>
                  <a:lnTo>
                    <a:pt x="13234" y="2679"/>
                  </a:lnTo>
                  <a:lnTo>
                    <a:pt x="4759" y="11751"/>
                  </a:lnTo>
                  <a:lnTo>
                    <a:pt x="4726" y="11729"/>
                  </a:lnTo>
                  <a:lnTo>
                    <a:pt x="4694" y="11707"/>
                  </a:lnTo>
                  <a:lnTo>
                    <a:pt x="4678" y="11697"/>
                  </a:lnTo>
                  <a:lnTo>
                    <a:pt x="4661" y="11687"/>
                  </a:lnTo>
                  <a:lnTo>
                    <a:pt x="4643" y="11677"/>
                  </a:lnTo>
                  <a:lnTo>
                    <a:pt x="4625" y="11669"/>
                  </a:lnTo>
                  <a:lnTo>
                    <a:pt x="1577" y="10451"/>
                  </a:lnTo>
                  <a:close/>
                  <a:moveTo>
                    <a:pt x="15865" y="80"/>
                  </a:moveTo>
                  <a:lnTo>
                    <a:pt x="15850" y="70"/>
                  </a:lnTo>
                  <a:lnTo>
                    <a:pt x="15833" y="61"/>
                  </a:lnTo>
                  <a:lnTo>
                    <a:pt x="15817" y="53"/>
                  </a:lnTo>
                  <a:lnTo>
                    <a:pt x="15800" y="45"/>
                  </a:lnTo>
                  <a:lnTo>
                    <a:pt x="15784" y="38"/>
                  </a:lnTo>
                  <a:lnTo>
                    <a:pt x="15767" y="31"/>
                  </a:lnTo>
                  <a:lnTo>
                    <a:pt x="15750" y="25"/>
                  </a:lnTo>
                  <a:lnTo>
                    <a:pt x="15733" y="20"/>
                  </a:lnTo>
                  <a:lnTo>
                    <a:pt x="15716" y="15"/>
                  </a:lnTo>
                  <a:lnTo>
                    <a:pt x="15698" y="11"/>
                  </a:lnTo>
                  <a:lnTo>
                    <a:pt x="15681" y="8"/>
                  </a:lnTo>
                  <a:lnTo>
                    <a:pt x="15662" y="5"/>
                  </a:lnTo>
                  <a:lnTo>
                    <a:pt x="15645" y="3"/>
                  </a:lnTo>
                  <a:lnTo>
                    <a:pt x="15627" y="1"/>
                  </a:lnTo>
                  <a:lnTo>
                    <a:pt x="15609" y="0"/>
                  </a:lnTo>
                  <a:lnTo>
                    <a:pt x="15592" y="0"/>
                  </a:lnTo>
                  <a:lnTo>
                    <a:pt x="15574" y="0"/>
                  </a:lnTo>
                  <a:lnTo>
                    <a:pt x="15556" y="1"/>
                  </a:lnTo>
                  <a:lnTo>
                    <a:pt x="15537" y="3"/>
                  </a:lnTo>
                  <a:lnTo>
                    <a:pt x="15520" y="5"/>
                  </a:lnTo>
                  <a:lnTo>
                    <a:pt x="15501" y="8"/>
                  </a:lnTo>
                  <a:lnTo>
                    <a:pt x="15483" y="12"/>
                  </a:lnTo>
                  <a:lnTo>
                    <a:pt x="15465" y="16"/>
                  </a:lnTo>
                  <a:lnTo>
                    <a:pt x="15448" y="21"/>
                  </a:lnTo>
                  <a:lnTo>
                    <a:pt x="15430" y="26"/>
                  </a:lnTo>
                  <a:lnTo>
                    <a:pt x="15413" y="32"/>
                  </a:lnTo>
                  <a:lnTo>
                    <a:pt x="15396" y="39"/>
                  </a:lnTo>
                  <a:lnTo>
                    <a:pt x="15379" y="47"/>
                  </a:lnTo>
                  <a:lnTo>
                    <a:pt x="15362" y="55"/>
                  </a:lnTo>
                  <a:lnTo>
                    <a:pt x="15346" y="64"/>
                  </a:lnTo>
                  <a:lnTo>
                    <a:pt x="15329" y="74"/>
                  </a:lnTo>
                  <a:lnTo>
                    <a:pt x="15313" y="84"/>
                  </a:lnTo>
                  <a:lnTo>
                    <a:pt x="224" y="10144"/>
                  </a:lnTo>
                  <a:lnTo>
                    <a:pt x="210" y="10154"/>
                  </a:lnTo>
                  <a:lnTo>
                    <a:pt x="196" y="10164"/>
                  </a:lnTo>
                  <a:lnTo>
                    <a:pt x="182" y="10175"/>
                  </a:lnTo>
                  <a:lnTo>
                    <a:pt x="169" y="10186"/>
                  </a:lnTo>
                  <a:lnTo>
                    <a:pt x="157" y="10197"/>
                  </a:lnTo>
                  <a:lnTo>
                    <a:pt x="145" y="10209"/>
                  </a:lnTo>
                  <a:lnTo>
                    <a:pt x="133" y="10222"/>
                  </a:lnTo>
                  <a:lnTo>
                    <a:pt x="122" y="10234"/>
                  </a:lnTo>
                  <a:lnTo>
                    <a:pt x="111" y="10247"/>
                  </a:lnTo>
                  <a:lnTo>
                    <a:pt x="100" y="10262"/>
                  </a:lnTo>
                  <a:lnTo>
                    <a:pt x="91" y="10275"/>
                  </a:lnTo>
                  <a:lnTo>
                    <a:pt x="80" y="10289"/>
                  </a:lnTo>
                  <a:lnTo>
                    <a:pt x="71" y="10304"/>
                  </a:lnTo>
                  <a:lnTo>
                    <a:pt x="63" y="10318"/>
                  </a:lnTo>
                  <a:lnTo>
                    <a:pt x="55" y="10333"/>
                  </a:lnTo>
                  <a:lnTo>
                    <a:pt x="48" y="10348"/>
                  </a:lnTo>
                  <a:lnTo>
                    <a:pt x="41" y="10363"/>
                  </a:lnTo>
                  <a:lnTo>
                    <a:pt x="34" y="10379"/>
                  </a:lnTo>
                  <a:lnTo>
                    <a:pt x="29" y="10395"/>
                  </a:lnTo>
                  <a:lnTo>
                    <a:pt x="23" y="10411"/>
                  </a:lnTo>
                  <a:lnTo>
                    <a:pt x="18" y="10428"/>
                  </a:lnTo>
                  <a:lnTo>
                    <a:pt x="14" y="10444"/>
                  </a:lnTo>
                  <a:lnTo>
                    <a:pt x="10" y="10460"/>
                  </a:lnTo>
                  <a:lnTo>
                    <a:pt x="7" y="10477"/>
                  </a:lnTo>
                  <a:lnTo>
                    <a:pt x="5" y="10494"/>
                  </a:lnTo>
                  <a:lnTo>
                    <a:pt x="3" y="10511"/>
                  </a:lnTo>
                  <a:lnTo>
                    <a:pt x="1" y="10528"/>
                  </a:lnTo>
                  <a:lnTo>
                    <a:pt x="0" y="10545"/>
                  </a:lnTo>
                  <a:lnTo>
                    <a:pt x="0" y="10562"/>
                  </a:lnTo>
                  <a:lnTo>
                    <a:pt x="0" y="10579"/>
                  </a:lnTo>
                  <a:lnTo>
                    <a:pt x="1" y="10597"/>
                  </a:lnTo>
                  <a:lnTo>
                    <a:pt x="3" y="10614"/>
                  </a:lnTo>
                  <a:lnTo>
                    <a:pt x="5" y="10632"/>
                  </a:lnTo>
                  <a:lnTo>
                    <a:pt x="8" y="10649"/>
                  </a:lnTo>
                  <a:lnTo>
                    <a:pt x="11" y="10666"/>
                  </a:lnTo>
                  <a:lnTo>
                    <a:pt x="15" y="10682"/>
                  </a:lnTo>
                  <a:lnTo>
                    <a:pt x="19" y="10699"/>
                  </a:lnTo>
                  <a:lnTo>
                    <a:pt x="24" y="10715"/>
                  </a:lnTo>
                  <a:lnTo>
                    <a:pt x="29" y="10731"/>
                  </a:lnTo>
                  <a:lnTo>
                    <a:pt x="35" y="10747"/>
                  </a:lnTo>
                  <a:lnTo>
                    <a:pt x="42" y="10764"/>
                  </a:lnTo>
                  <a:lnTo>
                    <a:pt x="49" y="10779"/>
                  </a:lnTo>
                  <a:lnTo>
                    <a:pt x="56" y="10794"/>
                  </a:lnTo>
                  <a:lnTo>
                    <a:pt x="64" y="10809"/>
                  </a:lnTo>
                  <a:lnTo>
                    <a:pt x="73" y="10824"/>
                  </a:lnTo>
                  <a:lnTo>
                    <a:pt x="82" y="10838"/>
                  </a:lnTo>
                  <a:lnTo>
                    <a:pt x="92" y="10852"/>
                  </a:lnTo>
                  <a:lnTo>
                    <a:pt x="102" y="10865"/>
                  </a:lnTo>
                  <a:lnTo>
                    <a:pt x="112" y="10878"/>
                  </a:lnTo>
                  <a:lnTo>
                    <a:pt x="123" y="10891"/>
                  </a:lnTo>
                  <a:lnTo>
                    <a:pt x="134" y="10904"/>
                  </a:lnTo>
                  <a:lnTo>
                    <a:pt x="146" y="10916"/>
                  </a:lnTo>
                  <a:lnTo>
                    <a:pt x="158" y="10929"/>
                  </a:lnTo>
                  <a:lnTo>
                    <a:pt x="171" y="10940"/>
                  </a:lnTo>
                  <a:lnTo>
                    <a:pt x="183" y="10951"/>
                  </a:lnTo>
                  <a:lnTo>
                    <a:pt x="197" y="10961"/>
                  </a:lnTo>
                  <a:lnTo>
                    <a:pt x="210" y="10972"/>
                  </a:lnTo>
                  <a:lnTo>
                    <a:pt x="224" y="10981"/>
                  </a:lnTo>
                  <a:lnTo>
                    <a:pt x="239" y="10990"/>
                  </a:lnTo>
                  <a:lnTo>
                    <a:pt x="253" y="10999"/>
                  </a:lnTo>
                  <a:lnTo>
                    <a:pt x="269" y="11007"/>
                  </a:lnTo>
                  <a:lnTo>
                    <a:pt x="285" y="11015"/>
                  </a:lnTo>
                  <a:lnTo>
                    <a:pt x="300" y="11022"/>
                  </a:lnTo>
                  <a:lnTo>
                    <a:pt x="316" y="11029"/>
                  </a:lnTo>
                  <a:lnTo>
                    <a:pt x="4251" y="12603"/>
                  </a:lnTo>
                  <a:lnTo>
                    <a:pt x="6102" y="15842"/>
                  </a:lnTo>
                  <a:lnTo>
                    <a:pt x="6110" y="15856"/>
                  </a:lnTo>
                  <a:lnTo>
                    <a:pt x="6119" y="15870"/>
                  </a:lnTo>
                  <a:lnTo>
                    <a:pt x="6128" y="15884"/>
                  </a:lnTo>
                  <a:lnTo>
                    <a:pt x="6138" y="15897"/>
                  </a:lnTo>
                  <a:lnTo>
                    <a:pt x="6148" y="15910"/>
                  </a:lnTo>
                  <a:lnTo>
                    <a:pt x="6159" y="15922"/>
                  </a:lnTo>
                  <a:lnTo>
                    <a:pt x="6170" y="15934"/>
                  </a:lnTo>
                  <a:lnTo>
                    <a:pt x="6181" y="15946"/>
                  </a:lnTo>
                  <a:lnTo>
                    <a:pt x="6194" y="15957"/>
                  </a:lnTo>
                  <a:lnTo>
                    <a:pt x="6206" y="15968"/>
                  </a:lnTo>
                  <a:lnTo>
                    <a:pt x="6218" y="15979"/>
                  </a:lnTo>
                  <a:lnTo>
                    <a:pt x="6230" y="15989"/>
                  </a:lnTo>
                  <a:lnTo>
                    <a:pt x="6243" y="15999"/>
                  </a:lnTo>
                  <a:lnTo>
                    <a:pt x="6257" y="16008"/>
                  </a:lnTo>
                  <a:lnTo>
                    <a:pt x="6270" y="16018"/>
                  </a:lnTo>
                  <a:lnTo>
                    <a:pt x="6284" y="16026"/>
                  </a:lnTo>
                  <a:lnTo>
                    <a:pt x="6298" y="16034"/>
                  </a:lnTo>
                  <a:lnTo>
                    <a:pt x="6312" y="16041"/>
                  </a:lnTo>
                  <a:lnTo>
                    <a:pt x="6326" y="16048"/>
                  </a:lnTo>
                  <a:lnTo>
                    <a:pt x="6341" y="16055"/>
                  </a:lnTo>
                  <a:lnTo>
                    <a:pt x="6357" y="16061"/>
                  </a:lnTo>
                  <a:lnTo>
                    <a:pt x="6372" y="16067"/>
                  </a:lnTo>
                  <a:lnTo>
                    <a:pt x="6388" y="16072"/>
                  </a:lnTo>
                  <a:lnTo>
                    <a:pt x="6403" y="16076"/>
                  </a:lnTo>
                  <a:lnTo>
                    <a:pt x="6419" y="16081"/>
                  </a:lnTo>
                  <a:lnTo>
                    <a:pt x="6435" y="16084"/>
                  </a:lnTo>
                  <a:lnTo>
                    <a:pt x="6451" y="16087"/>
                  </a:lnTo>
                  <a:lnTo>
                    <a:pt x="6467" y="16090"/>
                  </a:lnTo>
                  <a:lnTo>
                    <a:pt x="6483" y="16092"/>
                  </a:lnTo>
                  <a:lnTo>
                    <a:pt x="6499" y="16093"/>
                  </a:lnTo>
                  <a:lnTo>
                    <a:pt x="6516" y="16094"/>
                  </a:lnTo>
                  <a:lnTo>
                    <a:pt x="6533" y="16095"/>
                  </a:lnTo>
                  <a:lnTo>
                    <a:pt x="6539" y="16095"/>
                  </a:lnTo>
                  <a:lnTo>
                    <a:pt x="6555" y="16095"/>
                  </a:lnTo>
                  <a:lnTo>
                    <a:pt x="6572" y="16094"/>
                  </a:lnTo>
                  <a:lnTo>
                    <a:pt x="6588" y="16093"/>
                  </a:lnTo>
                  <a:lnTo>
                    <a:pt x="6604" y="16091"/>
                  </a:lnTo>
                  <a:lnTo>
                    <a:pt x="6620" y="16088"/>
                  </a:lnTo>
                  <a:lnTo>
                    <a:pt x="6636" y="16085"/>
                  </a:lnTo>
                  <a:lnTo>
                    <a:pt x="6652" y="16082"/>
                  </a:lnTo>
                  <a:lnTo>
                    <a:pt x="6667" y="16078"/>
                  </a:lnTo>
                  <a:lnTo>
                    <a:pt x="6683" y="16074"/>
                  </a:lnTo>
                  <a:lnTo>
                    <a:pt x="6699" y="16069"/>
                  </a:lnTo>
                  <a:lnTo>
                    <a:pt x="6714" y="16063"/>
                  </a:lnTo>
                  <a:lnTo>
                    <a:pt x="6729" y="16058"/>
                  </a:lnTo>
                  <a:lnTo>
                    <a:pt x="6743" y="16051"/>
                  </a:lnTo>
                  <a:lnTo>
                    <a:pt x="6758" y="16045"/>
                  </a:lnTo>
                  <a:lnTo>
                    <a:pt x="6772" y="16037"/>
                  </a:lnTo>
                  <a:lnTo>
                    <a:pt x="6786" y="16030"/>
                  </a:lnTo>
                  <a:lnTo>
                    <a:pt x="6800" y="16022"/>
                  </a:lnTo>
                  <a:lnTo>
                    <a:pt x="6813" y="16013"/>
                  </a:lnTo>
                  <a:lnTo>
                    <a:pt x="6827" y="16003"/>
                  </a:lnTo>
                  <a:lnTo>
                    <a:pt x="6840" y="15994"/>
                  </a:lnTo>
                  <a:lnTo>
                    <a:pt x="6852" y="15984"/>
                  </a:lnTo>
                  <a:lnTo>
                    <a:pt x="6866" y="15974"/>
                  </a:lnTo>
                  <a:lnTo>
                    <a:pt x="6878" y="15963"/>
                  </a:lnTo>
                  <a:lnTo>
                    <a:pt x="6889" y="15952"/>
                  </a:lnTo>
                  <a:lnTo>
                    <a:pt x="6901" y="15941"/>
                  </a:lnTo>
                  <a:lnTo>
                    <a:pt x="6912" y="15929"/>
                  </a:lnTo>
                  <a:lnTo>
                    <a:pt x="6922" y="15917"/>
                  </a:lnTo>
                  <a:lnTo>
                    <a:pt x="6933" y="15904"/>
                  </a:lnTo>
                  <a:lnTo>
                    <a:pt x="6943" y="15891"/>
                  </a:lnTo>
                  <a:lnTo>
                    <a:pt x="6952" y="15878"/>
                  </a:lnTo>
                  <a:lnTo>
                    <a:pt x="6961" y="15864"/>
                  </a:lnTo>
                  <a:lnTo>
                    <a:pt x="6970" y="15851"/>
                  </a:lnTo>
                  <a:lnTo>
                    <a:pt x="8014" y="14108"/>
                  </a:lnTo>
                  <a:lnTo>
                    <a:pt x="12890" y="16059"/>
                  </a:lnTo>
                  <a:lnTo>
                    <a:pt x="12913" y="16067"/>
                  </a:lnTo>
                  <a:lnTo>
                    <a:pt x="12936" y="16074"/>
                  </a:lnTo>
                  <a:lnTo>
                    <a:pt x="12958" y="16081"/>
                  </a:lnTo>
                  <a:lnTo>
                    <a:pt x="12983" y="16086"/>
                  </a:lnTo>
                  <a:lnTo>
                    <a:pt x="13006" y="16090"/>
                  </a:lnTo>
                  <a:lnTo>
                    <a:pt x="13030" y="16093"/>
                  </a:lnTo>
                  <a:lnTo>
                    <a:pt x="13053" y="16094"/>
                  </a:lnTo>
                  <a:lnTo>
                    <a:pt x="13077" y="16095"/>
                  </a:lnTo>
                  <a:lnTo>
                    <a:pt x="13093" y="16095"/>
                  </a:lnTo>
                  <a:lnTo>
                    <a:pt x="13109" y="16094"/>
                  </a:lnTo>
                  <a:lnTo>
                    <a:pt x="13124" y="16093"/>
                  </a:lnTo>
                  <a:lnTo>
                    <a:pt x="13141" y="16091"/>
                  </a:lnTo>
                  <a:lnTo>
                    <a:pt x="13157" y="16089"/>
                  </a:lnTo>
                  <a:lnTo>
                    <a:pt x="13173" y="16086"/>
                  </a:lnTo>
                  <a:lnTo>
                    <a:pt x="13188" y="16083"/>
                  </a:lnTo>
                  <a:lnTo>
                    <a:pt x="13204" y="16079"/>
                  </a:lnTo>
                  <a:lnTo>
                    <a:pt x="13219" y="16075"/>
                  </a:lnTo>
                  <a:lnTo>
                    <a:pt x="13234" y="16070"/>
                  </a:lnTo>
                  <a:lnTo>
                    <a:pt x="13250" y="16064"/>
                  </a:lnTo>
                  <a:lnTo>
                    <a:pt x="13265" y="16059"/>
                  </a:lnTo>
                  <a:lnTo>
                    <a:pt x="13279" y="16052"/>
                  </a:lnTo>
                  <a:lnTo>
                    <a:pt x="13294" y="16046"/>
                  </a:lnTo>
                  <a:lnTo>
                    <a:pt x="13309" y="16038"/>
                  </a:lnTo>
                  <a:lnTo>
                    <a:pt x="13324" y="16031"/>
                  </a:lnTo>
                  <a:lnTo>
                    <a:pt x="13348" y="16016"/>
                  </a:lnTo>
                  <a:lnTo>
                    <a:pt x="13371" y="15999"/>
                  </a:lnTo>
                  <a:lnTo>
                    <a:pt x="13394" y="15982"/>
                  </a:lnTo>
                  <a:lnTo>
                    <a:pt x="13415" y="15964"/>
                  </a:lnTo>
                  <a:lnTo>
                    <a:pt x="13435" y="15945"/>
                  </a:lnTo>
                  <a:lnTo>
                    <a:pt x="13454" y="15924"/>
                  </a:lnTo>
                  <a:lnTo>
                    <a:pt x="13473" y="15903"/>
                  </a:lnTo>
                  <a:lnTo>
                    <a:pt x="13489" y="15881"/>
                  </a:lnTo>
                  <a:lnTo>
                    <a:pt x="13504" y="15858"/>
                  </a:lnTo>
                  <a:lnTo>
                    <a:pt x="13518" y="15833"/>
                  </a:lnTo>
                  <a:lnTo>
                    <a:pt x="13531" y="15808"/>
                  </a:lnTo>
                  <a:lnTo>
                    <a:pt x="13542" y="15783"/>
                  </a:lnTo>
                  <a:lnTo>
                    <a:pt x="13552" y="15757"/>
                  </a:lnTo>
                  <a:lnTo>
                    <a:pt x="13561" y="15730"/>
                  </a:lnTo>
                  <a:lnTo>
                    <a:pt x="13568" y="15703"/>
                  </a:lnTo>
                  <a:lnTo>
                    <a:pt x="13573" y="15675"/>
                  </a:lnTo>
                  <a:lnTo>
                    <a:pt x="16088" y="585"/>
                  </a:lnTo>
                  <a:lnTo>
                    <a:pt x="16091" y="567"/>
                  </a:lnTo>
                  <a:lnTo>
                    <a:pt x="16093" y="548"/>
                  </a:lnTo>
                  <a:lnTo>
                    <a:pt x="16094" y="530"/>
                  </a:lnTo>
                  <a:lnTo>
                    <a:pt x="16095" y="512"/>
                  </a:lnTo>
                  <a:lnTo>
                    <a:pt x="16095" y="493"/>
                  </a:lnTo>
                  <a:lnTo>
                    <a:pt x="16094" y="475"/>
                  </a:lnTo>
                  <a:lnTo>
                    <a:pt x="16093" y="457"/>
                  </a:lnTo>
                  <a:lnTo>
                    <a:pt x="16091" y="439"/>
                  </a:lnTo>
                  <a:lnTo>
                    <a:pt x="16088" y="420"/>
                  </a:lnTo>
                  <a:lnTo>
                    <a:pt x="16085" y="402"/>
                  </a:lnTo>
                  <a:lnTo>
                    <a:pt x="16081" y="385"/>
                  </a:lnTo>
                  <a:lnTo>
                    <a:pt x="16076" y="367"/>
                  </a:lnTo>
                  <a:lnTo>
                    <a:pt x="16071" y="350"/>
                  </a:lnTo>
                  <a:lnTo>
                    <a:pt x="16066" y="333"/>
                  </a:lnTo>
                  <a:lnTo>
                    <a:pt x="16059" y="317"/>
                  </a:lnTo>
                  <a:lnTo>
                    <a:pt x="16052" y="300"/>
                  </a:lnTo>
                  <a:lnTo>
                    <a:pt x="16045" y="284"/>
                  </a:lnTo>
                  <a:lnTo>
                    <a:pt x="16037" y="268"/>
                  </a:lnTo>
                  <a:lnTo>
                    <a:pt x="16028" y="251"/>
                  </a:lnTo>
                  <a:lnTo>
                    <a:pt x="16019" y="236"/>
                  </a:lnTo>
                  <a:lnTo>
                    <a:pt x="16008" y="221"/>
                  </a:lnTo>
                  <a:lnTo>
                    <a:pt x="15997" y="206"/>
                  </a:lnTo>
                  <a:lnTo>
                    <a:pt x="15987" y="192"/>
                  </a:lnTo>
                  <a:lnTo>
                    <a:pt x="15975" y="178"/>
                  </a:lnTo>
                  <a:lnTo>
                    <a:pt x="15963" y="164"/>
                  </a:lnTo>
                  <a:lnTo>
                    <a:pt x="15951" y="151"/>
                  </a:lnTo>
                  <a:lnTo>
                    <a:pt x="15938" y="138"/>
                  </a:lnTo>
                  <a:lnTo>
                    <a:pt x="15924" y="126"/>
                  </a:lnTo>
                  <a:lnTo>
                    <a:pt x="15910" y="114"/>
                  </a:lnTo>
                  <a:lnTo>
                    <a:pt x="15896" y="102"/>
                  </a:lnTo>
                  <a:lnTo>
                    <a:pt x="15881" y="92"/>
                  </a:lnTo>
                  <a:lnTo>
                    <a:pt x="15865" y="8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51"/>
            <p:cNvSpPr txBox="1"/>
            <p:nvPr/>
          </p:nvSpPr>
          <p:spPr>
            <a:xfrm>
              <a:off x="7833832" y="1564830"/>
              <a:ext cx="3549283" cy="646331"/>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用户可以在投影仪或者计算机上进行演示，也可以将演示文稿打印出来，制作成胶片，以便应用到更广泛的领域中。</a:t>
              </a:r>
            </a:p>
          </p:txBody>
        </p:sp>
        <p:sp>
          <p:nvSpPr>
            <p:cNvPr id="24" name="TextBox 53"/>
            <p:cNvSpPr txBox="1"/>
            <p:nvPr/>
          </p:nvSpPr>
          <p:spPr>
            <a:xfrm>
              <a:off x="7172759" y="2435571"/>
              <a:ext cx="4103147" cy="461665"/>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用户可以在投影仪或者计算机上进行演示，也可以将演示文稿打印出来，制作成胶片，以便应用到更广泛的领域中。</a:t>
              </a:r>
            </a:p>
          </p:txBody>
        </p:sp>
        <p:sp>
          <p:nvSpPr>
            <p:cNvPr id="27" name="TextBox 55"/>
            <p:cNvSpPr txBox="1"/>
            <p:nvPr/>
          </p:nvSpPr>
          <p:spPr>
            <a:xfrm>
              <a:off x="6380318" y="3265729"/>
              <a:ext cx="4895588" cy="461665"/>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用户可以在投影仪或者计算机上进行演示，也可以将演示文稿打印出来，制作成胶片，以便应用到更广泛的领域中。</a:t>
              </a:r>
            </a:p>
          </p:txBody>
        </p:sp>
        <p:sp>
          <p:nvSpPr>
            <p:cNvPr id="34" name="TextBox 57"/>
            <p:cNvSpPr txBox="1"/>
            <p:nvPr/>
          </p:nvSpPr>
          <p:spPr>
            <a:xfrm>
              <a:off x="5458464" y="4092991"/>
              <a:ext cx="5817442" cy="461665"/>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用户可以在投影仪或者计算机上进行演示，也可以将演示文稿打印出来，制作成胶片，以便应用到更广泛的领域中。</a:t>
              </a:r>
            </a:p>
          </p:txBody>
        </p:sp>
        <p:sp>
          <p:nvSpPr>
            <p:cNvPr id="37" name="TextBox 59"/>
            <p:cNvSpPr txBox="1"/>
            <p:nvPr/>
          </p:nvSpPr>
          <p:spPr>
            <a:xfrm>
              <a:off x="4846760" y="4864324"/>
              <a:ext cx="6189539" cy="461665"/>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用户可以在投影仪或者计算机上进行演示，也可以将演示文稿打印出来，制作成胶片，以便应用到更广泛的领域中。</a:t>
              </a:r>
            </a:p>
          </p:txBody>
        </p:sp>
      </p:grpSp>
      <p:sp>
        <p:nvSpPr>
          <p:cNvPr id="39" name="Title 1"/>
          <p:cNvSpPr txBox="1">
            <a:spLocks/>
          </p:cNvSpPr>
          <p:nvPr/>
        </p:nvSpPr>
        <p:spPr>
          <a:xfrm>
            <a:off x="752879" y="2250641"/>
            <a:ext cx="3255554" cy="404587"/>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id-ID" sz="2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SWOT</a:t>
            </a:r>
            <a:r>
              <a:rPr lang="zh-CN" altLang="en-US" sz="24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分析</a:t>
            </a:r>
          </a:p>
        </p:txBody>
      </p:sp>
      <p:sp>
        <p:nvSpPr>
          <p:cNvPr id="41" name="TextBox 65"/>
          <p:cNvSpPr txBox="1"/>
          <p:nvPr/>
        </p:nvSpPr>
        <p:spPr>
          <a:xfrm>
            <a:off x="752879" y="2695383"/>
            <a:ext cx="3577255" cy="1200329"/>
          </a:xfrm>
          <a:prstGeom prst="rect">
            <a:avLst/>
          </a:prstGeom>
          <a:noFill/>
        </p:spPr>
        <p:txBody>
          <a:bodyPr wrap="square" rtlCol="0">
            <a:spAutoFit/>
          </a:bodyPr>
          <a:lstStyle/>
          <a:p>
            <a:r>
              <a:rPr lang="en-US" altLang="zh-CN"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rPr>
              <a:t>SWOT</a:t>
            </a:r>
            <a:r>
              <a:rPr lang="zh-CN" alt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rPr>
              <a:t>分析是一种将公司的战略与公司内部资源、外部环境有机结合的分析方法。通过对企业本身的竞争优势、竞争劣势以及外部的机会和威胁加以综合评估与分析，得出结论，来调整企业资源及企业策略，进而达成企业的目标。 </a:t>
            </a:r>
          </a:p>
          <a:p>
            <a:endParaRPr lang="zh-CN" alt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2" name="Rectangle 66"/>
          <p:cNvSpPr/>
          <p:nvPr/>
        </p:nvSpPr>
        <p:spPr>
          <a:xfrm>
            <a:off x="660853" y="2804865"/>
            <a:ext cx="45719" cy="6745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1154033966"/>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fade">
                                      <p:cBhvr>
                                        <p:cTn id="11" dur="500"/>
                                        <p:tgtEl>
                                          <p:spTgt spid="39"/>
                                        </p:tgtEl>
                                      </p:cBhvr>
                                    </p:animEffect>
                                  </p:childTnLst>
                                </p:cTn>
                              </p:par>
                            </p:childTnLst>
                          </p:cTn>
                        </p:par>
                        <p:par>
                          <p:cTn id="12" fill="hold">
                            <p:stCondLst>
                              <p:cond delay="1000"/>
                            </p:stCondLst>
                            <p:childTnLst>
                              <p:par>
                                <p:cTn id="13" presetID="16" presetClass="entr" presetSubtype="42"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barn(outHorizontal)">
                                      <p:cBhvr>
                                        <p:cTn id="15" dur="500"/>
                                        <p:tgtEl>
                                          <p:spTgt spid="4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500"/>
                                        <p:tgtEl>
                                          <p:spTgt spid="41"/>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1+#ppt_w/2"/>
                                          </p:val>
                                        </p:tav>
                                        <p:tav tm="100000">
                                          <p:val>
                                            <p:strVal val="#ppt_x"/>
                                          </p:val>
                                        </p:tav>
                                      </p:tavLst>
                                    </p:anim>
                                    <p:anim calcmode="lin" valueType="num">
                                      <p:cBhvr additive="base">
                                        <p:cTn id="25"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1" grpId="0"/>
      <p:bldP spid="4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0" y="328363"/>
            <a:ext cx="5333878" cy="769041"/>
            <a:chOff x="0" y="328363"/>
            <a:chExt cx="5333878" cy="769041"/>
          </a:xfrm>
        </p:grpSpPr>
        <p:sp>
          <p:nvSpPr>
            <p:cNvPr id="30" name="Title 1"/>
            <p:cNvSpPr txBox="1">
              <a:spLocks/>
            </p:cNvSpPr>
            <p:nvPr/>
          </p:nvSpPr>
          <p:spPr>
            <a:xfrm>
              <a:off x="223200" y="328363"/>
              <a:ext cx="5110678" cy="642735"/>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en-US" altLang="zh-CN"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SWO</a:t>
              </a:r>
              <a:r>
                <a:rPr lang="zh-CN" altLang="en-US"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分析</a:t>
              </a:r>
              <a:r>
                <a:rPr lang="en-US" altLang="zh-CN"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企业环境分析</a:t>
              </a:r>
            </a:p>
          </p:txBody>
        </p:sp>
        <p:sp>
          <p:nvSpPr>
            <p:cNvPr id="31" name="Title 1"/>
            <p:cNvSpPr txBox="1">
              <a:spLocks/>
            </p:cNvSpPr>
            <p:nvPr/>
          </p:nvSpPr>
          <p:spPr>
            <a:xfrm>
              <a:off x="275661" y="868804"/>
              <a:ext cx="4212557" cy="228600"/>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id-ID"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a:t>
              </a:r>
              <a:endParaRPr lang="en-US"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31"/>
            <p:cNvSpPr/>
            <p:nvPr/>
          </p:nvSpPr>
          <p:spPr>
            <a:xfrm>
              <a:off x="0" y="410400"/>
              <a:ext cx="223200" cy="6588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1725488" y="1458283"/>
            <a:ext cx="8343115" cy="4638765"/>
            <a:chOff x="1725488" y="1458283"/>
            <a:chExt cx="8343115" cy="4638765"/>
          </a:xfrm>
        </p:grpSpPr>
        <p:sp>
          <p:nvSpPr>
            <p:cNvPr id="44" name="Text Box 2">
              <a:extLst>
                <a:ext uri="{FF2B5EF4-FFF2-40B4-BE49-F238E27FC236}">
                  <a16:creationId xmlns:a16="http://schemas.microsoft.com/office/drawing/2014/main" xmlns="" id="{40D8E450-DDA6-4A01-88D4-1685C0E28A56}"/>
                </a:ext>
              </a:extLst>
            </p:cNvPr>
            <p:cNvSpPr txBox="1">
              <a:spLocks noChangeArrowheads="1"/>
            </p:cNvSpPr>
            <p:nvPr/>
          </p:nvSpPr>
          <p:spPr bwMode="auto">
            <a:xfrm>
              <a:off x="1725488" y="2515648"/>
              <a:ext cx="492443" cy="2590800"/>
            </a:xfrm>
            <a:prstGeom prst="rect">
              <a:avLst/>
            </a:prstGeom>
            <a:noFill/>
            <a:ln w="22225">
              <a:solidFill>
                <a:schemeClr val="accent1"/>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1pPr>
              <a:lvl2pPr marL="742950" indent="-28575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2pPr>
              <a:lvl3pPr marL="1143000" indent="-22860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3pPr>
              <a:lvl4pPr marL="1600200" indent="-22860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4pPr>
              <a:lvl5pPr marL="2057400" indent="-22860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9pPr>
            </a:lstStyle>
            <a:p>
              <a:pPr eaLnBrk="1" hangingPunct="1">
                <a:buClrTx/>
                <a:buSzTx/>
                <a:buFontTx/>
                <a:buNone/>
              </a:pPr>
              <a:r>
                <a:rPr kumimoji="1" lang="zh-CN" altLang="en-US" sz="2000">
                  <a:solidFill>
                    <a:schemeClr val="tx1">
                      <a:lumMod val="50000"/>
                    </a:schemeClr>
                  </a:solidFill>
                  <a:latin typeface="微软雅黑" panose="020B0503020204020204" pitchFamily="34" charset="-122"/>
                  <a:ea typeface="微软雅黑" panose="020B0503020204020204" pitchFamily="34" charset="-122"/>
                </a:rPr>
                <a:t>环境分析</a:t>
              </a:r>
            </a:p>
          </p:txBody>
        </p:sp>
        <p:sp>
          <p:nvSpPr>
            <p:cNvPr id="45" name="Line 3">
              <a:extLst>
                <a:ext uri="{FF2B5EF4-FFF2-40B4-BE49-F238E27FC236}">
                  <a16:creationId xmlns:a16="http://schemas.microsoft.com/office/drawing/2014/main" xmlns="" id="{16BB02E8-E0DF-48C8-ACA2-B64C849620CD}"/>
                </a:ext>
              </a:extLst>
            </p:cNvPr>
            <p:cNvSpPr>
              <a:spLocks noChangeShapeType="1"/>
            </p:cNvSpPr>
            <p:nvPr/>
          </p:nvSpPr>
          <p:spPr bwMode="auto">
            <a:xfrm>
              <a:off x="2217930" y="3869186"/>
              <a:ext cx="457200" cy="0"/>
            </a:xfrm>
            <a:prstGeom prst="line">
              <a:avLst/>
            </a:prstGeom>
            <a:noFill/>
            <a:ln w="222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sz="1600">
                <a:solidFill>
                  <a:schemeClr val="tx1">
                    <a:lumMod val="50000"/>
                  </a:schemeClr>
                </a:solidFill>
                <a:latin typeface="微软雅黑" panose="020B0503020204020204" pitchFamily="34" charset="-122"/>
                <a:ea typeface="微软雅黑" panose="020B0503020204020204" pitchFamily="34" charset="-122"/>
              </a:endParaRPr>
            </a:p>
          </p:txBody>
        </p:sp>
        <p:sp>
          <p:nvSpPr>
            <p:cNvPr id="46" name="Line 4">
              <a:extLst>
                <a:ext uri="{FF2B5EF4-FFF2-40B4-BE49-F238E27FC236}">
                  <a16:creationId xmlns:a16="http://schemas.microsoft.com/office/drawing/2014/main" xmlns="" id="{9C9F7F55-978C-4F61-A8C5-D66EDEE67658}"/>
                </a:ext>
              </a:extLst>
            </p:cNvPr>
            <p:cNvSpPr>
              <a:spLocks noChangeShapeType="1"/>
            </p:cNvSpPr>
            <p:nvPr/>
          </p:nvSpPr>
          <p:spPr bwMode="auto">
            <a:xfrm flipH="1">
              <a:off x="2710371" y="2258503"/>
              <a:ext cx="0" cy="2981236"/>
            </a:xfrm>
            <a:prstGeom prst="line">
              <a:avLst/>
            </a:prstGeom>
            <a:noFill/>
            <a:ln w="222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zh-CN" altLang="en-US" sz="1600">
                <a:solidFill>
                  <a:schemeClr val="tx1">
                    <a:lumMod val="50000"/>
                  </a:schemeClr>
                </a:solidFill>
                <a:latin typeface="微软雅黑" panose="020B0503020204020204" pitchFamily="34" charset="-122"/>
                <a:ea typeface="微软雅黑" panose="020B0503020204020204" pitchFamily="34" charset="-122"/>
              </a:endParaRPr>
            </a:p>
          </p:txBody>
        </p:sp>
        <p:sp>
          <p:nvSpPr>
            <p:cNvPr id="47" name="Line 5">
              <a:extLst>
                <a:ext uri="{FF2B5EF4-FFF2-40B4-BE49-F238E27FC236}">
                  <a16:creationId xmlns:a16="http://schemas.microsoft.com/office/drawing/2014/main" xmlns="" id="{990B55E4-55C4-4F14-9803-68D286CF35EE}"/>
                </a:ext>
              </a:extLst>
            </p:cNvPr>
            <p:cNvSpPr>
              <a:spLocks noChangeShapeType="1"/>
            </p:cNvSpPr>
            <p:nvPr/>
          </p:nvSpPr>
          <p:spPr bwMode="auto">
            <a:xfrm>
              <a:off x="2710371" y="2265159"/>
              <a:ext cx="381000" cy="0"/>
            </a:xfrm>
            <a:prstGeom prst="line">
              <a:avLst/>
            </a:prstGeom>
            <a:noFill/>
            <a:ln w="222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sz="1600">
                <a:solidFill>
                  <a:schemeClr val="tx1">
                    <a:lumMod val="50000"/>
                  </a:schemeClr>
                </a:solidFill>
                <a:latin typeface="微软雅黑" panose="020B0503020204020204" pitchFamily="34" charset="-122"/>
                <a:ea typeface="微软雅黑" panose="020B0503020204020204" pitchFamily="34" charset="-122"/>
              </a:endParaRPr>
            </a:p>
          </p:txBody>
        </p:sp>
        <p:sp>
          <p:nvSpPr>
            <p:cNvPr id="48" name="Line 6">
              <a:extLst>
                <a:ext uri="{FF2B5EF4-FFF2-40B4-BE49-F238E27FC236}">
                  <a16:creationId xmlns:a16="http://schemas.microsoft.com/office/drawing/2014/main" xmlns="" id="{09AA7A4A-4DD8-4E22-95BA-AFBA1D4C04FF}"/>
                </a:ext>
              </a:extLst>
            </p:cNvPr>
            <p:cNvSpPr>
              <a:spLocks noChangeShapeType="1"/>
            </p:cNvSpPr>
            <p:nvPr/>
          </p:nvSpPr>
          <p:spPr bwMode="auto">
            <a:xfrm>
              <a:off x="2716382" y="5239738"/>
              <a:ext cx="381000" cy="0"/>
            </a:xfrm>
            <a:prstGeom prst="line">
              <a:avLst/>
            </a:prstGeom>
            <a:noFill/>
            <a:ln w="222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sz="1600">
                <a:solidFill>
                  <a:schemeClr val="tx1">
                    <a:lumMod val="50000"/>
                  </a:schemeClr>
                </a:solidFill>
                <a:latin typeface="微软雅黑" panose="020B0503020204020204" pitchFamily="34" charset="-122"/>
                <a:ea typeface="微软雅黑" panose="020B0503020204020204" pitchFamily="34" charset="-122"/>
              </a:endParaRPr>
            </a:p>
          </p:txBody>
        </p:sp>
        <p:sp>
          <p:nvSpPr>
            <p:cNvPr id="49" name="Text Box 7">
              <a:extLst>
                <a:ext uri="{FF2B5EF4-FFF2-40B4-BE49-F238E27FC236}">
                  <a16:creationId xmlns:a16="http://schemas.microsoft.com/office/drawing/2014/main" xmlns="" id="{83BD1A89-2A49-4B4C-81A1-0B14A5CD3B38}"/>
                </a:ext>
              </a:extLst>
            </p:cNvPr>
            <p:cNvSpPr txBox="1">
              <a:spLocks noChangeArrowheads="1"/>
            </p:cNvSpPr>
            <p:nvPr/>
          </p:nvSpPr>
          <p:spPr bwMode="auto">
            <a:xfrm>
              <a:off x="3091371" y="2036559"/>
              <a:ext cx="1447800" cy="400110"/>
            </a:xfrm>
            <a:prstGeom prst="rect">
              <a:avLst/>
            </a:prstGeom>
            <a:noFill/>
            <a:ln w="22225">
              <a:solidFill>
                <a:schemeClr val="accent1"/>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1pPr>
              <a:lvl2pPr marL="742950" indent="-28575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2pPr>
              <a:lvl3pPr marL="1143000" indent="-22860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3pPr>
              <a:lvl4pPr marL="1600200" indent="-22860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4pPr>
              <a:lvl5pPr marL="2057400" indent="-22860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9pPr>
            </a:lstStyle>
            <a:p>
              <a:pPr eaLnBrk="1" hangingPunct="1">
                <a:buClrTx/>
                <a:buSzTx/>
                <a:buFontTx/>
                <a:buNone/>
              </a:pPr>
              <a:r>
                <a:rPr kumimoji="1" lang="zh-CN" altLang="en-US" sz="2000" dirty="0">
                  <a:solidFill>
                    <a:schemeClr val="tx1">
                      <a:lumMod val="50000"/>
                    </a:schemeClr>
                  </a:solidFill>
                  <a:latin typeface="微软雅黑" panose="020B0503020204020204" pitchFamily="34" charset="-122"/>
                  <a:ea typeface="微软雅黑" panose="020B0503020204020204" pitchFamily="34" charset="-122"/>
                </a:rPr>
                <a:t>外部环境</a:t>
              </a:r>
            </a:p>
          </p:txBody>
        </p:sp>
        <p:sp>
          <p:nvSpPr>
            <p:cNvPr id="50" name="Text Box 8">
              <a:extLst>
                <a:ext uri="{FF2B5EF4-FFF2-40B4-BE49-F238E27FC236}">
                  <a16:creationId xmlns:a16="http://schemas.microsoft.com/office/drawing/2014/main" xmlns="" id="{080A7DE9-6D24-4942-91E6-3AE4E5D7BEB9}"/>
                </a:ext>
              </a:extLst>
            </p:cNvPr>
            <p:cNvSpPr txBox="1">
              <a:spLocks noChangeArrowheads="1"/>
            </p:cNvSpPr>
            <p:nvPr/>
          </p:nvSpPr>
          <p:spPr bwMode="auto">
            <a:xfrm>
              <a:off x="3097382" y="5011138"/>
              <a:ext cx="1524000" cy="400110"/>
            </a:xfrm>
            <a:prstGeom prst="rect">
              <a:avLst/>
            </a:prstGeom>
            <a:noFill/>
            <a:ln w="22225">
              <a:solidFill>
                <a:schemeClr val="accent1"/>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1pPr>
              <a:lvl2pPr marL="742950" indent="-28575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2pPr>
              <a:lvl3pPr marL="1143000" indent="-22860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3pPr>
              <a:lvl4pPr marL="1600200" indent="-22860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4pPr>
              <a:lvl5pPr marL="2057400" indent="-22860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9pPr>
            </a:lstStyle>
            <a:p>
              <a:pPr eaLnBrk="1" hangingPunct="1">
                <a:buClrTx/>
                <a:buSzTx/>
                <a:buFontTx/>
                <a:buNone/>
              </a:pPr>
              <a:r>
                <a:rPr kumimoji="1" lang="zh-CN" altLang="en-US" sz="2000">
                  <a:solidFill>
                    <a:schemeClr val="tx1">
                      <a:lumMod val="50000"/>
                    </a:schemeClr>
                  </a:solidFill>
                  <a:latin typeface="微软雅黑" panose="020B0503020204020204" pitchFamily="34" charset="-122"/>
                  <a:ea typeface="微软雅黑" panose="020B0503020204020204" pitchFamily="34" charset="-122"/>
                </a:rPr>
                <a:t>内部环境</a:t>
              </a:r>
            </a:p>
          </p:txBody>
        </p:sp>
        <p:sp>
          <p:nvSpPr>
            <p:cNvPr id="51" name="Line 9">
              <a:extLst>
                <a:ext uri="{FF2B5EF4-FFF2-40B4-BE49-F238E27FC236}">
                  <a16:creationId xmlns:a16="http://schemas.microsoft.com/office/drawing/2014/main" xmlns="" id="{B2BAB25B-3C89-4C1F-931B-6FC872C63E61}"/>
                </a:ext>
              </a:extLst>
            </p:cNvPr>
            <p:cNvSpPr>
              <a:spLocks noChangeShapeType="1"/>
            </p:cNvSpPr>
            <p:nvPr/>
          </p:nvSpPr>
          <p:spPr bwMode="auto">
            <a:xfrm>
              <a:off x="4539171" y="2265159"/>
              <a:ext cx="457200" cy="0"/>
            </a:xfrm>
            <a:prstGeom prst="line">
              <a:avLst/>
            </a:prstGeom>
            <a:noFill/>
            <a:ln w="222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sz="1600">
                <a:solidFill>
                  <a:schemeClr val="tx1">
                    <a:lumMod val="50000"/>
                  </a:schemeClr>
                </a:solidFill>
                <a:latin typeface="微软雅黑" panose="020B0503020204020204" pitchFamily="34" charset="-122"/>
                <a:ea typeface="微软雅黑" panose="020B0503020204020204" pitchFamily="34" charset="-122"/>
              </a:endParaRPr>
            </a:p>
          </p:txBody>
        </p:sp>
        <p:sp>
          <p:nvSpPr>
            <p:cNvPr id="52" name="Line 10">
              <a:extLst>
                <a:ext uri="{FF2B5EF4-FFF2-40B4-BE49-F238E27FC236}">
                  <a16:creationId xmlns:a16="http://schemas.microsoft.com/office/drawing/2014/main" xmlns="" id="{7EDA99C2-7B04-4EC4-9D49-FADB2D105EC4}"/>
                </a:ext>
              </a:extLst>
            </p:cNvPr>
            <p:cNvSpPr>
              <a:spLocks noChangeShapeType="1"/>
            </p:cNvSpPr>
            <p:nvPr/>
          </p:nvSpPr>
          <p:spPr bwMode="auto">
            <a:xfrm>
              <a:off x="5002382" y="1686883"/>
              <a:ext cx="0" cy="1219200"/>
            </a:xfrm>
            <a:prstGeom prst="line">
              <a:avLst/>
            </a:prstGeom>
            <a:noFill/>
            <a:ln w="222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sz="1600">
                <a:solidFill>
                  <a:schemeClr val="tx1">
                    <a:lumMod val="50000"/>
                  </a:schemeClr>
                </a:solidFill>
                <a:latin typeface="微软雅黑" panose="020B0503020204020204" pitchFamily="34" charset="-122"/>
                <a:ea typeface="微软雅黑" panose="020B0503020204020204" pitchFamily="34" charset="-122"/>
              </a:endParaRPr>
            </a:p>
          </p:txBody>
        </p:sp>
        <p:sp>
          <p:nvSpPr>
            <p:cNvPr id="53" name="Line 11">
              <a:extLst>
                <a:ext uri="{FF2B5EF4-FFF2-40B4-BE49-F238E27FC236}">
                  <a16:creationId xmlns:a16="http://schemas.microsoft.com/office/drawing/2014/main" xmlns="" id="{02090106-53CF-4BFF-BB21-2CD1935AEDEE}"/>
                </a:ext>
              </a:extLst>
            </p:cNvPr>
            <p:cNvSpPr>
              <a:spLocks noChangeShapeType="1"/>
            </p:cNvSpPr>
            <p:nvPr/>
          </p:nvSpPr>
          <p:spPr bwMode="auto">
            <a:xfrm>
              <a:off x="5002382" y="1686883"/>
              <a:ext cx="527388" cy="0"/>
            </a:xfrm>
            <a:prstGeom prst="line">
              <a:avLst/>
            </a:prstGeom>
            <a:noFill/>
            <a:ln w="222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zh-CN" altLang="en-US" sz="1600">
                <a:solidFill>
                  <a:schemeClr val="tx1">
                    <a:lumMod val="50000"/>
                  </a:schemeClr>
                </a:solidFill>
                <a:latin typeface="微软雅黑" panose="020B0503020204020204" pitchFamily="34" charset="-122"/>
                <a:ea typeface="微软雅黑" panose="020B0503020204020204" pitchFamily="34" charset="-122"/>
              </a:endParaRPr>
            </a:p>
          </p:txBody>
        </p:sp>
        <p:sp>
          <p:nvSpPr>
            <p:cNvPr id="54" name="Line 12">
              <a:extLst>
                <a:ext uri="{FF2B5EF4-FFF2-40B4-BE49-F238E27FC236}">
                  <a16:creationId xmlns:a16="http://schemas.microsoft.com/office/drawing/2014/main" xmlns="" id="{CFCA4353-E7CB-4D10-9CA5-E44A7D1AE3BA}"/>
                </a:ext>
              </a:extLst>
            </p:cNvPr>
            <p:cNvSpPr>
              <a:spLocks noChangeShapeType="1"/>
            </p:cNvSpPr>
            <p:nvPr/>
          </p:nvSpPr>
          <p:spPr bwMode="auto">
            <a:xfrm>
              <a:off x="5002382" y="2906083"/>
              <a:ext cx="527388" cy="0"/>
            </a:xfrm>
            <a:prstGeom prst="line">
              <a:avLst/>
            </a:prstGeom>
            <a:noFill/>
            <a:ln w="222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zh-CN" altLang="en-US" sz="1600">
                <a:solidFill>
                  <a:schemeClr val="tx1">
                    <a:lumMod val="50000"/>
                  </a:schemeClr>
                </a:solidFill>
                <a:latin typeface="微软雅黑" panose="020B0503020204020204" pitchFamily="34" charset="-122"/>
                <a:ea typeface="微软雅黑" panose="020B0503020204020204" pitchFamily="34" charset="-122"/>
              </a:endParaRPr>
            </a:p>
          </p:txBody>
        </p:sp>
        <p:sp>
          <p:nvSpPr>
            <p:cNvPr id="56" name="Line 14">
              <a:extLst>
                <a:ext uri="{FF2B5EF4-FFF2-40B4-BE49-F238E27FC236}">
                  <a16:creationId xmlns:a16="http://schemas.microsoft.com/office/drawing/2014/main" xmlns="" id="{C0C5F9EB-99D6-4BAF-BDD8-4C67C984E73B}"/>
                </a:ext>
              </a:extLst>
            </p:cNvPr>
            <p:cNvSpPr>
              <a:spLocks noChangeShapeType="1"/>
            </p:cNvSpPr>
            <p:nvPr/>
          </p:nvSpPr>
          <p:spPr bwMode="auto">
            <a:xfrm>
              <a:off x="4996371" y="4477738"/>
              <a:ext cx="495152" cy="0"/>
            </a:xfrm>
            <a:prstGeom prst="line">
              <a:avLst/>
            </a:prstGeom>
            <a:noFill/>
            <a:ln w="222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zh-CN" altLang="en-US" sz="1600">
                <a:solidFill>
                  <a:schemeClr val="tx1">
                    <a:lumMod val="50000"/>
                  </a:schemeClr>
                </a:solidFill>
                <a:latin typeface="微软雅黑" panose="020B0503020204020204" pitchFamily="34" charset="-122"/>
                <a:ea typeface="微软雅黑" panose="020B0503020204020204" pitchFamily="34" charset="-122"/>
              </a:endParaRPr>
            </a:p>
          </p:txBody>
        </p:sp>
        <p:sp>
          <p:nvSpPr>
            <p:cNvPr id="57" name="Line 15">
              <a:extLst>
                <a:ext uri="{FF2B5EF4-FFF2-40B4-BE49-F238E27FC236}">
                  <a16:creationId xmlns:a16="http://schemas.microsoft.com/office/drawing/2014/main" xmlns="" id="{6E4FA11B-5ECD-4E45-A719-FD76ABCC806D}"/>
                </a:ext>
              </a:extLst>
            </p:cNvPr>
            <p:cNvSpPr>
              <a:spLocks noChangeShapeType="1"/>
            </p:cNvSpPr>
            <p:nvPr/>
          </p:nvSpPr>
          <p:spPr bwMode="auto">
            <a:xfrm>
              <a:off x="4996371" y="5916103"/>
              <a:ext cx="495152" cy="0"/>
            </a:xfrm>
            <a:prstGeom prst="line">
              <a:avLst/>
            </a:prstGeom>
            <a:noFill/>
            <a:ln w="222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zh-CN" altLang="en-US" sz="1600">
                <a:solidFill>
                  <a:schemeClr val="tx1">
                    <a:lumMod val="50000"/>
                  </a:schemeClr>
                </a:solidFill>
                <a:latin typeface="微软雅黑" panose="020B0503020204020204" pitchFamily="34" charset="-122"/>
                <a:ea typeface="微软雅黑" panose="020B0503020204020204" pitchFamily="34" charset="-122"/>
              </a:endParaRPr>
            </a:p>
          </p:txBody>
        </p:sp>
        <p:sp>
          <p:nvSpPr>
            <p:cNvPr id="58" name="Line 16">
              <a:extLst>
                <a:ext uri="{FF2B5EF4-FFF2-40B4-BE49-F238E27FC236}">
                  <a16:creationId xmlns:a16="http://schemas.microsoft.com/office/drawing/2014/main" xmlns="" id="{4E4BEE4D-E9D9-456A-9C22-474A7F5067AA}"/>
                </a:ext>
              </a:extLst>
            </p:cNvPr>
            <p:cNvSpPr>
              <a:spLocks noChangeShapeType="1"/>
            </p:cNvSpPr>
            <p:nvPr/>
          </p:nvSpPr>
          <p:spPr bwMode="auto">
            <a:xfrm>
              <a:off x="4615223" y="5211193"/>
              <a:ext cx="876300" cy="0"/>
            </a:xfrm>
            <a:prstGeom prst="line">
              <a:avLst/>
            </a:prstGeom>
            <a:noFill/>
            <a:ln w="222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zh-CN" altLang="en-US" sz="1600">
                <a:solidFill>
                  <a:schemeClr val="tx1">
                    <a:lumMod val="50000"/>
                  </a:schemeClr>
                </a:solidFill>
                <a:latin typeface="微软雅黑" panose="020B0503020204020204" pitchFamily="34" charset="-122"/>
                <a:ea typeface="微软雅黑" panose="020B0503020204020204" pitchFamily="34" charset="-122"/>
              </a:endParaRPr>
            </a:p>
          </p:txBody>
        </p:sp>
        <p:sp>
          <p:nvSpPr>
            <p:cNvPr id="59" name="Text Box 17">
              <a:extLst>
                <a:ext uri="{FF2B5EF4-FFF2-40B4-BE49-F238E27FC236}">
                  <a16:creationId xmlns:a16="http://schemas.microsoft.com/office/drawing/2014/main" xmlns="" id="{C3DF9903-632E-4416-A9A3-2372B67BE0E1}"/>
                </a:ext>
              </a:extLst>
            </p:cNvPr>
            <p:cNvSpPr txBox="1">
              <a:spLocks noChangeArrowheads="1"/>
            </p:cNvSpPr>
            <p:nvPr/>
          </p:nvSpPr>
          <p:spPr bwMode="auto">
            <a:xfrm>
              <a:off x="5529770" y="1458283"/>
              <a:ext cx="1447800" cy="400110"/>
            </a:xfrm>
            <a:prstGeom prst="rect">
              <a:avLst/>
            </a:prstGeom>
            <a:noFill/>
            <a:ln w="22225">
              <a:solidFill>
                <a:schemeClr val="accent1"/>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1pPr>
              <a:lvl2pPr marL="742950" indent="-28575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2pPr>
              <a:lvl3pPr marL="1143000" indent="-22860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3pPr>
              <a:lvl4pPr marL="1600200" indent="-22860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4pPr>
              <a:lvl5pPr marL="2057400" indent="-22860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9pPr>
            </a:lstStyle>
            <a:p>
              <a:pPr eaLnBrk="1" hangingPunct="1">
                <a:buClrTx/>
                <a:buSzTx/>
                <a:buFontTx/>
                <a:buNone/>
              </a:pPr>
              <a:r>
                <a:rPr kumimoji="1" lang="zh-CN" altLang="en-US" sz="2000" dirty="0">
                  <a:solidFill>
                    <a:schemeClr val="tx1">
                      <a:lumMod val="50000"/>
                    </a:schemeClr>
                  </a:solidFill>
                  <a:latin typeface="微软雅黑" panose="020B0503020204020204" pitchFamily="34" charset="-122"/>
                  <a:ea typeface="微软雅黑" panose="020B0503020204020204" pitchFamily="34" charset="-122"/>
                </a:rPr>
                <a:t>一般环境</a:t>
              </a:r>
            </a:p>
          </p:txBody>
        </p:sp>
        <p:sp>
          <p:nvSpPr>
            <p:cNvPr id="60" name="Text Box 18">
              <a:extLst>
                <a:ext uri="{FF2B5EF4-FFF2-40B4-BE49-F238E27FC236}">
                  <a16:creationId xmlns:a16="http://schemas.microsoft.com/office/drawing/2014/main" xmlns="" id="{68D7DC08-1CDA-4DD2-9D28-D3A2A67E183C}"/>
                </a:ext>
              </a:extLst>
            </p:cNvPr>
            <p:cNvSpPr txBox="1">
              <a:spLocks noChangeArrowheads="1"/>
            </p:cNvSpPr>
            <p:nvPr/>
          </p:nvSpPr>
          <p:spPr bwMode="auto">
            <a:xfrm>
              <a:off x="5529770" y="2677483"/>
              <a:ext cx="1447800" cy="400110"/>
            </a:xfrm>
            <a:prstGeom prst="rect">
              <a:avLst/>
            </a:prstGeom>
            <a:noFill/>
            <a:ln w="22225">
              <a:solidFill>
                <a:schemeClr val="accent1"/>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1pPr>
              <a:lvl2pPr marL="742950" indent="-28575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2pPr>
              <a:lvl3pPr marL="1143000" indent="-22860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3pPr>
              <a:lvl4pPr marL="1600200" indent="-22860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4pPr>
              <a:lvl5pPr marL="2057400" indent="-22860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9pPr>
            </a:lstStyle>
            <a:p>
              <a:pPr eaLnBrk="1" hangingPunct="1">
                <a:buClrTx/>
                <a:buSzTx/>
                <a:buFontTx/>
                <a:buNone/>
              </a:pPr>
              <a:r>
                <a:rPr kumimoji="1" lang="zh-CN" altLang="en-US" sz="2000">
                  <a:solidFill>
                    <a:schemeClr val="tx1">
                      <a:lumMod val="50000"/>
                    </a:schemeClr>
                  </a:solidFill>
                  <a:latin typeface="微软雅黑" panose="020B0503020204020204" pitchFamily="34" charset="-122"/>
                  <a:ea typeface="微软雅黑" panose="020B0503020204020204" pitchFamily="34" charset="-122"/>
                </a:rPr>
                <a:t>任务环境</a:t>
              </a:r>
            </a:p>
          </p:txBody>
        </p:sp>
        <p:sp>
          <p:nvSpPr>
            <p:cNvPr id="61" name="Text Box 19">
              <a:extLst>
                <a:ext uri="{FF2B5EF4-FFF2-40B4-BE49-F238E27FC236}">
                  <a16:creationId xmlns:a16="http://schemas.microsoft.com/office/drawing/2014/main" xmlns="" id="{8640FA83-D38E-4799-997D-41E0F303518D}"/>
                </a:ext>
              </a:extLst>
            </p:cNvPr>
            <p:cNvSpPr txBox="1">
              <a:spLocks noChangeArrowheads="1"/>
            </p:cNvSpPr>
            <p:nvPr/>
          </p:nvSpPr>
          <p:spPr bwMode="auto">
            <a:xfrm>
              <a:off x="5491523" y="4325338"/>
              <a:ext cx="1447800" cy="400110"/>
            </a:xfrm>
            <a:prstGeom prst="rect">
              <a:avLst/>
            </a:prstGeom>
            <a:noFill/>
            <a:ln w="22225">
              <a:solidFill>
                <a:schemeClr val="accent1"/>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1pPr>
              <a:lvl2pPr marL="742950" indent="-28575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2pPr>
              <a:lvl3pPr marL="1143000" indent="-22860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3pPr>
              <a:lvl4pPr marL="1600200" indent="-22860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4pPr>
              <a:lvl5pPr marL="2057400" indent="-22860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9pPr>
            </a:lstStyle>
            <a:p>
              <a:pPr eaLnBrk="1" hangingPunct="1">
                <a:buClrTx/>
                <a:buSzTx/>
                <a:buFontTx/>
                <a:buNone/>
              </a:pPr>
              <a:r>
                <a:rPr kumimoji="1" lang="zh-CN" altLang="en-US" sz="2000">
                  <a:solidFill>
                    <a:schemeClr val="tx1">
                      <a:lumMod val="50000"/>
                    </a:schemeClr>
                  </a:solidFill>
                  <a:latin typeface="微软雅黑" panose="020B0503020204020204" pitchFamily="34" charset="-122"/>
                  <a:ea typeface="微软雅黑" panose="020B0503020204020204" pitchFamily="34" charset="-122"/>
                </a:rPr>
                <a:t>营运因素</a:t>
              </a:r>
            </a:p>
          </p:txBody>
        </p:sp>
        <p:sp>
          <p:nvSpPr>
            <p:cNvPr id="62" name="Text Box 20">
              <a:extLst>
                <a:ext uri="{FF2B5EF4-FFF2-40B4-BE49-F238E27FC236}">
                  <a16:creationId xmlns:a16="http://schemas.microsoft.com/office/drawing/2014/main" xmlns="" id="{41951BED-93A1-4281-A35D-FAA6CDF0DDB2}"/>
                </a:ext>
              </a:extLst>
            </p:cNvPr>
            <p:cNvSpPr txBox="1">
              <a:spLocks noChangeArrowheads="1"/>
            </p:cNvSpPr>
            <p:nvPr/>
          </p:nvSpPr>
          <p:spPr bwMode="auto">
            <a:xfrm>
              <a:off x="5491523" y="5011138"/>
              <a:ext cx="1447800" cy="400110"/>
            </a:xfrm>
            <a:prstGeom prst="rect">
              <a:avLst/>
            </a:prstGeom>
            <a:noFill/>
            <a:ln w="22225">
              <a:solidFill>
                <a:schemeClr val="accent1"/>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1pPr>
              <a:lvl2pPr marL="742950" indent="-28575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2pPr>
              <a:lvl3pPr marL="1143000" indent="-22860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3pPr>
              <a:lvl4pPr marL="1600200" indent="-22860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4pPr>
              <a:lvl5pPr marL="2057400" indent="-22860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9pPr>
            </a:lstStyle>
            <a:p>
              <a:pPr eaLnBrk="1" hangingPunct="1">
                <a:buClrTx/>
                <a:buSzTx/>
                <a:buFontTx/>
                <a:buNone/>
              </a:pPr>
              <a:r>
                <a:rPr kumimoji="1" lang="zh-CN" altLang="en-US" sz="2000">
                  <a:solidFill>
                    <a:schemeClr val="tx1">
                      <a:lumMod val="50000"/>
                    </a:schemeClr>
                  </a:solidFill>
                  <a:latin typeface="微软雅黑" panose="020B0503020204020204" pitchFamily="34" charset="-122"/>
                  <a:ea typeface="微软雅黑" panose="020B0503020204020204" pitchFamily="34" charset="-122"/>
                </a:rPr>
                <a:t>组织结构</a:t>
              </a:r>
            </a:p>
          </p:txBody>
        </p:sp>
        <p:sp>
          <p:nvSpPr>
            <p:cNvPr id="63" name="Text Box 21">
              <a:extLst>
                <a:ext uri="{FF2B5EF4-FFF2-40B4-BE49-F238E27FC236}">
                  <a16:creationId xmlns:a16="http://schemas.microsoft.com/office/drawing/2014/main" xmlns="" id="{C6BB28BA-228A-406A-B0CA-1F1B24A18E3A}"/>
                </a:ext>
              </a:extLst>
            </p:cNvPr>
            <p:cNvSpPr txBox="1">
              <a:spLocks noChangeArrowheads="1"/>
            </p:cNvSpPr>
            <p:nvPr/>
          </p:nvSpPr>
          <p:spPr bwMode="auto">
            <a:xfrm>
              <a:off x="5491523" y="5696938"/>
              <a:ext cx="1447800" cy="400110"/>
            </a:xfrm>
            <a:prstGeom prst="rect">
              <a:avLst/>
            </a:prstGeom>
            <a:noFill/>
            <a:ln w="22225">
              <a:solidFill>
                <a:schemeClr val="accent1"/>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1pPr>
              <a:lvl2pPr marL="742950" indent="-28575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2pPr>
              <a:lvl3pPr marL="1143000" indent="-22860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3pPr>
              <a:lvl4pPr marL="1600200" indent="-22860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4pPr>
              <a:lvl5pPr marL="2057400" indent="-22860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9pPr>
            </a:lstStyle>
            <a:p>
              <a:pPr eaLnBrk="1" hangingPunct="1">
                <a:buClrTx/>
                <a:buSzTx/>
                <a:buFontTx/>
                <a:buNone/>
              </a:pPr>
              <a:r>
                <a:rPr kumimoji="1" lang="zh-CN" altLang="en-US" sz="2000">
                  <a:solidFill>
                    <a:schemeClr val="tx1">
                      <a:lumMod val="50000"/>
                    </a:schemeClr>
                  </a:solidFill>
                  <a:latin typeface="微软雅黑" panose="020B0503020204020204" pitchFamily="34" charset="-122"/>
                  <a:ea typeface="微软雅黑" panose="020B0503020204020204" pitchFamily="34" charset="-122"/>
                </a:rPr>
                <a:t>企业文化</a:t>
              </a:r>
            </a:p>
          </p:txBody>
        </p:sp>
        <p:sp>
          <p:nvSpPr>
            <p:cNvPr id="64" name="Line 22">
              <a:extLst>
                <a:ext uri="{FF2B5EF4-FFF2-40B4-BE49-F238E27FC236}">
                  <a16:creationId xmlns:a16="http://schemas.microsoft.com/office/drawing/2014/main" xmlns="" id="{4A5B6E92-06AA-4856-B6A9-9857D118078E}"/>
                </a:ext>
              </a:extLst>
            </p:cNvPr>
            <p:cNvSpPr>
              <a:spLocks noChangeShapeType="1"/>
            </p:cNvSpPr>
            <p:nvPr/>
          </p:nvSpPr>
          <p:spPr bwMode="auto">
            <a:xfrm>
              <a:off x="6831182" y="1686883"/>
              <a:ext cx="685800" cy="0"/>
            </a:xfrm>
            <a:prstGeom prst="line">
              <a:avLst/>
            </a:prstGeom>
            <a:noFill/>
            <a:ln w="222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sz="1600">
                <a:solidFill>
                  <a:schemeClr val="tx1">
                    <a:lumMod val="50000"/>
                  </a:schemeClr>
                </a:solidFill>
                <a:latin typeface="微软雅黑" panose="020B0503020204020204" pitchFamily="34" charset="-122"/>
                <a:ea typeface="微软雅黑" panose="020B0503020204020204" pitchFamily="34" charset="-122"/>
              </a:endParaRPr>
            </a:p>
          </p:txBody>
        </p:sp>
        <p:sp>
          <p:nvSpPr>
            <p:cNvPr id="65" name="Line 23">
              <a:extLst>
                <a:ext uri="{FF2B5EF4-FFF2-40B4-BE49-F238E27FC236}">
                  <a16:creationId xmlns:a16="http://schemas.microsoft.com/office/drawing/2014/main" xmlns="" id="{E2327C82-DDDD-499C-B5AC-948F21F77FBD}"/>
                </a:ext>
              </a:extLst>
            </p:cNvPr>
            <p:cNvSpPr>
              <a:spLocks noChangeShapeType="1"/>
            </p:cNvSpPr>
            <p:nvPr/>
          </p:nvSpPr>
          <p:spPr bwMode="auto">
            <a:xfrm>
              <a:off x="6977570" y="2906083"/>
              <a:ext cx="539412" cy="0"/>
            </a:xfrm>
            <a:prstGeom prst="line">
              <a:avLst/>
            </a:prstGeom>
            <a:noFill/>
            <a:ln w="222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zh-CN" altLang="en-US" sz="1600">
                <a:solidFill>
                  <a:schemeClr val="tx1">
                    <a:lumMod val="50000"/>
                  </a:schemeClr>
                </a:solidFill>
                <a:latin typeface="微软雅黑" panose="020B0503020204020204" pitchFamily="34" charset="-122"/>
                <a:ea typeface="微软雅黑" panose="020B0503020204020204" pitchFamily="34" charset="-122"/>
              </a:endParaRPr>
            </a:p>
          </p:txBody>
        </p:sp>
        <p:sp>
          <p:nvSpPr>
            <p:cNvPr id="66" name="Line 24">
              <a:extLst>
                <a:ext uri="{FF2B5EF4-FFF2-40B4-BE49-F238E27FC236}">
                  <a16:creationId xmlns:a16="http://schemas.microsoft.com/office/drawing/2014/main" xmlns="" id="{19801CD7-AA2A-40C4-A81A-C485EDF90C7B}"/>
                </a:ext>
              </a:extLst>
            </p:cNvPr>
            <p:cNvSpPr>
              <a:spLocks noChangeShapeType="1"/>
            </p:cNvSpPr>
            <p:nvPr/>
          </p:nvSpPr>
          <p:spPr bwMode="auto">
            <a:xfrm flipV="1">
              <a:off x="7516982" y="1686883"/>
              <a:ext cx="0" cy="1295400"/>
            </a:xfrm>
            <a:prstGeom prst="line">
              <a:avLst/>
            </a:prstGeom>
            <a:noFill/>
            <a:ln w="222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sz="1600">
                <a:solidFill>
                  <a:schemeClr val="tx1">
                    <a:lumMod val="50000"/>
                  </a:schemeClr>
                </a:solidFill>
                <a:latin typeface="微软雅黑" panose="020B0503020204020204" pitchFamily="34" charset="-122"/>
                <a:ea typeface="微软雅黑" panose="020B0503020204020204" pitchFamily="34" charset="-122"/>
              </a:endParaRPr>
            </a:p>
          </p:txBody>
        </p:sp>
        <p:sp>
          <p:nvSpPr>
            <p:cNvPr id="67" name="Line 25">
              <a:extLst>
                <a:ext uri="{FF2B5EF4-FFF2-40B4-BE49-F238E27FC236}">
                  <a16:creationId xmlns:a16="http://schemas.microsoft.com/office/drawing/2014/main" xmlns="" id="{ACF85997-40F0-48E0-A5F6-039767861C30}"/>
                </a:ext>
              </a:extLst>
            </p:cNvPr>
            <p:cNvSpPr>
              <a:spLocks noChangeShapeType="1"/>
            </p:cNvSpPr>
            <p:nvPr/>
          </p:nvSpPr>
          <p:spPr bwMode="auto">
            <a:xfrm>
              <a:off x="6939323" y="4477738"/>
              <a:ext cx="685800" cy="0"/>
            </a:xfrm>
            <a:prstGeom prst="line">
              <a:avLst/>
            </a:prstGeom>
            <a:noFill/>
            <a:ln w="222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sz="1600">
                <a:solidFill>
                  <a:schemeClr val="tx1">
                    <a:lumMod val="50000"/>
                  </a:schemeClr>
                </a:solidFill>
                <a:latin typeface="微软雅黑" panose="020B0503020204020204" pitchFamily="34" charset="-122"/>
                <a:ea typeface="微软雅黑" panose="020B0503020204020204" pitchFamily="34" charset="-122"/>
              </a:endParaRPr>
            </a:p>
          </p:txBody>
        </p:sp>
        <p:sp>
          <p:nvSpPr>
            <p:cNvPr id="68" name="Line 26">
              <a:extLst>
                <a:ext uri="{FF2B5EF4-FFF2-40B4-BE49-F238E27FC236}">
                  <a16:creationId xmlns:a16="http://schemas.microsoft.com/office/drawing/2014/main" xmlns="" id="{80C61FDD-EA78-4FC5-9872-E6EBB94A65E7}"/>
                </a:ext>
              </a:extLst>
            </p:cNvPr>
            <p:cNvSpPr>
              <a:spLocks noChangeShapeType="1"/>
            </p:cNvSpPr>
            <p:nvPr/>
          </p:nvSpPr>
          <p:spPr bwMode="auto">
            <a:xfrm>
              <a:off x="6939323" y="5896993"/>
              <a:ext cx="685800" cy="0"/>
            </a:xfrm>
            <a:prstGeom prst="line">
              <a:avLst/>
            </a:prstGeom>
            <a:noFill/>
            <a:ln w="222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sz="1600">
                <a:solidFill>
                  <a:schemeClr val="tx1">
                    <a:lumMod val="50000"/>
                  </a:schemeClr>
                </a:solidFill>
                <a:latin typeface="微软雅黑" panose="020B0503020204020204" pitchFamily="34" charset="-122"/>
                <a:ea typeface="微软雅黑" panose="020B0503020204020204" pitchFamily="34" charset="-122"/>
              </a:endParaRPr>
            </a:p>
          </p:txBody>
        </p:sp>
        <p:sp>
          <p:nvSpPr>
            <p:cNvPr id="70" name="Line 28">
              <a:extLst>
                <a:ext uri="{FF2B5EF4-FFF2-40B4-BE49-F238E27FC236}">
                  <a16:creationId xmlns:a16="http://schemas.microsoft.com/office/drawing/2014/main" xmlns="" id="{C2BC8F59-E153-401C-9741-6D9D93D95011}"/>
                </a:ext>
              </a:extLst>
            </p:cNvPr>
            <p:cNvSpPr>
              <a:spLocks noChangeShapeType="1"/>
            </p:cNvSpPr>
            <p:nvPr/>
          </p:nvSpPr>
          <p:spPr bwMode="auto">
            <a:xfrm>
              <a:off x="6939323" y="5181614"/>
              <a:ext cx="614680" cy="0"/>
            </a:xfrm>
            <a:prstGeom prst="line">
              <a:avLst/>
            </a:prstGeom>
            <a:noFill/>
            <a:ln w="222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zh-CN" altLang="en-US" sz="1600">
                <a:solidFill>
                  <a:schemeClr val="tx1">
                    <a:lumMod val="50000"/>
                  </a:schemeClr>
                </a:solidFill>
                <a:latin typeface="微软雅黑" panose="020B0503020204020204" pitchFamily="34" charset="-122"/>
                <a:ea typeface="微软雅黑" panose="020B0503020204020204" pitchFamily="34" charset="-122"/>
              </a:endParaRPr>
            </a:p>
          </p:txBody>
        </p:sp>
        <p:sp>
          <p:nvSpPr>
            <p:cNvPr id="71" name="Line 29">
              <a:extLst>
                <a:ext uri="{FF2B5EF4-FFF2-40B4-BE49-F238E27FC236}">
                  <a16:creationId xmlns:a16="http://schemas.microsoft.com/office/drawing/2014/main" xmlns="" id="{EA98863E-129B-406D-A5FF-C2A90630E892}"/>
                </a:ext>
              </a:extLst>
            </p:cNvPr>
            <p:cNvSpPr>
              <a:spLocks noChangeShapeType="1"/>
            </p:cNvSpPr>
            <p:nvPr/>
          </p:nvSpPr>
          <p:spPr bwMode="auto">
            <a:xfrm flipV="1">
              <a:off x="7504957" y="1915484"/>
              <a:ext cx="1066800" cy="457200"/>
            </a:xfrm>
            <a:prstGeom prst="line">
              <a:avLst/>
            </a:prstGeom>
            <a:noFill/>
            <a:ln w="22225">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sz="1600">
                <a:solidFill>
                  <a:schemeClr val="tx1">
                    <a:lumMod val="50000"/>
                  </a:schemeClr>
                </a:solidFill>
                <a:latin typeface="微软雅黑" panose="020B0503020204020204" pitchFamily="34" charset="-122"/>
                <a:ea typeface="微软雅黑" panose="020B0503020204020204" pitchFamily="34" charset="-122"/>
              </a:endParaRPr>
            </a:p>
          </p:txBody>
        </p:sp>
        <p:sp>
          <p:nvSpPr>
            <p:cNvPr id="72" name="Line 30">
              <a:extLst>
                <a:ext uri="{FF2B5EF4-FFF2-40B4-BE49-F238E27FC236}">
                  <a16:creationId xmlns:a16="http://schemas.microsoft.com/office/drawing/2014/main" xmlns="" id="{7431C155-6ECC-400C-B6A8-218013E50F7A}"/>
                </a:ext>
              </a:extLst>
            </p:cNvPr>
            <p:cNvSpPr>
              <a:spLocks noChangeShapeType="1"/>
            </p:cNvSpPr>
            <p:nvPr/>
          </p:nvSpPr>
          <p:spPr bwMode="auto">
            <a:xfrm>
              <a:off x="7504957" y="2372684"/>
              <a:ext cx="1066800" cy="533400"/>
            </a:xfrm>
            <a:prstGeom prst="line">
              <a:avLst/>
            </a:prstGeom>
            <a:noFill/>
            <a:ln w="22225">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sz="1600">
                <a:solidFill>
                  <a:schemeClr val="tx1">
                    <a:lumMod val="50000"/>
                  </a:schemeClr>
                </a:solidFill>
                <a:latin typeface="微软雅黑" panose="020B0503020204020204" pitchFamily="34" charset="-122"/>
                <a:ea typeface="微软雅黑" panose="020B0503020204020204" pitchFamily="34" charset="-122"/>
              </a:endParaRPr>
            </a:p>
          </p:txBody>
        </p:sp>
        <p:sp>
          <p:nvSpPr>
            <p:cNvPr id="74" name="Line 32">
              <a:extLst>
                <a:ext uri="{FF2B5EF4-FFF2-40B4-BE49-F238E27FC236}">
                  <a16:creationId xmlns:a16="http://schemas.microsoft.com/office/drawing/2014/main" xmlns="" id="{33F93D37-9E89-451D-A884-2F988CF44255}"/>
                </a:ext>
              </a:extLst>
            </p:cNvPr>
            <p:cNvSpPr>
              <a:spLocks noChangeShapeType="1"/>
            </p:cNvSpPr>
            <p:nvPr/>
          </p:nvSpPr>
          <p:spPr bwMode="auto">
            <a:xfrm flipV="1">
              <a:off x="7554003" y="4728444"/>
              <a:ext cx="1066800" cy="457200"/>
            </a:xfrm>
            <a:prstGeom prst="line">
              <a:avLst/>
            </a:prstGeom>
            <a:noFill/>
            <a:ln w="22225">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sz="1600">
                <a:solidFill>
                  <a:schemeClr val="tx1">
                    <a:lumMod val="50000"/>
                  </a:schemeClr>
                </a:solidFill>
                <a:latin typeface="微软雅黑" panose="020B0503020204020204" pitchFamily="34" charset="-122"/>
                <a:ea typeface="微软雅黑" panose="020B0503020204020204" pitchFamily="34" charset="-122"/>
              </a:endParaRPr>
            </a:p>
          </p:txBody>
        </p:sp>
        <p:sp>
          <p:nvSpPr>
            <p:cNvPr id="75" name="Line 33">
              <a:extLst>
                <a:ext uri="{FF2B5EF4-FFF2-40B4-BE49-F238E27FC236}">
                  <a16:creationId xmlns:a16="http://schemas.microsoft.com/office/drawing/2014/main" xmlns="" id="{79FFA142-2ECA-4137-8C65-0360975EF152}"/>
                </a:ext>
              </a:extLst>
            </p:cNvPr>
            <p:cNvSpPr>
              <a:spLocks noChangeShapeType="1"/>
            </p:cNvSpPr>
            <p:nvPr/>
          </p:nvSpPr>
          <p:spPr bwMode="auto">
            <a:xfrm>
              <a:off x="7554003" y="5185644"/>
              <a:ext cx="1066800" cy="533400"/>
            </a:xfrm>
            <a:prstGeom prst="line">
              <a:avLst/>
            </a:prstGeom>
            <a:noFill/>
            <a:ln w="22225">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sz="1600">
                <a:solidFill>
                  <a:schemeClr val="tx1">
                    <a:lumMod val="50000"/>
                  </a:schemeClr>
                </a:solidFill>
                <a:latin typeface="微软雅黑" panose="020B0503020204020204" pitchFamily="34" charset="-122"/>
                <a:ea typeface="微软雅黑" panose="020B0503020204020204" pitchFamily="34" charset="-122"/>
              </a:endParaRPr>
            </a:p>
          </p:txBody>
        </p:sp>
        <p:sp>
          <p:nvSpPr>
            <p:cNvPr id="76" name="Text Box 34">
              <a:extLst>
                <a:ext uri="{FF2B5EF4-FFF2-40B4-BE49-F238E27FC236}">
                  <a16:creationId xmlns:a16="http://schemas.microsoft.com/office/drawing/2014/main" xmlns="" id="{AB59663D-AF0F-4502-AE03-C478EFB453C7}"/>
                </a:ext>
              </a:extLst>
            </p:cNvPr>
            <p:cNvSpPr txBox="1">
              <a:spLocks noChangeArrowheads="1"/>
            </p:cNvSpPr>
            <p:nvPr/>
          </p:nvSpPr>
          <p:spPr bwMode="auto">
            <a:xfrm>
              <a:off x="8571757" y="1686884"/>
              <a:ext cx="1447800" cy="400110"/>
            </a:xfrm>
            <a:prstGeom prst="rect">
              <a:avLst/>
            </a:prstGeom>
            <a:noFill/>
            <a:ln w="22225">
              <a:solidFill>
                <a:schemeClr val="accent1"/>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1pPr>
              <a:lvl2pPr marL="742950" indent="-28575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2pPr>
              <a:lvl3pPr marL="1143000" indent="-22860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3pPr>
              <a:lvl4pPr marL="1600200" indent="-22860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4pPr>
              <a:lvl5pPr marL="2057400" indent="-22860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9pPr>
            </a:lstStyle>
            <a:p>
              <a:pPr eaLnBrk="1" hangingPunct="1">
                <a:buClrTx/>
                <a:buSzTx/>
                <a:buFontTx/>
                <a:buNone/>
              </a:pPr>
              <a:r>
                <a:rPr kumimoji="1" lang="zh-CN" altLang="en-US" sz="2000">
                  <a:solidFill>
                    <a:schemeClr val="tx1">
                      <a:lumMod val="50000"/>
                    </a:schemeClr>
                  </a:solidFill>
                  <a:latin typeface="微软雅黑" panose="020B0503020204020204" pitchFamily="34" charset="-122"/>
                  <a:ea typeface="微软雅黑" panose="020B0503020204020204" pitchFamily="34" charset="-122"/>
                </a:rPr>
                <a:t>机遇</a:t>
              </a:r>
              <a:r>
                <a:rPr kumimoji="1" lang="en-US" altLang="zh-CN" sz="2000">
                  <a:solidFill>
                    <a:schemeClr val="tx1">
                      <a:lumMod val="50000"/>
                    </a:schemeClr>
                  </a:solidFill>
                  <a:latin typeface="微软雅黑" panose="020B0503020204020204" pitchFamily="34" charset="-122"/>
                  <a:ea typeface="微软雅黑" panose="020B0503020204020204" pitchFamily="34" charset="-122"/>
                </a:rPr>
                <a:t>O</a:t>
              </a:r>
            </a:p>
          </p:txBody>
        </p:sp>
        <p:sp>
          <p:nvSpPr>
            <p:cNvPr id="77" name="Text Box 35">
              <a:extLst>
                <a:ext uri="{FF2B5EF4-FFF2-40B4-BE49-F238E27FC236}">
                  <a16:creationId xmlns:a16="http://schemas.microsoft.com/office/drawing/2014/main" xmlns="" id="{95A6AB94-CDF4-4F37-B5FC-7169DEAF9CFD}"/>
                </a:ext>
              </a:extLst>
            </p:cNvPr>
            <p:cNvSpPr txBox="1">
              <a:spLocks noChangeArrowheads="1"/>
            </p:cNvSpPr>
            <p:nvPr/>
          </p:nvSpPr>
          <p:spPr bwMode="auto">
            <a:xfrm>
              <a:off x="8571757" y="2677484"/>
              <a:ext cx="1447800" cy="400110"/>
            </a:xfrm>
            <a:prstGeom prst="rect">
              <a:avLst/>
            </a:prstGeom>
            <a:noFill/>
            <a:ln w="22225">
              <a:solidFill>
                <a:schemeClr val="accent1"/>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1pPr>
              <a:lvl2pPr marL="742950" indent="-28575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2pPr>
              <a:lvl3pPr marL="1143000" indent="-22860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3pPr>
              <a:lvl4pPr marL="1600200" indent="-22860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4pPr>
              <a:lvl5pPr marL="2057400" indent="-22860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9pPr>
            </a:lstStyle>
            <a:p>
              <a:pPr eaLnBrk="1" hangingPunct="1">
                <a:buClrTx/>
                <a:buSzTx/>
                <a:buFontTx/>
                <a:buNone/>
              </a:pPr>
              <a:r>
                <a:rPr kumimoji="1" lang="zh-CN" altLang="en-US" sz="2000">
                  <a:solidFill>
                    <a:schemeClr val="tx1">
                      <a:lumMod val="50000"/>
                    </a:schemeClr>
                  </a:solidFill>
                  <a:latin typeface="微软雅黑" panose="020B0503020204020204" pitchFamily="34" charset="-122"/>
                  <a:ea typeface="微软雅黑" panose="020B0503020204020204" pitchFamily="34" charset="-122"/>
                </a:rPr>
                <a:t>威胁</a:t>
              </a:r>
              <a:r>
                <a:rPr kumimoji="1" lang="en-US" altLang="zh-CN" sz="2000">
                  <a:solidFill>
                    <a:schemeClr val="tx1">
                      <a:lumMod val="50000"/>
                    </a:schemeClr>
                  </a:solidFill>
                  <a:latin typeface="微软雅黑" panose="020B0503020204020204" pitchFamily="34" charset="-122"/>
                  <a:ea typeface="微软雅黑" panose="020B0503020204020204" pitchFamily="34" charset="-122"/>
                </a:rPr>
                <a:t>T</a:t>
              </a:r>
            </a:p>
          </p:txBody>
        </p:sp>
        <p:sp>
          <p:nvSpPr>
            <p:cNvPr id="78" name="Text Box 36">
              <a:extLst>
                <a:ext uri="{FF2B5EF4-FFF2-40B4-BE49-F238E27FC236}">
                  <a16:creationId xmlns:a16="http://schemas.microsoft.com/office/drawing/2014/main" xmlns="" id="{6CE2FDE8-52F6-4908-9ADC-CF4C3D0F4FAA}"/>
                </a:ext>
              </a:extLst>
            </p:cNvPr>
            <p:cNvSpPr txBox="1">
              <a:spLocks noChangeArrowheads="1"/>
            </p:cNvSpPr>
            <p:nvPr/>
          </p:nvSpPr>
          <p:spPr bwMode="auto">
            <a:xfrm>
              <a:off x="8620803" y="4499844"/>
              <a:ext cx="1447800" cy="400110"/>
            </a:xfrm>
            <a:prstGeom prst="rect">
              <a:avLst/>
            </a:prstGeom>
            <a:noFill/>
            <a:ln w="22225">
              <a:solidFill>
                <a:schemeClr val="accent1"/>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1pPr>
              <a:lvl2pPr marL="742950" indent="-28575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2pPr>
              <a:lvl3pPr marL="1143000" indent="-22860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3pPr>
              <a:lvl4pPr marL="1600200" indent="-22860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4pPr>
              <a:lvl5pPr marL="2057400" indent="-22860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9pPr>
            </a:lstStyle>
            <a:p>
              <a:pPr eaLnBrk="1" hangingPunct="1">
                <a:buClrTx/>
                <a:buSzTx/>
                <a:buFontTx/>
                <a:buNone/>
              </a:pPr>
              <a:r>
                <a:rPr kumimoji="1" lang="zh-CN" altLang="en-US" sz="2000">
                  <a:solidFill>
                    <a:schemeClr val="tx1">
                      <a:lumMod val="50000"/>
                    </a:schemeClr>
                  </a:solidFill>
                  <a:latin typeface="微软雅黑" panose="020B0503020204020204" pitchFamily="34" charset="-122"/>
                  <a:ea typeface="微软雅黑" panose="020B0503020204020204" pitchFamily="34" charset="-122"/>
                </a:rPr>
                <a:t>优势</a:t>
              </a:r>
              <a:r>
                <a:rPr kumimoji="1" lang="en-US" altLang="zh-CN" sz="2000">
                  <a:solidFill>
                    <a:schemeClr val="tx1">
                      <a:lumMod val="50000"/>
                    </a:schemeClr>
                  </a:solidFill>
                  <a:latin typeface="微软雅黑" panose="020B0503020204020204" pitchFamily="34" charset="-122"/>
                  <a:ea typeface="微软雅黑" panose="020B0503020204020204" pitchFamily="34" charset="-122"/>
                </a:rPr>
                <a:t>S</a:t>
              </a:r>
            </a:p>
          </p:txBody>
        </p:sp>
        <p:sp>
          <p:nvSpPr>
            <p:cNvPr id="79" name="Text Box 37">
              <a:extLst>
                <a:ext uri="{FF2B5EF4-FFF2-40B4-BE49-F238E27FC236}">
                  <a16:creationId xmlns:a16="http://schemas.microsoft.com/office/drawing/2014/main" xmlns="" id="{1A53CCE3-430B-4F73-A277-CE4735103CB0}"/>
                </a:ext>
              </a:extLst>
            </p:cNvPr>
            <p:cNvSpPr txBox="1">
              <a:spLocks noChangeArrowheads="1"/>
            </p:cNvSpPr>
            <p:nvPr/>
          </p:nvSpPr>
          <p:spPr bwMode="auto">
            <a:xfrm>
              <a:off x="8620803" y="5490444"/>
              <a:ext cx="1447800" cy="400110"/>
            </a:xfrm>
            <a:prstGeom prst="rect">
              <a:avLst/>
            </a:prstGeom>
            <a:noFill/>
            <a:ln w="22225">
              <a:solidFill>
                <a:schemeClr val="accent1"/>
              </a:solidFill>
              <a:miter lim="800000"/>
              <a:headEnd/>
              <a:tailEnd/>
            </a:ln>
            <a:effectLst/>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1pPr>
              <a:lvl2pPr marL="742950" indent="-28575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2pPr>
              <a:lvl3pPr marL="1143000" indent="-22860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3pPr>
              <a:lvl4pPr marL="1600200" indent="-22860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4pPr>
              <a:lvl5pPr marL="2057400" indent="-228600" algn="ctr">
                <a:spcBef>
                  <a:spcPct val="50000"/>
                </a:spcBef>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50000"/>
                </a:spcBef>
                <a:spcAft>
                  <a:spcPct val="0"/>
                </a:spcAft>
                <a:buClr>
                  <a:schemeClr val="tx1"/>
                </a:buClr>
                <a:buSzPct val="75000"/>
                <a:buFont typeface="Wingdings" panose="05000000000000000000" pitchFamily="2" charset="2"/>
                <a:defRPr sz="2800" b="1">
                  <a:solidFill>
                    <a:schemeClr val="tx1"/>
                  </a:solidFill>
                  <a:latin typeface="Arial" panose="020B0604020202020204" pitchFamily="34" charset="0"/>
                  <a:ea typeface="宋体" panose="02010600030101010101" pitchFamily="2" charset="-122"/>
                </a:defRPr>
              </a:lvl9pPr>
            </a:lstStyle>
            <a:p>
              <a:pPr eaLnBrk="1" hangingPunct="1">
                <a:buClrTx/>
                <a:buSzTx/>
                <a:buFontTx/>
                <a:buNone/>
              </a:pPr>
              <a:r>
                <a:rPr kumimoji="1" lang="zh-CN" altLang="en-US" sz="2000">
                  <a:solidFill>
                    <a:schemeClr val="tx1">
                      <a:lumMod val="50000"/>
                    </a:schemeClr>
                  </a:solidFill>
                  <a:latin typeface="微软雅黑" panose="020B0503020204020204" pitchFamily="34" charset="-122"/>
                  <a:ea typeface="微软雅黑" panose="020B0503020204020204" pitchFamily="34" charset="-122"/>
                </a:rPr>
                <a:t>隐忧</a:t>
              </a:r>
              <a:r>
                <a:rPr kumimoji="1" lang="en-US" altLang="zh-CN" sz="2000">
                  <a:solidFill>
                    <a:schemeClr val="tx1">
                      <a:lumMod val="50000"/>
                    </a:schemeClr>
                  </a:solidFill>
                  <a:latin typeface="微软雅黑" panose="020B0503020204020204" pitchFamily="34" charset="-122"/>
                  <a:ea typeface="微软雅黑" panose="020B0503020204020204" pitchFamily="34" charset="-122"/>
                </a:rPr>
                <a:t>W</a:t>
              </a:r>
            </a:p>
          </p:txBody>
        </p:sp>
        <p:cxnSp>
          <p:nvCxnSpPr>
            <p:cNvPr id="3" name="直接连接符 2"/>
            <p:cNvCxnSpPr/>
            <p:nvPr/>
          </p:nvCxnSpPr>
          <p:spPr>
            <a:xfrm>
              <a:off x="4996371" y="4447126"/>
              <a:ext cx="0" cy="1468977"/>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7554003" y="4447126"/>
              <a:ext cx="0" cy="1468977"/>
            </a:xfrm>
            <a:prstGeom prst="line">
              <a:avLst/>
            </a:prstGeom>
            <a:ln w="2222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58013072"/>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0" y="328363"/>
            <a:ext cx="5333878" cy="769041"/>
            <a:chOff x="0" y="328363"/>
            <a:chExt cx="5333878" cy="769041"/>
          </a:xfrm>
        </p:grpSpPr>
        <p:sp>
          <p:nvSpPr>
            <p:cNvPr id="30" name="Title 1"/>
            <p:cNvSpPr txBox="1">
              <a:spLocks/>
            </p:cNvSpPr>
            <p:nvPr/>
          </p:nvSpPr>
          <p:spPr>
            <a:xfrm>
              <a:off x="223200" y="328363"/>
              <a:ext cx="5110678" cy="642735"/>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zh-CN" altLang="en-US"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此处添加您的标题</a:t>
              </a:r>
              <a:endParaRPr lang="id-ID"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Title 1"/>
            <p:cNvSpPr txBox="1">
              <a:spLocks/>
            </p:cNvSpPr>
            <p:nvPr/>
          </p:nvSpPr>
          <p:spPr>
            <a:xfrm>
              <a:off x="275661" y="868804"/>
              <a:ext cx="4212557" cy="228600"/>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id-ID"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a:t>
              </a:r>
              <a:endParaRPr lang="en-US"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31"/>
            <p:cNvSpPr/>
            <p:nvPr/>
          </p:nvSpPr>
          <p:spPr>
            <a:xfrm>
              <a:off x="0" y="410400"/>
              <a:ext cx="223200" cy="6588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1206500" y="3224661"/>
            <a:ext cx="1513206" cy="3012023"/>
            <a:chOff x="1206500" y="3224661"/>
            <a:chExt cx="1513206" cy="3012023"/>
          </a:xfrm>
        </p:grpSpPr>
        <p:sp>
          <p:nvSpPr>
            <p:cNvPr id="7" name="Oval 28"/>
            <p:cNvSpPr/>
            <p:nvPr/>
          </p:nvSpPr>
          <p:spPr>
            <a:xfrm>
              <a:off x="1206500" y="6079518"/>
              <a:ext cx="1513206" cy="157166"/>
            </a:xfrm>
            <a:prstGeom prst="ellipse">
              <a:avLst/>
            </a:prstGeom>
            <a:solidFill>
              <a:srgbClr val="3E3E3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3E3E3E">
                    <a:lumMod val="85000"/>
                  </a:srgbClr>
                </a:solidFill>
                <a:effectLst/>
                <a:uLnTx/>
                <a:uFillTx/>
                <a:latin typeface="微软雅黑" panose="020F0502020204030204"/>
                <a:ea typeface="微软雅黑"/>
                <a:cs typeface="+mn-ea"/>
                <a:sym typeface="+mn-lt"/>
              </a:endParaRPr>
            </a:p>
          </p:txBody>
        </p:sp>
        <p:sp>
          <p:nvSpPr>
            <p:cNvPr id="8" name="Freeform 417"/>
            <p:cNvSpPr>
              <a:spLocks/>
            </p:cNvSpPr>
            <p:nvPr/>
          </p:nvSpPr>
          <p:spPr bwMode="auto">
            <a:xfrm>
              <a:off x="1217013" y="3224661"/>
              <a:ext cx="1182969" cy="1182969"/>
            </a:xfrm>
            <a:custGeom>
              <a:avLst/>
              <a:gdLst>
                <a:gd name="T0" fmla="*/ 886 w 888"/>
                <a:gd name="T1" fmla="*/ 467 h 889"/>
                <a:gd name="T2" fmla="*/ 878 w 888"/>
                <a:gd name="T3" fmla="*/ 534 h 889"/>
                <a:gd name="T4" fmla="*/ 860 w 888"/>
                <a:gd name="T5" fmla="*/ 597 h 889"/>
                <a:gd name="T6" fmla="*/ 834 w 888"/>
                <a:gd name="T7" fmla="*/ 656 h 889"/>
                <a:gd name="T8" fmla="*/ 799 w 888"/>
                <a:gd name="T9" fmla="*/ 711 h 889"/>
                <a:gd name="T10" fmla="*/ 757 w 888"/>
                <a:gd name="T11" fmla="*/ 758 h 889"/>
                <a:gd name="T12" fmla="*/ 709 w 888"/>
                <a:gd name="T13" fmla="*/ 800 h 889"/>
                <a:gd name="T14" fmla="*/ 655 w 888"/>
                <a:gd name="T15" fmla="*/ 835 h 889"/>
                <a:gd name="T16" fmla="*/ 597 w 888"/>
                <a:gd name="T17" fmla="*/ 861 h 889"/>
                <a:gd name="T18" fmla="*/ 533 w 888"/>
                <a:gd name="T19" fmla="*/ 880 h 889"/>
                <a:gd name="T20" fmla="*/ 466 w 888"/>
                <a:gd name="T21" fmla="*/ 887 h 889"/>
                <a:gd name="T22" fmla="*/ 420 w 888"/>
                <a:gd name="T23" fmla="*/ 887 h 889"/>
                <a:gd name="T24" fmla="*/ 354 w 888"/>
                <a:gd name="T25" fmla="*/ 880 h 889"/>
                <a:gd name="T26" fmla="*/ 291 w 888"/>
                <a:gd name="T27" fmla="*/ 861 h 889"/>
                <a:gd name="T28" fmla="*/ 232 w 888"/>
                <a:gd name="T29" fmla="*/ 835 h 889"/>
                <a:gd name="T30" fmla="*/ 178 w 888"/>
                <a:gd name="T31" fmla="*/ 800 h 889"/>
                <a:gd name="T32" fmla="*/ 130 w 888"/>
                <a:gd name="T33" fmla="*/ 758 h 889"/>
                <a:gd name="T34" fmla="*/ 88 w 888"/>
                <a:gd name="T35" fmla="*/ 711 h 889"/>
                <a:gd name="T36" fmla="*/ 53 w 888"/>
                <a:gd name="T37" fmla="*/ 656 h 889"/>
                <a:gd name="T38" fmla="*/ 27 w 888"/>
                <a:gd name="T39" fmla="*/ 597 h 889"/>
                <a:gd name="T40" fmla="*/ 9 w 888"/>
                <a:gd name="T41" fmla="*/ 534 h 889"/>
                <a:gd name="T42" fmla="*/ 1 w 888"/>
                <a:gd name="T43" fmla="*/ 467 h 889"/>
                <a:gd name="T44" fmla="*/ 1 w 888"/>
                <a:gd name="T45" fmla="*/ 422 h 889"/>
                <a:gd name="T46" fmla="*/ 9 w 888"/>
                <a:gd name="T47" fmla="*/ 355 h 889"/>
                <a:gd name="T48" fmla="*/ 27 w 888"/>
                <a:gd name="T49" fmla="*/ 292 h 889"/>
                <a:gd name="T50" fmla="*/ 53 w 888"/>
                <a:gd name="T51" fmla="*/ 233 h 889"/>
                <a:gd name="T52" fmla="*/ 88 w 888"/>
                <a:gd name="T53" fmla="*/ 180 h 889"/>
                <a:gd name="T54" fmla="*/ 130 w 888"/>
                <a:gd name="T55" fmla="*/ 131 h 889"/>
                <a:gd name="T56" fmla="*/ 178 w 888"/>
                <a:gd name="T57" fmla="*/ 89 h 889"/>
                <a:gd name="T58" fmla="*/ 232 w 888"/>
                <a:gd name="T59" fmla="*/ 54 h 889"/>
                <a:gd name="T60" fmla="*/ 291 w 888"/>
                <a:gd name="T61" fmla="*/ 28 h 889"/>
                <a:gd name="T62" fmla="*/ 354 w 888"/>
                <a:gd name="T63" fmla="*/ 10 h 889"/>
                <a:gd name="T64" fmla="*/ 420 w 888"/>
                <a:gd name="T65" fmla="*/ 2 h 889"/>
                <a:gd name="T66" fmla="*/ 466 w 888"/>
                <a:gd name="T67" fmla="*/ 2 h 889"/>
                <a:gd name="T68" fmla="*/ 533 w 888"/>
                <a:gd name="T69" fmla="*/ 10 h 889"/>
                <a:gd name="T70" fmla="*/ 597 w 888"/>
                <a:gd name="T71" fmla="*/ 28 h 889"/>
                <a:gd name="T72" fmla="*/ 655 w 888"/>
                <a:gd name="T73" fmla="*/ 54 h 889"/>
                <a:gd name="T74" fmla="*/ 709 w 888"/>
                <a:gd name="T75" fmla="*/ 89 h 889"/>
                <a:gd name="T76" fmla="*/ 757 w 888"/>
                <a:gd name="T77" fmla="*/ 131 h 889"/>
                <a:gd name="T78" fmla="*/ 799 w 888"/>
                <a:gd name="T79" fmla="*/ 180 h 889"/>
                <a:gd name="T80" fmla="*/ 834 w 888"/>
                <a:gd name="T81" fmla="*/ 233 h 889"/>
                <a:gd name="T82" fmla="*/ 860 w 888"/>
                <a:gd name="T83" fmla="*/ 292 h 889"/>
                <a:gd name="T84" fmla="*/ 878 w 888"/>
                <a:gd name="T85" fmla="*/ 355 h 889"/>
                <a:gd name="T86" fmla="*/ 886 w 888"/>
                <a:gd name="T87" fmla="*/ 422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88" h="889">
                  <a:moveTo>
                    <a:pt x="888" y="445"/>
                  </a:moveTo>
                  <a:lnTo>
                    <a:pt x="888" y="445"/>
                  </a:lnTo>
                  <a:lnTo>
                    <a:pt x="886" y="467"/>
                  </a:lnTo>
                  <a:lnTo>
                    <a:pt x="885" y="491"/>
                  </a:lnTo>
                  <a:lnTo>
                    <a:pt x="883" y="512"/>
                  </a:lnTo>
                  <a:lnTo>
                    <a:pt x="878" y="534"/>
                  </a:lnTo>
                  <a:lnTo>
                    <a:pt x="873" y="555"/>
                  </a:lnTo>
                  <a:lnTo>
                    <a:pt x="868" y="576"/>
                  </a:lnTo>
                  <a:lnTo>
                    <a:pt x="860" y="597"/>
                  </a:lnTo>
                  <a:lnTo>
                    <a:pt x="853" y="617"/>
                  </a:lnTo>
                  <a:lnTo>
                    <a:pt x="843" y="637"/>
                  </a:lnTo>
                  <a:lnTo>
                    <a:pt x="834" y="656"/>
                  </a:lnTo>
                  <a:lnTo>
                    <a:pt x="823" y="675"/>
                  </a:lnTo>
                  <a:lnTo>
                    <a:pt x="812" y="693"/>
                  </a:lnTo>
                  <a:lnTo>
                    <a:pt x="799" y="711"/>
                  </a:lnTo>
                  <a:lnTo>
                    <a:pt x="786" y="727"/>
                  </a:lnTo>
                  <a:lnTo>
                    <a:pt x="772" y="743"/>
                  </a:lnTo>
                  <a:lnTo>
                    <a:pt x="757" y="758"/>
                  </a:lnTo>
                  <a:lnTo>
                    <a:pt x="742" y="773"/>
                  </a:lnTo>
                  <a:lnTo>
                    <a:pt x="726" y="787"/>
                  </a:lnTo>
                  <a:lnTo>
                    <a:pt x="709" y="800"/>
                  </a:lnTo>
                  <a:lnTo>
                    <a:pt x="691" y="813"/>
                  </a:lnTo>
                  <a:lnTo>
                    <a:pt x="674" y="824"/>
                  </a:lnTo>
                  <a:lnTo>
                    <a:pt x="655" y="835"/>
                  </a:lnTo>
                  <a:lnTo>
                    <a:pt x="636" y="845"/>
                  </a:lnTo>
                  <a:lnTo>
                    <a:pt x="617" y="854"/>
                  </a:lnTo>
                  <a:lnTo>
                    <a:pt x="597" y="861"/>
                  </a:lnTo>
                  <a:lnTo>
                    <a:pt x="575" y="869"/>
                  </a:lnTo>
                  <a:lnTo>
                    <a:pt x="554" y="875"/>
                  </a:lnTo>
                  <a:lnTo>
                    <a:pt x="533" y="880"/>
                  </a:lnTo>
                  <a:lnTo>
                    <a:pt x="511" y="884"/>
                  </a:lnTo>
                  <a:lnTo>
                    <a:pt x="488" y="886"/>
                  </a:lnTo>
                  <a:lnTo>
                    <a:pt x="466" y="887"/>
                  </a:lnTo>
                  <a:lnTo>
                    <a:pt x="444" y="889"/>
                  </a:lnTo>
                  <a:lnTo>
                    <a:pt x="444" y="889"/>
                  </a:lnTo>
                  <a:lnTo>
                    <a:pt x="420" y="887"/>
                  </a:lnTo>
                  <a:lnTo>
                    <a:pt x="398" y="886"/>
                  </a:lnTo>
                  <a:lnTo>
                    <a:pt x="377" y="884"/>
                  </a:lnTo>
                  <a:lnTo>
                    <a:pt x="354" y="880"/>
                  </a:lnTo>
                  <a:lnTo>
                    <a:pt x="333" y="875"/>
                  </a:lnTo>
                  <a:lnTo>
                    <a:pt x="312" y="869"/>
                  </a:lnTo>
                  <a:lnTo>
                    <a:pt x="291" y="861"/>
                  </a:lnTo>
                  <a:lnTo>
                    <a:pt x="271" y="854"/>
                  </a:lnTo>
                  <a:lnTo>
                    <a:pt x="251" y="845"/>
                  </a:lnTo>
                  <a:lnTo>
                    <a:pt x="232" y="835"/>
                  </a:lnTo>
                  <a:lnTo>
                    <a:pt x="214" y="824"/>
                  </a:lnTo>
                  <a:lnTo>
                    <a:pt x="195" y="813"/>
                  </a:lnTo>
                  <a:lnTo>
                    <a:pt x="178" y="800"/>
                  </a:lnTo>
                  <a:lnTo>
                    <a:pt x="161" y="787"/>
                  </a:lnTo>
                  <a:lnTo>
                    <a:pt x="145" y="773"/>
                  </a:lnTo>
                  <a:lnTo>
                    <a:pt x="130" y="758"/>
                  </a:lnTo>
                  <a:lnTo>
                    <a:pt x="115" y="743"/>
                  </a:lnTo>
                  <a:lnTo>
                    <a:pt x="102" y="727"/>
                  </a:lnTo>
                  <a:lnTo>
                    <a:pt x="88" y="711"/>
                  </a:lnTo>
                  <a:lnTo>
                    <a:pt x="76" y="693"/>
                  </a:lnTo>
                  <a:lnTo>
                    <a:pt x="64" y="675"/>
                  </a:lnTo>
                  <a:lnTo>
                    <a:pt x="53" y="656"/>
                  </a:lnTo>
                  <a:lnTo>
                    <a:pt x="43" y="637"/>
                  </a:lnTo>
                  <a:lnTo>
                    <a:pt x="35" y="617"/>
                  </a:lnTo>
                  <a:lnTo>
                    <a:pt x="27" y="597"/>
                  </a:lnTo>
                  <a:lnTo>
                    <a:pt x="20" y="576"/>
                  </a:lnTo>
                  <a:lnTo>
                    <a:pt x="14" y="555"/>
                  </a:lnTo>
                  <a:lnTo>
                    <a:pt x="9" y="534"/>
                  </a:lnTo>
                  <a:lnTo>
                    <a:pt x="5" y="512"/>
                  </a:lnTo>
                  <a:lnTo>
                    <a:pt x="2" y="491"/>
                  </a:lnTo>
                  <a:lnTo>
                    <a:pt x="1" y="467"/>
                  </a:lnTo>
                  <a:lnTo>
                    <a:pt x="0" y="445"/>
                  </a:lnTo>
                  <a:lnTo>
                    <a:pt x="0" y="445"/>
                  </a:lnTo>
                  <a:lnTo>
                    <a:pt x="1" y="422"/>
                  </a:lnTo>
                  <a:lnTo>
                    <a:pt x="2" y="400"/>
                  </a:lnTo>
                  <a:lnTo>
                    <a:pt x="5" y="377"/>
                  </a:lnTo>
                  <a:lnTo>
                    <a:pt x="9" y="355"/>
                  </a:lnTo>
                  <a:lnTo>
                    <a:pt x="14" y="334"/>
                  </a:lnTo>
                  <a:lnTo>
                    <a:pt x="20" y="313"/>
                  </a:lnTo>
                  <a:lnTo>
                    <a:pt x="27" y="292"/>
                  </a:lnTo>
                  <a:lnTo>
                    <a:pt x="35" y="272"/>
                  </a:lnTo>
                  <a:lnTo>
                    <a:pt x="43" y="252"/>
                  </a:lnTo>
                  <a:lnTo>
                    <a:pt x="53" y="233"/>
                  </a:lnTo>
                  <a:lnTo>
                    <a:pt x="64" y="214"/>
                  </a:lnTo>
                  <a:lnTo>
                    <a:pt x="76" y="197"/>
                  </a:lnTo>
                  <a:lnTo>
                    <a:pt x="88" y="180"/>
                  </a:lnTo>
                  <a:lnTo>
                    <a:pt x="102" y="162"/>
                  </a:lnTo>
                  <a:lnTo>
                    <a:pt x="115" y="146"/>
                  </a:lnTo>
                  <a:lnTo>
                    <a:pt x="130" y="131"/>
                  </a:lnTo>
                  <a:lnTo>
                    <a:pt x="145" y="116"/>
                  </a:lnTo>
                  <a:lnTo>
                    <a:pt x="161" y="102"/>
                  </a:lnTo>
                  <a:lnTo>
                    <a:pt x="178" y="89"/>
                  </a:lnTo>
                  <a:lnTo>
                    <a:pt x="195" y="76"/>
                  </a:lnTo>
                  <a:lnTo>
                    <a:pt x="214" y="65"/>
                  </a:lnTo>
                  <a:lnTo>
                    <a:pt x="232" y="54"/>
                  </a:lnTo>
                  <a:lnTo>
                    <a:pt x="251" y="44"/>
                  </a:lnTo>
                  <a:lnTo>
                    <a:pt x="271" y="35"/>
                  </a:lnTo>
                  <a:lnTo>
                    <a:pt x="291" y="28"/>
                  </a:lnTo>
                  <a:lnTo>
                    <a:pt x="312" y="20"/>
                  </a:lnTo>
                  <a:lnTo>
                    <a:pt x="333" y="15"/>
                  </a:lnTo>
                  <a:lnTo>
                    <a:pt x="354" y="10"/>
                  </a:lnTo>
                  <a:lnTo>
                    <a:pt x="377" y="5"/>
                  </a:lnTo>
                  <a:lnTo>
                    <a:pt x="398" y="3"/>
                  </a:lnTo>
                  <a:lnTo>
                    <a:pt x="420" y="2"/>
                  </a:lnTo>
                  <a:lnTo>
                    <a:pt x="444" y="0"/>
                  </a:lnTo>
                  <a:lnTo>
                    <a:pt x="444" y="0"/>
                  </a:lnTo>
                  <a:lnTo>
                    <a:pt x="466" y="2"/>
                  </a:lnTo>
                  <a:lnTo>
                    <a:pt x="488" y="3"/>
                  </a:lnTo>
                  <a:lnTo>
                    <a:pt x="511" y="5"/>
                  </a:lnTo>
                  <a:lnTo>
                    <a:pt x="533" y="10"/>
                  </a:lnTo>
                  <a:lnTo>
                    <a:pt x="554" y="15"/>
                  </a:lnTo>
                  <a:lnTo>
                    <a:pt x="575" y="20"/>
                  </a:lnTo>
                  <a:lnTo>
                    <a:pt x="597" y="28"/>
                  </a:lnTo>
                  <a:lnTo>
                    <a:pt x="617" y="35"/>
                  </a:lnTo>
                  <a:lnTo>
                    <a:pt x="636" y="44"/>
                  </a:lnTo>
                  <a:lnTo>
                    <a:pt x="655" y="54"/>
                  </a:lnTo>
                  <a:lnTo>
                    <a:pt x="674" y="65"/>
                  </a:lnTo>
                  <a:lnTo>
                    <a:pt x="691" y="76"/>
                  </a:lnTo>
                  <a:lnTo>
                    <a:pt x="709" y="89"/>
                  </a:lnTo>
                  <a:lnTo>
                    <a:pt x="726" y="102"/>
                  </a:lnTo>
                  <a:lnTo>
                    <a:pt x="742" y="116"/>
                  </a:lnTo>
                  <a:lnTo>
                    <a:pt x="757" y="131"/>
                  </a:lnTo>
                  <a:lnTo>
                    <a:pt x="772" y="146"/>
                  </a:lnTo>
                  <a:lnTo>
                    <a:pt x="786" y="162"/>
                  </a:lnTo>
                  <a:lnTo>
                    <a:pt x="799" y="180"/>
                  </a:lnTo>
                  <a:lnTo>
                    <a:pt x="812" y="197"/>
                  </a:lnTo>
                  <a:lnTo>
                    <a:pt x="823" y="214"/>
                  </a:lnTo>
                  <a:lnTo>
                    <a:pt x="834" y="233"/>
                  </a:lnTo>
                  <a:lnTo>
                    <a:pt x="843" y="252"/>
                  </a:lnTo>
                  <a:lnTo>
                    <a:pt x="853" y="272"/>
                  </a:lnTo>
                  <a:lnTo>
                    <a:pt x="860" y="292"/>
                  </a:lnTo>
                  <a:lnTo>
                    <a:pt x="868" y="313"/>
                  </a:lnTo>
                  <a:lnTo>
                    <a:pt x="873" y="334"/>
                  </a:lnTo>
                  <a:lnTo>
                    <a:pt x="878" y="355"/>
                  </a:lnTo>
                  <a:lnTo>
                    <a:pt x="883" y="377"/>
                  </a:lnTo>
                  <a:lnTo>
                    <a:pt x="885" y="400"/>
                  </a:lnTo>
                  <a:lnTo>
                    <a:pt x="886" y="422"/>
                  </a:lnTo>
                  <a:lnTo>
                    <a:pt x="888" y="445"/>
                  </a:lnTo>
                  <a:close/>
                </a:path>
              </a:pathLst>
            </a:custGeom>
            <a:solidFill>
              <a:srgbClr val="0065FA"/>
            </a:solidFill>
            <a:ln w="12700" cap="flat" cmpd="sng" algn="ctr">
              <a:noFill/>
              <a:prstDash val="solid"/>
              <a:miter lim="800000"/>
              <a:headEnd type="none" w="med" len="med"/>
              <a:tailEnd type="none" w="med" len="med"/>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3E3E3E">
                    <a:lumMod val="85000"/>
                  </a:srgbClr>
                </a:solidFill>
                <a:effectLst/>
                <a:uLnTx/>
                <a:uFillTx/>
                <a:latin typeface="微软雅黑" panose="020F0502020204030204"/>
                <a:ea typeface="微软雅黑"/>
                <a:cs typeface="+mn-ea"/>
                <a:sym typeface="+mn-lt"/>
              </a:endParaRPr>
            </a:p>
          </p:txBody>
        </p:sp>
        <p:sp>
          <p:nvSpPr>
            <p:cNvPr id="9" name="Freeform 11"/>
            <p:cNvSpPr>
              <a:spLocks/>
            </p:cNvSpPr>
            <p:nvPr/>
          </p:nvSpPr>
          <p:spPr bwMode="auto">
            <a:xfrm>
              <a:off x="1564711" y="4263752"/>
              <a:ext cx="1154995" cy="1894349"/>
            </a:xfrm>
            <a:custGeom>
              <a:avLst/>
              <a:gdLst>
                <a:gd name="connsiteX0" fmla="*/ 429660 w 1154995"/>
                <a:gd name="connsiteY0" fmla="*/ 227803 h 1894349"/>
                <a:gd name="connsiteX1" fmla="*/ 445579 w 1154995"/>
                <a:gd name="connsiteY1" fmla="*/ 227803 h 1894349"/>
                <a:gd name="connsiteX2" fmla="*/ 462824 w 1154995"/>
                <a:gd name="connsiteY2" fmla="*/ 229130 h 1894349"/>
                <a:gd name="connsiteX3" fmla="*/ 477417 w 1154995"/>
                <a:gd name="connsiteY3" fmla="*/ 231783 h 1894349"/>
                <a:gd name="connsiteX4" fmla="*/ 492009 w 1154995"/>
                <a:gd name="connsiteY4" fmla="*/ 235763 h 1894349"/>
                <a:gd name="connsiteX5" fmla="*/ 506601 w 1154995"/>
                <a:gd name="connsiteY5" fmla="*/ 242395 h 1894349"/>
                <a:gd name="connsiteX6" fmla="*/ 519867 w 1154995"/>
                <a:gd name="connsiteY6" fmla="*/ 249028 h 1894349"/>
                <a:gd name="connsiteX7" fmla="*/ 531806 w 1154995"/>
                <a:gd name="connsiteY7" fmla="*/ 258314 h 1894349"/>
                <a:gd name="connsiteX8" fmla="*/ 545072 w 1154995"/>
                <a:gd name="connsiteY8" fmla="*/ 266274 h 1894349"/>
                <a:gd name="connsiteX9" fmla="*/ 554358 w 1154995"/>
                <a:gd name="connsiteY9" fmla="*/ 278213 h 1894349"/>
                <a:gd name="connsiteX10" fmla="*/ 564971 w 1154995"/>
                <a:gd name="connsiteY10" fmla="*/ 290152 h 1894349"/>
                <a:gd name="connsiteX11" fmla="*/ 572930 w 1154995"/>
                <a:gd name="connsiteY11" fmla="*/ 303418 h 1894349"/>
                <a:gd name="connsiteX12" fmla="*/ 580890 w 1154995"/>
                <a:gd name="connsiteY12" fmla="*/ 316683 h 1894349"/>
                <a:gd name="connsiteX13" fmla="*/ 586196 w 1154995"/>
                <a:gd name="connsiteY13" fmla="*/ 331276 h 1894349"/>
                <a:gd name="connsiteX14" fmla="*/ 591502 w 1154995"/>
                <a:gd name="connsiteY14" fmla="*/ 345868 h 1894349"/>
                <a:gd name="connsiteX15" fmla="*/ 594156 w 1154995"/>
                <a:gd name="connsiteY15" fmla="*/ 360460 h 1894349"/>
                <a:gd name="connsiteX16" fmla="*/ 595482 w 1154995"/>
                <a:gd name="connsiteY16" fmla="*/ 377706 h 1894349"/>
                <a:gd name="connsiteX17" fmla="*/ 595482 w 1154995"/>
                <a:gd name="connsiteY17" fmla="*/ 393625 h 1894349"/>
                <a:gd name="connsiteX18" fmla="*/ 594156 w 1154995"/>
                <a:gd name="connsiteY18" fmla="*/ 408217 h 1894349"/>
                <a:gd name="connsiteX19" fmla="*/ 591502 w 1154995"/>
                <a:gd name="connsiteY19" fmla="*/ 425462 h 1894349"/>
                <a:gd name="connsiteX20" fmla="*/ 587523 w 1154995"/>
                <a:gd name="connsiteY20" fmla="*/ 440055 h 1894349"/>
                <a:gd name="connsiteX21" fmla="*/ 580890 w 1154995"/>
                <a:gd name="connsiteY21" fmla="*/ 453320 h 1894349"/>
                <a:gd name="connsiteX22" fmla="*/ 574257 w 1154995"/>
                <a:gd name="connsiteY22" fmla="*/ 467913 h 1894349"/>
                <a:gd name="connsiteX23" fmla="*/ 564971 w 1154995"/>
                <a:gd name="connsiteY23" fmla="*/ 479852 h 1894349"/>
                <a:gd name="connsiteX24" fmla="*/ 554358 w 1154995"/>
                <a:gd name="connsiteY24" fmla="*/ 491791 h 1894349"/>
                <a:gd name="connsiteX25" fmla="*/ 545072 w 1154995"/>
                <a:gd name="connsiteY25" fmla="*/ 502403 h 1894349"/>
                <a:gd name="connsiteX26" fmla="*/ 533133 w 1154995"/>
                <a:gd name="connsiteY26" fmla="*/ 513016 h 1894349"/>
                <a:gd name="connsiteX27" fmla="*/ 519867 w 1154995"/>
                <a:gd name="connsiteY27" fmla="*/ 520975 h 1894349"/>
                <a:gd name="connsiteX28" fmla="*/ 506601 w 1154995"/>
                <a:gd name="connsiteY28" fmla="*/ 527608 h 1894349"/>
                <a:gd name="connsiteX29" fmla="*/ 492009 w 1154995"/>
                <a:gd name="connsiteY29" fmla="*/ 534241 h 1894349"/>
                <a:gd name="connsiteX30" fmla="*/ 477417 w 1154995"/>
                <a:gd name="connsiteY30" fmla="*/ 539547 h 1894349"/>
                <a:gd name="connsiteX31" fmla="*/ 462824 w 1154995"/>
                <a:gd name="connsiteY31" fmla="*/ 542201 h 1894349"/>
                <a:gd name="connsiteX32" fmla="*/ 445579 w 1154995"/>
                <a:gd name="connsiteY32" fmla="*/ 543527 h 1894349"/>
                <a:gd name="connsiteX33" fmla="*/ 429660 w 1154995"/>
                <a:gd name="connsiteY33" fmla="*/ 543527 h 1894349"/>
                <a:gd name="connsiteX34" fmla="*/ 412414 w 1154995"/>
                <a:gd name="connsiteY34" fmla="*/ 542201 h 1894349"/>
                <a:gd name="connsiteX35" fmla="*/ 397822 w 1154995"/>
                <a:gd name="connsiteY35" fmla="*/ 539547 h 1894349"/>
                <a:gd name="connsiteX36" fmla="*/ 383229 w 1154995"/>
                <a:gd name="connsiteY36" fmla="*/ 534241 h 1894349"/>
                <a:gd name="connsiteX37" fmla="*/ 369964 w 1154995"/>
                <a:gd name="connsiteY37" fmla="*/ 528935 h 1894349"/>
                <a:gd name="connsiteX38" fmla="*/ 355371 w 1154995"/>
                <a:gd name="connsiteY38" fmla="*/ 520975 h 1894349"/>
                <a:gd name="connsiteX39" fmla="*/ 343432 w 1154995"/>
                <a:gd name="connsiteY39" fmla="*/ 513016 h 1894349"/>
                <a:gd name="connsiteX40" fmla="*/ 331493 w 1154995"/>
                <a:gd name="connsiteY40" fmla="*/ 502403 h 1894349"/>
                <a:gd name="connsiteX41" fmla="*/ 320880 w 1154995"/>
                <a:gd name="connsiteY41" fmla="*/ 493117 h 1894349"/>
                <a:gd name="connsiteX42" fmla="*/ 310268 w 1154995"/>
                <a:gd name="connsiteY42" fmla="*/ 481178 h 1894349"/>
                <a:gd name="connsiteX43" fmla="*/ 302308 w 1154995"/>
                <a:gd name="connsiteY43" fmla="*/ 467913 h 1894349"/>
                <a:gd name="connsiteX44" fmla="*/ 294349 w 1154995"/>
                <a:gd name="connsiteY44" fmla="*/ 454647 h 1894349"/>
                <a:gd name="connsiteX45" fmla="*/ 289042 w 1154995"/>
                <a:gd name="connsiteY45" fmla="*/ 440055 h 1894349"/>
                <a:gd name="connsiteX46" fmla="*/ 283736 w 1154995"/>
                <a:gd name="connsiteY46" fmla="*/ 425462 h 1894349"/>
                <a:gd name="connsiteX47" fmla="*/ 281083 w 1154995"/>
                <a:gd name="connsiteY47" fmla="*/ 408217 h 1894349"/>
                <a:gd name="connsiteX48" fmla="*/ 279756 w 1154995"/>
                <a:gd name="connsiteY48" fmla="*/ 393625 h 1894349"/>
                <a:gd name="connsiteX49" fmla="*/ 279756 w 1154995"/>
                <a:gd name="connsiteY49" fmla="*/ 377706 h 1894349"/>
                <a:gd name="connsiteX50" fmla="*/ 281083 w 1154995"/>
                <a:gd name="connsiteY50" fmla="*/ 360460 h 1894349"/>
                <a:gd name="connsiteX51" fmla="*/ 283736 w 1154995"/>
                <a:gd name="connsiteY51" fmla="*/ 345868 h 1894349"/>
                <a:gd name="connsiteX52" fmla="*/ 289042 w 1154995"/>
                <a:gd name="connsiteY52" fmla="*/ 331276 h 1894349"/>
                <a:gd name="connsiteX53" fmla="*/ 294349 w 1154995"/>
                <a:gd name="connsiteY53" fmla="*/ 316683 h 1894349"/>
                <a:gd name="connsiteX54" fmla="*/ 302308 w 1154995"/>
                <a:gd name="connsiteY54" fmla="*/ 303418 h 1894349"/>
                <a:gd name="connsiteX55" fmla="*/ 310268 w 1154995"/>
                <a:gd name="connsiteY55" fmla="*/ 290152 h 1894349"/>
                <a:gd name="connsiteX56" fmla="*/ 320880 w 1154995"/>
                <a:gd name="connsiteY56" fmla="*/ 278213 h 1894349"/>
                <a:gd name="connsiteX57" fmla="*/ 330166 w 1154995"/>
                <a:gd name="connsiteY57" fmla="*/ 268927 h 1894349"/>
                <a:gd name="connsiteX58" fmla="*/ 342106 w 1154995"/>
                <a:gd name="connsiteY58" fmla="*/ 258314 h 1894349"/>
                <a:gd name="connsiteX59" fmla="*/ 355371 w 1154995"/>
                <a:gd name="connsiteY59" fmla="*/ 250355 h 1894349"/>
                <a:gd name="connsiteX60" fmla="*/ 368637 w 1154995"/>
                <a:gd name="connsiteY60" fmla="*/ 242395 h 1894349"/>
                <a:gd name="connsiteX61" fmla="*/ 383229 w 1154995"/>
                <a:gd name="connsiteY61" fmla="*/ 235763 h 1894349"/>
                <a:gd name="connsiteX62" fmla="*/ 397822 w 1154995"/>
                <a:gd name="connsiteY62" fmla="*/ 231783 h 1894349"/>
                <a:gd name="connsiteX63" fmla="*/ 412414 w 1154995"/>
                <a:gd name="connsiteY63" fmla="*/ 229130 h 1894349"/>
                <a:gd name="connsiteX64" fmla="*/ 59948 w 1154995"/>
                <a:gd name="connsiteY64" fmla="*/ 0 h 1894349"/>
                <a:gd name="connsiteX65" fmla="*/ 70605 w 1154995"/>
                <a:gd name="connsiteY65" fmla="*/ 0 h 1894349"/>
                <a:gd name="connsiteX66" fmla="*/ 83927 w 1154995"/>
                <a:gd name="connsiteY66" fmla="*/ 3972 h 1894349"/>
                <a:gd name="connsiteX67" fmla="*/ 95917 w 1154995"/>
                <a:gd name="connsiteY67" fmla="*/ 7945 h 1894349"/>
                <a:gd name="connsiteX68" fmla="*/ 106574 w 1154995"/>
                <a:gd name="connsiteY68" fmla="*/ 14565 h 1894349"/>
                <a:gd name="connsiteX69" fmla="*/ 114567 w 1154995"/>
                <a:gd name="connsiteY69" fmla="*/ 25159 h 1894349"/>
                <a:gd name="connsiteX70" fmla="*/ 122560 w 1154995"/>
                <a:gd name="connsiteY70" fmla="*/ 34428 h 1894349"/>
                <a:gd name="connsiteX71" fmla="*/ 125225 w 1154995"/>
                <a:gd name="connsiteY71" fmla="*/ 46345 h 1894349"/>
                <a:gd name="connsiteX72" fmla="*/ 129221 w 1154995"/>
                <a:gd name="connsiteY72" fmla="*/ 59587 h 1894349"/>
                <a:gd name="connsiteX73" fmla="*/ 154785 w 1154995"/>
                <a:gd name="connsiteY73" fmla="*/ 356876 h 1894349"/>
                <a:gd name="connsiteX74" fmla="*/ 302473 w 1154995"/>
                <a:gd name="connsiteY74" fmla="*/ 563802 h 1894349"/>
                <a:gd name="connsiteX75" fmla="*/ 317056 w 1154995"/>
                <a:gd name="connsiteY75" fmla="*/ 564846 h 1894349"/>
                <a:gd name="connsiteX76" fmla="*/ 456935 w 1154995"/>
                <a:gd name="connsiteY76" fmla="*/ 590207 h 1894349"/>
                <a:gd name="connsiteX77" fmla="*/ 472921 w 1154995"/>
                <a:gd name="connsiteY77" fmla="*/ 595546 h 1894349"/>
                <a:gd name="connsiteX78" fmla="*/ 488907 w 1154995"/>
                <a:gd name="connsiteY78" fmla="*/ 603555 h 1894349"/>
                <a:gd name="connsiteX79" fmla="*/ 490977 w 1154995"/>
                <a:gd name="connsiteY79" fmla="*/ 605422 h 1894349"/>
                <a:gd name="connsiteX80" fmla="*/ 746856 w 1154995"/>
                <a:gd name="connsiteY80" fmla="*/ 732952 h 1894349"/>
                <a:gd name="connsiteX81" fmla="*/ 1087241 w 1154995"/>
                <a:gd name="connsiteY81" fmla="*/ 707385 h 1894349"/>
                <a:gd name="connsiteX82" fmla="*/ 1100526 w 1154995"/>
                <a:gd name="connsiteY82" fmla="*/ 708717 h 1894349"/>
                <a:gd name="connsiteX83" fmla="*/ 1112483 w 1154995"/>
                <a:gd name="connsiteY83" fmla="*/ 712714 h 1894349"/>
                <a:gd name="connsiteX84" fmla="*/ 1123111 w 1154995"/>
                <a:gd name="connsiteY84" fmla="*/ 718042 h 1894349"/>
                <a:gd name="connsiteX85" fmla="*/ 1132410 w 1154995"/>
                <a:gd name="connsiteY85" fmla="*/ 724703 h 1894349"/>
                <a:gd name="connsiteX86" fmla="*/ 1141710 w 1154995"/>
                <a:gd name="connsiteY86" fmla="*/ 734028 h 1894349"/>
                <a:gd name="connsiteX87" fmla="*/ 1148353 w 1154995"/>
                <a:gd name="connsiteY87" fmla="*/ 744686 h 1894349"/>
                <a:gd name="connsiteX88" fmla="*/ 1152338 w 1154995"/>
                <a:gd name="connsiteY88" fmla="*/ 758007 h 1894349"/>
                <a:gd name="connsiteX89" fmla="*/ 1154995 w 1154995"/>
                <a:gd name="connsiteY89" fmla="*/ 769997 h 1894349"/>
                <a:gd name="connsiteX90" fmla="*/ 1154995 w 1154995"/>
                <a:gd name="connsiteY90" fmla="*/ 781986 h 1894349"/>
                <a:gd name="connsiteX91" fmla="*/ 1151010 w 1154995"/>
                <a:gd name="connsiteY91" fmla="*/ 795308 h 1894349"/>
                <a:gd name="connsiteX92" fmla="*/ 1145696 w 1154995"/>
                <a:gd name="connsiteY92" fmla="*/ 807297 h 1894349"/>
                <a:gd name="connsiteX93" fmla="*/ 1137725 w 1154995"/>
                <a:gd name="connsiteY93" fmla="*/ 816622 h 1894349"/>
                <a:gd name="connsiteX94" fmla="*/ 1129753 w 1154995"/>
                <a:gd name="connsiteY94" fmla="*/ 825948 h 1894349"/>
                <a:gd name="connsiteX95" fmla="*/ 1117797 w 1154995"/>
                <a:gd name="connsiteY95" fmla="*/ 832608 h 1894349"/>
                <a:gd name="connsiteX96" fmla="*/ 1105840 w 1154995"/>
                <a:gd name="connsiteY96" fmla="*/ 835273 h 1894349"/>
                <a:gd name="connsiteX97" fmla="*/ 1093883 w 1154995"/>
                <a:gd name="connsiteY97" fmla="*/ 837937 h 1894349"/>
                <a:gd name="connsiteX98" fmla="*/ 739170 w 1154995"/>
                <a:gd name="connsiteY98" fmla="*/ 863248 h 1894349"/>
                <a:gd name="connsiteX99" fmla="*/ 727213 w 1154995"/>
                <a:gd name="connsiteY99" fmla="*/ 863248 h 1894349"/>
                <a:gd name="connsiteX100" fmla="*/ 713928 w 1154995"/>
                <a:gd name="connsiteY100" fmla="*/ 860584 h 1894349"/>
                <a:gd name="connsiteX101" fmla="*/ 703300 w 1154995"/>
                <a:gd name="connsiteY101" fmla="*/ 855255 h 1894349"/>
                <a:gd name="connsiteX102" fmla="*/ 702765 w 1154995"/>
                <a:gd name="connsiteY102" fmla="*/ 854796 h 1894349"/>
                <a:gd name="connsiteX103" fmla="*/ 697340 w 1154995"/>
                <a:gd name="connsiteY103" fmla="*/ 852622 h 1894349"/>
                <a:gd name="connsiteX104" fmla="*/ 516986 w 1154995"/>
                <a:gd name="connsiteY104" fmla="*/ 762306 h 1894349"/>
                <a:gd name="connsiteX105" fmla="*/ 447956 w 1154995"/>
                <a:gd name="connsiteY105" fmla="*/ 1141641 h 1894349"/>
                <a:gd name="connsiteX106" fmla="*/ 516334 w 1154995"/>
                <a:gd name="connsiteY106" fmla="*/ 1392722 h 1894349"/>
                <a:gd name="connsiteX107" fmla="*/ 525481 w 1154995"/>
                <a:gd name="connsiteY107" fmla="*/ 1404112 h 1894349"/>
                <a:gd name="connsiteX108" fmla="*/ 703342 w 1154995"/>
                <a:gd name="connsiteY108" fmla="*/ 1706515 h 1894349"/>
                <a:gd name="connsiteX109" fmla="*/ 710028 w 1154995"/>
                <a:gd name="connsiteY109" fmla="*/ 1723833 h 1894349"/>
                <a:gd name="connsiteX110" fmla="*/ 712703 w 1154995"/>
                <a:gd name="connsiteY110" fmla="*/ 1738487 h 1894349"/>
                <a:gd name="connsiteX111" fmla="*/ 715377 w 1154995"/>
                <a:gd name="connsiteY111" fmla="*/ 1754473 h 1894349"/>
                <a:gd name="connsiteX112" fmla="*/ 711365 w 1154995"/>
                <a:gd name="connsiteY112" fmla="*/ 1771791 h 1894349"/>
                <a:gd name="connsiteX113" fmla="*/ 706016 w 1154995"/>
                <a:gd name="connsiteY113" fmla="*/ 1786445 h 1894349"/>
                <a:gd name="connsiteX114" fmla="*/ 697992 w 1154995"/>
                <a:gd name="connsiteY114" fmla="*/ 1801099 h 1894349"/>
                <a:gd name="connsiteX115" fmla="*/ 685957 w 1154995"/>
                <a:gd name="connsiteY115" fmla="*/ 1813088 h 1894349"/>
                <a:gd name="connsiteX116" fmla="*/ 672584 w 1154995"/>
                <a:gd name="connsiteY116" fmla="*/ 1822414 h 1894349"/>
                <a:gd name="connsiteX117" fmla="*/ 656536 w 1154995"/>
                <a:gd name="connsiteY117" fmla="*/ 1831739 h 1894349"/>
                <a:gd name="connsiteX118" fmla="*/ 641826 w 1154995"/>
                <a:gd name="connsiteY118" fmla="*/ 1834403 h 1894349"/>
                <a:gd name="connsiteX119" fmla="*/ 624441 w 1154995"/>
                <a:gd name="connsiteY119" fmla="*/ 1834403 h 1894349"/>
                <a:gd name="connsiteX120" fmla="*/ 608393 w 1154995"/>
                <a:gd name="connsiteY120" fmla="*/ 1833071 h 1894349"/>
                <a:gd name="connsiteX121" fmla="*/ 593683 w 1154995"/>
                <a:gd name="connsiteY121" fmla="*/ 1826410 h 1894349"/>
                <a:gd name="connsiteX122" fmla="*/ 578973 w 1154995"/>
                <a:gd name="connsiteY122" fmla="*/ 1818417 h 1894349"/>
                <a:gd name="connsiteX123" fmla="*/ 566937 w 1154995"/>
                <a:gd name="connsiteY123" fmla="*/ 1807760 h 1894349"/>
                <a:gd name="connsiteX124" fmla="*/ 556239 w 1154995"/>
                <a:gd name="connsiteY124" fmla="*/ 1793106 h 1894349"/>
                <a:gd name="connsiteX125" fmla="*/ 378378 w 1154995"/>
                <a:gd name="connsiteY125" fmla="*/ 1489371 h 1894349"/>
                <a:gd name="connsiteX126" fmla="*/ 371691 w 1154995"/>
                <a:gd name="connsiteY126" fmla="*/ 1474717 h 1894349"/>
                <a:gd name="connsiteX127" fmla="*/ 371044 w 1154995"/>
                <a:gd name="connsiteY127" fmla="*/ 1470849 h 1894349"/>
                <a:gd name="connsiteX128" fmla="*/ 369735 w 1154995"/>
                <a:gd name="connsiteY128" fmla="*/ 1469387 h 1894349"/>
                <a:gd name="connsiteX129" fmla="*/ 361780 w 1154995"/>
                <a:gd name="connsiteY129" fmla="*/ 1456065 h 1894349"/>
                <a:gd name="connsiteX130" fmla="*/ 355151 w 1154995"/>
                <a:gd name="connsiteY130" fmla="*/ 1440079 h 1894349"/>
                <a:gd name="connsiteX131" fmla="*/ 297934 w 1154995"/>
                <a:gd name="connsiteY131" fmla="*/ 1229978 h 1894349"/>
                <a:gd name="connsiteX132" fmla="*/ 287348 w 1154995"/>
                <a:gd name="connsiteY132" fmla="*/ 1227919 h 1894349"/>
                <a:gd name="connsiteX133" fmla="*/ 253112 w 1154995"/>
                <a:gd name="connsiteY133" fmla="*/ 1444238 h 1894349"/>
                <a:gd name="connsiteX134" fmla="*/ 248689 w 1154995"/>
                <a:gd name="connsiteY134" fmla="*/ 1457476 h 1894349"/>
                <a:gd name="connsiteX135" fmla="*/ 283751 w 1154995"/>
                <a:gd name="connsiteY135" fmla="*/ 1802667 h 1894349"/>
                <a:gd name="connsiteX136" fmla="*/ 283751 w 1154995"/>
                <a:gd name="connsiteY136" fmla="*/ 1818611 h 1894349"/>
                <a:gd name="connsiteX137" fmla="*/ 279807 w 1154995"/>
                <a:gd name="connsiteY137" fmla="*/ 1835885 h 1894349"/>
                <a:gd name="connsiteX138" fmla="*/ 274548 w 1154995"/>
                <a:gd name="connsiteY138" fmla="*/ 1850501 h 1894349"/>
                <a:gd name="connsiteX139" fmla="*/ 265346 w 1154995"/>
                <a:gd name="connsiteY139" fmla="*/ 1865117 h 1894349"/>
                <a:gd name="connsiteX140" fmla="*/ 253514 w 1154995"/>
                <a:gd name="connsiteY140" fmla="*/ 1877076 h 1894349"/>
                <a:gd name="connsiteX141" fmla="*/ 240367 w 1154995"/>
                <a:gd name="connsiteY141" fmla="*/ 1885048 h 1894349"/>
                <a:gd name="connsiteX142" fmla="*/ 225906 w 1154995"/>
                <a:gd name="connsiteY142" fmla="*/ 1891692 h 1894349"/>
                <a:gd name="connsiteX143" fmla="*/ 210131 w 1154995"/>
                <a:gd name="connsiteY143" fmla="*/ 1894349 h 1894349"/>
                <a:gd name="connsiteX144" fmla="*/ 193040 w 1154995"/>
                <a:gd name="connsiteY144" fmla="*/ 1894349 h 1894349"/>
                <a:gd name="connsiteX145" fmla="*/ 177265 w 1154995"/>
                <a:gd name="connsiteY145" fmla="*/ 1891692 h 1894349"/>
                <a:gd name="connsiteX146" fmla="*/ 162803 w 1154995"/>
                <a:gd name="connsiteY146" fmla="*/ 1886377 h 1894349"/>
                <a:gd name="connsiteX147" fmla="*/ 149657 w 1154995"/>
                <a:gd name="connsiteY147" fmla="*/ 1877076 h 1894349"/>
                <a:gd name="connsiteX148" fmla="*/ 137825 w 1154995"/>
                <a:gd name="connsiteY148" fmla="*/ 1866446 h 1894349"/>
                <a:gd name="connsiteX149" fmla="*/ 127308 w 1154995"/>
                <a:gd name="connsiteY149" fmla="*/ 1851830 h 1894349"/>
                <a:gd name="connsiteX150" fmla="*/ 120735 w 1154995"/>
                <a:gd name="connsiteY150" fmla="*/ 1837214 h 1894349"/>
                <a:gd name="connsiteX151" fmla="*/ 118106 w 1154995"/>
                <a:gd name="connsiteY151" fmla="*/ 1819940 h 1894349"/>
                <a:gd name="connsiteX152" fmla="*/ 83925 w 1154995"/>
                <a:gd name="connsiteY152" fmla="*/ 1471812 h 1894349"/>
                <a:gd name="connsiteX153" fmla="*/ 83925 w 1154995"/>
                <a:gd name="connsiteY153" fmla="*/ 1454538 h 1894349"/>
                <a:gd name="connsiteX154" fmla="*/ 85940 w 1154995"/>
                <a:gd name="connsiteY154" fmla="*/ 1442318 h 1894349"/>
                <a:gd name="connsiteX155" fmla="*/ 83925 w 1154995"/>
                <a:gd name="connsiteY155" fmla="*/ 1433606 h 1894349"/>
                <a:gd name="connsiteX156" fmla="*/ 85257 w 1154995"/>
                <a:gd name="connsiteY156" fmla="*/ 1417657 h 1894349"/>
                <a:gd name="connsiteX157" fmla="*/ 150534 w 1154995"/>
                <a:gd name="connsiteY157" fmla="*/ 1013619 h 1894349"/>
                <a:gd name="connsiteX158" fmla="*/ 152564 w 1154995"/>
                <a:gd name="connsiteY158" fmla="*/ 1007543 h 1894349"/>
                <a:gd name="connsiteX159" fmla="*/ 208946 w 1154995"/>
                <a:gd name="connsiteY159" fmla="*/ 656135 h 1894349"/>
                <a:gd name="connsiteX160" fmla="*/ 42587 w 1154995"/>
                <a:gd name="connsiteY160" fmla="*/ 421974 h 1894349"/>
                <a:gd name="connsiteX161" fmla="*/ 37279 w 1154995"/>
                <a:gd name="connsiteY161" fmla="*/ 411351 h 1894349"/>
                <a:gd name="connsiteX162" fmla="*/ 35131 w 1154995"/>
                <a:gd name="connsiteY162" fmla="*/ 405977 h 1894349"/>
                <a:gd name="connsiteX163" fmla="*/ 34636 w 1154995"/>
                <a:gd name="connsiteY163" fmla="*/ 405189 h 1894349"/>
                <a:gd name="connsiteX164" fmla="*/ 29308 w 1154995"/>
                <a:gd name="connsiteY164" fmla="*/ 393272 h 1894349"/>
                <a:gd name="connsiteX165" fmla="*/ 26643 w 1154995"/>
                <a:gd name="connsiteY165" fmla="*/ 380030 h 1894349"/>
                <a:gd name="connsiteX166" fmla="*/ 0 w 1154995"/>
                <a:gd name="connsiteY166" fmla="*/ 71504 h 1894349"/>
                <a:gd name="connsiteX167" fmla="*/ 0 w 1154995"/>
                <a:gd name="connsiteY167" fmla="*/ 58262 h 1894349"/>
                <a:gd name="connsiteX168" fmla="*/ 2664 w 1154995"/>
                <a:gd name="connsiteY168" fmla="*/ 45021 h 1894349"/>
                <a:gd name="connsiteX169" fmla="*/ 7993 w 1154995"/>
                <a:gd name="connsiteY169" fmla="*/ 33104 h 1894349"/>
                <a:gd name="connsiteX170" fmla="*/ 14654 w 1154995"/>
                <a:gd name="connsiteY170" fmla="*/ 23835 h 1894349"/>
                <a:gd name="connsiteX171" fmla="*/ 22647 w 1154995"/>
                <a:gd name="connsiteY171" fmla="*/ 14565 h 1894349"/>
                <a:gd name="connsiteX172" fmla="*/ 34636 w 1154995"/>
                <a:gd name="connsiteY172" fmla="*/ 7945 h 1894349"/>
                <a:gd name="connsiteX173" fmla="*/ 46626 w 1154995"/>
                <a:gd name="connsiteY173" fmla="*/ 3972 h 1894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154995" h="1894349">
                  <a:moveTo>
                    <a:pt x="429660" y="227803"/>
                  </a:moveTo>
                  <a:lnTo>
                    <a:pt x="445579" y="227803"/>
                  </a:lnTo>
                  <a:lnTo>
                    <a:pt x="462824" y="229130"/>
                  </a:lnTo>
                  <a:lnTo>
                    <a:pt x="477417" y="231783"/>
                  </a:lnTo>
                  <a:lnTo>
                    <a:pt x="492009" y="235763"/>
                  </a:lnTo>
                  <a:lnTo>
                    <a:pt x="506601" y="242395"/>
                  </a:lnTo>
                  <a:lnTo>
                    <a:pt x="519867" y="249028"/>
                  </a:lnTo>
                  <a:lnTo>
                    <a:pt x="531806" y="258314"/>
                  </a:lnTo>
                  <a:lnTo>
                    <a:pt x="545072" y="266274"/>
                  </a:lnTo>
                  <a:lnTo>
                    <a:pt x="554358" y="278213"/>
                  </a:lnTo>
                  <a:lnTo>
                    <a:pt x="564971" y="290152"/>
                  </a:lnTo>
                  <a:lnTo>
                    <a:pt x="572930" y="303418"/>
                  </a:lnTo>
                  <a:lnTo>
                    <a:pt x="580890" y="316683"/>
                  </a:lnTo>
                  <a:lnTo>
                    <a:pt x="586196" y="331276"/>
                  </a:lnTo>
                  <a:lnTo>
                    <a:pt x="591502" y="345868"/>
                  </a:lnTo>
                  <a:lnTo>
                    <a:pt x="594156" y="360460"/>
                  </a:lnTo>
                  <a:lnTo>
                    <a:pt x="595482" y="377706"/>
                  </a:lnTo>
                  <a:lnTo>
                    <a:pt x="595482" y="393625"/>
                  </a:lnTo>
                  <a:lnTo>
                    <a:pt x="594156" y="408217"/>
                  </a:lnTo>
                  <a:lnTo>
                    <a:pt x="591502" y="425462"/>
                  </a:lnTo>
                  <a:lnTo>
                    <a:pt x="587523" y="440055"/>
                  </a:lnTo>
                  <a:lnTo>
                    <a:pt x="580890" y="453320"/>
                  </a:lnTo>
                  <a:lnTo>
                    <a:pt x="574257" y="467913"/>
                  </a:lnTo>
                  <a:lnTo>
                    <a:pt x="564971" y="479852"/>
                  </a:lnTo>
                  <a:lnTo>
                    <a:pt x="554358" y="491791"/>
                  </a:lnTo>
                  <a:lnTo>
                    <a:pt x="545072" y="502403"/>
                  </a:lnTo>
                  <a:lnTo>
                    <a:pt x="533133" y="513016"/>
                  </a:lnTo>
                  <a:lnTo>
                    <a:pt x="519867" y="520975"/>
                  </a:lnTo>
                  <a:lnTo>
                    <a:pt x="506601" y="527608"/>
                  </a:lnTo>
                  <a:lnTo>
                    <a:pt x="492009" y="534241"/>
                  </a:lnTo>
                  <a:lnTo>
                    <a:pt x="477417" y="539547"/>
                  </a:lnTo>
                  <a:lnTo>
                    <a:pt x="462824" y="542201"/>
                  </a:lnTo>
                  <a:lnTo>
                    <a:pt x="445579" y="543527"/>
                  </a:lnTo>
                  <a:lnTo>
                    <a:pt x="429660" y="543527"/>
                  </a:lnTo>
                  <a:lnTo>
                    <a:pt x="412414" y="542201"/>
                  </a:lnTo>
                  <a:lnTo>
                    <a:pt x="397822" y="539547"/>
                  </a:lnTo>
                  <a:lnTo>
                    <a:pt x="383229" y="534241"/>
                  </a:lnTo>
                  <a:lnTo>
                    <a:pt x="369964" y="528935"/>
                  </a:lnTo>
                  <a:lnTo>
                    <a:pt x="355371" y="520975"/>
                  </a:lnTo>
                  <a:lnTo>
                    <a:pt x="343432" y="513016"/>
                  </a:lnTo>
                  <a:lnTo>
                    <a:pt x="331493" y="502403"/>
                  </a:lnTo>
                  <a:lnTo>
                    <a:pt x="320880" y="493117"/>
                  </a:lnTo>
                  <a:lnTo>
                    <a:pt x="310268" y="481178"/>
                  </a:lnTo>
                  <a:lnTo>
                    <a:pt x="302308" y="467913"/>
                  </a:lnTo>
                  <a:lnTo>
                    <a:pt x="294349" y="454647"/>
                  </a:lnTo>
                  <a:lnTo>
                    <a:pt x="289042" y="440055"/>
                  </a:lnTo>
                  <a:lnTo>
                    <a:pt x="283736" y="425462"/>
                  </a:lnTo>
                  <a:lnTo>
                    <a:pt x="281083" y="408217"/>
                  </a:lnTo>
                  <a:lnTo>
                    <a:pt x="279756" y="393625"/>
                  </a:lnTo>
                  <a:lnTo>
                    <a:pt x="279756" y="377706"/>
                  </a:lnTo>
                  <a:lnTo>
                    <a:pt x="281083" y="360460"/>
                  </a:lnTo>
                  <a:lnTo>
                    <a:pt x="283736" y="345868"/>
                  </a:lnTo>
                  <a:lnTo>
                    <a:pt x="289042" y="331276"/>
                  </a:lnTo>
                  <a:lnTo>
                    <a:pt x="294349" y="316683"/>
                  </a:lnTo>
                  <a:lnTo>
                    <a:pt x="302308" y="303418"/>
                  </a:lnTo>
                  <a:lnTo>
                    <a:pt x="310268" y="290152"/>
                  </a:lnTo>
                  <a:lnTo>
                    <a:pt x="320880" y="278213"/>
                  </a:lnTo>
                  <a:lnTo>
                    <a:pt x="330166" y="268927"/>
                  </a:lnTo>
                  <a:lnTo>
                    <a:pt x="342106" y="258314"/>
                  </a:lnTo>
                  <a:lnTo>
                    <a:pt x="355371" y="250355"/>
                  </a:lnTo>
                  <a:lnTo>
                    <a:pt x="368637" y="242395"/>
                  </a:lnTo>
                  <a:lnTo>
                    <a:pt x="383229" y="235763"/>
                  </a:lnTo>
                  <a:lnTo>
                    <a:pt x="397822" y="231783"/>
                  </a:lnTo>
                  <a:lnTo>
                    <a:pt x="412414" y="229130"/>
                  </a:lnTo>
                  <a:close/>
                  <a:moveTo>
                    <a:pt x="59948" y="0"/>
                  </a:moveTo>
                  <a:lnTo>
                    <a:pt x="70605" y="0"/>
                  </a:lnTo>
                  <a:lnTo>
                    <a:pt x="83927" y="3972"/>
                  </a:lnTo>
                  <a:lnTo>
                    <a:pt x="95917" y="7945"/>
                  </a:lnTo>
                  <a:lnTo>
                    <a:pt x="106574" y="14565"/>
                  </a:lnTo>
                  <a:lnTo>
                    <a:pt x="114567" y="25159"/>
                  </a:lnTo>
                  <a:lnTo>
                    <a:pt x="122560" y="34428"/>
                  </a:lnTo>
                  <a:lnTo>
                    <a:pt x="125225" y="46345"/>
                  </a:lnTo>
                  <a:lnTo>
                    <a:pt x="129221" y="59587"/>
                  </a:lnTo>
                  <a:lnTo>
                    <a:pt x="154785" y="356876"/>
                  </a:lnTo>
                  <a:lnTo>
                    <a:pt x="302473" y="563802"/>
                  </a:lnTo>
                  <a:lnTo>
                    <a:pt x="317056" y="564846"/>
                  </a:lnTo>
                  <a:lnTo>
                    <a:pt x="456935" y="590207"/>
                  </a:lnTo>
                  <a:lnTo>
                    <a:pt x="472921" y="595546"/>
                  </a:lnTo>
                  <a:lnTo>
                    <a:pt x="488907" y="603555"/>
                  </a:lnTo>
                  <a:lnTo>
                    <a:pt x="490977" y="605422"/>
                  </a:lnTo>
                  <a:lnTo>
                    <a:pt x="746856" y="732952"/>
                  </a:lnTo>
                  <a:lnTo>
                    <a:pt x="1087241" y="707385"/>
                  </a:lnTo>
                  <a:lnTo>
                    <a:pt x="1100526" y="708717"/>
                  </a:lnTo>
                  <a:lnTo>
                    <a:pt x="1112483" y="712714"/>
                  </a:lnTo>
                  <a:lnTo>
                    <a:pt x="1123111" y="718042"/>
                  </a:lnTo>
                  <a:lnTo>
                    <a:pt x="1132410" y="724703"/>
                  </a:lnTo>
                  <a:lnTo>
                    <a:pt x="1141710" y="734028"/>
                  </a:lnTo>
                  <a:lnTo>
                    <a:pt x="1148353" y="744686"/>
                  </a:lnTo>
                  <a:lnTo>
                    <a:pt x="1152338" y="758007"/>
                  </a:lnTo>
                  <a:lnTo>
                    <a:pt x="1154995" y="769997"/>
                  </a:lnTo>
                  <a:lnTo>
                    <a:pt x="1154995" y="781986"/>
                  </a:lnTo>
                  <a:lnTo>
                    <a:pt x="1151010" y="795308"/>
                  </a:lnTo>
                  <a:lnTo>
                    <a:pt x="1145696" y="807297"/>
                  </a:lnTo>
                  <a:lnTo>
                    <a:pt x="1137725" y="816622"/>
                  </a:lnTo>
                  <a:lnTo>
                    <a:pt x="1129753" y="825948"/>
                  </a:lnTo>
                  <a:lnTo>
                    <a:pt x="1117797" y="832608"/>
                  </a:lnTo>
                  <a:lnTo>
                    <a:pt x="1105840" y="835273"/>
                  </a:lnTo>
                  <a:lnTo>
                    <a:pt x="1093883" y="837937"/>
                  </a:lnTo>
                  <a:lnTo>
                    <a:pt x="739170" y="863248"/>
                  </a:lnTo>
                  <a:lnTo>
                    <a:pt x="727213" y="863248"/>
                  </a:lnTo>
                  <a:lnTo>
                    <a:pt x="713928" y="860584"/>
                  </a:lnTo>
                  <a:lnTo>
                    <a:pt x="703300" y="855255"/>
                  </a:lnTo>
                  <a:lnTo>
                    <a:pt x="702765" y="854796"/>
                  </a:lnTo>
                  <a:lnTo>
                    <a:pt x="697340" y="852622"/>
                  </a:lnTo>
                  <a:lnTo>
                    <a:pt x="516986" y="762306"/>
                  </a:lnTo>
                  <a:lnTo>
                    <a:pt x="447956" y="1141641"/>
                  </a:lnTo>
                  <a:lnTo>
                    <a:pt x="516334" y="1392722"/>
                  </a:lnTo>
                  <a:lnTo>
                    <a:pt x="525481" y="1404112"/>
                  </a:lnTo>
                  <a:lnTo>
                    <a:pt x="703342" y="1706515"/>
                  </a:lnTo>
                  <a:lnTo>
                    <a:pt x="710028" y="1723833"/>
                  </a:lnTo>
                  <a:lnTo>
                    <a:pt x="712703" y="1738487"/>
                  </a:lnTo>
                  <a:lnTo>
                    <a:pt x="715377" y="1754473"/>
                  </a:lnTo>
                  <a:lnTo>
                    <a:pt x="711365" y="1771791"/>
                  </a:lnTo>
                  <a:lnTo>
                    <a:pt x="706016" y="1786445"/>
                  </a:lnTo>
                  <a:lnTo>
                    <a:pt x="697992" y="1801099"/>
                  </a:lnTo>
                  <a:lnTo>
                    <a:pt x="685957" y="1813088"/>
                  </a:lnTo>
                  <a:lnTo>
                    <a:pt x="672584" y="1822414"/>
                  </a:lnTo>
                  <a:lnTo>
                    <a:pt x="656536" y="1831739"/>
                  </a:lnTo>
                  <a:lnTo>
                    <a:pt x="641826" y="1834403"/>
                  </a:lnTo>
                  <a:lnTo>
                    <a:pt x="624441" y="1834403"/>
                  </a:lnTo>
                  <a:lnTo>
                    <a:pt x="608393" y="1833071"/>
                  </a:lnTo>
                  <a:lnTo>
                    <a:pt x="593683" y="1826410"/>
                  </a:lnTo>
                  <a:lnTo>
                    <a:pt x="578973" y="1818417"/>
                  </a:lnTo>
                  <a:lnTo>
                    <a:pt x="566937" y="1807760"/>
                  </a:lnTo>
                  <a:lnTo>
                    <a:pt x="556239" y="1793106"/>
                  </a:lnTo>
                  <a:lnTo>
                    <a:pt x="378378" y="1489371"/>
                  </a:lnTo>
                  <a:lnTo>
                    <a:pt x="371691" y="1474717"/>
                  </a:lnTo>
                  <a:lnTo>
                    <a:pt x="371044" y="1470849"/>
                  </a:lnTo>
                  <a:lnTo>
                    <a:pt x="369735" y="1469387"/>
                  </a:lnTo>
                  <a:lnTo>
                    <a:pt x="361780" y="1456065"/>
                  </a:lnTo>
                  <a:lnTo>
                    <a:pt x="355151" y="1440079"/>
                  </a:lnTo>
                  <a:lnTo>
                    <a:pt x="297934" y="1229978"/>
                  </a:lnTo>
                  <a:lnTo>
                    <a:pt x="287348" y="1227919"/>
                  </a:lnTo>
                  <a:lnTo>
                    <a:pt x="253112" y="1444238"/>
                  </a:lnTo>
                  <a:lnTo>
                    <a:pt x="248689" y="1457476"/>
                  </a:lnTo>
                  <a:lnTo>
                    <a:pt x="283751" y="1802667"/>
                  </a:lnTo>
                  <a:lnTo>
                    <a:pt x="283751" y="1818611"/>
                  </a:lnTo>
                  <a:lnTo>
                    <a:pt x="279807" y="1835885"/>
                  </a:lnTo>
                  <a:lnTo>
                    <a:pt x="274548" y="1850501"/>
                  </a:lnTo>
                  <a:lnTo>
                    <a:pt x="265346" y="1865117"/>
                  </a:lnTo>
                  <a:lnTo>
                    <a:pt x="253514" y="1877076"/>
                  </a:lnTo>
                  <a:lnTo>
                    <a:pt x="240367" y="1885048"/>
                  </a:lnTo>
                  <a:lnTo>
                    <a:pt x="225906" y="1891692"/>
                  </a:lnTo>
                  <a:lnTo>
                    <a:pt x="210131" y="1894349"/>
                  </a:lnTo>
                  <a:lnTo>
                    <a:pt x="193040" y="1894349"/>
                  </a:lnTo>
                  <a:lnTo>
                    <a:pt x="177265" y="1891692"/>
                  </a:lnTo>
                  <a:lnTo>
                    <a:pt x="162803" y="1886377"/>
                  </a:lnTo>
                  <a:lnTo>
                    <a:pt x="149657" y="1877076"/>
                  </a:lnTo>
                  <a:lnTo>
                    <a:pt x="137825" y="1866446"/>
                  </a:lnTo>
                  <a:lnTo>
                    <a:pt x="127308" y="1851830"/>
                  </a:lnTo>
                  <a:lnTo>
                    <a:pt x="120735" y="1837214"/>
                  </a:lnTo>
                  <a:lnTo>
                    <a:pt x="118106" y="1819940"/>
                  </a:lnTo>
                  <a:lnTo>
                    <a:pt x="83925" y="1471812"/>
                  </a:lnTo>
                  <a:lnTo>
                    <a:pt x="83925" y="1454538"/>
                  </a:lnTo>
                  <a:lnTo>
                    <a:pt x="85940" y="1442318"/>
                  </a:lnTo>
                  <a:lnTo>
                    <a:pt x="83925" y="1433606"/>
                  </a:lnTo>
                  <a:lnTo>
                    <a:pt x="85257" y="1417657"/>
                  </a:lnTo>
                  <a:lnTo>
                    <a:pt x="150534" y="1013619"/>
                  </a:lnTo>
                  <a:lnTo>
                    <a:pt x="152564" y="1007543"/>
                  </a:lnTo>
                  <a:lnTo>
                    <a:pt x="208946" y="656135"/>
                  </a:lnTo>
                  <a:lnTo>
                    <a:pt x="42587" y="421974"/>
                  </a:lnTo>
                  <a:lnTo>
                    <a:pt x="37279" y="411351"/>
                  </a:lnTo>
                  <a:lnTo>
                    <a:pt x="35131" y="405977"/>
                  </a:lnTo>
                  <a:lnTo>
                    <a:pt x="34636" y="405189"/>
                  </a:lnTo>
                  <a:lnTo>
                    <a:pt x="29308" y="393272"/>
                  </a:lnTo>
                  <a:lnTo>
                    <a:pt x="26643" y="380030"/>
                  </a:lnTo>
                  <a:lnTo>
                    <a:pt x="0" y="71504"/>
                  </a:lnTo>
                  <a:lnTo>
                    <a:pt x="0" y="58262"/>
                  </a:lnTo>
                  <a:lnTo>
                    <a:pt x="2664" y="45021"/>
                  </a:lnTo>
                  <a:lnTo>
                    <a:pt x="7993" y="33104"/>
                  </a:lnTo>
                  <a:lnTo>
                    <a:pt x="14654" y="23835"/>
                  </a:lnTo>
                  <a:lnTo>
                    <a:pt x="22647" y="14565"/>
                  </a:lnTo>
                  <a:lnTo>
                    <a:pt x="34636" y="7945"/>
                  </a:lnTo>
                  <a:lnTo>
                    <a:pt x="46626" y="3972"/>
                  </a:lnTo>
                  <a:close/>
                </a:path>
              </a:pathLst>
            </a:custGeom>
            <a:solidFill>
              <a:srgbClr val="3E3E3E">
                <a:lumMod val="85000"/>
              </a:srgbClr>
            </a:solidFill>
            <a:ln>
              <a:noFill/>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3E3E3E">
                    <a:lumMod val="85000"/>
                  </a:srgbClr>
                </a:solidFill>
                <a:effectLst/>
                <a:uLnTx/>
                <a:uFillTx/>
                <a:latin typeface="微软雅黑" panose="020F0502020204030204"/>
                <a:ea typeface="微软雅黑"/>
                <a:cs typeface="+mn-ea"/>
                <a:sym typeface="+mn-lt"/>
              </a:endParaRPr>
            </a:p>
          </p:txBody>
        </p:sp>
        <p:sp>
          <p:nvSpPr>
            <p:cNvPr id="10" name="Title 1"/>
            <p:cNvSpPr txBox="1">
              <a:spLocks/>
            </p:cNvSpPr>
            <p:nvPr/>
          </p:nvSpPr>
          <p:spPr>
            <a:xfrm>
              <a:off x="1444522" y="3432904"/>
              <a:ext cx="714734" cy="797359"/>
            </a:xfrm>
            <a:prstGeom prst="rect">
              <a:avLst/>
            </a:prstGeom>
          </p:spPr>
          <p:txBody>
            <a:bodyPr wrap="square" anchor="ctr">
              <a:noAutofit/>
            </a:bodyPr>
            <a:lstStyle>
              <a:lvl1pPr algn="ctr" rtl="0" fontAlgn="base">
                <a:spcBef>
                  <a:spcPct val="0"/>
                </a:spcBef>
                <a:spcAft>
                  <a:spcPct val="0"/>
                </a:spcAft>
                <a:defRPr lang="en-US" sz="2400" kern="0" smtClean="0">
                  <a:solidFill>
                    <a:srgbClr val="DD2067"/>
                  </a:solidFill>
                  <a:latin typeface="+mj-lt"/>
                  <a:ea typeface="+mj-ea"/>
                  <a:cs typeface="Arial" pitchFamily="-109" charset="0"/>
                  <a:sym typeface="Calibri" charset="0"/>
                </a:defRPr>
              </a:lvl1pPr>
              <a:lvl2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2pPr>
              <a:lvl3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3pPr>
              <a:lvl4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4pPr>
              <a:lvl5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5pPr>
              <a:lvl6pPr marL="4572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6pPr>
              <a:lvl7pPr marL="9144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7pPr>
              <a:lvl8pPr marL="13716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8pPr>
              <a:lvl9pPr marL="18288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6600" b="1" i="0" u="none" strike="noStrike" kern="0" cap="none" spc="0" normalizeH="0" baseline="0" noProof="0" dirty="0">
                  <a:ln>
                    <a:noFill/>
                  </a:ln>
                  <a:solidFill>
                    <a:srgbClr val="3E3E3E"/>
                  </a:solidFill>
                  <a:effectLst/>
                  <a:uLnTx/>
                  <a:uFillTx/>
                  <a:latin typeface="微软雅黑" panose="020F0502020204030204"/>
                  <a:ea typeface="微软雅黑"/>
                  <a:cs typeface="+mn-ea"/>
                  <a:sym typeface="+mn-lt"/>
                </a:rPr>
                <a:t>S</a:t>
              </a:r>
            </a:p>
          </p:txBody>
        </p:sp>
      </p:grpSp>
      <p:grpSp>
        <p:nvGrpSpPr>
          <p:cNvPr id="11" name="组合 10"/>
          <p:cNvGrpSpPr/>
          <p:nvPr/>
        </p:nvGrpSpPr>
        <p:grpSpPr>
          <a:xfrm>
            <a:off x="6433065" y="3443687"/>
            <a:ext cx="1643091" cy="2593881"/>
            <a:chOff x="6433065" y="3443687"/>
            <a:chExt cx="1643091" cy="2593881"/>
          </a:xfrm>
        </p:grpSpPr>
        <p:sp>
          <p:nvSpPr>
            <p:cNvPr id="12" name="Oval 30"/>
            <p:cNvSpPr/>
            <p:nvPr/>
          </p:nvSpPr>
          <p:spPr>
            <a:xfrm>
              <a:off x="6433065" y="5880402"/>
              <a:ext cx="1513206" cy="157166"/>
            </a:xfrm>
            <a:prstGeom prst="ellipse">
              <a:avLst/>
            </a:prstGeom>
            <a:solidFill>
              <a:srgbClr val="3E3E3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3E3E3E">
                    <a:lumMod val="85000"/>
                  </a:srgbClr>
                </a:solidFill>
                <a:effectLst/>
                <a:uLnTx/>
                <a:uFillTx/>
                <a:latin typeface="微软雅黑" panose="020F0502020204030204"/>
                <a:ea typeface="微软雅黑"/>
                <a:cs typeface="+mn-ea"/>
                <a:sym typeface="+mn-lt"/>
              </a:endParaRPr>
            </a:p>
          </p:txBody>
        </p:sp>
        <p:sp>
          <p:nvSpPr>
            <p:cNvPr id="13" name="Freeform 415"/>
            <p:cNvSpPr>
              <a:spLocks/>
            </p:cNvSpPr>
            <p:nvPr/>
          </p:nvSpPr>
          <p:spPr bwMode="auto">
            <a:xfrm>
              <a:off x="7073028" y="4386865"/>
              <a:ext cx="227803" cy="379668"/>
            </a:xfrm>
            <a:custGeom>
              <a:avLst/>
              <a:gdLst>
                <a:gd name="T0" fmla="*/ 4 w 171"/>
                <a:gd name="T1" fmla="*/ 222 h 283"/>
                <a:gd name="T2" fmla="*/ 4 w 171"/>
                <a:gd name="T3" fmla="*/ 222 h 283"/>
                <a:gd name="T4" fmla="*/ 1 w 171"/>
                <a:gd name="T5" fmla="*/ 231 h 283"/>
                <a:gd name="T6" fmla="*/ 0 w 171"/>
                <a:gd name="T7" fmla="*/ 240 h 283"/>
                <a:gd name="T8" fmla="*/ 1 w 171"/>
                <a:gd name="T9" fmla="*/ 247 h 283"/>
                <a:gd name="T10" fmla="*/ 4 w 171"/>
                <a:gd name="T11" fmla="*/ 256 h 283"/>
                <a:gd name="T12" fmla="*/ 7 w 171"/>
                <a:gd name="T13" fmla="*/ 263 h 283"/>
                <a:gd name="T14" fmla="*/ 12 w 171"/>
                <a:gd name="T15" fmla="*/ 270 h 283"/>
                <a:gd name="T16" fmla="*/ 18 w 171"/>
                <a:gd name="T17" fmla="*/ 276 h 283"/>
                <a:gd name="T18" fmla="*/ 27 w 171"/>
                <a:gd name="T19" fmla="*/ 279 h 283"/>
                <a:gd name="T20" fmla="*/ 27 w 171"/>
                <a:gd name="T21" fmla="*/ 279 h 283"/>
                <a:gd name="T22" fmla="*/ 36 w 171"/>
                <a:gd name="T23" fmla="*/ 282 h 283"/>
                <a:gd name="T24" fmla="*/ 43 w 171"/>
                <a:gd name="T25" fmla="*/ 283 h 283"/>
                <a:gd name="T26" fmla="*/ 52 w 171"/>
                <a:gd name="T27" fmla="*/ 282 h 283"/>
                <a:gd name="T28" fmla="*/ 61 w 171"/>
                <a:gd name="T29" fmla="*/ 279 h 283"/>
                <a:gd name="T30" fmla="*/ 68 w 171"/>
                <a:gd name="T31" fmla="*/ 276 h 283"/>
                <a:gd name="T32" fmla="*/ 74 w 171"/>
                <a:gd name="T33" fmla="*/ 271 h 283"/>
                <a:gd name="T34" fmla="*/ 81 w 171"/>
                <a:gd name="T35" fmla="*/ 265 h 283"/>
                <a:gd name="T36" fmla="*/ 84 w 171"/>
                <a:gd name="T37" fmla="*/ 257 h 283"/>
                <a:gd name="T38" fmla="*/ 168 w 171"/>
                <a:gd name="T39" fmla="*/ 61 h 283"/>
                <a:gd name="T40" fmla="*/ 168 w 171"/>
                <a:gd name="T41" fmla="*/ 61 h 283"/>
                <a:gd name="T42" fmla="*/ 170 w 171"/>
                <a:gd name="T43" fmla="*/ 52 h 283"/>
                <a:gd name="T44" fmla="*/ 171 w 171"/>
                <a:gd name="T45" fmla="*/ 44 h 283"/>
                <a:gd name="T46" fmla="*/ 170 w 171"/>
                <a:gd name="T47" fmla="*/ 36 h 283"/>
                <a:gd name="T48" fmla="*/ 168 w 171"/>
                <a:gd name="T49" fmla="*/ 27 h 283"/>
                <a:gd name="T50" fmla="*/ 164 w 171"/>
                <a:gd name="T51" fmla="*/ 19 h 283"/>
                <a:gd name="T52" fmla="*/ 159 w 171"/>
                <a:gd name="T53" fmla="*/ 13 h 283"/>
                <a:gd name="T54" fmla="*/ 152 w 171"/>
                <a:gd name="T55" fmla="*/ 7 h 283"/>
                <a:gd name="T56" fmla="*/ 144 w 171"/>
                <a:gd name="T57" fmla="*/ 3 h 283"/>
                <a:gd name="T58" fmla="*/ 144 w 171"/>
                <a:gd name="T59" fmla="*/ 3 h 283"/>
                <a:gd name="T60" fmla="*/ 135 w 171"/>
                <a:gd name="T61" fmla="*/ 1 h 283"/>
                <a:gd name="T62" fmla="*/ 127 w 171"/>
                <a:gd name="T63" fmla="*/ 0 h 283"/>
                <a:gd name="T64" fmla="*/ 119 w 171"/>
                <a:gd name="T65" fmla="*/ 1 h 283"/>
                <a:gd name="T66" fmla="*/ 110 w 171"/>
                <a:gd name="T67" fmla="*/ 3 h 283"/>
                <a:gd name="T68" fmla="*/ 103 w 171"/>
                <a:gd name="T69" fmla="*/ 7 h 283"/>
                <a:gd name="T70" fmla="*/ 97 w 171"/>
                <a:gd name="T71" fmla="*/ 12 h 283"/>
                <a:gd name="T72" fmla="*/ 91 w 171"/>
                <a:gd name="T73" fmla="*/ 18 h 283"/>
                <a:gd name="T74" fmla="*/ 87 w 171"/>
                <a:gd name="T75" fmla="*/ 27 h 283"/>
                <a:gd name="T76" fmla="*/ 4 w 171"/>
                <a:gd name="T77" fmla="*/ 222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1" h="283">
                  <a:moveTo>
                    <a:pt x="4" y="222"/>
                  </a:moveTo>
                  <a:lnTo>
                    <a:pt x="4" y="222"/>
                  </a:lnTo>
                  <a:lnTo>
                    <a:pt x="1" y="231"/>
                  </a:lnTo>
                  <a:lnTo>
                    <a:pt x="0" y="240"/>
                  </a:lnTo>
                  <a:lnTo>
                    <a:pt x="1" y="247"/>
                  </a:lnTo>
                  <a:lnTo>
                    <a:pt x="4" y="256"/>
                  </a:lnTo>
                  <a:lnTo>
                    <a:pt x="7" y="263"/>
                  </a:lnTo>
                  <a:lnTo>
                    <a:pt x="12" y="270"/>
                  </a:lnTo>
                  <a:lnTo>
                    <a:pt x="18" y="276"/>
                  </a:lnTo>
                  <a:lnTo>
                    <a:pt x="27" y="279"/>
                  </a:lnTo>
                  <a:lnTo>
                    <a:pt x="27" y="279"/>
                  </a:lnTo>
                  <a:lnTo>
                    <a:pt x="36" y="282"/>
                  </a:lnTo>
                  <a:lnTo>
                    <a:pt x="43" y="283"/>
                  </a:lnTo>
                  <a:lnTo>
                    <a:pt x="52" y="282"/>
                  </a:lnTo>
                  <a:lnTo>
                    <a:pt x="61" y="279"/>
                  </a:lnTo>
                  <a:lnTo>
                    <a:pt x="68" y="276"/>
                  </a:lnTo>
                  <a:lnTo>
                    <a:pt x="74" y="271"/>
                  </a:lnTo>
                  <a:lnTo>
                    <a:pt x="81" y="265"/>
                  </a:lnTo>
                  <a:lnTo>
                    <a:pt x="84" y="257"/>
                  </a:lnTo>
                  <a:lnTo>
                    <a:pt x="168" y="61"/>
                  </a:lnTo>
                  <a:lnTo>
                    <a:pt x="168" y="61"/>
                  </a:lnTo>
                  <a:lnTo>
                    <a:pt x="170" y="52"/>
                  </a:lnTo>
                  <a:lnTo>
                    <a:pt x="171" y="44"/>
                  </a:lnTo>
                  <a:lnTo>
                    <a:pt x="170" y="36"/>
                  </a:lnTo>
                  <a:lnTo>
                    <a:pt x="168" y="27"/>
                  </a:lnTo>
                  <a:lnTo>
                    <a:pt x="164" y="19"/>
                  </a:lnTo>
                  <a:lnTo>
                    <a:pt x="159" y="13"/>
                  </a:lnTo>
                  <a:lnTo>
                    <a:pt x="152" y="7"/>
                  </a:lnTo>
                  <a:lnTo>
                    <a:pt x="144" y="3"/>
                  </a:lnTo>
                  <a:lnTo>
                    <a:pt x="144" y="3"/>
                  </a:lnTo>
                  <a:lnTo>
                    <a:pt x="135" y="1"/>
                  </a:lnTo>
                  <a:lnTo>
                    <a:pt x="127" y="0"/>
                  </a:lnTo>
                  <a:lnTo>
                    <a:pt x="119" y="1"/>
                  </a:lnTo>
                  <a:lnTo>
                    <a:pt x="110" y="3"/>
                  </a:lnTo>
                  <a:lnTo>
                    <a:pt x="103" y="7"/>
                  </a:lnTo>
                  <a:lnTo>
                    <a:pt x="97" y="12"/>
                  </a:lnTo>
                  <a:lnTo>
                    <a:pt x="91" y="18"/>
                  </a:lnTo>
                  <a:lnTo>
                    <a:pt x="87" y="27"/>
                  </a:lnTo>
                  <a:lnTo>
                    <a:pt x="4" y="222"/>
                  </a:lnTo>
                  <a:close/>
                </a:path>
              </a:pathLst>
            </a:custGeom>
            <a:solidFill>
              <a:srgbClr val="3E3E3E">
                <a:lumMod val="8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3E3E3E">
                    <a:lumMod val="85000"/>
                  </a:srgbClr>
                </a:solidFill>
                <a:effectLst/>
                <a:uLnTx/>
                <a:uFillTx/>
                <a:latin typeface="微软雅黑" panose="020F0502020204030204"/>
                <a:ea typeface="微软雅黑"/>
                <a:cs typeface="+mn-ea"/>
                <a:sym typeface="+mn-lt"/>
              </a:endParaRPr>
            </a:p>
          </p:txBody>
        </p:sp>
        <p:sp>
          <p:nvSpPr>
            <p:cNvPr id="14" name="Freeform 426"/>
            <p:cNvSpPr>
              <a:spLocks/>
            </p:cNvSpPr>
            <p:nvPr/>
          </p:nvSpPr>
          <p:spPr bwMode="auto">
            <a:xfrm>
              <a:off x="6897181" y="3443687"/>
              <a:ext cx="1178975" cy="1182969"/>
            </a:xfrm>
            <a:custGeom>
              <a:avLst/>
              <a:gdLst>
                <a:gd name="T0" fmla="*/ 886 w 887"/>
                <a:gd name="T1" fmla="*/ 466 h 887"/>
                <a:gd name="T2" fmla="*/ 879 w 887"/>
                <a:gd name="T3" fmla="*/ 533 h 887"/>
                <a:gd name="T4" fmla="*/ 860 w 887"/>
                <a:gd name="T5" fmla="*/ 596 h 887"/>
                <a:gd name="T6" fmla="*/ 834 w 887"/>
                <a:gd name="T7" fmla="*/ 655 h 887"/>
                <a:gd name="T8" fmla="*/ 799 w 887"/>
                <a:gd name="T9" fmla="*/ 709 h 887"/>
                <a:gd name="T10" fmla="*/ 757 w 887"/>
                <a:gd name="T11" fmla="*/ 757 h 887"/>
                <a:gd name="T12" fmla="*/ 709 w 887"/>
                <a:gd name="T13" fmla="*/ 800 h 887"/>
                <a:gd name="T14" fmla="*/ 655 w 887"/>
                <a:gd name="T15" fmla="*/ 833 h 887"/>
                <a:gd name="T16" fmla="*/ 596 w 887"/>
                <a:gd name="T17" fmla="*/ 861 h 887"/>
                <a:gd name="T18" fmla="*/ 533 w 887"/>
                <a:gd name="T19" fmla="*/ 878 h 887"/>
                <a:gd name="T20" fmla="*/ 467 w 887"/>
                <a:gd name="T21" fmla="*/ 887 h 887"/>
                <a:gd name="T22" fmla="*/ 421 w 887"/>
                <a:gd name="T23" fmla="*/ 887 h 887"/>
                <a:gd name="T24" fmla="*/ 354 w 887"/>
                <a:gd name="T25" fmla="*/ 878 h 887"/>
                <a:gd name="T26" fmla="*/ 290 w 887"/>
                <a:gd name="T27" fmla="*/ 861 h 887"/>
                <a:gd name="T28" fmla="*/ 232 w 887"/>
                <a:gd name="T29" fmla="*/ 833 h 887"/>
                <a:gd name="T30" fmla="*/ 179 w 887"/>
                <a:gd name="T31" fmla="*/ 800 h 887"/>
                <a:gd name="T32" fmla="*/ 130 w 887"/>
                <a:gd name="T33" fmla="*/ 757 h 887"/>
                <a:gd name="T34" fmla="*/ 88 w 887"/>
                <a:gd name="T35" fmla="*/ 709 h 887"/>
                <a:gd name="T36" fmla="*/ 53 w 887"/>
                <a:gd name="T37" fmla="*/ 655 h 887"/>
                <a:gd name="T38" fmla="*/ 27 w 887"/>
                <a:gd name="T39" fmla="*/ 596 h 887"/>
                <a:gd name="T40" fmla="*/ 10 w 887"/>
                <a:gd name="T41" fmla="*/ 533 h 887"/>
                <a:gd name="T42" fmla="*/ 1 w 887"/>
                <a:gd name="T43" fmla="*/ 466 h 887"/>
                <a:gd name="T44" fmla="*/ 1 w 887"/>
                <a:gd name="T45" fmla="*/ 420 h 887"/>
                <a:gd name="T46" fmla="*/ 10 w 887"/>
                <a:gd name="T47" fmla="*/ 354 h 887"/>
                <a:gd name="T48" fmla="*/ 27 w 887"/>
                <a:gd name="T49" fmla="*/ 291 h 887"/>
                <a:gd name="T50" fmla="*/ 53 w 887"/>
                <a:gd name="T51" fmla="*/ 232 h 887"/>
                <a:gd name="T52" fmla="*/ 88 w 887"/>
                <a:gd name="T53" fmla="*/ 178 h 887"/>
                <a:gd name="T54" fmla="*/ 130 w 887"/>
                <a:gd name="T55" fmla="*/ 129 h 887"/>
                <a:gd name="T56" fmla="*/ 179 w 887"/>
                <a:gd name="T57" fmla="*/ 88 h 887"/>
                <a:gd name="T58" fmla="*/ 232 w 887"/>
                <a:gd name="T59" fmla="*/ 53 h 887"/>
                <a:gd name="T60" fmla="*/ 290 w 887"/>
                <a:gd name="T61" fmla="*/ 27 h 887"/>
                <a:gd name="T62" fmla="*/ 354 w 887"/>
                <a:gd name="T63" fmla="*/ 9 h 887"/>
                <a:gd name="T64" fmla="*/ 421 w 887"/>
                <a:gd name="T65" fmla="*/ 0 h 887"/>
                <a:gd name="T66" fmla="*/ 467 w 887"/>
                <a:gd name="T67" fmla="*/ 0 h 887"/>
                <a:gd name="T68" fmla="*/ 533 w 887"/>
                <a:gd name="T69" fmla="*/ 9 h 887"/>
                <a:gd name="T70" fmla="*/ 596 w 887"/>
                <a:gd name="T71" fmla="*/ 27 h 887"/>
                <a:gd name="T72" fmla="*/ 655 w 887"/>
                <a:gd name="T73" fmla="*/ 53 h 887"/>
                <a:gd name="T74" fmla="*/ 709 w 887"/>
                <a:gd name="T75" fmla="*/ 88 h 887"/>
                <a:gd name="T76" fmla="*/ 757 w 887"/>
                <a:gd name="T77" fmla="*/ 129 h 887"/>
                <a:gd name="T78" fmla="*/ 799 w 887"/>
                <a:gd name="T79" fmla="*/ 178 h 887"/>
                <a:gd name="T80" fmla="*/ 834 w 887"/>
                <a:gd name="T81" fmla="*/ 232 h 887"/>
                <a:gd name="T82" fmla="*/ 860 w 887"/>
                <a:gd name="T83" fmla="*/ 291 h 887"/>
                <a:gd name="T84" fmla="*/ 879 w 887"/>
                <a:gd name="T85" fmla="*/ 354 h 887"/>
                <a:gd name="T86" fmla="*/ 886 w 887"/>
                <a:gd name="T87" fmla="*/ 420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87" h="887">
                  <a:moveTo>
                    <a:pt x="887" y="444"/>
                  </a:moveTo>
                  <a:lnTo>
                    <a:pt x="887" y="444"/>
                  </a:lnTo>
                  <a:lnTo>
                    <a:pt x="886" y="466"/>
                  </a:lnTo>
                  <a:lnTo>
                    <a:pt x="885" y="489"/>
                  </a:lnTo>
                  <a:lnTo>
                    <a:pt x="882" y="511"/>
                  </a:lnTo>
                  <a:lnTo>
                    <a:pt x="879" y="533"/>
                  </a:lnTo>
                  <a:lnTo>
                    <a:pt x="874" y="555"/>
                  </a:lnTo>
                  <a:lnTo>
                    <a:pt x="867" y="576"/>
                  </a:lnTo>
                  <a:lnTo>
                    <a:pt x="860" y="596"/>
                  </a:lnTo>
                  <a:lnTo>
                    <a:pt x="852" y="617"/>
                  </a:lnTo>
                  <a:lnTo>
                    <a:pt x="844" y="635"/>
                  </a:lnTo>
                  <a:lnTo>
                    <a:pt x="834" y="655"/>
                  </a:lnTo>
                  <a:lnTo>
                    <a:pt x="823" y="674"/>
                  </a:lnTo>
                  <a:lnTo>
                    <a:pt x="811" y="691"/>
                  </a:lnTo>
                  <a:lnTo>
                    <a:pt x="799" y="709"/>
                  </a:lnTo>
                  <a:lnTo>
                    <a:pt x="785" y="726"/>
                  </a:lnTo>
                  <a:lnTo>
                    <a:pt x="772" y="742"/>
                  </a:lnTo>
                  <a:lnTo>
                    <a:pt x="757" y="757"/>
                  </a:lnTo>
                  <a:lnTo>
                    <a:pt x="742" y="772"/>
                  </a:lnTo>
                  <a:lnTo>
                    <a:pt x="726" y="786"/>
                  </a:lnTo>
                  <a:lnTo>
                    <a:pt x="709" y="800"/>
                  </a:lnTo>
                  <a:lnTo>
                    <a:pt x="692" y="812"/>
                  </a:lnTo>
                  <a:lnTo>
                    <a:pt x="673" y="823"/>
                  </a:lnTo>
                  <a:lnTo>
                    <a:pt x="655" y="833"/>
                  </a:lnTo>
                  <a:lnTo>
                    <a:pt x="636" y="843"/>
                  </a:lnTo>
                  <a:lnTo>
                    <a:pt x="616" y="852"/>
                  </a:lnTo>
                  <a:lnTo>
                    <a:pt x="596" y="861"/>
                  </a:lnTo>
                  <a:lnTo>
                    <a:pt x="575" y="867"/>
                  </a:lnTo>
                  <a:lnTo>
                    <a:pt x="554" y="873"/>
                  </a:lnTo>
                  <a:lnTo>
                    <a:pt x="533" y="878"/>
                  </a:lnTo>
                  <a:lnTo>
                    <a:pt x="511" y="882"/>
                  </a:lnTo>
                  <a:lnTo>
                    <a:pt x="489" y="885"/>
                  </a:lnTo>
                  <a:lnTo>
                    <a:pt x="467" y="887"/>
                  </a:lnTo>
                  <a:lnTo>
                    <a:pt x="443" y="887"/>
                  </a:lnTo>
                  <a:lnTo>
                    <a:pt x="443" y="887"/>
                  </a:lnTo>
                  <a:lnTo>
                    <a:pt x="421" y="887"/>
                  </a:lnTo>
                  <a:lnTo>
                    <a:pt x="399" y="885"/>
                  </a:lnTo>
                  <a:lnTo>
                    <a:pt x="376" y="882"/>
                  </a:lnTo>
                  <a:lnTo>
                    <a:pt x="354" y="878"/>
                  </a:lnTo>
                  <a:lnTo>
                    <a:pt x="333" y="873"/>
                  </a:lnTo>
                  <a:lnTo>
                    <a:pt x="312" y="867"/>
                  </a:lnTo>
                  <a:lnTo>
                    <a:pt x="290" y="861"/>
                  </a:lnTo>
                  <a:lnTo>
                    <a:pt x="271" y="852"/>
                  </a:lnTo>
                  <a:lnTo>
                    <a:pt x="251" y="843"/>
                  </a:lnTo>
                  <a:lnTo>
                    <a:pt x="232" y="833"/>
                  </a:lnTo>
                  <a:lnTo>
                    <a:pt x="213" y="823"/>
                  </a:lnTo>
                  <a:lnTo>
                    <a:pt x="196" y="812"/>
                  </a:lnTo>
                  <a:lnTo>
                    <a:pt x="179" y="800"/>
                  </a:lnTo>
                  <a:lnTo>
                    <a:pt x="161" y="786"/>
                  </a:lnTo>
                  <a:lnTo>
                    <a:pt x="145" y="772"/>
                  </a:lnTo>
                  <a:lnTo>
                    <a:pt x="130" y="757"/>
                  </a:lnTo>
                  <a:lnTo>
                    <a:pt x="115" y="742"/>
                  </a:lnTo>
                  <a:lnTo>
                    <a:pt x="102" y="726"/>
                  </a:lnTo>
                  <a:lnTo>
                    <a:pt x="88" y="709"/>
                  </a:lnTo>
                  <a:lnTo>
                    <a:pt x="75" y="691"/>
                  </a:lnTo>
                  <a:lnTo>
                    <a:pt x="64" y="674"/>
                  </a:lnTo>
                  <a:lnTo>
                    <a:pt x="53" y="655"/>
                  </a:lnTo>
                  <a:lnTo>
                    <a:pt x="44" y="635"/>
                  </a:lnTo>
                  <a:lnTo>
                    <a:pt x="34" y="617"/>
                  </a:lnTo>
                  <a:lnTo>
                    <a:pt x="27" y="596"/>
                  </a:lnTo>
                  <a:lnTo>
                    <a:pt x="19" y="576"/>
                  </a:lnTo>
                  <a:lnTo>
                    <a:pt x="14" y="555"/>
                  </a:lnTo>
                  <a:lnTo>
                    <a:pt x="10" y="533"/>
                  </a:lnTo>
                  <a:lnTo>
                    <a:pt x="5" y="511"/>
                  </a:lnTo>
                  <a:lnTo>
                    <a:pt x="2" y="489"/>
                  </a:lnTo>
                  <a:lnTo>
                    <a:pt x="1" y="466"/>
                  </a:lnTo>
                  <a:lnTo>
                    <a:pt x="0" y="444"/>
                  </a:lnTo>
                  <a:lnTo>
                    <a:pt x="0" y="444"/>
                  </a:lnTo>
                  <a:lnTo>
                    <a:pt x="1" y="420"/>
                  </a:lnTo>
                  <a:lnTo>
                    <a:pt x="2" y="398"/>
                  </a:lnTo>
                  <a:lnTo>
                    <a:pt x="5" y="375"/>
                  </a:lnTo>
                  <a:lnTo>
                    <a:pt x="10" y="354"/>
                  </a:lnTo>
                  <a:lnTo>
                    <a:pt x="14" y="333"/>
                  </a:lnTo>
                  <a:lnTo>
                    <a:pt x="19" y="312"/>
                  </a:lnTo>
                  <a:lnTo>
                    <a:pt x="27" y="291"/>
                  </a:lnTo>
                  <a:lnTo>
                    <a:pt x="34" y="271"/>
                  </a:lnTo>
                  <a:lnTo>
                    <a:pt x="44" y="251"/>
                  </a:lnTo>
                  <a:lnTo>
                    <a:pt x="53" y="232"/>
                  </a:lnTo>
                  <a:lnTo>
                    <a:pt x="64" y="214"/>
                  </a:lnTo>
                  <a:lnTo>
                    <a:pt x="75" y="195"/>
                  </a:lnTo>
                  <a:lnTo>
                    <a:pt x="88" y="178"/>
                  </a:lnTo>
                  <a:lnTo>
                    <a:pt x="102" y="162"/>
                  </a:lnTo>
                  <a:lnTo>
                    <a:pt x="115" y="145"/>
                  </a:lnTo>
                  <a:lnTo>
                    <a:pt x="130" y="129"/>
                  </a:lnTo>
                  <a:lnTo>
                    <a:pt x="145" y="116"/>
                  </a:lnTo>
                  <a:lnTo>
                    <a:pt x="161" y="101"/>
                  </a:lnTo>
                  <a:lnTo>
                    <a:pt x="179" y="88"/>
                  </a:lnTo>
                  <a:lnTo>
                    <a:pt x="196" y="76"/>
                  </a:lnTo>
                  <a:lnTo>
                    <a:pt x="213" y="65"/>
                  </a:lnTo>
                  <a:lnTo>
                    <a:pt x="232" y="53"/>
                  </a:lnTo>
                  <a:lnTo>
                    <a:pt x="251" y="43"/>
                  </a:lnTo>
                  <a:lnTo>
                    <a:pt x="271" y="35"/>
                  </a:lnTo>
                  <a:lnTo>
                    <a:pt x="290" y="27"/>
                  </a:lnTo>
                  <a:lnTo>
                    <a:pt x="312" y="20"/>
                  </a:lnTo>
                  <a:lnTo>
                    <a:pt x="333" y="14"/>
                  </a:lnTo>
                  <a:lnTo>
                    <a:pt x="354" y="9"/>
                  </a:lnTo>
                  <a:lnTo>
                    <a:pt x="376" y="5"/>
                  </a:lnTo>
                  <a:lnTo>
                    <a:pt x="399" y="2"/>
                  </a:lnTo>
                  <a:lnTo>
                    <a:pt x="421" y="0"/>
                  </a:lnTo>
                  <a:lnTo>
                    <a:pt x="443" y="0"/>
                  </a:lnTo>
                  <a:lnTo>
                    <a:pt x="443" y="0"/>
                  </a:lnTo>
                  <a:lnTo>
                    <a:pt x="467" y="0"/>
                  </a:lnTo>
                  <a:lnTo>
                    <a:pt x="489" y="2"/>
                  </a:lnTo>
                  <a:lnTo>
                    <a:pt x="511" y="5"/>
                  </a:lnTo>
                  <a:lnTo>
                    <a:pt x="533" y="9"/>
                  </a:lnTo>
                  <a:lnTo>
                    <a:pt x="554" y="14"/>
                  </a:lnTo>
                  <a:lnTo>
                    <a:pt x="575" y="20"/>
                  </a:lnTo>
                  <a:lnTo>
                    <a:pt x="596" y="27"/>
                  </a:lnTo>
                  <a:lnTo>
                    <a:pt x="616" y="35"/>
                  </a:lnTo>
                  <a:lnTo>
                    <a:pt x="636" y="43"/>
                  </a:lnTo>
                  <a:lnTo>
                    <a:pt x="655" y="53"/>
                  </a:lnTo>
                  <a:lnTo>
                    <a:pt x="673" y="65"/>
                  </a:lnTo>
                  <a:lnTo>
                    <a:pt x="692" y="76"/>
                  </a:lnTo>
                  <a:lnTo>
                    <a:pt x="709" y="88"/>
                  </a:lnTo>
                  <a:lnTo>
                    <a:pt x="726" y="101"/>
                  </a:lnTo>
                  <a:lnTo>
                    <a:pt x="742" y="116"/>
                  </a:lnTo>
                  <a:lnTo>
                    <a:pt x="757" y="129"/>
                  </a:lnTo>
                  <a:lnTo>
                    <a:pt x="772" y="145"/>
                  </a:lnTo>
                  <a:lnTo>
                    <a:pt x="785" y="162"/>
                  </a:lnTo>
                  <a:lnTo>
                    <a:pt x="799" y="178"/>
                  </a:lnTo>
                  <a:lnTo>
                    <a:pt x="811" y="195"/>
                  </a:lnTo>
                  <a:lnTo>
                    <a:pt x="823" y="214"/>
                  </a:lnTo>
                  <a:lnTo>
                    <a:pt x="834" y="232"/>
                  </a:lnTo>
                  <a:lnTo>
                    <a:pt x="844" y="251"/>
                  </a:lnTo>
                  <a:lnTo>
                    <a:pt x="852" y="271"/>
                  </a:lnTo>
                  <a:lnTo>
                    <a:pt x="860" y="291"/>
                  </a:lnTo>
                  <a:lnTo>
                    <a:pt x="867" y="312"/>
                  </a:lnTo>
                  <a:lnTo>
                    <a:pt x="874" y="333"/>
                  </a:lnTo>
                  <a:lnTo>
                    <a:pt x="879" y="354"/>
                  </a:lnTo>
                  <a:lnTo>
                    <a:pt x="882" y="375"/>
                  </a:lnTo>
                  <a:lnTo>
                    <a:pt x="885" y="398"/>
                  </a:lnTo>
                  <a:lnTo>
                    <a:pt x="886" y="420"/>
                  </a:lnTo>
                  <a:lnTo>
                    <a:pt x="887" y="444"/>
                  </a:lnTo>
                </a:path>
              </a:pathLst>
            </a:custGeom>
            <a:solidFill>
              <a:srgbClr val="3E3E3E">
                <a:lumMod val="50000"/>
              </a:srgbClr>
            </a:solidFill>
            <a:ln w="12700" cap="flat" cmpd="sng" algn="ctr">
              <a:noFill/>
              <a:prstDash val="solid"/>
              <a:miter lim="800000"/>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3E3E3E">
                    <a:lumMod val="85000"/>
                  </a:srgbClr>
                </a:solidFill>
                <a:effectLst/>
                <a:uLnTx/>
                <a:uFillTx/>
                <a:latin typeface="微软雅黑" panose="020F0502020204030204"/>
                <a:ea typeface="微软雅黑"/>
                <a:cs typeface="+mn-ea"/>
                <a:sym typeface="+mn-lt"/>
              </a:endParaRPr>
            </a:p>
          </p:txBody>
        </p:sp>
        <p:sp>
          <p:nvSpPr>
            <p:cNvPr id="15" name="Freeform 6"/>
            <p:cNvSpPr>
              <a:spLocks/>
            </p:cNvSpPr>
            <p:nvPr/>
          </p:nvSpPr>
          <p:spPr bwMode="auto">
            <a:xfrm>
              <a:off x="6701353" y="4482781"/>
              <a:ext cx="867244" cy="1514681"/>
            </a:xfrm>
            <a:custGeom>
              <a:avLst/>
              <a:gdLst>
                <a:gd name="connsiteX0" fmla="*/ 122560 w 867243"/>
                <a:gd name="connsiteY0" fmla="*/ 3998 h 1514681"/>
                <a:gd name="connsiteX1" fmla="*/ 137214 w 867243"/>
                <a:gd name="connsiteY1" fmla="*/ 3998 h 1514681"/>
                <a:gd name="connsiteX2" fmla="*/ 151867 w 867243"/>
                <a:gd name="connsiteY2" fmla="*/ 3998 h 1514681"/>
                <a:gd name="connsiteX3" fmla="*/ 165189 w 867243"/>
                <a:gd name="connsiteY3" fmla="*/ 3998 h 1514681"/>
                <a:gd name="connsiteX4" fmla="*/ 181175 w 867243"/>
                <a:gd name="connsiteY4" fmla="*/ 6637 h 1514681"/>
                <a:gd name="connsiteX5" fmla="*/ 194497 w 867243"/>
                <a:gd name="connsiteY5" fmla="*/ 11917 h 1514681"/>
                <a:gd name="connsiteX6" fmla="*/ 207819 w 867243"/>
                <a:gd name="connsiteY6" fmla="*/ 17196 h 1514681"/>
                <a:gd name="connsiteX7" fmla="*/ 218476 w 867243"/>
                <a:gd name="connsiteY7" fmla="*/ 23794 h 1514681"/>
                <a:gd name="connsiteX8" fmla="*/ 230466 w 867243"/>
                <a:gd name="connsiteY8" fmla="*/ 31713 h 1514681"/>
                <a:gd name="connsiteX9" fmla="*/ 239791 w 867243"/>
                <a:gd name="connsiteY9" fmla="*/ 39632 h 1514681"/>
                <a:gd name="connsiteX10" fmla="*/ 250448 w 867243"/>
                <a:gd name="connsiteY10" fmla="*/ 50190 h 1514681"/>
                <a:gd name="connsiteX11" fmla="*/ 259773 w 867243"/>
                <a:gd name="connsiteY11" fmla="*/ 59428 h 1514681"/>
                <a:gd name="connsiteX12" fmla="*/ 266434 w 867243"/>
                <a:gd name="connsiteY12" fmla="*/ 71306 h 1514681"/>
                <a:gd name="connsiteX13" fmla="*/ 273095 w 867243"/>
                <a:gd name="connsiteY13" fmla="*/ 84504 h 1514681"/>
                <a:gd name="connsiteX14" fmla="*/ 279756 w 867243"/>
                <a:gd name="connsiteY14" fmla="*/ 96382 h 1514681"/>
                <a:gd name="connsiteX15" fmla="*/ 283752 w 867243"/>
                <a:gd name="connsiteY15" fmla="*/ 110899 h 1514681"/>
                <a:gd name="connsiteX16" fmla="*/ 286417 w 867243"/>
                <a:gd name="connsiteY16" fmla="*/ 124097 h 1514681"/>
                <a:gd name="connsiteX17" fmla="*/ 287749 w 867243"/>
                <a:gd name="connsiteY17" fmla="*/ 138615 h 1514681"/>
                <a:gd name="connsiteX18" fmla="*/ 287749 w 867243"/>
                <a:gd name="connsiteY18" fmla="*/ 153132 h 1514681"/>
                <a:gd name="connsiteX19" fmla="*/ 286417 w 867243"/>
                <a:gd name="connsiteY19" fmla="*/ 167650 h 1514681"/>
                <a:gd name="connsiteX20" fmla="*/ 283752 w 867243"/>
                <a:gd name="connsiteY20" fmla="*/ 180847 h 1514681"/>
                <a:gd name="connsiteX21" fmla="*/ 279756 w 867243"/>
                <a:gd name="connsiteY21" fmla="*/ 194045 h 1514681"/>
                <a:gd name="connsiteX22" fmla="*/ 273095 w 867243"/>
                <a:gd name="connsiteY22" fmla="*/ 207243 h 1514681"/>
                <a:gd name="connsiteX23" fmla="*/ 269098 w 867243"/>
                <a:gd name="connsiteY23" fmla="*/ 219121 h 1514681"/>
                <a:gd name="connsiteX24" fmla="*/ 259773 w 867243"/>
                <a:gd name="connsiteY24" fmla="*/ 230999 h 1514681"/>
                <a:gd name="connsiteX25" fmla="*/ 251780 w 867243"/>
                <a:gd name="connsiteY25" fmla="*/ 241557 h 1514681"/>
                <a:gd name="connsiteX26" fmla="*/ 242455 w 867243"/>
                <a:gd name="connsiteY26" fmla="*/ 252115 h 1514681"/>
                <a:gd name="connsiteX27" fmla="*/ 230466 w 867243"/>
                <a:gd name="connsiteY27" fmla="*/ 260034 h 1514681"/>
                <a:gd name="connsiteX28" fmla="*/ 218476 w 867243"/>
                <a:gd name="connsiteY28" fmla="*/ 267953 h 1514681"/>
                <a:gd name="connsiteX29" fmla="*/ 207819 w 867243"/>
                <a:gd name="connsiteY29" fmla="*/ 274552 h 1514681"/>
                <a:gd name="connsiteX30" fmla="*/ 194497 w 867243"/>
                <a:gd name="connsiteY30" fmla="*/ 279831 h 1514681"/>
                <a:gd name="connsiteX31" fmla="*/ 181175 w 867243"/>
                <a:gd name="connsiteY31" fmla="*/ 285110 h 1514681"/>
                <a:gd name="connsiteX32" fmla="*/ 165189 w 867243"/>
                <a:gd name="connsiteY32" fmla="*/ 286429 h 1514681"/>
                <a:gd name="connsiteX33" fmla="*/ 150535 w 867243"/>
                <a:gd name="connsiteY33" fmla="*/ 287749 h 1514681"/>
                <a:gd name="connsiteX34" fmla="*/ 137214 w 867243"/>
                <a:gd name="connsiteY34" fmla="*/ 287749 h 1514681"/>
                <a:gd name="connsiteX35" fmla="*/ 122560 w 867243"/>
                <a:gd name="connsiteY35" fmla="*/ 286429 h 1514681"/>
                <a:gd name="connsiteX36" fmla="*/ 107906 w 867243"/>
                <a:gd name="connsiteY36" fmla="*/ 285110 h 1514681"/>
                <a:gd name="connsiteX37" fmla="*/ 94584 w 867243"/>
                <a:gd name="connsiteY37" fmla="*/ 279831 h 1514681"/>
                <a:gd name="connsiteX38" fmla="*/ 82594 w 867243"/>
                <a:gd name="connsiteY38" fmla="*/ 274552 h 1514681"/>
                <a:gd name="connsiteX39" fmla="*/ 69273 w 867243"/>
                <a:gd name="connsiteY39" fmla="*/ 267953 h 1514681"/>
                <a:gd name="connsiteX40" fmla="*/ 58615 w 867243"/>
                <a:gd name="connsiteY40" fmla="*/ 260034 h 1514681"/>
                <a:gd name="connsiteX41" fmla="*/ 47958 w 867243"/>
                <a:gd name="connsiteY41" fmla="*/ 252115 h 1514681"/>
                <a:gd name="connsiteX42" fmla="*/ 38633 w 867243"/>
                <a:gd name="connsiteY42" fmla="*/ 241557 h 1514681"/>
                <a:gd name="connsiteX43" fmla="*/ 27975 w 867243"/>
                <a:gd name="connsiteY43" fmla="*/ 232318 h 1514681"/>
                <a:gd name="connsiteX44" fmla="*/ 21315 w 867243"/>
                <a:gd name="connsiteY44" fmla="*/ 220440 h 1514681"/>
                <a:gd name="connsiteX45" fmla="*/ 14654 w 867243"/>
                <a:gd name="connsiteY45" fmla="*/ 207243 h 1514681"/>
                <a:gd name="connsiteX46" fmla="*/ 7993 w 867243"/>
                <a:gd name="connsiteY46" fmla="*/ 194045 h 1514681"/>
                <a:gd name="connsiteX47" fmla="*/ 5329 w 867243"/>
                <a:gd name="connsiteY47" fmla="*/ 180847 h 1514681"/>
                <a:gd name="connsiteX48" fmla="*/ 1332 w 867243"/>
                <a:gd name="connsiteY48" fmla="*/ 167650 h 1514681"/>
                <a:gd name="connsiteX49" fmla="*/ 0 w 867243"/>
                <a:gd name="connsiteY49" fmla="*/ 153132 h 1514681"/>
                <a:gd name="connsiteX50" fmla="*/ 0 w 867243"/>
                <a:gd name="connsiteY50" fmla="*/ 138615 h 1514681"/>
                <a:gd name="connsiteX51" fmla="*/ 1332 w 867243"/>
                <a:gd name="connsiteY51" fmla="*/ 124097 h 1514681"/>
                <a:gd name="connsiteX52" fmla="*/ 5329 w 867243"/>
                <a:gd name="connsiteY52" fmla="*/ 110899 h 1514681"/>
                <a:gd name="connsiteX53" fmla="*/ 7993 w 867243"/>
                <a:gd name="connsiteY53" fmla="*/ 97702 h 1514681"/>
                <a:gd name="connsiteX54" fmla="*/ 14654 w 867243"/>
                <a:gd name="connsiteY54" fmla="*/ 84504 h 1514681"/>
                <a:gd name="connsiteX55" fmla="*/ 21315 w 867243"/>
                <a:gd name="connsiteY55" fmla="*/ 72626 h 1514681"/>
                <a:gd name="connsiteX56" fmla="*/ 27975 w 867243"/>
                <a:gd name="connsiteY56" fmla="*/ 62068 h 1514681"/>
                <a:gd name="connsiteX57" fmla="*/ 38633 w 867243"/>
                <a:gd name="connsiteY57" fmla="*/ 50190 h 1514681"/>
                <a:gd name="connsiteX58" fmla="*/ 46626 w 867243"/>
                <a:gd name="connsiteY58" fmla="*/ 39632 h 1514681"/>
                <a:gd name="connsiteX59" fmla="*/ 58615 w 867243"/>
                <a:gd name="connsiteY59" fmla="*/ 31713 h 1514681"/>
                <a:gd name="connsiteX60" fmla="*/ 69273 w 867243"/>
                <a:gd name="connsiteY60" fmla="*/ 23794 h 1514681"/>
                <a:gd name="connsiteX61" fmla="*/ 81262 w 867243"/>
                <a:gd name="connsiteY61" fmla="*/ 17196 h 1514681"/>
                <a:gd name="connsiteX62" fmla="*/ 94584 w 867243"/>
                <a:gd name="connsiteY62" fmla="*/ 11917 h 1514681"/>
                <a:gd name="connsiteX63" fmla="*/ 107906 w 867243"/>
                <a:gd name="connsiteY63" fmla="*/ 6637 h 1514681"/>
                <a:gd name="connsiteX64" fmla="*/ 796638 w 867243"/>
                <a:gd name="connsiteY64" fmla="*/ 0 h 1514681"/>
                <a:gd name="connsiteX65" fmla="*/ 808628 w 867243"/>
                <a:gd name="connsiteY65" fmla="*/ 0 h 1514681"/>
                <a:gd name="connsiteX66" fmla="*/ 821949 w 867243"/>
                <a:gd name="connsiteY66" fmla="*/ 2654 h 1514681"/>
                <a:gd name="connsiteX67" fmla="*/ 831275 w 867243"/>
                <a:gd name="connsiteY67" fmla="*/ 6636 h 1514681"/>
                <a:gd name="connsiteX68" fmla="*/ 843264 w 867243"/>
                <a:gd name="connsiteY68" fmla="*/ 13272 h 1514681"/>
                <a:gd name="connsiteX69" fmla="*/ 851257 w 867243"/>
                <a:gd name="connsiteY69" fmla="*/ 23889 h 1514681"/>
                <a:gd name="connsiteX70" fmla="*/ 857918 w 867243"/>
                <a:gd name="connsiteY70" fmla="*/ 33180 h 1514681"/>
                <a:gd name="connsiteX71" fmla="*/ 863247 w 867243"/>
                <a:gd name="connsiteY71" fmla="*/ 43797 h 1514681"/>
                <a:gd name="connsiteX72" fmla="*/ 867243 w 867243"/>
                <a:gd name="connsiteY72" fmla="*/ 57069 h 1514681"/>
                <a:gd name="connsiteX73" fmla="*/ 867243 w 867243"/>
                <a:gd name="connsiteY73" fmla="*/ 67687 h 1514681"/>
                <a:gd name="connsiteX74" fmla="*/ 863247 w 867243"/>
                <a:gd name="connsiteY74" fmla="*/ 79632 h 1514681"/>
                <a:gd name="connsiteX75" fmla="*/ 860582 w 867243"/>
                <a:gd name="connsiteY75" fmla="*/ 91577 h 1514681"/>
                <a:gd name="connsiteX76" fmla="*/ 851257 w 867243"/>
                <a:gd name="connsiteY76" fmla="*/ 100867 h 1514681"/>
                <a:gd name="connsiteX77" fmla="*/ 680739 w 867243"/>
                <a:gd name="connsiteY77" fmla="*/ 323836 h 1514681"/>
                <a:gd name="connsiteX78" fmla="*/ 671414 w 867243"/>
                <a:gd name="connsiteY78" fmla="*/ 334454 h 1514681"/>
                <a:gd name="connsiteX79" fmla="*/ 659425 w 867243"/>
                <a:gd name="connsiteY79" fmla="*/ 342417 h 1514681"/>
                <a:gd name="connsiteX80" fmla="*/ 644771 w 867243"/>
                <a:gd name="connsiteY80" fmla="*/ 349053 h 1514681"/>
                <a:gd name="connsiteX81" fmla="*/ 643635 w 867243"/>
                <a:gd name="connsiteY81" fmla="*/ 349259 h 1514681"/>
                <a:gd name="connsiteX82" fmla="*/ 459778 w 867243"/>
                <a:gd name="connsiteY82" fmla="*/ 435267 h 1514681"/>
                <a:gd name="connsiteX83" fmla="*/ 483580 w 867243"/>
                <a:gd name="connsiteY83" fmla="*/ 818415 h 1514681"/>
                <a:gd name="connsiteX84" fmla="*/ 482655 w 867243"/>
                <a:gd name="connsiteY84" fmla="*/ 831366 h 1514681"/>
                <a:gd name="connsiteX85" fmla="*/ 548855 w 867243"/>
                <a:gd name="connsiteY85" fmla="*/ 1082556 h 1514681"/>
                <a:gd name="connsiteX86" fmla="*/ 550130 w 867243"/>
                <a:gd name="connsiteY86" fmla="*/ 1089606 h 1514681"/>
                <a:gd name="connsiteX87" fmla="*/ 550186 w 867243"/>
                <a:gd name="connsiteY87" fmla="*/ 1089718 h 1514681"/>
                <a:gd name="connsiteX88" fmla="*/ 555515 w 867243"/>
                <a:gd name="connsiteY88" fmla="*/ 1104372 h 1514681"/>
                <a:gd name="connsiteX89" fmla="*/ 556847 w 867243"/>
                <a:gd name="connsiteY89" fmla="*/ 1120358 h 1514681"/>
                <a:gd name="connsiteX90" fmla="*/ 563508 w 867243"/>
                <a:gd name="connsiteY90" fmla="*/ 1437415 h 1514681"/>
                <a:gd name="connsiteX91" fmla="*/ 562176 w 867243"/>
                <a:gd name="connsiteY91" fmla="*/ 1453401 h 1514681"/>
                <a:gd name="connsiteX92" fmla="*/ 556847 w 867243"/>
                <a:gd name="connsiteY92" fmla="*/ 1468055 h 1514681"/>
                <a:gd name="connsiteX93" fmla="*/ 550186 w 867243"/>
                <a:gd name="connsiteY93" fmla="*/ 1478713 h 1514681"/>
                <a:gd name="connsiteX94" fmla="*/ 539529 w 867243"/>
                <a:gd name="connsiteY94" fmla="*/ 1490702 h 1514681"/>
                <a:gd name="connsiteX95" fmla="*/ 530204 w 867243"/>
                <a:gd name="connsiteY95" fmla="*/ 1501360 h 1514681"/>
                <a:gd name="connsiteX96" fmla="*/ 516882 w 867243"/>
                <a:gd name="connsiteY96" fmla="*/ 1508020 h 1514681"/>
                <a:gd name="connsiteX97" fmla="*/ 502228 w 867243"/>
                <a:gd name="connsiteY97" fmla="*/ 1512017 h 1514681"/>
                <a:gd name="connsiteX98" fmla="*/ 487574 w 867243"/>
                <a:gd name="connsiteY98" fmla="*/ 1514681 h 1514681"/>
                <a:gd name="connsiteX99" fmla="*/ 471588 w 867243"/>
                <a:gd name="connsiteY99" fmla="*/ 1512017 h 1514681"/>
                <a:gd name="connsiteX100" fmla="*/ 456934 w 867243"/>
                <a:gd name="connsiteY100" fmla="*/ 1509353 h 1514681"/>
                <a:gd name="connsiteX101" fmla="*/ 443612 w 867243"/>
                <a:gd name="connsiteY101" fmla="*/ 1501360 h 1514681"/>
                <a:gd name="connsiteX102" fmla="*/ 432955 w 867243"/>
                <a:gd name="connsiteY102" fmla="*/ 1492034 h 1514681"/>
                <a:gd name="connsiteX103" fmla="*/ 422298 w 867243"/>
                <a:gd name="connsiteY103" fmla="*/ 1481377 h 1514681"/>
                <a:gd name="connsiteX104" fmla="*/ 415637 w 867243"/>
                <a:gd name="connsiteY104" fmla="*/ 1468055 h 1514681"/>
                <a:gd name="connsiteX105" fmla="*/ 410308 w 867243"/>
                <a:gd name="connsiteY105" fmla="*/ 1454733 h 1514681"/>
                <a:gd name="connsiteX106" fmla="*/ 408976 w 867243"/>
                <a:gd name="connsiteY106" fmla="*/ 1437415 h 1514681"/>
                <a:gd name="connsiteX107" fmla="*/ 403796 w 867243"/>
                <a:gd name="connsiteY107" fmla="*/ 1130504 h 1514681"/>
                <a:gd name="connsiteX108" fmla="*/ 400984 w 867243"/>
                <a:gd name="connsiteY108" fmla="*/ 1122730 h 1514681"/>
                <a:gd name="connsiteX109" fmla="*/ 350622 w 867243"/>
                <a:gd name="connsiteY109" fmla="*/ 930925 h 1514681"/>
                <a:gd name="connsiteX110" fmla="*/ 325049 w 867243"/>
                <a:gd name="connsiteY110" fmla="*/ 1102709 h 1514681"/>
                <a:gd name="connsiteX111" fmla="*/ 319720 w 867243"/>
                <a:gd name="connsiteY111" fmla="*/ 1117439 h 1514681"/>
                <a:gd name="connsiteX112" fmla="*/ 316296 w 867243"/>
                <a:gd name="connsiteY112" fmla="*/ 1124323 h 1514681"/>
                <a:gd name="connsiteX113" fmla="*/ 314392 w 867243"/>
                <a:gd name="connsiteY113" fmla="*/ 1131323 h 1514681"/>
                <a:gd name="connsiteX114" fmla="*/ 203822 w 867243"/>
                <a:gd name="connsiteY114" fmla="*/ 1430611 h 1514681"/>
                <a:gd name="connsiteX115" fmla="*/ 197161 w 867243"/>
                <a:gd name="connsiteY115" fmla="*/ 1443972 h 1514681"/>
                <a:gd name="connsiteX116" fmla="*/ 187836 w 867243"/>
                <a:gd name="connsiteY116" fmla="*/ 1455997 h 1514681"/>
                <a:gd name="connsiteX117" fmla="*/ 175846 w 867243"/>
                <a:gd name="connsiteY117" fmla="*/ 1465350 h 1514681"/>
                <a:gd name="connsiteX118" fmla="*/ 163857 w 867243"/>
                <a:gd name="connsiteY118" fmla="*/ 1472031 h 1514681"/>
                <a:gd name="connsiteX119" fmla="*/ 149203 w 867243"/>
                <a:gd name="connsiteY119" fmla="*/ 1477375 h 1514681"/>
                <a:gd name="connsiteX120" fmla="*/ 134549 w 867243"/>
                <a:gd name="connsiteY120" fmla="*/ 1478711 h 1514681"/>
                <a:gd name="connsiteX121" fmla="*/ 119895 w 867243"/>
                <a:gd name="connsiteY121" fmla="*/ 1478711 h 1514681"/>
                <a:gd name="connsiteX122" fmla="*/ 103909 w 867243"/>
                <a:gd name="connsiteY122" fmla="*/ 1474703 h 1514681"/>
                <a:gd name="connsiteX123" fmla="*/ 90587 w 867243"/>
                <a:gd name="connsiteY123" fmla="*/ 1468022 h 1514681"/>
                <a:gd name="connsiteX124" fmla="*/ 79930 w 867243"/>
                <a:gd name="connsiteY124" fmla="*/ 1457333 h 1514681"/>
                <a:gd name="connsiteX125" fmla="*/ 69273 w 867243"/>
                <a:gd name="connsiteY125" fmla="*/ 1447981 h 1514681"/>
                <a:gd name="connsiteX126" fmla="*/ 62612 w 867243"/>
                <a:gd name="connsiteY126" fmla="*/ 1434620 h 1514681"/>
                <a:gd name="connsiteX127" fmla="*/ 58615 w 867243"/>
                <a:gd name="connsiteY127" fmla="*/ 1418586 h 1514681"/>
                <a:gd name="connsiteX128" fmla="*/ 55951 w 867243"/>
                <a:gd name="connsiteY128" fmla="*/ 1406561 h 1514681"/>
                <a:gd name="connsiteX129" fmla="*/ 55951 w 867243"/>
                <a:gd name="connsiteY129" fmla="*/ 1390528 h 1514681"/>
                <a:gd name="connsiteX130" fmla="*/ 61280 w 867243"/>
                <a:gd name="connsiteY130" fmla="*/ 1375831 h 1514681"/>
                <a:gd name="connsiteX131" fmla="*/ 170518 w 867243"/>
                <a:gd name="connsiteY131" fmla="*/ 1076542 h 1514681"/>
                <a:gd name="connsiteX132" fmla="*/ 172703 w 867243"/>
                <a:gd name="connsiteY132" fmla="*/ 1072889 h 1514681"/>
                <a:gd name="connsiteX133" fmla="*/ 204733 w 867243"/>
                <a:gd name="connsiteY133" fmla="*/ 858517 h 1514681"/>
                <a:gd name="connsiteX134" fmla="*/ 167854 w 867243"/>
                <a:gd name="connsiteY134" fmla="*/ 409898 h 1514681"/>
                <a:gd name="connsiteX135" fmla="*/ 167854 w 867243"/>
                <a:gd name="connsiteY135" fmla="*/ 392655 h 1514681"/>
                <a:gd name="connsiteX136" fmla="*/ 170507 w 867243"/>
                <a:gd name="connsiteY136" fmla="*/ 378065 h 1514681"/>
                <a:gd name="connsiteX137" fmla="*/ 177140 w 867243"/>
                <a:gd name="connsiteY137" fmla="*/ 363475 h 1514681"/>
                <a:gd name="connsiteX138" fmla="*/ 187753 w 867243"/>
                <a:gd name="connsiteY138" fmla="*/ 350212 h 1514681"/>
                <a:gd name="connsiteX139" fmla="*/ 191068 w 867243"/>
                <a:gd name="connsiteY139" fmla="*/ 346897 h 1514681"/>
                <a:gd name="connsiteX140" fmla="*/ 193048 w 867243"/>
                <a:gd name="connsiteY140" fmla="*/ 343701 h 1514681"/>
                <a:gd name="connsiteX141" fmla="*/ 202292 w 867243"/>
                <a:gd name="connsiteY141" fmla="*/ 335708 h 1514681"/>
                <a:gd name="connsiteX142" fmla="*/ 391136 w 867243"/>
                <a:gd name="connsiteY142" fmla="*/ 185174 h 1514681"/>
                <a:gd name="connsiteX143" fmla="*/ 400380 w 867243"/>
                <a:gd name="connsiteY143" fmla="*/ 178513 h 1514681"/>
                <a:gd name="connsiteX144" fmla="*/ 412265 w 867243"/>
                <a:gd name="connsiteY144" fmla="*/ 173184 h 1514681"/>
                <a:gd name="connsiteX145" fmla="*/ 421510 w 867243"/>
                <a:gd name="connsiteY145" fmla="*/ 171852 h 1514681"/>
                <a:gd name="connsiteX146" fmla="*/ 433395 w 867243"/>
                <a:gd name="connsiteY146" fmla="*/ 173184 h 1514681"/>
                <a:gd name="connsiteX147" fmla="*/ 445280 w 867243"/>
                <a:gd name="connsiteY147" fmla="*/ 174516 h 1514681"/>
                <a:gd name="connsiteX148" fmla="*/ 454524 w 867243"/>
                <a:gd name="connsiteY148" fmla="*/ 179845 h 1514681"/>
                <a:gd name="connsiteX149" fmla="*/ 463768 w 867243"/>
                <a:gd name="connsiteY149" fmla="*/ 186506 h 1514681"/>
                <a:gd name="connsiteX150" fmla="*/ 473013 w 867243"/>
                <a:gd name="connsiteY150" fmla="*/ 194499 h 1514681"/>
                <a:gd name="connsiteX151" fmla="*/ 479615 w 867243"/>
                <a:gd name="connsiteY151" fmla="*/ 205156 h 1514681"/>
                <a:gd name="connsiteX152" fmla="*/ 482257 w 867243"/>
                <a:gd name="connsiteY152" fmla="*/ 214481 h 1514681"/>
                <a:gd name="connsiteX153" fmla="*/ 483577 w 867243"/>
                <a:gd name="connsiteY153" fmla="*/ 226471 h 1514681"/>
                <a:gd name="connsiteX154" fmla="*/ 483577 w 867243"/>
                <a:gd name="connsiteY154" fmla="*/ 238460 h 1514681"/>
                <a:gd name="connsiteX155" fmla="*/ 480936 w 867243"/>
                <a:gd name="connsiteY155" fmla="*/ 249117 h 1514681"/>
                <a:gd name="connsiteX156" fmla="*/ 476974 w 867243"/>
                <a:gd name="connsiteY156" fmla="*/ 259775 h 1514681"/>
                <a:gd name="connsiteX157" fmla="*/ 470371 w 867243"/>
                <a:gd name="connsiteY157" fmla="*/ 269100 h 1514681"/>
                <a:gd name="connsiteX158" fmla="*/ 462448 w 867243"/>
                <a:gd name="connsiteY158" fmla="*/ 277093 h 1514681"/>
                <a:gd name="connsiteX159" fmla="*/ 407870 w 867243"/>
                <a:gd name="connsiteY159" fmla="*/ 320984 h 1514681"/>
                <a:gd name="connsiteX160" fmla="*/ 409769 w 867243"/>
                <a:gd name="connsiteY160" fmla="*/ 321934 h 1514681"/>
                <a:gd name="connsiteX161" fmla="*/ 438932 w 867243"/>
                <a:gd name="connsiteY161" fmla="*/ 309991 h 1514681"/>
                <a:gd name="connsiteX162" fmla="*/ 559781 w 867243"/>
                <a:gd name="connsiteY162" fmla="*/ 260498 h 1514681"/>
                <a:gd name="connsiteX163" fmla="*/ 560844 w 867243"/>
                <a:gd name="connsiteY163" fmla="*/ 258803 h 1514681"/>
                <a:gd name="connsiteX164" fmla="*/ 755341 w 867243"/>
                <a:gd name="connsiteY164" fmla="*/ 23889 h 1514681"/>
                <a:gd name="connsiteX165" fmla="*/ 764666 w 867243"/>
                <a:gd name="connsiteY165" fmla="*/ 13272 h 1514681"/>
                <a:gd name="connsiteX166" fmla="*/ 773991 w 867243"/>
                <a:gd name="connsiteY166" fmla="*/ 6636 h 1514681"/>
                <a:gd name="connsiteX167" fmla="*/ 785981 w 867243"/>
                <a:gd name="connsiteY167" fmla="*/ 2654 h 151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867243" h="1514681">
                  <a:moveTo>
                    <a:pt x="122560" y="3998"/>
                  </a:moveTo>
                  <a:lnTo>
                    <a:pt x="137214" y="3998"/>
                  </a:lnTo>
                  <a:lnTo>
                    <a:pt x="151867" y="3998"/>
                  </a:lnTo>
                  <a:lnTo>
                    <a:pt x="165189" y="3998"/>
                  </a:lnTo>
                  <a:lnTo>
                    <a:pt x="181175" y="6637"/>
                  </a:lnTo>
                  <a:lnTo>
                    <a:pt x="194497" y="11917"/>
                  </a:lnTo>
                  <a:lnTo>
                    <a:pt x="207819" y="17196"/>
                  </a:lnTo>
                  <a:lnTo>
                    <a:pt x="218476" y="23794"/>
                  </a:lnTo>
                  <a:lnTo>
                    <a:pt x="230466" y="31713"/>
                  </a:lnTo>
                  <a:lnTo>
                    <a:pt x="239791" y="39632"/>
                  </a:lnTo>
                  <a:lnTo>
                    <a:pt x="250448" y="50190"/>
                  </a:lnTo>
                  <a:lnTo>
                    <a:pt x="259773" y="59428"/>
                  </a:lnTo>
                  <a:lnTo>
                    <a:pt x="266434" y="71306"/>
                  </a:lnTo>
                  <a:lnTo>
                    <a:pt x="273095" y="84504"/>
                  </a:lnTo>
                  <a:lnTo>
                    <a:pt x="279756" y="96382"/>
                  </a:lnTo>
                  <a:lnTo>
                    <a:pt x="283752" y="110899"/>
                  </a:lnTo>
                  <a:lnTo>
                    <a:pt x="286417" y="124097"/>
                  </a:lnTo>
                  <a:lnTo>
                    <a:pt x="287749" y="138615"/>
                  </a:lnTo>
                  <a:lnTo>
                    <a:pt x="287749" y="153132"/>
                  </a:lnTo>
                  <a:lnTo>
                    <a:pt x="286417" y="167650"/>
                  </a:lnTo>
                  <a:lnTo>
                    <a:pt x="283752" y="180847"/>
                  </a:lnTo>
                  <a:lnTo>
                    <a:pt x="279756" y="194045"/>
                  </a:lnTo>
                  <a:lnTo>
                    <a:pt x="273095" y="207243"/>
                  </a:lnTo>
                  <a:lnTo>
                    <a:pt x="269098" y="219121"/>
                  </a:lnTo>
                  <a:lnTo>
                    <a:pt x="259773" y="230999"/>
                  </a:lnTo>
                  <a:lnTo>
                    <a:pt x="251780" y="241557"/>
                  </a:lnTo>
                  <a:lnTo>
                    <a:pt x="242455" y="252115"/>
                  </a:lnTo>
                  <a:lnTo>
                    <a:pt x="230466" y="260034"/>
                  </a:lnTo>
                  <a:lnTo>
                    <a:pt x="218476" y="267953"/>
                  </a:lnTo>
                  <a:lnTo>
                    <a:pt x="207819" y="274552"/>
                  </a:lnTo>
                  <a:lnTo>
                    <a:pt x="194497" y="279831"/>
                  </a:lnTo>
                  <a:lnTo>
                    <a:pt x="181175" y="285110"/>
                  </a:lnTo>
                  <a:lnTo>
                    <a:pt x="165189" y="286429"/>
                  </a:lnTo>
                  <a:lnTo>
                    <a:pt x="150535" y="287749"/>
                  </a:lnTo>
                  <a:lnTo>
                    <a:pt x="137214" y="287749"/>
                  </a:lnTo>
                  <a:lnTo>
                    <a:pt x="122560" y="286429"/>
                  </a:lnTo>
                  <a:lnTo>
                    <a:pt x="107906" y="285110"/>
                  </a:lnTo>
                  <a:lnTo>
                    <a:pt x="94584" y="279831"/>
                  </a:lnTo>
                  <a:lnTo>
                    <a:pt x="82594" y="274552"/>
                  </a:lnTo>
                  <a:lnTo>
                    <a:pt x="69273" y="267953"/>
                  </a:lnTo>
                  <a:lnTo>
                    <a:pt x="58615" y="260034"/>
                  </a:lnTo>
                  <a:lnTo>
                    <a:pt x="47958" y="252115"/>
                  </a:lnTo>
                  <a:lnTo>
                    <a:pt x="38633" y="241557"/>
                  </a:lnTo>
                  <a:lnTo>
                    <a:pt x="27975" y="232318"/>
                  </a:lnTo>
                  <a:lnTo>
                    <a:pt x="21315" y="220440"/>
                  </a:lnTo>
                  <a:lnTo>
                    <a:pt x="14654" y="207243"/>
                  </a:lnTo>
                  <a:lnTo>
                    <a:pt x="7993" y="194045"/>
                  </a:lnTo>
                  <a:lnTo>
                    <a:pt x="5329" y="180847"/>
                  </a:lnTo>
                  <a:lnTo>
                    <a:pt x="1332" y="167650"/>
                  </a:lnTo>
                  <a:lnTo>
                    <a:pt x="0" y="153132"/>
                  </a:lnTo>
                  <a:lnTo>
                    <a:pt x="0" y="138615"/>
                  </a:lnTo>
                  <a:lnTo>
                    <a:pt x="1332" y="124097"/>
                  </a:lnTo>
                  <a:lnTo>
                    <a:pt x="5329" y="110899"/>
                  </a:lnTo>
                  <a:lnTo>
                    <a:pt x="7993" y="97702"/>
                  </a:lnTo>
                  <a:lnTo>
                    <a:pt x="14654" y="84504"/>
                  </a:lnTo>
                  <a:lnTo>
                    <a:pt x="21315" y="72626"/>
                  </a:lnTo>
                  <a:lnTo>
                    <a:pt x="27975" y="62068"/>
                  </a:lnTo>
                  <a:lnTo>
                    <a:pt x="38633" y="50190"/>
                  </a:lnTo>
                  <a:lnTo>
                    <a:pt x="46626" y="39632"/>
                  </a:lnTo>
                  <a:lnTo>
                    <a:pt x="58615" y="31713"/>
                  </a:lnTo>
                  <a:lnTo>
                    <a:pt x="69273" y="23794"/>
                  </a:lnTo>
                  <a:lnTo>
                    <a:pt x="81262" y="17196"/>
                  </a:lnTo>
                  <a:lnTo>
                    <a:pt x="94584" y="11917"/>
                  </a:lnTo>
                  <a:lnTo>
                    <a:pt x="107906" y="6637"/>
                  </a:lnTo>
                  <a:close/>
                  <a:moveTo>
                    <a:pt x="796638" y="0"/>
                  </a:moveTo>
                  <a:lnTo>
                    <a:pt x="808628" y="0"/>
                  </a:lnTo>
                  <a:lnTo>
                    <a:pt x="821949" y="2654"/>
                  </a:lnTo>
                  <a:lnTo>
                    <a:pt x="831275" y="6636"/>
                  </a:lnTo>
                  <a:lnTo>
                    <a:pt x="843264" y="13272"/>
                  </a:lnTo>
                  <a:lnTo>
                    <a:pt x="851257" y="23889"/>
                  </a:lnTo>
                  <a:lnTo>
                    <a:pt x="857918" y="33180"/>
                  </a:lnTo>
                  <a:lnTo>
                    <a:pt x="863247" y="43797"/>
                  </a:lnTo>
                  <a:lnTo>
                    <a:pt x="867243" y="57069"/>
                  </a:lnTo>
                  <a:lnTo>
                    <a:pt x="867243" y="67687"/>
                  </a:lnTo>
                  <a:lnTo>
                    <a:pt x="863247" y="79632"/>
                  </a:lnTo>
                  <a:lnTo>
                    <a:pt x="860582" y="91577"/>
                  </a:lnTo>
                  <a:lnTo>
                    <a:pt x="851257" y="100867"/>
                  </a:lnTo>
                  <a:lnTo>
                    <a:pt x="680739" y="323836"/>
                  </a:lnTo>
                  <a:lnTo>
                    <a:pt x="671414" y="334454"/>
                  </a:lnTo>
                  <a:lnTo>
                    <a:pt x="659425" y="342417"/>
                  </a:lnTo>
                  <a:lnTo>
                    <a:pt x="644771" y="349053"/>
                  </a:lnTo>
                  <a:lnTo>
                    <a:pt x="643635" y="349259"/>
                  </a:lnTo>
                  <a:lnTo>
                    <a:pt x="459778" y="435267"/>
                  </a:lnTo>
                  <a:lnTo>
                    <a:pt x="483580" y="818415"/>
                  </a:lnTo>
                  <a:lnTo>
                    <a:pt x="482655" y="831366"/>
                  </a:lnTo>
                  <a:lnTo>
                    <a:pt x="548855" y="1082556"/>
                  </a:lnTo>
                  <a:lnTo>
                    <a:pt x="550130" y="1089606"/>
                  </a:lnTo>
                  <a:lnTo>
                    <a:pt x="550186" y="1089718"/>
                  </a:lnTo>
                  <a:lnTo>
                    <a:pt x="555515" y="1104372"/>
                  </a:lnTo>
                  <a:lnTo>
                    <a:pt x="556847" y="1120358"/>
                  </a:lnTo>
                  <a:lnTo>
                    <a:pt x="563508" y="1437415"/>
                  </a:lnTo>
                  <a:lnTo>
                    <a:pt x="562176" y="1453401"/>
                  </a:lnTo>
                  <a:lnTo>
                    <a:pt x="556847" y="1468055"/>
                  </a:lnTo>
                  <a:lnTo>
                    <a:pt x="550186" y="1478713"/>
                  </a:lnTo>
                  <a:lnTo>
                    <a:pt x="539529" y="1490702"/>
                  </a:lnTo>
                  <a:lnTo>
                    <a:pt x="530204" y="1501360"/>
                  </a:lnTo>
                  <a:lnTo>
                    <a:pt x="516882" y="1508020"/>
                  </a:lnTo>
                  <a:lnTo>
                    <a:pt x="502228" y="1512017"/>
                  </a:lnTo>
                  <a:lnTo>
                    <a:pt x="487574" y="1514681"/>
                  </a:lnTo>
                  <a:lnTo>
                    <a:pt x="471588" y="1512017"/>
                  </a:lnTo>
                  <a:lnTo>
                    <a:pt x="456934" y="1509353"/>
                  </a:lnTo>
                  <a:lnTo>
                    <a:pt x="443612" y="1501360"/>
                  </a:lnTo>
                  <a:lnTo>
                    <a:pt x="432955" y="1492034"/>
                  </a:lnTo>
                  <a:lnTo>
                    <a:pt x="422298" y="1481377"/>
                  </a:lnTo>
                  <a:lnTo>
                    <a:pt x="415637" y="1468055"/>
                  </a:lnTo>
                  <a:lnTo>
                    <a:pt x="410308" y="1454733"/>
                  </a:lnTo>
                  <a:lnTo>
                    <a:pt x="408976" y="1437415"/>
                  </a:lnTo>
                  <a:lnTo>
                    <a:pt x="403796" y="1130504"/>
                  </a:lnTo>
                  <a:lnTo>
                    <a:pt x="400984" y="1122730"/>
                  </a:lnTo>
                  <a:lnTo>
                    <a:pt x="350622" y="930925"/>
                  </a:lnTo>
                  <a:lnTo>
                    <a:pt x="325049" y="1102709"/>
                  </a:lnTo>
                  <a:lnTo>
                    <a:pt x="319720" y="1117439"/>
                  </a:lnTo>
                  <a:lnTo>
                    <a:pt x="316296" y="1124323"/>
                  </a:lnTo>
                  <a:lnTo>
                    <a:pt x="314392" y="1131323"/>
                  </a:lnTo>
                  <a:lnTo>
                    <a:pt x="203822" y="1430611"/>
                  </a:lnTo>
                  <a:lnTo>
                    <a:pt x="197161" y="1443972"/>
                  </a:lnTo>
                  <a:lnTo>
                    <a:pt x="187836" y="1455997"/>
                  </a:lnTo>
                  <a:lnTo>
                    <a:pt x="175846" y="1465350"/>
                  </a:lnTo>
                  <a:lnTo>
                    <a:pt x="163857" y="1472031"/>
                  </a:lnTo>
                  <a:lnTo>
                    <a:pt x="149203" y="1477375"/>
                  </a:lnTo>
                  <a:lnTo>
                    <a:pt x="134549" y="1478711"/>
                  </a:lnTo>
                  <a:lnTo>
                    <a:pt x="119895" y="1478711"/>
                  </a:lnTo>
                  <a:lnTo>
                    <a:pt x="103909" y="1474703"/>
                  </a:lnTo>
                  <a:lnTo>
                    <a:pt x="90587" y="1468022"/>
                  </a:lnTo>
                  <a:lnTo>
                    <a:pt x="79930" y="1457333"/>
                  </a:lnTo>
                  <a:lnTo>
                    <a:pt x="69273" y="1447981"/>
                  </a:lnTo>
                  <a:lnTo>
                    <a:pt x="62612" y="1434620"/>
                  </a:lnTo>
                  <a:lnTo>
                    <a:pt x="58615" y="1418586"/>
                  </a:lnTo>
                  <a:lnTo>
                    <a:pt x="55951" y="1406561"/>
                  </a:lnTo>
                  <a:lnTo>
                    <a:pt x="55951" y="1390528"/>
                  </a:lnTo>
                  <a:lnTo>
                    <a:pt x="61280" y="1375831"/>
                  </a:lnTo>
                  <a:lnTo>
                    <a:pt x="170518" y="1076542"/>
                  </a:lnTo>
                  <a:lnTo>
                    <a:pt x="172703" y="1072889"/>
                  </a:lnTo>
                  <a:lnTo>
                    <a:pt x="204733" y="858517"/>
                  </a:lnTo>
                  <a:lnTo>
                    <a:pt x="167854" y="409898"/>
                  </a:lnTo>
                  <a:lnTo>
                    <a:pt x="167854" y="392655"/>
                  </a:lnTo>
                  <a:lnTo>
                    <a:pt x="170507" y="378065"/>
                  </a:lnTo>
                  <a:lnTo>
                    <a:pt x="177140" y="363475"/>
                  </a:lnTo>
                  <a:lnTo>
                    <a:pt x="187753" y="350212"/>
                  </a:lnTo>
                  <a:lnTo>
                    <a:pt x="191068" y="346897"/>
                  </a:lnTo>
                  <a:lnTo>
                    <a:pt x="193048" y="343701"/>
                  </a:lnTo>
                  <a:lnTo>
                    <a:pt x="202292" y="335708"/>
                  </a:lnTo>
                  <a:lnTo>
                    <a:pt x="391136" y="185174"/>
                  </a:lnTo>
                  <a:lnTo>
                    <a:pt x="400380" y="178513"/>
                  </a:lnTo>
                  <a:lnTo>
                    <a:pt x="412265" y="173184"/>
                  </a:lnTo>
                  <a:lnTo>
                    <a:pt x="421510" y="171852"/>
                  </a:lnTo>
                  <a:lnTo>
                    <a:pt x="433395" y="173184"/>
                  </a:lnTo>
                  <a:lnTo>
                    <a:pt x="445280" y="174516"/>
                  </a:lnTo>
                  <a:lnTo>
                    <a:pt x="454524" y="179845"/>
                  </a:lnTo>
                  <a:lnTo>
                    <a:pt x="463768" y="186506"/>
                  </a:lnTo>
                  <a:lnTo>
                    <a:pt x="473013" y="194499"/>
                  </a:lnTo>
                  <a:lnTo>
                    <a:pt x="479615" y="205156"/>
                  </a:lnTo>
                  <a:lnTo>
                    <a:pt x="482257" y="214481"/>
                  </a:lnTo>
                  <a:lnTo>
                    <a:pt x="483577" y="226471"/>
                  </a:lnTo>
                  <a:lnTo>
                    <a:pt x="483577" y="238460"/>
                  </a:lnTo>
                  <a:lnTo>
                    <a:pt x="480936" y="249117"/>
                  </a:lnTo>
                  <a:lnTo>
                    <a:pt x="476974" y="259775"/>
                  </a:lnTo>
                  <a:lnTo>
                    <a:pt x="470371" y="269100"/>
                  </a:lnTo>
                  <a:lnTo>
                    <a:pt x="462448" y="277093"/>
                  </a:lnTo>
                  <a:lnTo>
                    <a:pt x="407870" y="320984"/>
                  </a:lnTo>
                  <a:lnTo>
                    <a:pt x="409769" y="321934"/>
                  </a:lnTo>
                  <a:lnTo>
                    <a:pt x="438932" y="309991"/>
                  </a:lnTo>
                  <a:lnTo>
                    <a:pt x="559781" y="260498"/>
                  </a:lnTo>
                  <a:lnTo>
                    <a:pt x="560844" y="258803"/>
                  </a:lnTo>
                  <a:lnTo>
                    <a:pt x="755341" y="23889"/>
                  </a:lnTo>
                  <a:lnTo>
                    <a:pt x="764666" y="13272"/>
                  </a:lnTo>
                  <a:lnTo>
                    <a:pt x="773991" y="6636"/>
                  </a:lnTo>
                  <a:lnTo>
                    <a:pt x="785981" y="2654"/>
                  </a:lnTo>
                  <a:close/>
                </a:path>
              </a:pathLst>
            </a:custGeom>
            <a:solidFill>
              <a:srgbClr val="3E3E3E">
                <a:lumMod val="85000"/>
              </a:srgbClr>
            </a:solidFill>
            <a:ln>
              <a:noFill/>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3E3E3E">
                    <a:lumMod val="85000"/>
                  </a:srgbClr>
                </a:solidFill>
                <a:effectLst/>
                <a:uLnTx/>
                <a:uFillTx/>
                <a:latin typeface="微软雅黑" panose="020F0502020204030204"/>
                <a:ea typeface="微软雅黑"/>
                <a:cs typeface="+mn-ea"/>
                <a:sym typeface="+mn-lt"/>
              </a:endParaRPr>
            </a:p>
          </p:txBody>
        </p:sp>
        <p:sp>
          <p:nvSpPr>
            <p:cNvPr id="16" name="Title 1"/>
            <p:cNvSpPr txBox="1">
              <a:spLocks/>
            </p:cNvSpPr>
            <p:nvPr/>
          </p:nvSpPr>
          <p:spPr>
            <a:xfrm>
              <a:off x="7119311" y="3586355"/>
              <a:ext cx="714734" cy="797359"/>
            </a:xfrm>
            <a:prstGeom prst="rect">
              <a:avLst/>
            </a:prstGeom>
          </p:spPr>
          <p:txBody>
            <a:bodyPr wrap="square" anchor="ctr">
              <a:noAutofit/>
            </a:bodyPr>
            <a:lstStyle>
              <a:lvl1pPr algn="ctr" rtl="0" fontAlgn="base">
                <a:spcBef>
                  <a:spcPct val="0"/>
                </a:spcBef>
                <a:spcAft>
                  <a:spcPct val="0"/>
                </a:spcAft>
                <a:defRPr lang="en-US" sz="2400" kern="0" smtClean="0">
                  <a:solidFill>
                    <a:srgbClr val="DD2067"/>
                  </a:solidFill>
                  <a:latin typeface="+mj-lt"/>
                  <a:ea typeface="+mj-ea"/>
                  <a:cs typeface="Arial" pitchFamily="-109" charset="0"/>
                  <a:sym typeface="Calibri" charset="0"/>
                </a:defRPr>
              </a:lvl1pPr>
              <a:lvl2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2pPr>
              <a:lvl3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3pPr>
              <a:lvl4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4pPr>
              <a:lvl5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5pPr>
              <a:lvl6pPr marL="4572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6pPr>
              <a:lvl7pPr marL="9144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7pPr>
              <a:lvl8pPr marL="13716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8pPr>
              <a:lvl9pPr marL="18288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6600" b="1" i="0" u="none" strike="noStrike" kern="0" cap="none" spc="0" normalizeH="0" baseline="0" noProof="0" dirty="0">
                  <a:ln>
                    <a:noFill/>
                  </a:ln>
                  <a:solidFill>
                    <a:schemeClr val="accent3"/>
                  </a:solidFill>
                  <a:effectLst/>
                  <a:uLnTx/>
                  <a:uFillTx/>
                  <a:latin typeface="微软雅黑" panose="020F0502020204030204"/>
                  <a:ea typeface="微软雅黑"/>
                  <a:cs typeface="+mn-ea"/>
                  <a:sym typeface="+mn-lt"/>
                </a:rPr>
                <a:t>O</a:t>
              </a:r>
            </a:p>
          </p:txBody>
        </p:sp>
      </p:grpSp>
      <p:grpSp>
        <p:nvGrpSpPr>
          <p:cNvPr id="17" name="组合 16"/>
          <p:cNvGrpSpPr/>
          <p:nvPr/>
        </p:nvGrpSpPr>
        <p:grpSpPr>
          <a:xfrm>
            <a:off x="9181194" y="2220269"/>
            <a:ext cx="1753959" cy="2224896"/>
            <a:chOff x="9181194" y="2220269"/>
            <a:chExt cx="1753959" cy="2224896"/>
          </a:xfrm>
        </p:grpSpPr>
        <p:sp>
          <p:nvSpPr>
            <p:cNvPr id="18" name="Oval 31"/>
            <p:cNvSpPr/>
            <p:nvPr/>
          </p:nvSpPr>
          <p:spPr>
            <a:xfrm>
              <a:off x="9421947" y="4287999"/>
              <a:ext cx="1513206" cy="157166"/>
            </a:xfrm>
            <a:prstGeom prst="ellipse">
              <a:avLst/>
            </a:prstGeom>
            <a:solidFill>
              <a:srgbClr val="3E3E3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3E3E3E">
                    <a:lumMod val="85000"/>
                  </a:srgbClr>
                </a:solidFill>
                <a:effectLst/>
                <a:uLnTx/>
                <a:uFillTx/>
                <a:latin typeface="微软雅黑" panose="020F0502020204030204"/>
                <a:ea typeface="微软雅黑"/>
                <a:cs typeface="+mn-ea"/>
                <a:sym typeface="+mn-lt"/>
              </a:endParaRPr>
            </a:p>
          </p:txBody>
        </p:sp>
        <p:sp>
          <p:nvSpPr>
            <p:cNvPr id="19" name="Freeform 412"/>
            <p:cNvSpPr>
              <a:spLocks/>
            </p:cNvSpPr>
            <p:nvPr/>
          </p:nvSpPr>
          <p:spPr bwMode="auto">
            <a:xfrm>
              <a:off x="10312205" y="2919660"/>
              <a:ext cx="311728" cy="335707"/>
            </a:xfrm>
            <a:custGeom>
              <a:avLst/>
              <a:gdLst>
                <a:gd name="T0" fmla="*/ 156 w 234"/>
                <a:gd name="T1" fmla="*/ 235 h 250"/>
                <a:gd name="T2" fmla="*/ 156 w 234"/>
                <a:gd name="T3" fmla="*/ 235 h 250"/>
                <a:gd name="T4" fmla="*/ 163 w 234"/>
                <a:gd name="T5" fmla="*/ 241 h 250"/>
                <a:gd name="T6" fmla="*/ 171 w 234"/>
                <a:gd name="T7" fmla="*/ 246 h 250"/>
                <a:gd name="T8" fmla="*/ 179 w 234"/>
                <a:gd name="T9" fmla="*/ 248 h 250"/>
                <a:gd name="T10" fmla="*/ 188 w 234"/>
                <a:gd name="T11" fmla="*/ 250 h 250"/>
                <a:gd name="T12" fmla="*/ 197 w 234"/>
                <a:gd name="T13" fmla="*/ 248 h 250"/>
                <a:gd name="T14" fmla="*/ 205 w 234"/>
                <a:gd name="T15" fmla="*/ 246 h 250"/>
                <a:gd name="T16" fmla="*/ 214 w 234"/>
                <a:gd name="T17" fmla="*/ 241 h 250"/>
                <a:gd name="T18" fmla="*/ 222 w 234"/>
                <a:gd name="T19" fmla="*/ 236 h 250"/>
                <a:gd name="T20" fmla="*/ 222 w 234"/>
                <a:gd name="T21" fmla="*/ 236 h 250"/>
                <a:gd name="T22" fmla="*/ 225 w 234"/>
                <a:gd name="T23" fmla="*/ 232 h 250"/>
                <a:gd name="T24" fmla="*/ 228 w 234"/>
                <a:gd name="T25" fmla="*/ 227 h 250"/>
                <a:gd name="T26" fmla="*/ 232 w 234"/>
                <a:gd name="T27" fmla="*/ 218 h 250"/>
                <a:gd name="T28" fmla="*/ 234 w 234"/>
                <a:gd name="T29" fmla="*/ 207 h 250"/>
                <a:gd name="T30" fmla="*/ 234 w 234"/>
                <a:gd name="T31" fmla="*/ 195 h 250"/>
                <a:gd name="T32" fmla="*/ 233 w 234"/>
                <a:gd name="T33" fmla="*/ 182 h 250"/>
                <a:gd name="T34" fmla="*/ 229 w 234"/>
                <a:gd name="T35" fmla="*/ 171 h 250"/>
                <a:gd name="T36" fmla="*/ 225 w 234"/>
                <a:gd name="T37" fmla="*/ 161 h 250"/>
                <a:gd name="T38" fmla="*/ 219 w 234"/>
                <a:gd name="T39" fmla="*/ 153 h 250"/>
                <a:gd name="T40" fmla="*/ 82 w 234"/>
                <a:gd name="T41" fmla="*/ 14 h 250"/>
                <a:gd name="T42" fmla="*/ 82 w 234"/>
                <a:gd name="T43" fmla="*/ 14 h 250"/>
                <a:gd name="T44" fmla="*/ 76 w 234"/>
                <a:gd name="T45" fmla="*/ 8 h 250"/>
                <a:gd name="T46" fmla="*/ 67 w 234"/>
                <a:gd name="T47" fmla="*/ 3 h 250"/>
                <a:gd name="T48" fmla="*/ 59 w 234"/>
                <a:gd name="T49" fmla="*/ 1 h 250"/>
                <a:gd name="T50" fmla="*/ 50 w 234"/>
                <a:gd name="T51" fmla="*/ 0 h 250"/>
                <a:gd name="T52" fmla="*/ 41 w 234"/>
                <a:gd name="T53" fmla="*/ 0 h 250"/>
                <a:gd name="T54" fmla="*/ 33 w 234"/>
                <a:gd name="T55" fmla="*/ 2 h 250"/>
                <a:gd name="T56" fmla="*/ 24 w 234"/>
                <a:gd name="T57" fmla="*/ 6 h 250"/>
                <a:gd name="T58" fmla="*/ 16 w 234"/>
                <a:gd name="T59" fmla="*/ 11 h 250"/>
                <a:gd name="T60" fmla="*/ 16 w 234"/>
                <a:gd name="T61" fmla="*/ 11 h 250"/>
                <a:gd name="T62" fmla="*/ 10 w 234"/>
                <a:gd name="T63" fmla="*/ 18 h 250"/>
                <a:gd name="T64" fmla="*/ 5 w 234"/>
                <a:gd name="T65" fmla="*/ 26 h 250"/>
                <a:gd name="T66" fmla="*/ 1 w 234"/>
                <a:gd name="T67" fmla="*/ 34 h 250"/>
                <a:gd name="T68" fmla="*/ 0 w 234"/>
                <a:gd name="T69" fmla="*/ 43 h 250"/>
                <a:gd name="T70" fmla="*/ 1 w 234"/>
                <a:gd name="T71" fmla="*/ 53 h 250"/>
                <a:gd name="T72" fmla="*/ 3 w 234"/>
                <a:gd name="T73" fmla="*/ 62 h 250"/>
                <a:gd name="T74" fmla="*/ 6 w 234"/>
                <a:gd name="T75" fmla="*/ 70 h 250"/>
                <a:gd name="T76" fmla="*/ 13 w 234"/>
                <a:gd name="T77" fmla="*/ 78 h 250"/>
                <a:gd name="T78" fmla="*/ 156 w 234"/>
                <a:gd name="T79" fmla="*/ 235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4" h="250">
                  <a:moveTo>
                    <a:pt x="156" y="235"/>
                  </a:moveTo>
                  <a:lnTo>
                    <a:pt x="156" y="235"/>
                  </a:lnTo>
                  <a:lnTo>
                    <a:pt x="163" y="241"/>
                  </a:lnTo>
                  <a:lnTo>
                    <a:pt x="171" y="246"/>
                  </a:lnTo>
                  <a:lnTo>
                    <a:pt x="179" y="248"/>
                  </a:lnTo>
                  <a:lnTo>
                    <a:pt x="188" y="250"/>
                  </a:lnTo>
                  <a:lnTo>
                    <a:pt x="197" y="248"/>
                  </a:lnTo>
                  <a:lnTo>
                    <a:pt x="205" y="246"/>
                  </a:lnTo>
                  <a:lnTo>
                    <a:pt x="214" y="241"/>
                  </a:lnTo>
                  <a:lnTo>
                    <a:pt x="222" y="236"/>
                  </a:lnTo>
                  <a:lnTo>
                    <a:pt x="222" y="236"/>
                  </a:lnTo>
                  <a:lnTo>
                    <a:pt x="225" y="232"/>
                  </a:lnTo>
                  <a:lnTo>
                    <a:pt x="228" y="227"/>
                  </a:lnTo>
                  <a:lnTo>
                    <a:pt x="232" y="218"/>
                  </a:lnTo>
                  <a:lnTo>
                    <a:pt x="234" y="207"/>
                  </a:lnTo>
                  <a:lnTo>
                    <a:pt x="234" y="195"/>
                  </a:lnTo>
                  <a:lnTo>
                    <a:pt x="233" y="182"/>
                  </a:lnTo>
                  <a:lnTo>
                    <a:pt x="229" y="171"/>
                  </a:lnTo>
                  <a:lnTo>
                    <a:pt x="225" y="161"/>
                  </a:lnTo>
                  <a:lnTo>
                    <a:pt x="219" y="153"/>
                  </a:lnTo>
                  <a:lnTo>
                    <a:pt x="82" y="14"/>
                  </a:lnTo>
                  <a:lnTo>
                    <a:pt x="82" y="14"/>
                  </a:lnTo>
                  <a:lnTo>
                    <a:pt x="76" y="8"/>
                  </a:lnTo>
                  <a:lnTo>
                    <a:pt x="67" y="3"/>
                  </a:lnTo>
                  <a:lnTo>
                    <a:pt x="59" y="1"/>
                  </a:lnTo>
                  <a:lnTo>
                    <a:pt x="50" y="0"/>
                  </a:lnTo>
                  <a:lnTo>
                    <a:pt x="41" y="0"/>
                  </a:lnTo>
                  <a:lnTo>
                    <a:pt x="33" y="2"/>
                  </a:lnTo>
                  <a:lnTo>
                    <a:pt x="24" y="6"/>
                  </a:lnTo>
                  <a:lnTo>
                    <a:pt x="16" y="11"/>
                  </a:lnTo>
                  <a:lnTo>
                    <a:pt x="16" y="11"/>
                  </a:lnTo>
                  <a:lnTo>
                    <a:pt x="10" y="18"/>
                  </a:lnTo>
                  <a:lnTo>
                    <a:pt x="5" y="26"/>
                  </a:lnTo>
                  <a:lnTo>
                    <a:pt x="1" y="34"/>
                  </a:lnTo>
                  <a:lnTo>
                    <a:pt x="0" y="43"/>
                  </a:lnTo>
                  <a:lnTo>
                    <a:pt x="1" y="53"/>
                  </a:lnTo>
                  <a:lnTo>
                    <a:pt x="3" y="62"/>
                  </a:lnTo>
                  <a:lnTo>
                    <a:pt x="6" y="70"/>
                  </a:lnTo>
                  <a:lnTo>
                    <a:pt x="13" y="78"/>
                  </a:lnTo>
                  <a:lnTo>
                    <a:pt x="156" y="235"/>
                  </a:lnTo>
                  <a:close/>
                </a:path>
              </a:pathLst>
            </a:custGeom>
            <a:solidFill>
              <a:srgbClr val="3E3E3E">
                <a:lumMod val="8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3E3E3E">
                    <a:lumMod val="85000"/>
                  </a:srgbClr>
                </a:solidFill>
                <a:effectLst/>
                <a:uLnTx/>
                <a:uFillTx/>
                <a:latin typeface="微软雅黑" panose="020F0502020204030204"/>
                <a:ea typeface="微软雅黑"/>
                <a:cs typeface="+mn-ea"/>
                <a:sym typeface="+mn-lt"/>
              </a:endParaRPr>
            </a:p>
          </p:txBody>
        </p:sp>
        <p:sp>
          <p:nvSpPr>
            <p:cNvPr id="20" name="Freeform 432"/>
            <p:cNvSpPr>
              <a:spLocks/>
            </p:cNvSpPr>
            <p:nvPr/>
          </p:nvSpPr>
          <p:spPr bwMode="auto">
            <a:xfrm>
              <a:off x="9181194" y="2220269"/>
              <a:ext cx="1182969" cy="1182969"/>
            </a:xfrm>
            <a:custGeom>
              <a:avLst/>
              <a:gdLst>
                <a:gd name="T0" fmla="*/ 0 w 887"/>
                <a:gd name="T1" fmla="*/ 466 h 886"/>
                <a:gd name="T2" fmla="*/ 9 w 887"/>
                <a:gd name="T3" fmla="*/ 532 h 886"/>
                <a:gd name="T4" fmla="*/ 28 w 887"/>
                <a:gd name="T5" fmla="*/ 595 h 886"/>
                <a:gd name="T6" fmla="*/ 54 w 887"/>
                <a:gd name="T7" fmla="*/ 655 h 886"/>
                <a:gd name="T8" fmla="*/ 89 w 887"/>
                <a:gd name="T9" fmla="*/ 709 h 886"/>
                <a:gd name="T10" fmla="*/ 130 w 887"/>
                <a:gd name="T11" fmla="*/ 757 h 886"/>
                <a:gd name="T12" fmla="*/ 178 w 887"/>
                <a:gd name="T13" fmla="*/ 798 h 886"/>
                <a:gd name="T14" fmla="*/ 233 w 887"/>
                <a:gd name="T15" fmla="*/ 833 h 886"/>
                <a:gd name="T16" fmla="*/ 291 w 887"/>
                <a:gd name="T17" fmla="*/ 860 h 886"/>
                <a:gd name="T18" fmla="*/ 355 w 887"/>
                <a:gd name="T19" fmla="*/ 878 h 886"/>
                <a:gd name="T20" fmla="*/ 421 w 887"/>
                <a:gd name="T21" fmla="*/ 886 h 886"/>
                <a:gd name="T22" fmla="*/ 467 w 887"/>
                <a:gd name="T23" fmla="*/ 886 h 886"/>
                <a:gd name="T24" fmla="*/ 534 w 887"/>
                <a:gd name="T25" fmla="*/ 878 h 886"/>
                <a:gd name="T26" fmla="*/ 596 w 887"/>
                <a:gd name="T27" fmla="*/ 860 h 886"/>
                <a:gd name="T28" fmla="*/ 656 w 887"/>
                <a:gd name="T29" fmla="*/ 833 h 886"/>
                <a:gd name="T30" fmla="*/ 709 w 887"/>
                <a:gd name="T31" fmla="*/ 798 h 886"/>
                <a:gd name="T32" fmla="*/ 757 w 887"/>
                <a:gd name="T33" fmla="*/ 757 h 886"/>
                <a:gd name="T34" fmla="*/ 800 w 887"/>
                <a:gd name="T35" fmla="*/ 709 h 886"/>
                <a:gd name="T36" fmla="*/ 833 w 887"/>
                <a:gd name="T37" fmla="*/ 655 h 886"/>
                <a:gd name="T38" fmla="*/ 861 w 887"/>
                <a:gd name="T39" fmla="*/ 595 h 886"/>
                <a:gd name="T40" fmla="*/ 878 w 887"/>
                <a:gd name="T41" fmla="*/ 532 h 886"/>
                <a:gd name="T42" fmla="*/ 887 w 887"/>
                <a:gd name="T43" fmla="*/ 466 h 886"/>
                <a:gd name="T44" fmla="*/ 887 w 887"/>
                <a:gd name="T45" fmla="*/ 420 h 886"/>
                <a:gd name="T46" fmla="*/ 878 w 887"/>
                <a:gd name="T47" fmla="*/ 354 h 886"/>
                <a:gd name="T48" fmla="*/ 861 w 887"/>
                <a:gd name="T49" fmla="*/ 291 h 886"/>
                <a:gd name="T50" fmla="*/ 833 w 887"/>
                <a:gd name="T51" fmla="*/ 232 h 886"/>
                <a:gd name="T52" fmla="*/ 800 w 887"/>
                <a:gd name="T53" fmla="*/ 177 h 886"/>
                <a:gd name="T54" fmla="*/ 757 w 887"/>
                <a:gd name="T55" fmla="*/ 129 h 886"/>
                <a:gd name="T56" fmla="*/ 709 w 887"/>
                <a:gd name="T57" fmla="*/ 88 h 886"/>
                <a:gd name="T58" fmla="*/ 656 w 887"/>
                <a:gd name="T59" fmla="*/ 53 h 886"/>
                <a:gd name="T60" fmla="*/ 596 w 887"/>
                <a:gd name="T61" fmla="*/ 26 h 886"/>
                <a:gd name="T62" fmla="*/ 534 w 887"/>
                <a:gd name="T63" fmla="*/ 8 h 886"/>
                <a:gd name="T64" fmla="*/ 467 w 887"/>
                <a:gd name="T65" fmla="*/ 0 h 886"/>
                <a:gd name="T66" fmla="*/ 421 w 887"/>
                <a:gd name="T67" fmla="*/ 0 h 886"/>
                <a:gd name="T68" fmla="*/ 355 w 887"/>
                <a:gd name="T69" fmla="*/ 8 h 886"/>
                <a:gd name="T70" fmla="*/ 291 w 887"/>
                <a:gd name="T71" fmla="*/ 26 h 886"/>
                <a:gd name="T72" fmla="*/ 233 w 887"/>
                <a:gd name="T73" fmla="*/ 53 h 886"/>
                <a:gd name="T74" fmla="*/ 178 w 887"/>
                <a:gd name="T75" fmla="*/ 88 h 886"/>
                <a:gd name="T76" fmla="*/ 130 w 887"/>
                <a:gd name="T77" fmla="*/ 129 h 886"/>
                <a:gd name="T78" fmla="*/ 89 w 887"/>
                <a:gd name="T79" fmla="*/ 177 h 886"/>
                <a:gd name="T80" fmla="*/ 54 w 887"/>
                <a:gd name="T81" fmla="*/ 232 h 886"/>
                <a:gd name="T82" fmla="*/ 28 w 887"/>
                <a:gd name="T83" fmla="*/ 291 h 886"/>
                <a:gd name="T84" fmla="*/ 9 w 887"/>
                <a:gd name="T85" fmla="*/ 354 h 886"/>
                <a:gd name="T86" fmla="*/ 0 w 887"/>
                <a:gd name="T87" fmla="*/ 420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87" h="886">
                  <a:moveTo>
                    <a:pt x="0" y="444"/>
                  </a:moveTo>
                  <a:lnTo>
                    <a:pt x="0" y="444"/>
                  </a:lnTo>
                  <a:lnTo>
                    <a:pt x="0" y="466"/>
                  </a:lnTo>
                  <a:lnTo>
                    <a:pt x="3" y="488"/>
                  </a:lnTo>
                  <a:lnTo>
                    <a:pt x="5" y="511"/>
                  </a:lnTo>
                  <a:lnTo>
                    <a:pt x="9" y="532"/>
                  </a:lnTo>
                  <a:lnTo>
                    <a:pt x="14" y="554"/>
                  </a:lnTo>
                  <a:lnTo>
                    <a:pt x="20" y="576"/>
                  </a:lnTo>
                  <a:lnTo>
                    <a:pt x="28" y="595"/>
                  </a:lnTo>
                  <a:lnTo>
                    <a:pt x="35" y="615"/>
                  </a:lnTo>
                  <a:lnTo>
                    <a:pt x="44" y="635"/>
                  </a:lnTo>
                  <a:lnTo>
                    <a:pt x="54" y="655"/>
                  </a:lnTo>
                  <a:lnTo>
                    <a:pt x="65" y="674"/>
                  </a:lnTo>
                  <a:lnTo>
                    <a:pt x="76" y="691"/>
                  </a:lnTo>
                  <a:lnTo>
                    <a:pt x="89" y="709"/>
                  </a:lnTo>
                  <a:lnTo>
                    <a:pt x="101" y="726"/>
                  </a:lnTo>
                  <a:lnTo>
                    <a:pt x="116" y="741"/>
                  </a:lnTo>
                  <a:lnTo>
                    <a:pt x="130" y="757"/>
                  </a:lnTo>
                  <a:lnTo>
                    <a:pt x="146" y="772"/>
                  </a:lnTo>
                  <a:lnTo>
                    <a:pt x="162" y="786"/>
                  </a:lnTo>
                  <a:lnTo>
                    <a:pt x="178" y="798"/>
                  </a:lnTo>
                  <a:lnTo>
                    <a:pt x="196" y="811"/>
                  </a:lnTo>
                  <a:lnTo>
                    <a:pt x="214" y="823"/>
                  </a:lnTo>
                  <a:lnTo>
                    <a:pt x="233" y="833"/>
                  </a:lnTo>
                  <a:lnTo>
                    <a:pt x="251" y="843"/>
                  </a:lnTo>
                  <a:lnTo>
                    <a:pt x="271" y="852"/>
                  </a:lnTo>
                  <a:lnTo>
                    <a:pt x="291" y="860"/>
                  </a:lnTo>
                  <a:lnTo>
                    <a:pt x="312" y="867"/>
                  </a:lnTo>
                  <a:lnTo>
                    <a:pt x="332" y="873"/>
                  </a:lnTo>
                  <a:lnTo>
                    <a:pt x="355" y="878"/>
                  </a:lnTo>
                  <a:lnTo>
                    <a:pt x="376" y="881"/>
                  </a:lnTo>
                  <a:lnTo>
                    <a:pt x="398" y="885"/>
                  </a:lnTo>
                  <a:lnTo>
                    <a:pt x="421" y="886"/>
                  </a:lnTo>
                  <a:lnTo>
                    <a:pt x="444" y="886"/>
                  </a:lnTo>
                  <a:lnTo>
                    <a:pt x="444" y="886"/>
                  </a:lnTo>
                  <a:lnTo>
                    <a:pt x="467" y="886"/>
                  </a:lnTo>
                  <a:lnTo>
                    <a:pt x="489" y="885"/>
                  </a:lnTo>
                  <a:lnTo>
                    <a:pt x="511" y="881"/>
                  </a:lnTo>
                  <a:lnTo>
                    <a:pt x="534" y="878"/>
                  </a:lnTo>
                  <a:lnTo>
                    <a:pt x="555" y="873"/>
                  </a:lnTo>
                  <a:lnTo>
                    <a:pt x="576" y="867"/>
                  </a:lnTo>
                  <a:lnTo>
                    <a:pt x="596" y="860"/>
                  </a:lnTo>
                  <a:lnTo>
                    <a:pt x="617" y="852"/>
                  </a:lnTo>
                  <a:lnTo>
                    <a:pt x="636" y="843"/>
                  </a:lnTo>
                  <a:lnTo>
                    <a:pt x="656" y="833"/>
                  </a:lnTo>
                  <a:lnTo>
                    <a:pt x="674" y="823"/>
                  </a:lnTo>
                  <a:lnTo>
                    <a:pt x="692" y="811"/>
                  </a:lnTo>
                  <a:lnTo>
                    <a:pt x="709" y="798"/>
                  </a:lnTo>
                  <a:lnTo>
                    <a:pt x="726" y="786"/>
                  </a:lnTo>
                  <a:lnTo>
                    <a:pt x="743" y="772"/>
                  </a:lnTo>
                  <a:lnTo>
                    <a:pt x="757" y="757"/>
                  </a:lnTo>
                  <a:lnTo>
                    <a:pt x="772" y="741"/>
                  </a:lnTo>
                  <a:lnTo>
                    <a:pt x="786" y="726"/>
                  </a:lnTo>
                  <a:lnTo>
                    <a:pt x="800" y="709"/>
                  </a:lnTo>
                  <a:lnTo>
                    <a:pt x="811" y="691"/>
                  </a:lnTo>
                  <a:lnTo>
                    <a:pt x="823" y="674"/>
                  </a:lnTo>
                  <a:lnTo>
                    <a:pt x="833" y="655"/>
                  </a:lnTo>
                  <a:lnTo>
                    <a:pt x="843" y="635"/>
                  </a:lnTo>
                  <a:lnTo>
                    <a:pt x="852" y="615"/>
                  </a:lnTo>
                  <a:lnTo>
                    <a:pt x="861" y="595"/>
                  </a:lnTo>
                  <a:lnTo>
                    <a:pt x="867" y="576"/>
                  </a:lnTo>
                  <a:lnTo>
                    <a:pt x="873" y="554"/>
                  </a:lnTo>
                  <a:lnTo>
                    <a:pt x="878" y="532"/>
                  </a:lnTo>
                  <a:lnTo>
                    <a:pt x="882" y="511"/>
                  </a:lnTo>
                  <a:lnTo>
                    <a:pt x="886" y="488"/>
                  </a:lnTo>
                  <a:lnTo>
                    <a:pt x="887" y="466"/>
                  </a:lnTo>
                  <a:lnTo>
                    <a:pt x="887" y="444"/>
                  </a:lnTo>
                  <a:lnTo>
                    <a:pt x="887" y="444"/>
                  </a:lnTo>
                  <a:lnTo>
                    <a:pt x="887" y="420"/>
                  </a:lnTo>
                  <a:lnTo>
                    <a:pt x="886" y="398"/>
                  </a:lnTo>
                  <a:lnTo>
                    <a:pt x="882" y="375"/>
                  </a:lnTo>
                  <a:lnTo>
                    <a:pt x="878" y="354"/>
                  </a:lnTo>
                  <a:lnTo>
                    <a:pt x="873" y="332"/>
                  </a:lnTo>
                  <a:lnTo>
                    <a:pt x="867" y="311"/>
                  </a:lnTo>
                  <a:lnTo>
                    <a:pt x="861" y="291"/>
                  </a:lnTo>
                  <a:lnTo>
                    <a:pt x="852" y="271"/>
                  </a:lnTo>
                  <a:lnTo>
                    <a:pt x="843" y="251"/>
                  </a:lnTo>
                  <a:lnTo>
                    <a:pt x="833" y="232"/>
                  </a:lnTo>
                  <a:lnTo>
                    <a:pt x="823" y="214"/>
                  </a:lnTo>
                  <a:lnTo>
                    <a:pt x="811" y="195"/>
                  </a:lnTo>
                  <a:lnTo>
                    <a:pt x="800" y="177"/>
                  </a:lnTo>
                  <a:lnTo>
                    <a:pt x="786" y="161"/>
                  </a:lnTo>
                  <a:lnTo>
                    <a:pt x="772" y="145"/>
                  </a:lnTo>
                  <a:lnTo>
                    <a:pt x="757" y="129"/>
                  </a:lnTo>
                  <a:lnTo>
                    <a:pt x="743" y="114"/>
                  </a:lnTo>
                  <a:lnTo>
                    <a:pt x="726" y="100"/>
                  </a:lnTo>
                  <a:lnTo>
                    <a:pt x="709" y="88"/>
                  </a:lnTo>
                  <a:lnTo>
                    <a:pt x="692" y="75"/>
                  </a:lnTo>
                  <a:lnTo>
                    <a:pt x="674" y="63"/>
                  </a:lnTo>
                  <a:lnTo>
                    <a:pt x="656" y="53"/>
                  </a:lnTo>
                  <a:lnTo>
                    <a:pt x="636" y="43"/>
                  </a:lnTo>
                  <a:lnTo>
                    <a:pt x="617" y="34"/>
                  </a:lnTo>
                  <a:lnTo>
                    <a:pt x="596" y="26"/>
                  </a:lnTo>
                  <a:lnTo>
                    <a:pt x="576" y="20"/>
                  </a:lnTo>
                  <a:lnTo>
                    <a:pt x="555" y="13"/>
                  </a:lnTo>
                  <a:lnTo>
                    <a:pt x="534" y="8"/>
                  </a:lnTo>
                  <a:lnTo>
                    <a:pt x="511" y="5"/>
                  </a:lnTo>
                  <a:lnTo>
                    <a:pt x="489" y="2"/>
                  </a:lnTo>
                  <a:lnTo>
                    <a:pt x="467" y="0"/>
                  </a:lnTo>
                  <a:lnTo>
                    <a:pt x="444" y="0"/>
                  </a:lnTo>
                  <a:lnTo>
                    <a:pt x="444" y="0"/>
                  </a:lnTo>
                  <a:lnTo>
                    <a:pt x="421" y="0"/>
                  </a:lnTo>
                  <a:lnTo>
                    <a:pt x="398" y="2"/>
                  </a:lnTo>
                  <a:lnTo>
                    <a:pt x="376" y="5"/>
                  </a:lnTo>
                  <a:lnTo>
                    <a:pt x="355" y="8"/>
                  </a:lnTo>
                  <a:lnTo>
                    <a:pt x="332" y="13"/>
                  </a:lnTo>
                  <a:lnTo>
                    <a:pt x="312" y="20"/>
                  </a:lnTo>
                  <a:lnTo>
                    <a:pt x="291" y="26"/>
                  </a:lnTo>
                  <a:lnTo>
                    <a:pt x="271" y="34"/>
                  </a:lnTo>
                  <a:lnTo>
                    <a:pt x="251" y="43"/>
                  </a:lnTo>
                  <a:lnTo>
                    <a:pt x="233" y="53"/>
                  </a:lnTo>
                  <a:lnTo>
                    <a:pt x="214" y="63"/>
                  </a:lnTo>
                  <a:lnTo>
                    <a:pt x="196" y="75"/>
                  </a:lnTo>
                  <a:lnTo>
                    <a:pt x="178" y="88"/>
                  </a:lnTo>
                  <a:lnTo>
                    <a:pt x="162" y="100"/>
                  </a:lnTo>
                  <a:lnTo>
                    <a:pt x="146" y="114"/>
                  </a:lnTo>
                  <a:lnTo>
                    <a:pt x="130" y="129"/>
                  </a:lnTo>
                  <a:lnTo>
                    <a:pt x="116" y="145"/>
                  </a:lnTo>
                  <a:lnTo>
                    <a:pt x="101" y="161"/>
                  </a:lnTo>
                  <a:lnTo>
                    <a:pt x="89" y="177"/>
                  </a:lnTo>
                  <a:lnTo>
                    <a:pt x="76" y="195"/>
                  </a:lnTo>
                  <a:lnTo>
                    <a:pt x="65" y="214"/>
                  </a:lnTo>
                  <a:lnTo>
                    <a:pt x="54" y="232"/>
                  </a:lnTo>
                  <a:lnTo>
                    <a:pt x="44" y="251"/>
                  </a:lnTo>
                  <a:lnTo>
                    <a:pt x="35" y="271"/>
                  </a:lnTo>
                  <a:lnTo>
                    <a:pt x="28" y="291"/>
                  </a:lnTo>
                  <a:lnTo>
                    <a:pt x="20" y="311"/>
                  </a:lnTo>
                  <a:lnTo>
                    <a:pt x="14" y="332"/>
                  </a:lnTo>
                  <a:lnTo>
                    <a:pt x="9" y="354"/>
                  </a:lnTo>
                  <a:lnTo>
                    <a:pt x="5" y="375"/>
                  </a:lnTo>
                  <a:lnTo>
                    <a:pt x="3" y="398"/>
                  </a:lnTo>
                  <a:lnTo>
                    <a:pt x="0" y="420"/>
                  </a:lnTo>
                  <a:lnTo>
                    <a:pt x="0" y="444"/>
                  </a:lnTo>
                  <a:close/>
                </a:path>
              </a:pathLst>
            </a:custGeom>
            <a:solidFill>
              <a:srgbClr val="3E3E3E"/>
            </a:solidFill>
            <a:ln w="12700" cap="flat" cmpd="sng" algn="ctr">
              <a:noFill/>
              <a:prstDash val="solid"/>
              <a:miter lim="800000"/>
              <a:headEnd type="none" w="med" len="med"/>
              <a:tailEnd type="none" w="med" len="med"/>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3E3E3E">
                    <a:lumMod val="85000"/>
                  </a:srgbClr>
                </a:solidFill>
                <a:effectLst/>
                <a:uLnTx/>
                <a:uFillTx/>
                <a:latin typeface="微软雅黑" panose="020F0502020204030204"/>
                <a:ea typeface="微软雅黑"/>
                <a:cs typeface="+mn-ea"/>
                <a:sym typeface="+mn-lt"/>
              </a:endParaRPr>
            </a:p>
          </p:txBody>
        </p:sp>
        <p:sp>
          <p:nvSpPr>
            <p:cNvPr id="21" name="Freeform 14"/>
            <p:cNvSpPr>
              <a:spLocks/>
            </p:cNvSpPr>
            <p:nvPr/>
          </p:nvSpPr>
          <p:spPr bwMode="auto">
            <a:xfrm>
              <a:off x="9768678" y="2967616"/>
              <a:ext cx="835275" cy="1438744"/>
            </a:xfrm>
            <a:custGeom>
              <a:avLst/>
              <a:gdLst>
                <a:gd name="connsiteX0" fmla="*/ 722891 w 835274"/>
                <a:gd name="connsiteY0" fmla="*/ 203821 h 1438744"/>
                <a:gd name="connsiteX1" fmla="*/ 835274 w 835274"/>
                <a:gd name="connsiteY1" fmla="*/ 270028 h 1438744"/>
                <a:gd name="connsiteX2" fmla="*/ 705566 w 835274"/>
                <a:gd name="connsiteY2" fmla="*/ 345521 h 1438744"/>
                <a:gd name="connsiteX3" fmla="*/ 672573 w 835274"/>
                <a:gd name="connsiteY3" fmla="*/ 815106 h 1438744"/>
                <a:gd name="connsiteX4" fmla="*/ 698051 w 835274"/>
                <a:gd name="connsiteY4" fmla="*/ 1008455 h 1438744"/>
                <a:gd name="connsiteX5" fmla="*/ 699392 w 835274"/>
                <a:gd name="connsiteY5" fmla="*/ 1023109 h 1438744"/>
                <a:gd name="connsiteX6" fmla="*/ 698580 w 835274"/>
                <a:gd name="connsiteY6" fmla="*/ 1026068 h 1438744"/>
                <a:gd name="connsiteX7" fmla="*/ 699014 w 835274"/>
                <a:gd name="connsiteY7" fmla="*/ 1028438 h 1438744"/>
                <a:gd name="connsiteX8" fmla="*/ 758001 w 835274"/>
                <a:gd name="connsiteY8" fmla="*/ 1340167 h 1438744"/>
                <a:gd name="connsiteX9" fmla="*/ 759341 w 835274"/>
                <a:gd name="connsiteY9" fmla="*/ 1356153 h 1438744"/>
                <a:gd name="connsiteX10" fmla="*/ 758001 w 835274"/>
                <a:gd name="connsiteY10" fmla="*/ 1370806 h 1438744"/>
                <a:gd name="connsiteX11" fmla="*/ 752638 w 835274"/>
                <a:gd name="connsiteY11" fmla="*/ 1384128 h 1438744"/>
                <a:gd name="connsiteX12" fmla="*/ 745935 w 835274"/>
                <a:gd name="connsiteY12" fmla="*/ 1397450 h 1438744"/>
                <a:gd name="connsiteX13" fmla="*/ 735210 w 835274"/>
                <a:gd name="connsiteY13" fmla="*/ 1409439 h 1438744"/>
                <a:gd name="connsiteX14" fmla="*/ 724485 w 835274"/>
                <a:gd name="connsiteY14" fmla="*/ 1417433 h 1438744"/>
                <a:gd name="connsiteX15" fmla="*/ 711079 w 835274"/>
                <a:gd name="connsiteY15" fmla="*/ 1425426 h 1438744"/>
                <a:gd name="connsiteX16" fmla="*/ 696332 w 835274"/>
                <a:gd name="connsiteY16" fmla="*/ 1429422 h 1438744"/>
                <a:gd name="connsiteX17" fmla="*/ 680245 w 835274"/>
                <a:gd name="connsiteY17" fmla="*/ 1430754 h 1438744"/>
                <a:gd name="connsiteX18" fmla="*/ 665498 w 835274"/>
                <a:gd name="connsiteY18" fmla="*/ 1429422 h 1438744"/>
                <a:gd name="connsiteX19" fmla="*/ 650752 w 835274"/>
                <a:gd name="connsiteY19" fmla="*/ 1425426 h 1438744"/>
                <a:gd name="connsiteX20" fmla="*/ 638686 w 835274"/>
                <a:gd name="connsiteY20" fmla="*/ 1417433 h 1438744"/>
                <a:gd name="connsiteX21" fmla="*/ 627961 w 835274"/>
                <a:gd name="connsiteY21" fmla="*/ 1409439 h 1438744"/>
                <a:gd name="connsiteX22" fmla="*/ 617236 w 835274"/>
                <a:gd name="connsiteY22" fmla="*/ 1397450 h 1438744"/>
                <a:gd name="connsiteX23" fmla="*/ 610533 w 835274"/>
                <a:gd name="connsiteY23" fmla="*/ 1384128 h 1438744"/>
                <a:gd name="connsiteX24" fmla="*/ 606511 w 835274"/>
                <a:gd name="connsiteY24" fmla="*/ 1369474 h 1438744"/>
                <a:gd name="connsiteX25" fmla="*/ 548865 w 835274"/>
                <a:gd name="connsiteY25" fmla="*/ 1056414 h 1438744"/>
                <a:gd name="connsiteX26" fmla="*/ 547524 w 835274"/>
                <a:gd name="connsiteY26" fmla="*/ 1041760 h 1438744"/>
                <a:gd name="connsiteX27" fmla="*/ 547853 w 835274"/>
                <a:gd name="connsiteY27" fmla="*/ 1038163 h 1438744"/>
                <a:gd name="connsiteX28" fmla="*/ 545183 w 835274"/>
                <a:gd name="connsiteY28" fmla="*/ 1028438 h 1438744"/>
                <a:gd name="connsiteX29" fmla="*/ 527552 w 835274"/>
                <a:gd name="connsiteY29" fmla="*/ 894634 h 1438744"/>
                <a:gd name="connsiteX30" fmla="*/ 486244 w 835274"/>
                <a:gd name="connsiteY30" fmla="*/ 1050790 h 1438744"/>
                <a:gd name="connsiteX31" fmla="*/ 483498 w 835274"/>
                <a:gd name="connsiteY31" fmla="*/ 1056861 h 1438744"/>
                <a:gd name="connsiteX32" fmla="*/ 482248 w 835274"/>
                <a:gd name="connsiteY32" fmla="*/ 1070536 h 1438744"/>
                <a:gd name="connsiteX33" fmla="*/ 416971 w 835274"/>
                <a:gd name="connsiteY33" fmla="*/ 1377818 h 1438744"/>
                <a:gd name="connsiteX34" fmla="*/ 411642 w 835274"/>
                <a:gd name="connsiteY34" fmla="*/ 1393712 h 1438744"/>
                <a:gd name="connsiteX35" fmla="*/ 404982 w 835274"/>
                <a:gd name="connsiteY35" fmla="*/ 1406956 h 1438744"/>
                <a:gd name="connsiteX36" fmla="*/ 394324 w 835274"/>
                <a:gd name="connsiteY36" fmla="*/ 1417552 h 1438744"/>
                <a:gd name="connsiteX37" fmla="*/ 383667 w 835274"/>
                <a:gd name="connsiteY37" fmla="*/ 1428148 h 1438744"/>
                <a:gd name="connsiteX38" fmla="*/ 370345 w 835274"/>
                <a:gd name="connsiteY38" fmla="*/ 1434771 h 1438744"/>
                <a:gd name="connsiteX39" fmla="*/ 357023 w 835274"/>
                <a:gd name="connsiteY39" fmla="*/ 1437420 h 1438744"/>
                <a:gd name="connsiteX40" fmla="*/ 342369 w 835274"/>
                <a:gd name="connsiteY40" fmla="*/ 1438744 h 1438744"/>
                <a:gd name="connsiteX41" fmla="*/ 325051 w 835274"/>
                <a:gd name="connsiteY41" fmla="*/ 1437420 h 1438744"/>
                <a:gd name="connsiteX42" fmla="*/ 310397 w 835274"/>
                <a:gd name="connsiteY42" fmla="*/ 1434771 h 1438744"/>
                <a:gd name="connsiteX43" fmla="*/ 297075 w 835274"/>
                <a:gd name="connsiteY43" fmla="*/ 1426824 h 1438744"/>
                <a:gd name="connsiteX44" fmla="*/ 287750 w 835274"/>
                <a:gd name="connsiteY44" fmla="*/ 1416228 h 1438744"/>
                <a:gd name="connsiteX45" fmla="*/ 277092 w 835274"/>
                <a:gd name="connsiteY45" fmla="*/ 1406956 h 1438744"/>
                <a:gd name="connsiteX46" fmla="*/ 270431 w 835274"/>
                <a:gd name="connsiteY46" fmla="*/ 1393712 h 1438744"/>
                <a:gd name="connsiteX47" fmla="*/ 265102 w 835274"/>
                <a:gd name="connsiteY47" fmla="*/ 1377818 h 1438744"/>
                <a:gd name="connsiteX48" fmla="*/ 263770 w 835274"/>
                <a:gd name="connsiteY48" fmla="*/ 1363248 h 1438744"/>
                <a:gd name="connsiteX49" fmla="*/ 265102 w 835274"/>
                <a:gd name="connsiteY49" fmla="*/ 1348679 h 1438744"/>
                <a:gd name="connsiteX50" fmla="*/ 331712 w 835274"/>
                <a:gd name="connsiteY50" fmla="*/ 1040073 h 1438744"/>
                <a:gd name="connsiteX51" fmla="*/ 335708 w 835274"/>
                <a:gd name="connsiteY51" fmla="*/ 1029145 h 1438744"/>
                <a:gd name="connsiteX52" fmla="*/ 335708 w 835274"/>
                <a:gd name="connsiteY52" fmla="*/ 1028025 h 1438744"/>
                <a:gd name="connsiteX53" fmla="*/ 338373 w 835274"/>
                <a:gd name="connsiteY53" fmla="*/ 1010616 h 1438744"/>
                <a:gd name="connsiteX54" fmla="*/ 403650 w 835274"/>
                <a:gd name="connsiteY54" fmla="*/ 763850 h 1438744"/>
                <a:gd name="connsiteX55" fmla="*/ 403650 w 835274"/>
                <a:gd name="connsiteY55" fmla="*/ 521131 h 1438744"/>
                <a:gd name="connsiteX56" fmla="*/ 311393 w 835274"/>
                <a:gd name="connsiteY56" fmla="*/ 575497 h 1438744"/>
                <a:gd name="connsiteX57" fmla="*/ 311002 w 835274"/>
                <a:gd name="connsiteY57" fmla="*/ 574531 h 1438744"/>
                <a:gd name="connsiteX58" fmla="*/ 303736 w 835274"/>
                <a:gd name="connsiteY58" fmla="*/ 578164 h 1438744"/>
                <a:gd name="connsiteX59" fmla="*/ 289082 w 835274"/>
                <a:gd name="connsiteY59" fmla="*/ 582160 h 1438744"/>
                <a:gd name="connsiteX60" fmla="*/ 274428 w 835274"/>
                <a:gd name="connsiteY60" fmla="*/ 583492 h 1438744"/>
                <a:gd name="connsiteX61" fmla="*/ 258442 w 835274"/>
                <a:gd name="connsiteY61" fmla="*/ 580828 h 1438744"/>
                <a:gd name="connsiteX62" fmla="*/ 250449 w 835274"/>
                <a:gd name="connsiteY62" fmla="*/ 576831 h 1438744"/>
                <a:gd name="connsiteX63" fmla="*/ 242455 w 835274"/>
                <a:gd name="connsiteY63" fmla="*/ 574167 h 1438744"/>
                <a:gd name="connsiteX64" fmla="*/ 235795 w 835274"/>
                <a:gd name="connsiteY64" fmla="*/ 568838 h 1438744"/>
                <a:gd name="connsiteX65" fmla="*/ 227802 w 835274"/>
                <a:gd name="connsiteY65" fmla="*/ 562177 h 1438744"/>
                <a:gd name="connsiteX66" fmla="*/ 26643 w 835274"/>
                <a:gd name="connsiteY66" fmla="*/ 399653 h 1438744"/>
                <a:gd name="connsiteX67" fmla="*/ 17318 w 835274"/>
                <a:gd name="connsiteY67" fmla="*/ 391660 h 1438744"/>
                <a:gd name="connsiteX68" fmla="*/ 10657 w 835274"/>
                <a:gd name="connsiteY68" fmla="*/ 381002 h 1438744"/>
                <a:gd name="connsiteX69" fmla="*/ 5328 w 835274"/>
                <a:gd name="connsiteY69" fmla="*/ 370345 h 1438744"/>
                <a:gd name="connsiteX70" fmla="*/ 2664 w 835274"/>
                <a:gd name="connsiteY70" fmla="*/ 358355 h 1438744"/>
                <a:gd name="connsiteX71" fmla="*/ 0 w 835274"/>
                <a:gd name="connsiteY71" fmla="*/ 346366 h 1438744"/>
                <a:gd name="connsiteX72" fmla="*/ 2664 w 835274"/>
                <a:gd name="connsiteY72" fmla="*/ 335708 h 1438744"/>
                <a:gd name="connsiteX73" fmla="*/ 6661 w 835274"/>
                <a:gd name="connsiteY73" fmla="*/ 323719 h 1438744"/>
                <a:gd name="connsiteX74" fmla="*/ 13321 w 835274"/>
                <a:gd name="connsiteY74" fmla="*/ 311729 h 1438744"/>
                <a:gd name="connsiteX75" fmla="*/ 22647 w 835274"/>
                <a:gd name="connsiteY75" fmla="*/ 303736 h 1438744"/>
                <a:gd name="connsiteX76" fmla="*/ 31972 w 835274"/>
                <a:gd name="connsiteY76" fmla="*/ 295743 h 1438744"/>
                <a:gd name="connsiteX77" fmla="*/ 42629 w 835274"/>
                <a:gd name="connsiteY77" fmla="*/ 290415 h 1438744"/>
                <a:gd name="connsiteX78" fmla="*/ 53287 w 835274"/>
                <a:gd name="connsiteY78" fmla="*/ 287750 h 1438744"/>
                <a:gd name="connsiteX79" fmla="*/ 66608 w 835274"/>
                <a:gd name="connsiteY79" fmla="*/ 287750 h 1438744"/>
                <a:gd name="connsiteX80" fmla="*/ 78598 w 835274"/>
                <a:gd name="connsiteY80" fmla="*/ 289082 h 1438744"/>
                <a:gd name="connsiteX81" fmla="*/ 90588 w 835274"/>
                <a:gd name="connsiteY81" fmla="*/ 291747 h 1438744"/>
                <a:gd name="connsiteX82" fmla="*/ 99913 w 835274"/>
                <a:gd name="connsiteY82" fmla="*/ 298408 h 1438744"/>
                <a:gd name="connsiteX83" fmla="*/ 284860 w 835274"/>
                <a:gd name="connsiteY83" fmla="*/ 434967 h 1438744"/>
                <a:gd name="connsiteX84" fmla="*/ 385510 w 835274"/>
                <a:gd name="connsiteY84" fmla="*/ 383333 h 1438744"/>
                <a:gd name="connsiteX85" fmla="*/ 483451 w 835274"/>
                <a:gd name="connsiteY85" fmla="*/ 330925 h 1438744"/>
                <a:gd name="connsiteX86" fmla="*/ 498263 w 835274"/>
                <a:gd name="connsiteY86" fmla="*/ 323405 h 1438744"/>
                <a:gd name="connsiteX87" fmla="*/ 710105 w 835274"/>
                <a:gd name="connsiteY87" fmla="*/ 207819 h 1438744"/>
                <a:gd name="connsiteX88" fmla="*/ 711300 w 835274"/>
                <a:gd name="connsiteY88" fmla="*/ 210230 h 1438744"/>
                <a:gd name="connsiteX89" fmla="*/ 455604 w 835274"/>
                <a:gd name="connsiteY89" fmla="*/ 0 h 1438744"/>
                <a:gd name="connsiteX90" fmla="*/ 471590 w 835274"/>
                <a:gd name="connsiteY90" fmla="*/ 0 h 1438744"/>
                <a:gd name="connsiteX91" fmla="*/ 486244 w 835274"/>
                <a:gd name="connsiteY91" fmla="*/ 2652 h 1438744"/>
                <a:gd name="connsiteX92" fmla="*/ 499565 w 835274"/>
                <a:gd name="connsiteY92" fmla="*/ 5304 h 1438744"/>
                <a:gd name="connsiteX93" fmla="*/ 514219 w 835274"/>
                <a:gd name="connsiteY93" fmla="*/ 9282 h 1438744"/>
                <a:gd name="connsiteX94" fmla="*/ 526209 w 835274"/>
                <a:gd name="connsiteY94" fmla="*/ 15912 h 1438744"/>
                <a:gd name="connsiteX95" fmla="*/ 539531 w 835274"/>
                <a:gd name="connsiteY95" fmla="*/ 22542 h 1438744"/>
                <a:gd name="connsiteX96" fmla="*/ 550188 w 835274"/>
                <a:gd name="connsiteY96" fmla="*/ 30499 h 1438744"/>
                <a:gd name="connsiteX97" fmla="*/ 560845 w 835274"/>
                <a:gd name="connsiteY97" fmla="*/ 38455 h 1438744"/>
                <a:gd name="connsiteX98" fmla="*/ 570170 w 835274"/>
                <a:gd name="connsiteY98" fmla="*/ 47737 h 1438744"/>
                <a:gd name="connsiteX99" fmla="*/ 578163 w 835274"/>
                <a:gd name="connsiteY99" fmla="*/ 58345 h 1438744"/>
                <a:gd name="connsiteX100" fmla="*/ 587489 w 835274"/>
                <a:gd name="connsiteY100" fmla="*/ 70280 h 1438744"/>
                <a:gd name="connsiteX101" fmla="*/ 594150 w 835274"/>
                <a:gd name="connsiteY101" fmla="*/ 83540 h 1438744"/>
                <a:gd name="connsiteX102" fmla="*/ 598146 w 835274"/>
                <a:gd name="connsiteY102" fmla="*/ 94148 h 1438744"/>
                <a:gd name="connsiteX103" fmla="*/ 603475 w 835274"/>
                <a:gd name="connsiteY103" fmla="*/ 107408 h 1438744"/>
                <a:gd name="connsiteX104" fmla="*/ 607471 w 835274"/>
                <a:gd name="connsiteY104" fmla="*/ 121995 h 1438744"/>
                <a:gd name="connsiteX105" fmla="*/ 607471 w 835274"/>
                <a:gd name="connsiteY105" fmla="*/ 137907 h 1438744"/>
                <a:gd name="connsiteX106" fmla="*/ 607471 w 835274"/>
                <a:gd name="connsiteY106" fmla="*/ 152493 h 1438744"/>
                <a:gd name="connsiteX107" fmla="*/ 607471 w 835274"/>
                <a:gd name="connsiteY107" fmla="*/ 165754 h 1438744"/>
                <a:gd name="connsiteX108" fmla="*/ 603475 w 835274"/>
                <a:gd name="connsiteY108" fmla="*/ 180340 h 1438744"/>
                <a:gd name="connsiteX109" fmla="*/ 598146 w 835274"/>
                <a:gd name="connsiteY109" fmla="*/ 193600 h 1438744"/>
                <a:gd name="connsiteX110" fmla="*/ 594150 w 835274"/>
                <a:gd name="connsiteY110" fmla="*/ 206861 h 1438744"/>
                <a:gd name="connsiteX111" fmla="*/ 587489 w 835274"/>
                <a:gd name="connsiteY111" fmla="*/ 218795 h 1438744"/>
                <a:gd name="connsiteX112" fmla="*/ 578163 w 835274"/>
                <a:gd name="connsiteY112" fmla="*/ 229403 h 1438744"/>
                <a:gd name="connsiteX113" fmla="*/ 570170 w 835274"/>
                <a:gd name="connsiteY113" fmla="*/ 241338 h 1438744"/>
                <a:gd name="connsiteX114" fmla="*/ 560845 w 835274"/>
                <a:gd name="connsiteY114" fmla="*/ 250620 h 1438744"/>
                <a:gd name="connsiteX115" fmla="*/ 548856 w 835274"/>
                <a:gd name="connsiteY115" fmla="*/ 259902 h 1438744"/>
                <a:gd name="connsiteX116" fmla="*/ 536866 w 835274"/>
                <a:gd name="connsiteY116" fmla="*/ 267859 h 1438744"/>
                <a:gd name="connsiteX117" fmla="*/ 526209 w 835274"/>
                <a:gd name="connsiteY117" fmla="*/ 274489 h 1438744"/>
                <a:gd name="connsiteX118" fmla="*/ 512887 w 835274"/>
                <a:gd name="connsiteY118" fmla="*/ 279793 h 1438744"/>
                <a:gd name="connsiteX119" fmla="*/ 499565 w 835274"/>
                <a:gd name="connsiteY119" fmla="*/ 282445 h 1438744"/>
                <a:gd name="connsiteX120" fmla="*/ 486244 w 835274"/>
                <a:gd name="connsiteY120" fmla="*/ 286423 h 1438744"/>
                <a:gd name="connsiteX121" fmla="*/ 471590 w 835274"/>
                <a:gd name="connsiteY121" fmla="*/ 287749 h 1438744"/>
                <a:gd name="connsiteX122" fmla="*/ 455604 w 835274"/>
                <a:gd name="connsiteY122" fmla="*/ 287749 h 1438744"/>
                <a:gd name="connsiteX123" fmla="*/ 440950 w 835274"/>
                <a:gd name="connsiteY123" fmla="*/ 286423 h 1438744"/>
                <a:gd name="connsiteX124" fmla="*/ 427628 w 835274"/>
                <a:gd name="connsiteY124" fmla="*/ 282445 h 1438744"/>
                <a:gd name="connsiteX125" fmla="*/ 414306 w 835274"/>
                <a:gd name="connsiteY125" fmla="*/ 279793 h 1438744"/>
                <a:gd name="connsiteX126" fmla="*/ 400985 w 835274"/>
                <a:gd name="connsiteY126" fmla="*/ 273163 h 1438744"/>
                <a:gd name="connsiteX127" fmla="*/ 387663 w 835274"/>
                <a:gd name="connsiteY127" fmla="*/ 266532 h 1438744"/>
                <a:gd name="connsiteX128" fmla="*/ 377006 w 835274"/>
                <a:gd name="connsiteY128" fmla="*/ 259902 h 1438744"/>
                <a:gd name="connsiteX129" fmla="*/ 366348 w 835274"/>
                <a:gd name="connsiteY129" fmla="*/ 249294 h 1438744"/>
                <a:gd name="connsiteX130" fmla="*/ 357023 w 835274"/>
                <a:gd name="connsiteY130" fmla="*/ 240012 h 1438744"/>
                <a:gd name="connsiteX131" fmla="*/ 349030 w 835274"/>
                <a:gd name="connsiteY131" fmla="*/ 229403 h 1438744"/>
                <a:gd name="connsiteX132" fmla="*/ 339705 w 835274"/>
                <a:gd name="connsiteY132" fmla="*/ 218795 h 1438744"/>
                <a:gd name="connsiteX133" fmla="*/ 333044 w 835274"/>
                <a:gd name="connsiteY133" fmla="*/ 206861 h 1438744"/>
                <a:gd name="connsiteX134" fmla="*/ 329047 w 835274"/>
                <a:gd name="connsiteY134" fmla="*/ 193600 h 1438744"/>
                <a:gd name="connsiteX135" fmla="*/ 323719 w 835274"/>
                <a:gd name="connsiteY135" fmla="*/ 180340 h 1438744"/>
                <a:gd name="connsiteX136" fmla="*/ 322387 w 835274"/>
                <a:gd name="connsiteY136" fmla="*/ 165754 h 1438744"/>
                <a:gd name="connsiteX137" fmla="*/ 319722 w 835274"/>
                <a:gd name="connsiteY137" fmla="*/ 152493 h 1438744"/>
                <a:gd name="connsiteX138" fmla="*/ 319722 w 835274"/>
                <a:gd name="connsiteY138" fmla="*/ 137907 h 1438744"/>
                <a:gd name="connsiteX139" fmla="*/ 322387 w 835274"/>
                <a:gd name="connsiteY139" fmla="*/ 121995 h 1438744"/>
                <a:gd name="connsiteX140" fmla="*/ 323719 w 835274"/>
                <a:gd name="connsiteY140" fmla="*/ 107408 h 1438744"/>
                <a:gd name="connsiteX141" fmla="*/ 329047 w 835274"/>
                <a:gd name="connsiteY141" fmla="*/ 94148 h 1438744"/>
                <a:gd name="connsiteX142" fmla="*/ 333044 w 835274"/>
                <a:gd name="connsiteY142" fmla="*/ 80888 h 1438744"/>
                <a:gd name="connsiteX143" fmla="*/ 339705 w 835274"/>
                <a:gd name="connsiteY143" fmla="*/ 70280 h 1438744"/>
                <a:gd name="connsiteX144" fmla="*/ 349030 w 835274"/>
                <a:gd name="connsiteY144" fmla="*/ 58345 h 1438744"/>
                <a:gd name="connsiteX145" fmla="*/ 357023 w 835274"/>
                <a:gd name="connsiteY145" fmla="*/ 46411 h 1438744"/>
                <a:gd name="connsiteX146" fmla="*/ 366348 w 835274"/>
                <a:gd name="connsiteY146" fmla="*/ 38455 h 1438744"/>
                <a:gd name="connsiteX147" fmla="*/ 378338 w 835274"/>
                <a:gd name="connsiteY147" fmla="*/ 27847 h 1438744"/>
                <a:gd name="connsiteX148" fmla="*/ 390327 w 835274"/>
                <a:gd name="connsiteY148" fmla="*/ 22542 h 1438744"/>
                <a:gd name="connsiteX149" fmla="*/ 400985 w 835274"/>
                <a:gd name="connsiteY149" fmla="*/ 15912 h 1438744"/>
                <a:gd name="connsiteX150" fmla="*/ 414306 w 835274"/>
                <a:gd name="connsiteY150" fmla="*/ 9282 h 1438744"/>
                <a:gd name="connsiteX151" fmla="*/ 427628 w 835274"/>
                <a:gd name="connsiteY151" fmla="*/ 5304 h 1438744"/>
                <a:gd name="connsiteX152" fmla="*/ 440950 w 835274"/>
                <a:gd name="connsiteY152" fmla="*/ 2652 h 1438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Lst>
              <a:rect l="l" t="t" r="r" b="b"/>
              <a:pathLst>
                <a:path w="835274" h="1438744">
                  <a:moveTo>
                    <a:pt x="722891" y="203821"/>
                  </a:moveTo>
                  <a:lnTo>
                    <a:pt x="835274" y="270028"/>
                  </a:lnTo>
                  <a:lnTo>
                    <a:pt x="705566" y="345521"/>
                  </a:lnTo>
                  <a:lnTo>
                    <a:pt x="672573" y="815106"/>
                  </a:lnTo>
                  <a:lnTo>
                    <a:pt x="698051" y="1008455"/>
                  </a:lnTo>
                  <a:lnTo>
                    <a:pt x="699392" y="1023109"/>
                  </a:lnTo>
                  <a:lnTo>
                    <a:pt x="698580" y="1026068"/>
                  </a:lnTo>
                  <a:lnTo>
                    <a:pt x="699014" y="1028438"/>
                  </a:lnTo>
                  <a:lnTo>
                    <a:pt x="758001" y="1340167"/>
                  </a:lnTo>
                  <a:lnTo>
                    <a:pt x="759341" y="1356153"/>
                  </a:lnTo>
                  <a:lnTo>
                    <a:pt x="758001" y="1370806"/>
                  </a:lnTo>
                  <a:lnTo>
                    <a:pt x="752638" y="1384128"/>
                  </a:lnTo>
                  <a:lnTo>
                    <a:pt x="745935" y="1397450"/>
                  </a:lnTo>
                  <a:lnTo>
                    <a:pt x="735210" y="1409439"/>
                  </a:lnTo>
                  <a:lnTo>
                    <a:pt x="724485" y="1417433"/>
                  </a:lnTo>
                  <a:lnTo>
                    <a:pt x="711079" y="1425426"/>
                  </a:lnTo>
                  <a:lnTo>
                    <a:pt x="696332" y="1429422"/>
                  </a:lnTo>
                  <a:lnTo>
                    <a:pt x="680245" y="1430754"/>
                  </a:lnTo>
                  <a:lnTo>
                    <a:pt x="665498" y="1429422"/>
                  </a:lnTo>
                  <a:lnTo>
                    <a:pt x="650752" y="1425426"/>
                  </a:lnTo>
                  <a:lnTo>
                    <a:pt x="638686" y="1417433"/>
                  </a:lnTo>
                  <a:lnTo>
                    <a:pt x="627961" y="1409439"/>
                  </a:lnTo>
                  <a:lnTo>
                    <a:pt x="617236" y="1397450"/>
                  </a:lnTo>
                  <a:lnTo>
                    <a:pt x="610533" y="1384128"/>
                  </a:lnTo>
                  <a:lnTo>
                    <a:pt x="606511" y="1369474"/>
                  </a:lnTo>
                  <a:lnTo>
                    <a:pt x="548865" y="1056414"/>
                  </a:lnTo>
                  <a:lnTo>
                    <a:pt x="547524" y="1041760"/>
                  </a:lnTo>
                  <a:lnTo>
                    <a:pt x="547853" y="1038163"/>
                  </a:lnTo>
                  <a:lnTo>
                    <a:pt x="545183" y="1028438"/>
                  </a:lnTo>
                  <a:lnTo>
                    <a:pt x="527552" y="894634"/>
                  </a:lnTo>
                  <a:lnTo>
                    <a:pt x="486244" y="1050790"/>
                  </a:lnTo>
                  <a:lnTo>
                    <a:pt x="483498" y="1056861"/>
                  </a:lnTo>
                  <a:lnTo>
                    <a:pt x="482248" y="1070536"/>
                  </a:lnTo>
                  <a:lnTo>
                    <a:pt x="416971" y="1377818"/>
                  </a:lnTo>
                  <a:lnTo>
                    <a:pt x="411642" y="1393712"/>
                  </a:lnTo>
                  <a:lnTo>
                    <a:pt x="404982" y="1406956"/>
                  </a:lnTo>
                  <a:lnTo>
                    <a:pt x="394324" y="1417552"/>
                  </a:lnTo>
                  <a:lnTo>
                    <a:pt x="383667" y="1428148"/>
                  </a:lnTo>
                  <a:lnTo>
                    <a:pt x="370345" y="1434771"/>
                  </a:lnTo>
                  <a:lnTo>
                    <a:pt x="357023" y="1437420"/>
                  </a:lnTo>
                  <a:lnTo>
                    <a:pt x="342369" y="1438744"/>
                  </a:lnTo>
                  <a:lnTo>
                    <a:pt x="325051" y="1437420"/>
                  </a:lnTo>
                  <a:lnTo>
                    <a:pt x="310397" y="1434771"/>
                  </a:lnTo>
                  <a:lnTo>
                    <a:pt x="297075" y="1426824"/>
                  </a:lnTo>
                  <a:lnTo>
                    <a:pt x="287750" y="1416228"/>
                  </a:lnTo>
                  <a:lnTo>
                    <a:pt x="277092" y="1406956"/>
                  </a:lnTo>
                  <a:lnTo>
                    <a:pt x="270431" y="1393712"/>
                  </a:lnTo>
                  <a:lnTo>
                    <a:pt x="265102" y="1377818"/>
                  </a:lnTo>
                  <a:lnTo>
                    <a:pt x="263770" y="1363248"/>
                  </a:lnTo>
                  <a:lnTo>
                    <a:pt x="265102" y="1348679"/>
                  </a:lnTo>
                  <a:lnTo>
                    <a:pt x="331712" y="1040073"/>
                  </a:lnTo>
                  <a:lnTo>
                    <a:pt x="335708" y="1029145"/>
                  </a:lnTo>
                  <a:lnTo>
                    <a:pt x="335708" y="1028025"/>
                  </a:lnTo>
                  <a:lnTo>
                    <a:pt x="338373" y="1010616"/>
                  </a:lnTo>
                  <a:lnTo>
                    <a:pt x="403650" y="763850"/>
                  </a:lnTo>
                  <a:lnTo>
                    <a:pt x="403650" y="521131"/>
                  </a:lnTo>
                  <a:lnTo>
                    <a:pt x="311393" y="575497"/>
                  </a:lnTo>
                  <a:lnTo>
                    <a:pt x="311002" y="574531"/>
                  </a:lnTo>
                  <a:lnTo>
                    <a:pt x="303736" y="578164"/>
                  </a:lnTo>
                  <a:lnTo>
                    <a:pt x="289082" y="582160"/>
                  </a:lnTo>
                  <a:lnTo>
                    <a:pt x="274428" y="583492"/>
                  </a:lnTo>
                  <a:lnTo>
                    <a:pt x="258442" y="580828"/>
                  </a:lnTo>
                  <a:lnTo>
                    <a:pt x="250449" y="576831"/>
                  </a:lnTo>
                  <a:lnTo>
                    <a:pt x="242455" y="574167"/>
                  </a:lnTo>
                  <a:lnTo>
                    <a:pt x="235795" y="568838"/>
                  </a:lnTo>
                  <a:lnTo>
                    <a:pt x="227802" y="562177"/>
                  </a:lnTo>
                  <a:lnTo>
                    <a:pt x="26643" y="399653"/>
                  </a:lnTo>
                  <a:lnTo>
                    <a:pt x="17318" y="391660"/>
                  </a:lnTo>
                  <a:lnTo>
                    <a:pt x="10657" y="381002"/>
                  </a:lnTo>
                  <a:lnTo>
                    <a:pt x="5328" y="370345"/>
                  </a:lnTo>
                  <a:lnTo>
                    <a:pt x="2664" y="358355"/>
                  </a:lnTo>
                  <a:lnTo>
                    <a:pt x="0" y="346366"/>
                  </a:lnTo>
                  <a:lnTo>
                    <a:pt x="2664" y="335708"/>
                  </a:lnTo>
                  <a:lnTo>
                    <a:pt x="6661" y="323719"/>
                  </a:lnTo>
                  <a:lnTo>
                    <a:pt x="13321" y="311729"/>
                  </a:lnTo>
                  <a:lnTo>
                    <a:pt x="22647" y="303736"/>
                  </a:lnTo>
                  <a:lnTo>
                    <a:pt x="31972" y="295743"/>
                  </a:lnTo>
                  <a:lnTo>
                    <a:pt x="42629" y="290415"/>
                  </a:lnTo>
                  <a:lnTo>
                    <a:pt x="53287" y="287750"/>
                  </a:lnTo>
                  <a:lnTo>
                    <a:pt x="66608" y="287750"/>
                  </a:lnTo>
                  <a:lnTo>
                    <a:pt x="78598" y="289082"/>
                  </a:lnTo>
                  <a:lnTo>
                    <a:pt x="90588" y="291747"/>
                  </a:lnTo>
                  <a:lnTo>
                    <a:pt x="99913" y="298408"/>
                  </a:lnTo>
                  <a:lnTo>
                    <a:pt x="284860" y="434967"/>
                  </a:lnTo>
                  <a:lnTo>
                    <a:pt x="385510" y="383333"/>
                  </a:lnTo>
                  <a:lnTo>
                    <a:pt x="483451" y="330925"/>
                  </a:lnTo>
                  <a:lnTo>
                    <a:pt x="498263" y="323405"/>
                  </a:lnTo>
                  <a:lnTo>
                    <a:pt x="710105" y="207819"/>
                  </a:lnTo>
                  <a:lnTo>
                    <a:pt x="711300" y="210230"/>
                  </a:lnTo>
                  <a:close/>
                  <a:moveTo>
                    <a:pt x="455604" y="0"/>
                  </a:moveTo>
                  <a:lnTo>
                    <a:pt x="471590" y="0"/>
                  </a:lnTo>
                  <a:lnTo>
                    <a:pt x="486244" y="2652"/>
                  </a:lnTo>
                  <a:lnTo>
                    <a:pt x="499565" y="5304"/>
                  </a:lnTo>
                  <a:lnTo>
                    <a:pt x="514219" y="9282"/>
                  </a:lnTo>
                  <a:lnTo>
                    <a:pt x="526209" y="15912"/>
                  </a:lnTo>
                  <a:lnTo>
                    <a:pt x="539531" y="22542"/>
                  </a:lnTo>
                  <a:lnTo>
                    <a:pt x="550188" y="30499"/>
                  </a:lnTo>
                  <a:lnTo>
                    <a:pt x="560845" y="38455"/>
                  </a:lnTo>
                  <a:lnTo>
                    <a:pt x="570170" y="47737"/>
                  </a:lnTo>
                  <a:lnTo>
                    <a:pt x="578163" y="58345"/>
                  </a:lnTo>
                  <a:lnTo>
                    <a:pt x="587489" y="70280"/>
                  </a:lnTo>
                  <a:lnTo>
                    <a:pt x="594150" y="83540"/>
                  </a:lnTo>
                  <a:lnTo>
                    <a:pt x="598146" y="94148"/>
                  </a:lnTo>
                  <a:lnTo>
                    <a:pt x="603475" y="107408"/>
                  </a:lnTo>
                  <a:lnTo>
                    <a:pt x="607471" y="121995"/>
                  </a:lnTo>
                  <a:lnTo>
                    <a:pt x="607471" y="137907"/>
                  </a:lnTo>
                  <a:lnTo>
                    <a:pt x="607471" y="152493"/>
                  </a:lnTo>
                  <a:lnTo>
                    <a:pt x="607471" y="165754"/>
                  </a:lnTo>
                  <a:lnTo>
                    <a:pt x="603475" y="180340"/>
                  </a:lnTo>
                  <a:lnTo>
                    <a:pt x="598146" y="193600"/>
                  </a:lnTo>
                  <a:lnTo>
                    <a:pt x="594150" y="206861"/>
                  </a:lnTo>
                  <a:lnTo>
                    <a:pt x="587489" y="218795"/>
                  </a:lnTo>
                  <a:lnTo>
                    <a:pt x="578163" y="229403"/>
                  </a:lnTo>
                  <a:lnTo>
                    <a:pt x="570170" y="241338"/>
                  </a:lnTo>
                  <a:lnTo>
                    <a:pt x="560845" y="250620"/>
                  </a:lnTo>
                  <a:lnTo>
                    <a:pt x="548856" y="259902"/>
                  </a:lnTo>
                  <a:lnTo>
                    <a:pt x="536866" y="267859"/>
                  </a:lnTo>
                  <a:lnTo>
                    <a:pt x="526209" y="274489"/>
                  </a:lnTo>
                  <a:lnTo>
                    <a:pt x="512887" y="279793"/>
                  </a:lnTo>
                  <a:lnTo>
                    <a:pt x="499565" y="282445"/>
                  </a:lnTo>
                  <a:lnTo>
                    <a:pt x="486244" y="286423"/>
                  </a:lnTo>
                  <a:lnTo>
                    <a:pt x="471590" y="287749"/>
                  </a:lnTo>
                  <a:lnTo>
                    <a:pt x="455604" y="287749"/>
                  </a:lnTo>
                  <a:lnTo>
                    <a:pt x="440950" y="286423"/>
                  </a:lnTo>
                  <a:lnTo>
                    <a:pt x="427628" y="282445"/>
                  </a:lnTo>
                  <a:lnTo>
                    <a:pt x="414306" y="279793"/>
                  </a:lnTo>
                  <a:lnTo>
                    <a:pt x="400985" y="273163"/>
                  </a:lnTo>
                  <a:lnTo>
                    <a:pt x="387663" y="266532"/>
                  </a:lnTo>
                  <a:lnTo>
                    <a:pt x="377006" y="259902"/>
                  </a:lnTo>
                  <a:lnTo>
                    <a:pt x="366348" y="249294"/>
                  </a:lnTo>
                  <a:lnTo>
                    <a:pt x="357023" y="240012"/>
                  </a:lnTo>
                  <a:lnTo>
                    <a:pt x="349030" y="229403"/>
                  </a:lnTo>
                  <a:lnTo>
                    <a:pt x="339705" y="218795"/>
                  </a:lnTo>
                  <a:lnTo>
                    <a:pt x="333044" y="206861"/>
                  </a:lnTo>
                  <a:lnTo>
                    <a:pt x="329047" y="193600"/>
                  </a:lnTo>
                  <a:lnTo>
                    <a:pt x="323719" y="180340"/>
                  </a:lnTo>
                  <a:lnTo>
                    <a:pt x="322387" y="165754"/>
                  </a:lnTo>
                  <a:lnTo>
                    <a:pt x="319722" y="152493"/>
                  </a:lnTo>
                  <a:lnTo>
                    <a:pt x="319722" y="137907"/>
                  </a:lnTo>
                  <a:lnTo>
                    <a:pt x="322387" y="121995"/>
                  </a:lnTo>
                  <a:lnTo>
                    <a:pt x="323719" y="107408"/>
                  </a:lnTo>
                  <a:lnTo>
                    <a:pt x="329047" y="94148"/>
                  </a:lnTo>
                  <a:lnTo>
                    <a:pt x="333044" y="80888"/>
                  </a:lnTo>
                  <a:lnTo>
                    <a:pt x="339705" y="70280"/>
                  </a:lnTo>
                  <a:lnTo>
                    <a:pt x="349030" y="58345"/>
                  </a:lnTo>
                  <a:lnTo>
                    <a:pt x="357023" y="46411"/>
                  </a:lnTo>
                  <a:lnTo>
                    <a:pt x="366348" y="38455"/>
                  </a:lnTo>
                  <a:lnTo>
                    <a:pt x="378338" y="27847"/>
                  </a:lnTo>
                  <a:lnTo>
                    <a:pt x="390327" y="22542"/>
                  </a:lnTo>
                  <a:lnTo>
                    <a:pt x="400985" y="15912"/>
                  </a:lnTo>
                  <a:lnTo>
                    <a:pt x="414306" y="9282"/>
                  </a:lnTo>
                  <a:lnTo>
                    <a:pt x="427628" y="5304"/>
                  </a:lnTo>
                  <a:lnTo>
                    <a:pt x="440950" y="2652"/>
                  </a:lnTo>
                  <a:close/>
                </a:path>
              </a:pathLst>
            </a:custGeom>
            <a:solidFill>
              <a:srgbClr val="3E3E3E">
                <a:lumMod val="85000"/>
              </a:srgbClr>
            </a:solidFill>
            <a:ln>
              <a:noFill/>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3E3E3E">
                    <a:lumMod val="85000"/>
                  </a:srgbClr>
                </a:solidFill>
                <a:effectLst/>
                <a:uLnTx/>
                <a:uFillTx/>
                <a:latin typeface="微软雅黑" panose="020F0502020204030204"/>
                <a:ea typeface="微软雅黑"/>
                <a:cs typeface="+mn-ea"/>
                <a:sym typeface="+mn-lt"/>
              </a:endParaRPr>
            </a:p>
          </p:txBody>
        </p:sp>
        <p:sp>
          <p:nvSpPr>
            <p:cNvPr id="22" name="Title 1"/>
            <p:cNvSpPr txBox="1">
              <a:spLocks/>
            </p:cNvSpPr>
            <p:nvPr/>
          </p:nvSpPr>
          <p:spPr>
            <a:xfrm>
              <a:off x="9421947" y="2376771"/>
              <a:ext cx="714734" cy="797359"/>
            </a:xfrm>
            <a:prstGeom prst="rect">
              <a:avLst/>
            </a:prstGeom>
          </p:spPr>
          <p:txBody>
            <a:bodyPr wrap="square" anchor="ctr">
              <a:noAutofit/>
            </a:bodyPr>
            <a:lstStyle>
              <a:lvl1pPr algn="ctr" rtl="0" fontAlgn="base">
                <a:spcBef>
                  <a:spcPct val="0"/>
                </a:spcBef>
                <a:spcAft>
                  <a:spcPct val="0"/>
                </a:spcAft>
                <a:defRPr lang="en-US" sz="2400" kern="0" smtClean="0">
                  <a:solidFill>
                    <a:srgbClr val="DD2067"/>
                  </a:solidFill>
                  <a:latin typeface="+mj-lt"/>
                  <a:ea typeface="+mj-ea"/>
                  <a:cs typeface="Arial" pitchFamily="-109" charset="0"/>
                  <a:sym typeface="Calibri" charset="0"/>
                </a:defRPr>
              </a:lvl1pPr>
              <a:lvl2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2pPr>
              <a:lvl3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3pPr>
              <a:lvl4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4pPr>
              <a:lvl5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5pPr>
              <a:lvl6pPr marL="4572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6pPr>
              <a:lvl7pPr marL="9144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7pPr>
              <a:lvl8pPr marL="13716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8pPr>
              <a:lvl9pPr marL="18288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6600" b="1" i="0" u="none" strike="noStrike" kern="0" cap="none" spc="0" normalizeH="0" baseline="0" noProof="0" dirty="0">
                  <a:ln>
                    <a:noFill/>
                  </a:ln>
                  <a:solidFill>
                    <a:schemeClr val="accent3"/>
                  </a:solidFill>
                  <a:effectLst/>
                  <a:uLnTx/>
                  <a:uFillTx/>
                  <a:latin typeface="微软雅黑" panose="020F0502020204030204"/>
                  <a:ea typeface="微软雅黑"/>
                  <a:cs typeface="+mn-ea"/>
                  <a:sym typeface="+mn-lt"/>
                </a:rPr>
                <a:t>T</a:t>
              </a:r>
            </a:p>
          </p:txBody>
        </p:sp>
      </p:grpSp>
      <p:grpSp>
        <p:nvGrpSpPr>
          <p:cNvPr id="23" name="组合 22"/>
          <p:cNvGrpSpPr/>
          <p:nvPr/>
        </p:nvGrpSpPr>
        <p:grpSpPr>
          <a:xfrm>
            <a:off x="3530625" y="2228859"/>
            <a:ext cx="2045852" cy="1784219"/>
            <a:chOff x="3530625" y="2228859"/>
            <a:chExt cx="2045852" cy="1784219"/>
          </a:xfrm>
        </p:grpSpPr>
        <p:sp>
          <p:nvSpPr>
            <p:cNvPr id="24" name="Oval 29"/>
            <p:cNvSpPr/>
            <p:nvPr/>
          </p:nvSpPr>
          <p:spPr>
            <a:xfrm>
              <a:off x="3530625" y="3855912"/>
              <a:ext cx="1513206" cy="157166"/>
            </a:xfrm>
            <a:prstGeom prst="ellipse">
              <a:avLst/>
            </a:prstGeom>
            <a:solidFill>
              <a:srgbClr val="3E3E3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3E3E3E">
                    <a:lumMod val="85000"/>
                  </a:srgbClr>
                </a:solidFill>
                <a:effectLst/>
                <a:uLnTx/>
                <a:uFillTx/>
                <a:latin typeface="微软雅黑" panose="020F0502020204030204"/>
                <a:ea typeface="微软雅黑"/>
                <a:cs typeface="+mn-ea"/>
                <a:sym typeface="+mn-lt"/>
              </a:endParaRPr>
            </a:p>
          </p:txBody>
        </p:sp>
        <p:sp>
          <p:nvSpPr>
            <p:cNvPr id="25" name="Freeform 7"/>
            <p:cNvSpPr>
              <a:spLocks/>
            </p:cNvSpPr>
            <p:nvPr/>
          </p:nvSpPr>
          <p:spPr bwMode="auto">
            <a:xfrm>
              <a:off x="3785665" y="2699063"/>
              <a:ext cx="1003127" cy="1282883"/>
            </a:xfrm>
            <a:custGeom>
              <a:avLst/>
              <a:gdLst>
                <a:gd name="connsiteX0" fmla="*/ 405579 w 1003127"/>
                <a:gd name="connsiteY0" fmla="*/ 319721 h 1282883"/>
                <a:gd name="connsiteX1" fmla="*/ 421625 w 1003127"/>
                <a:gd name="connsiteY1" fmla="*/ 322391 h 1282883"/>
                <a:gd name="connsiteX2" fmla="*/ 439009 w 1003127"/>
                <a:gd name="connsiteY2" fmla="*/ 325061 h 1282883"/>
                <a:gd name="connsiteX3" fmla="*/ 452382 w 1003127"/>
                <a:gd name="connsiteY3" fmla="*/ 330401 h 1282883"/>
                <a:gd name="connsiteX4" fmla="*/ 463080 w 1003127"/>
                <a:gd name="connsiteY4" fmla="*/ 338411 h 1282883"/>
                <a:gd name="connsiteX5" fmla="*/ 475115 w 1003127"/>
                <a:gd name="connsiteY5" fmla="*/ 349090 h 1282883"/>
                <a:gd name="connsiteX6" fmla="*/ 482552 w 1003127"/>
                <a:gd name="connsiteY6" fmla="*/ 358990 h 1282883"/>
                <a:gd name="connsiteX7" fmla="*/ 655428 w 1003127"/>
                <a:gd name="connsiteY7" fmla="*/ 511815 h 1282883"/>
                <a:gd name="connsiteX8" fmla="*/ 655297 w 1003127"/>
                <a:gd name="connsiteY8" fmla="*/ 512144 h 1282883"/>
                <a:gd name="connsiteX9" fmla="*/ 663422 w 1003127"/>
                <a:gd name="connsiteY9" fmla="*/ 512877 h 1282883"/>
                <a:gd name="connsiteX10" fmla="*/ 952504 w 1003127"/>
                <a:gd name="connsiteY10" fmla="*/ 580359 h 1282883"/>
                <a:gd name="connsiteX11" fmla="*/ 965826 w 1003127"/>
                <a:gd name="connsiteY11" fmla="*/ 583005 h 1282883"/>
                <a:gd name="connsiteX12" fmla="*/ 975152 w 1003127"/>
                <a:gd name="connsiteY12" fmla="*/ 589621 h 1282883"/>
                <a:gd name="connsiteX13" fmla="*/ 985809 w 1003127"/>
                <a:gd name="connsiteY13" fmla="*/ 597560 h 1282883"/>
                <a:gd name="connsiteX14" fmla="*/ 993802 w 1003127"/>
                <a:gd name="connsiteY14" fmla="*/ 608145 h 1282883"/>
                <a:gd name="connsiteX15" fmla="*/ 999131 w 1003127"/>
                <a:gd name="connsiteY15" fmla="*/ 620054 h 1282883"/>
                <a:gd name="connsiteX16" fmla="*/ 1001795 w 1003127"/>
                <a:gd name="connsiteY16" fmla="*/ 630639 h 1282883"/>
                <a:gd name="connsiteX17" fmla="*/ 1003127 w 1003127"/>
                <a:gd name="connsiteY17" fmla="*/ 643870 h 1282883"/>
                <a:gd name="connsiteX18" fmla="*/ 1001795 w 1003127"/>
                <a:gd name="connsiteY18" fmla="*/ 657102 h 1282883"/>
                <a:gd name="connsiteX19" fmla="*/ 996466 w 1003127"/>
                <a:gd name="connsiteY19" fmla="*/ 669011 h 1282883"/>
                <a:gd name="connsiteX20" fmla="*/ 989805 w 1003127"/>
                <a:gd name="connsiteY20" fmla="*/ 680919 h 1282883"/>
                <a:gd name="connsiteX21" fmla="*/ 981812 w 1003127"/>
                <a:gd name="connsiteY21" fmla="*/ 690181 h 1282883"/>
                <a:gd name="connsiteX22" fmla="*/ 972487 w 1003127"/>
                <a:gd name="connsiteY22" fmla="*/ 696797 h 1282883"/>
                <a:gd name="connsiteX23" fmla="*/ 961830 w 1003127"/>
                <a:gd name="connsiteY23" fmla="*/ 703413 h 1282883"/>
                <a:gd name="connsiteX24" fmla="*/ 948508 w 1003127"/>
                <a:gd name="connsiteY24" fmla="*/ 707382 h 1282883"/>
                <a:gd name="connsiteX25" fmla="*/ 937851 w 1003127"/>
                <a:gd name="connsiteY25" fmla="*/ 707382 h 1282883"/>
                <a:gd name="connsiteX26" fmla="*/ 924529 w 1003127"/>
                <a:gd name="connsiteY26" fmla="*/ 704736 h 1282883"/>
                <a:gd name="connsiteX27" fmla="*/ 638111 w 1003127"/>
                <a:gd name="connsiteY27" fmla="*/ 649163 h 1282883"/>
                <a:gd name="connsiteX28" fmla="*/ 624789 w 1003127"/>
                <a:gd name="connsiteY28" fmla="*/ 646517 h 1282883"/>
                <a:gd name="connsiteX29" fmla="*/ 611467 w 1003127"/>
                <a:gd name="connsiteY29" fmla="*/ 637255 h 1282883"/>
                <a:gd name="connsiteX30" fmla="*/ 606676 w 1003127"/>
                <a:gd name="connsiteY30" fmla="*/ 633553 h 1282883"/>
                <a:gd name="connsiteX31" fmla="*/ 605918 w 1003127"/>
                <a:gd name="connsiteY31" fmla="*/ 635445 h 1282883"/>
                <a:gd name="connsiteX32" fmla="*/ 539333 w 1003127"/>
                <a:gd name="connsiteY32" fmla="*/ 578412 h 1282883"/>
                <a:gd name="connsiteX33" fmla="*/ 585879 w 1003127"/>
                <a:gd name="connsiteY33" fmla="*/ 776504 h 1282883"/>
                <a:gd name="connsiteX34" fmla="*/ 768924 w 1003127"/>
                <a:gd name="connsiteY34" fmla="*/ 746738 h 1282883"/>
                <a:gd name="connsiteX35" fmla="*/ 769996 w 1003127"/>
                <a:gd name="connsiteY35" fmla="*/ 746052 h 1282883"/>
                <a:gd name="connsiteX36" fmla="*/ 784650 w 1003127"/>
                <a:gd name="connsiteY36" fmla="*/ 742035 h 1282883"/>
                <a:gd name="connsiteX37" fmla="*/ 803301 w 1003127"/>
                <a:gd name="connsiteY37" fmla="*/ 739357 h 1282883"/>
                <a:gd name="connsiteX38" fmla="*/ 820619 w 1003127"/>
                <a:gd name="connsiteY38" fmla="*/ 742035 h 1282883"/>
                <a:gd name="connsiteX39" fmla="*/ 835273 w 1003127"/>
                <a:gd name="connsiteY39" fmla="*/ 746052 h 1282883"/>
                <a:gd name="connsiteX40" fmla="*/ 849927 w 1003127"/>
                <a:gd name="connsiteY40" fmla="*/ 755425 h 1282883"/>
                <a:gd name="connsiteX41" fmla="*/ 863249 w 1003127"/>
                <a:gd name="connsiteY41" fmla="*/ 764798 h 1282883"/>
                <a:gd name="connsiteX42" fmla="*/ 872575 w 1003127"/>
                <a:gd name="connsiteY42" fmla="*/ 778188 h 1282883"/>
                <a:gd name="connsiteX43" fmla="*/ 881900 w 1003127"/>
                <a:gd name="connsiteY43" fmla="*/ 791578 h 1282883"/>
                <a:gd name="connsiteX44" fmla="*/ 885896 w 1003127"/>
                <a:gd name="connsiteY44" fmla="*/ 807645 h 1282883"/>
                <a:gd name="connsiteX45" fmla="*/ 888561 w 1003127"/>
                <a:gd name="connsiteY45" fmla="*/ 825052 h 1282883"/>
                <a:gd name="connsiteX46" fmla="*/ 891225 w 1003127"/>
                <a:gd name="connsiteY46" fmla="*/ 1178543 h 1282883"/>
                <a:gd name="connsiteX47" fmla="*/ 889893 w 1003127"/>
                <a:gd name="connsiteY47" fmla="*/ 1194611 h 1282883"/>
                <a:gd name="connsiteX48" fmla="*/ 884564 w 1003127"/>
                <a:gd name="connsiteY48" fmla="*/ 1210679 h 1282883"/>
                <a:gd name="connsiteX49" fmla="*/ 876571 w 1003127"/>
                <a:gd name="connsiteY49" fmla="*/ 1226747 h 1282883"/>
                <a:gd name="connsiteX50" fmla="*/ 865914 w 1003127"/>
                <a:gd name="connsiteY50" fmla="*/ 1237459 h 1282883"/>
                <a:gd name="connsiteX51" fmla="*/ 855256 w 1003127"/>
                <a:gd name="connsiteY51" fmla="*/ 1248170 h 1282883"/>
                <a:gd name="connsiteX52" fmla="*/ 839270 w 1003127"/>
                <a:gd name="connsiteY52" fmla="*/ 1256204 h 1282883"/>
                <a:gd name="connsiteX53" fmla="*/ 823284 w 1003127"/>
                <a:gd name="connsiteY53" fmla="*/ 1261560 h 1282883"/>
                <a:gd name="connsiteX54" fmla="*/ 807298 w 1003127"/>
                <a:gd name="connsiteY54" fmla="*/ 1262899 h 1282883"/>
                <a:gd name="connsiteX55" fmla="*/ 789979 w 1003127"/>
                <a:gd name="connsiteY55" fmla="*/ 1261560 h 1282883"/>
                <a:gd name="connsiteX56" fmla="*/ 773993 w 1003127"/>
                <a:gd name="connsiteY56" fmla="*/ 1256204 h 1282883"/>
                <a:gd name="connsiteX57" fmla="*/ 760671 w 1003127"/>
                <a:gd name="connsiteY57" fmla="*/ 1249509 h 1282883"/>
                <a:gd name="connsiteX58" fmla="*/ 747349 w 1003127"/>
                <a:gd name="connsiteY58" fmla="*/ 1237459 h 1282883"/>
                <a:gd name="connsiteX59" fmla="*/ 736692 w 1003127"/>
                <a:gd name="connsiteY59" fmla="*/ 1226747 h 1282883"/>
                <a:gd name="connsiteX60" fmla="*/ 728699 w 1003127"/>
                <a:gd name="connsiteY60" fmla="*/ 1210679 h 1282883"/>
                <a:gd name="connsiteX61" fmla="*/ 723370 w 1003127"/>
                <a:gd name="connsiteY61" fmla="*/ 1195950 h 1282883"/>
                <a:gd name="connsiteX62" fmla="*/ 722038 w 1003127"/>
                <a:gd name="connsiteY62" fmla="*/ 1178543 h 1282883"/>
                <a:gd name="connsiteX63" fmla="*/ 720139 w 1003127"/>
                <a:gd name="connsiteY63" fmla="*/ 926610 h 1282883"/>
                <a:gd name="connsiteX64" fmla="*/ 504485 w 1003127"/>
                <a:gd name="connsiteY64" fmla="*/ 962424 h 1282883"/>
                <a:gd name="connsiteX65" fmla="*/ 515552 w 1003127"/>
                <a:gd name="connsiteY65" fmla="*/ 1132139 h 1282883"/>
                <a:gd name="connsiteX66" fmla="*/ 514925 w 1003127"/>
                <a:gd name="connsiteY66" fmla="*/ 1140309 h 1282883"/>
                <a:gd name="connsiteX67" fmla="*/ 515552 w 1003127"/>
                <a:gd name="connsiteY67" fmla="*/ 1147806 h 1282883"/>
                <a:gd name="connsiteX68" fmla="*/ 512895 w 1003127"/>
                <a:gd name="connsiteY68" fmla="*/ 1165021 h 1282883"/>
                <a:gd name="connsiteX69" fmla="*/ 507580 w 1003127"/>
                <a:gd name="connsiteY69" fmla="*/ 1179589 h 1282883"/>
                <a:gd name="connsiteX70" fmla="*/ 499607 w 1003127"/>
                <a:gd name="connsiteY70" fmla="*/ 1192832 h 1282883"/>
                <a:gd name="connsiteX71" fmla="*/ 487649 w 1003127"/>
                <a:gd name="connsiteY71" fmla="*/ 1206074 h 1282883"/>
                <a:gd name="connsiteX72" fmla="*/ 474361 w 1003127"/>
                <a:gd name="connsiteY72" fmla="*/ 1215344 h 1282883"/>
                <a:gd name="connsiteX73" fmla="*/ 459745 w 1003127"/>
                <a:gd name="connsiteY73" fmla="*/ 1221966 h 1282883"/>
                <a:gd name="connsiteX74" fmla="*/ 442471 w 1003127"/>
                <a:gd name="connsiteY74" fmla="*/ 1227263 h 1282883"/>
                <a:gd name="connsiteX75" fmla="*/ 96998 w 1003127"/>
                <a:gd name="connsiteY75" fmla="*/ 1282883 h 1282883"/>
                <a:gd name="connsiteX76" fmla="*/ 81053 w 1003127"/>
                <a:gd name="connsiteY76" fmla="*/ 1282883 h 1282883"/>
                <a:gd name="connsiteX77" fmla="*/ 65108 w 1003127"/>
                <a:gd name="connsiteY77" fmla="*/ 1281559 h 1282883"/>
                <a:gd name="connsiteX78" fmla="*/ 49163 w 1003127"/>
                <a:gd name="connsiteY78" fmla="*/ 1274938 h 1282883"/>
                <a:gd name="connsiteX79" fmla="*/ 34547 w 1003127"/>
                <a:gd name="connsiteY79" fmla="*/ 1266992 h 1282883"/>
                <a:gd name="connsiteX80" fmla="*/ 22588 w 1003127"/>
                <a:gd name="connsiteY80" fmla="*/ 1256397 h 1282883"/>
                <a:gd name="connsiteX81" fmla="*/ 13287 w 1003127"/>
                <a:gd name="connsiteY81" fmla="*/ 1243155 h 1282883"/>
                <a:gd name="connsiteX82" fmla="*/ 6643 w 1003127"/>
                <a:gd name="connsiteY82" fmla="*/ 1228587 h 1282883"/>
                <a:gd name="connsiteX83" fmla="*/ 1328 w 1003127"/>
                <a:gd name="connsiteY83" fmla="*/ 1212696 h 1282883"/>
                <a:gd name="connsiteX84" fmla="*/ 0 w 1003127"/>
                <a:gd name="connsiteY84" fmla="*/ 1195480 h 1282883"/>
                <a:gd name="connsiteX85" fmla="*/ 3986 w 1003127"/>
                <a:gd name="connsiteY85" fmla="*/ 1179589 h 1282883"/>
                <a:gd name="connsiteX86" fmla="*/ 7972 w 1003127"/>
                <a:gd name="connsiteY86" fmla="*/ 1162373 h 1282883"/>
                <a:gd name="connsiteX87" fmla="*/ 17273 w 1003127"/>
                <a:gd name="connsiteY87" fmla="*/ 1149130 h 1282883"/>
                <a:gd name="connsiteX88" fmla="*/ 27903 w 1003127"/>
                <a:gd name="connsiteY88" fmla="*/ 1138536 h 1282883"/>
                <a:gd name="connsiteX89" fmla="*/ 41191 w 1003127"/>
                <a:gd name="connsiteY89" fmla="*/ 1127941 h 1282883"/>
                <a:gd name="connsiteX90" fmla="*/ 55807 w 1003127"/>
                <a:gd name="connsiteY90" fmla="*/ 1119996 h 1282883"/>
                <a:gd name="connsiteX91" fmla="*/ 73081 w 1003127"/>
                <a:gd name="connsiteY91" fmla="*/ 1117347 h 1282883"/>
                <a:gd name="connsiteX92" fmla="*/ 341830 w 1003127"/>
                <a:gd name="connsiteY92" fmla="*/ 1073049 h 1282883"/>
                <a:gd name="connsiteX93" fmla="*/ 330819 w 1003127"/>
                <a:gd name="connsiteY93" fmla="*/ 903638 h 1282883"/>
                <a:gd name="connsiteX94" fmla="*/ 330693 w 1003127"/>
                <a:gd name="connsiteY94" fmla="*/ 903096 h 1282883"/>
                <a:gd name="connsiteX95" fmla="*/ 249121 w 1003127"/>
                <a:gd name="connsiteY95" fmla="*/ 443872 h 1282883"/>
                <a:gd name="connsiteX96" fmla="*/ 247784 w 1003127"/>
                <a:gd name="connsiteY96" fmla="*/ 426518 h 1282883"/>
                <a:gd name="connsiteX97" fmla="*/ 247784 w 1003127"/>
                <a:gd name="connsiteY97" fmla="*/ 410498 h 1282883"/>
                <a:gd name="connsiteX98" fmla="*/ 251796 w 1003127"/>
                <a:gd name="connsiteY98" fmla="*/ 394479 h 1282883"/>
                <a:gd name="connsiteX99" fmla="*/ 261157 w 1003127"/>
                <a:gd name="connsiteY99" fmla="*/ 379794 h 1282883"/>
                <a:gd name="connsiteX100" fmla="*/ 270517 w 1003127"/>
                <a:gd name="connsiteY100" fmla="*/ 369115 h 1282883"/>
                <a:gd name="connsiteX101" fmla="*/ 282552 w 1003127"/>
                <a:gd name="connsiteY101" fmla="*/ 357100 h 1282883"/>
                <a:gd name="connsiteX102" fmla="*/ 297262 w 1003127"/>
                <a:gd name="connsiteY102" fmla="*/ 346420 h 1282883"/>
                <a:gd name="connsiteX103" fmla="*/ 311972 w 1003127"/>
                <a:gd name="connsiteY103" fmla="*/ 339746 h 1282883"/>
                <a:gd name="connsiteX104" fmla="*/ 337379 w 1003127"/>
                <a:gd name="connsiteY104" fmla="*/ 331736 h 1282883"/>
                <a:gd name="connsiteX105" fmla="*/ 360112 w 1003127"/>
                <a:gd name="connsiteY105" fmla="*/ 325061 h 1282883"/>
                <a:gd name="connsiteX106" fmla="*/ 381508 w 1003127"/>
                <a:gd name="connsiteY106" fmla="*/ 322391 h 1282883"/>
                <a:gd name="connsiteX107" fmla="*/ 398320 w 1003127"/>
                <a:gd name="connsiteY107" fmla="*/ 0 h 1282883"/>
                <a:gd name="connsiteX108" fmla="*/ 412974 w 1003127"/>
                <a:gd name="connsiteY108" fmla="*/ 1321 h 1282883"/>
                <a:gd name="connsiteX109" fmla="*/ 427628 w 1003127"/>
                <a:gd name="connsiteY109" fmla="*/ 3961 h 1282883"/>
                <a:gd name="connsiteX110" fmla="*/ 442282 w 1003127"/>
                <a:gd name="connsiteY110" fmla="*/ 6602 h 1282883"/>
                <a:gd name="connsiteX111" fmla="*/ 455604 w 1003127"/>
                <a:gd name="connsiteY111" fmla="*/ 11884 h 1282883"/>
                <a:gd name="connsiteX112" fmla="*/ 468926 w 1003127"/>
                <a:gd name="connsiteY112" fmla="*/ 18486 h 1282883"/>
                <a:gd name="connsiteX113" fmla="*/ 480915 w 1003127"/>
                <a:gd name="connsiteY113" fmla="*/ 26409 h 1282883"/>
                <a:gd name="connsiteX114" fmla="*/ 492905 w 1003127"/>
                <a:gd name="connsiteY114" fmla="*/ 34331 h 1282883"/>
                <a:gd name="connsiteX115" fmla="*/ 503562 w 1003127"/>
                <a:gd name="connsiteY115" fmla="*/ 44895 h 1282883"/>
                <a:gd name="connsiteX116" fmla="*/ 514220 w 1003127"/>
                <a:gd name="connsiteY116" fmla="*/ 54138 h 1282883"/>
                <a:gd name="connsiteX117" fmla="*/ 522213 w 1003127"/>
                <a:gd name="connsiteY117" fmla="*/ 66022 h 1282883"/>
                <a:gd name="connsiteX118" fmla="*/ 528874 w 1003127"/>
                <a:gd name="connsiteY118" fmla="*/ 79226 h 1282883"/>
                <a:gd name="connsiteX119" fmla="*/ 535535 w 1003127"/>
                <a:gd name="connsiteY119" fmla="*/ 92430 h 1282883"/>
                <a:gd name="connsiteX120" fmla="*/ 540863 w 1003127"/>
                <a:gd name="connsiteY120" fmla="*/ 105635 h 1282883"/>
                <a:gd name="connsiteX121" fmla="*/ 544860 w 1003127"/>
                <a:gd name="connsiteY121" fmla="*/ 120160 h 1282883"/>
                <a:gd name="connsiteX122" fmla="*/ 547524 w 1003127"/>
                <a:gd name="connsiteY122" fmla="*/ 134684 h 1282883"/>
                <a:gd name="connsiteX123" fmla="*/ 547524 w 1003127"/>
                <a:gd name="connsiteY123" fmla="*/ 149209 h 1282883"/>
                <a:gd name="connsiteX124" fmla="*/ 547524 w 1003127"/>
                <a:gd name="connsiteY124" fmla="*/ 165054 h 1282883"/>
                <a:gd name="connsiteX125" fmla="*/ 544860 w 1003127"/>
                <a:gd name="connsiteY125" fmla="*/ 179579 h 1282883"/>
                <a:gd name="connsiteX126" fmla="*/ 540863 w 1003127"/>
                <a:gd name="connsiteY126" fmla="*/ 194104 h 1282883"/>
                <a:gd name="connsiteX127" fmla="*/ 535535 w 1003127"/>
                <a:gd name="connsiteY127" fmla="*/ 208628 h 1282883"/>
                <a:gd name="connsiteX128" fmla="*/ 528874 w 1003127"/>
                <a:gd name="connsiteY128" fmla="*/ 220512 h 1282883"/>
                <a:gd name="connsiteX129" fmla="*/ 522213 w 1003127"/>
                <a:gd name="connsiteY129" fmla="*/ 233717 h 1282883"/>
                <a:gd name="connsiteX130" fmla="*/ 514220 w 1003127"/>
                <a:gd name="connsiteY130" fmla="*/ 245601 h 1282883"/>
                <a:gd name="connsiteX131" fmla="*/ 503562 w 1003127"/>
                <a:gd name="connsiteY131" fmla="*/ 254844 h 1282883"/>
                <a:gd name="connsiteX132" fmla="*/ 492905 w 1003127"/>
                <a:gd name="connsiteY132" fmla="*/ 264087 h 1282883"/>
                <a:gd name="connsiteX133" fmla="*/ 480915 w 1003127"/>
                <a:gd name="connsiteY133" fmla="*/ 274650 h 1282883"/>
                <a:gd name="connsiteX134" fmla="*/ 468926 w 1003127"/>
                <a:gd name="connsiteY134" fmla="*/ 281252 h 1282883"/>
                <a:gd name="connsiteX135" fmla="*/ 455604 w 1003127"/>
                <a:gd name="connsiteY135" fmla="*/ 287854 h 1282883"/>
                <a:gd name="connsiteX136" fmla="*/ 442282 w 1003127"/>
                <a:gd name="connsiteY136" fmla="*/ 293136 h 1282883"/>
                <a:gd name="connsiteX137" fmla="*/ 427628 w 1003127"/>
                <a:gd name="connsiteY137" fmla="*/ 295777 h 1282883"/>
                <a:gd name="connsiteX138" fmla="*/ 412974 w 1003127"/>
                <a:gd name="connsiteY138" fmla="*/ 299738 h 1282883"/>
                <a:gd name="connsiteX139" fmla="*/ 398320 w 1003127"/>
                <a:gd name="connsiteY139" fmla="*/ 299738 h 1282883"/>
                <a:gd name="connsiteX140" fmla="*/ 381002 w 1003127"/>
                <a:gd name="connsiteY140" fmla="*/ 299738 h 1282883"/>
                <a:gd name="connsiteX141" fmla="*/ 366348 w 1003127"/>
                <a:gd name="connsiteY141" fmla="*/ 295777 h 1282883"/>
                <a:gd name="connsiteX142" fmla="*/ 351694 w 1003127"/>
                <a:gd name="connsiteY142" fmla="*/ 293136 h 1282883"/>
                <a:gd name="connsiteX143" fmla="*/ 338372 w 1003127"/>
                <a:gd name="connsiteY143" fmla="*/ 287854 h 1282883"/>
                <a:gd name="connsiteX144" fmla="*/ 325051 w 1003127"/>
                <a:gd name="connsiteY144" fmla="*/ 281252 h 1282883"/>
                <a:gd name="connsiteX145" fmla="*/ 313061 w 1003127"/>
                <a:gd name="connsiteY145" fmla="*/ 274650 h 1282883"/>
                <a:gd name="connsiteX146" fmla="*/ 302404 w 1003127"/>
                <a:gd name="connsiteY146" fmla="*/ 264087 h 1282883"/>
                <a:gd name="connsiteX147" fmla="*/ 290414 w 1003127"/>
                <a:gd name="connsiteY147" fmla="*/ 254844 h 1282883"/>
                <a:gd name="connsiteX148" fmla="*/ 279757 w 1003127"/>
                <a:gd name="connsiteY148" fmla="*/ 245601 h 1282883"/>
                <a:gd name="connsiteX149" fmla="*/ 271763 w 1003127"/>
                <a:gd name="connsiteY149" fmla="*/ 233717 h 1282883"/>
                <a:gd name="connsiteX150" fmla="*/ 265103 w 1003127"/>
                <a:gd name="connsiteY150" fmla="*/ 220512 h 1282883"/>
                <a:gd name="connsiteX151" fmla="*/ 258442 w 1003127"/>
                <a:gd name="connsiteY151" fmla="*/ 208628 h 1282883"/>
                <a:gd name="connsiteX152" fmla="*/ 254445 w 1003127"/>
                <a:gd name="connsiteY152" fmla="*/ 194104 h 1282883"/>
                <a:gd name="connsiteX153" fmla="*/ 249116 w 1003127"/>
                <a:gd name="connsiteY153" fmla="*/ 179579 h 1282883"/>
                <a:gd name="connsiteX154" fmla="*/ 247784 w 1003127"/>
                <a:gd name="connsiteY154" fmla="*/ 165054 h 1282883"/>
                <a:gd name="connsiteX155" fmla="*/ 247784 w 1003127"/>
                <a:gd name="connsiteY155" fmla="*/ 149209 h 1282883"/>
                <a:gd name="connsiteX156" fmla="*/ 247784 w 1003127"/>
                <a:gd name="connsiteY156" fmla="*/ 134684 h 1282883"/>
                <a:gd name="connsiteX157" fmla="*/ 249116 w 1003127"/>
                <a:gd name="connsiteY157" fmla="*/ 120160 h 1282883"/>
                <a:gd name="connsiteX158" fmla="*/ 254445 w 1003127"/>
                <a:gd name="connsiteY158" fmla="*/ 105635 h 1282883"/>
                <a:gd name="connsiteX159" fmla="*/ 258442 w 1003127"/>
                <a:gd name="connsiteY159" fmla="*/ 92430 h 1282883"/>
                <a:gd name="connsiteX160" fmla="*/ 265103 w 1003127"/>
                <a:gd name="connsiteY160" fmla="*/ 79226 h 1282883"/>
                <a:gd name="connsiteX161" fmla="*/ 271763 w 1003127"/>
                <a:gd name="connsiteY161" fmla="*/ 66022 h 1282883"/>
                <a:gd name="connsiteX162" fmla="*/ 279757 w 1003127"/>
                <a:gd name="connsiteY162" fmla="*/ 54138 h 1282883"/>
                <a:gd name="connsiteX163" fmla="*/ 290414 w 1003127"/>
                <a:gd name="connsiteY163" fmla="*/ 44895 h 1282883"/>
                <a:gd name="connsiteX164" fmla="*/ 302404 w 1003127"/>
                <a:gd name="connsiteY164" fmla="*/ 34331 h 1282883"/>
                <a:gd name="connsiteX165" fmla="*/ 313061 w 1003127"/>
                <a:gd name="connsiteY165" fmla="*/ 26409 h 1282883"/>
                <a:gd name="connsiteX166" fmla="*/ 325051 w 1003127"/>
                <a:gd name="connsiteY166" fmla="*/ 18486 h 1282883"/>
                <a:gd name="connsiteX167" fmla="*/ 338372 w 1003127"/>
                <a:gd name="connsiteY167" fmla="*/ 11884 h 1282883"/>
                <a:gd name="connsiteX168" fmla="*/ 351694 w 1003127"/>
                <a:gd name="connsiteY168" fmla="*/ 6602 h 1282883"/>
                <a:gd name="connsiteX169" fmla="*/ 366348 w 1003127"/>
                <a:gd name="connsiteY169" fmla="*/ 3961 h 1282883"/>
                <a:gd name="connsiteX170" fmla="*/ 381002 w 1003127"/>
                <a:gd name="connsiteY170" fmla="*/ 1321 h 1282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1003127" h="1282883">
                  <a:moveTo>
                    <a:pt x="405579" y="319721"/>
                  </a:moveTo>
                  <a:lnTo>
                    <a:pt x="421625" y="322391"/>
                  </a:lnTo>
                  <a:lnTo>
                    <a:pt x="439009" y="325061"/>
                  </a:lnTo>
                  <a:lnTo>
                    <a:pt x="452382" y="330401"/>
                  </a:lnTo>
                  <a:lnTo>
                    <a:pt x="463080" y="338411"/>
                  </a:lnTo>
                  <a:lnTo>
                    <a:pt x="475115" y="349090"/>
                  </a:lnTo>
                  <a:lnTo>
                    <a:pt x="482552" y="358990"/>
                  </a:lnTo>
                  <a:lnTo>
                    <a:pt x="655428" y="511815"/>
                  </a:lnTo>
                  <a:lnTo>
                    <a:pt x="655297" y="512144"/>
                  </a:lnTo>
                  <a:lnTo>
                    <a:pt x="663422" y="512877"/>
                  </a:lnTo>
                  <a:lnTo>
                    <a:pt x="952504" y="580359"/>
                  </a:lnTo>
                  <a:lnTo>
                    <a:pt x="965826" y="583005"/>
                  </a:lnTo>
                  <a:lnTo>
                    <a:pt x="975152" y="589621"/>
                  </a:lnTo>
                  <a:lnTo>
                    <a:pt x="985809" y="597560"/>
                  </a:lnTo>
                  <a:lnTo>
                    <a:pt x="993802" y="608145"/>
                  </a:lnTo>
                  <a:lnTo>
                    <a:pt x="999131" y="620054"/>
                  </a:lnTo>
                  <a:lnTo>
                    <a:pt x="1001795" y="630639"/>
                  </a:lnTo>
                  <a:lnTo>
                    <a:pt x="1003127" y="643870"/>
                  </a:lnTo>
                  <a:lnTo>
                    <a:pt x="1001795" y="657102"/>
                  </a:lnTo>
                  <a:lnTo>
                    <a:pt x="996466" y="669011"/>
                  </a:lnTo>
                  <a:lnTo>
                    <a:pt x="989805" y="680919"/>
                  </a:lnTo>
                  <a:lnTo>
                    <a:pt x="981812" y="690181"/>
                  </a:lnTo>
                  <a:lnTo>
                    <a:pt x="972487" y="696797"/>
                  </a:lnTo>
                  <a:lnTo>
                    <a:pt x="961830" y="703413"/>
                  </a:lnTo>
                  <a:lnTo>
                    <a:pt x="948508" y="707382"/>
                  </a:lnTo>
                  <a:lnTo>
                    <a:pt x="937851" y="707382"/>
                  </a:lnTo>
                  <a:lnTo>
                    <a:pt x="924529" y="704736"/>
                  </a:lnTo>
                  <a:lnTo>
                    <a:pt x="638111" y="649163"/>
                  </a:lnTo>
                  <a:lnTo>
                    <a:pt x="624789" y="646517"/>
                  </a:lnTo>
                  <a:lnTo>
                    <a:pt x="611467" y="637255"/>
                  </a:lnTo>
                  <a:lnTo>
                    <a:pt x="606676" y="633553"/>
                  </a:lnTo>
                  <a:lnTo>
                    <a:pt x="605918" y="635445"/>
                  </a:lnTo>
                  <a:lnTo>
                    <a:pt x="539333" y="578412"/>
                  </a:lnTo>
                  <a:lnTo>
                    <a:pt x="585879" y="776504"/>
                  </a:lnTo>
                  <a:lnTo>
                    <a:pt x="768924" y="746738"/>
                  </a:lnTo>
                  <a:lnTo>
                    <a:pt x="769996" y="746052"/>
                  </a:lnTo>
                  <a:lnTo>
                    <a:pt x="784650" y="742035"/>
                  </a:lnTo>
                  <a:lnTo>
                    <a:pt x="803301" y="739357"/>
                  </a:lnTo>
                  <a:lnTo>
                    <a:pt x="820619" y="742035"/>
                  </a:lnTo>
                  <a:lnTo>
                    <a:pt x="835273" y="746052"/>
                  </a:lnTo>
                  <a:lnTo>
                    <a:pt x="849927" y="755425"/>
                  </a:lnTo>
                  <a:lnTo>
                    <a:pt x="863249" y="764798"/>
                  </a:lnTo>
                  <a:lnTo>
                    <a:pt x="872575" y="778188"/>
                  </a:lnTo>
                  <a:lnTo>
                    <a:pt x="881900" y="791578"/>
                  </a:lnTo>
                  <a:lnTo>
                    <a:pt x="885896" y="807645"/>
                  </a:lnTo>
                  <a:lnTo>
                    <a:pt x="888561" y="825052"/>
                  </a:lnTo>
                  <a:lnTo>
                    <a:pt x="891225" y="1178543"/>
                  </a:lnTo>
                  <a:lnTo>
                    <a:pt x="889893" y="1194611"/>
                  </a:lnTo>
                  <a:lnTo>
                    <a:pt x="884564" y="1210679"/>
                  </a:lnTo>
                  <a:lnTo>
                    <a:pt x="876571" y="1226747"/>
                  </a:lnTo>
                  <a:lnTo>
                    <a:pt x="865914" y="1237459"/>
                  </a:lnTo>
                  <a:lnTo>
                    <a:pt x="855256" y="1248170"/>
                  </a:lnTo>
                  <a:lnTo>
                    <a:pt x="839270" y="1256204"/>
                  </a:lnTo>
                  <a:lnTo>
                    <a:pt x="823284" y="1261560"/>
                  </a:lnTo>
                  <a:lnTo>
                    <a:pt x="807298" y="1262899"/>
                  </a:lnTo>
                  <a:lnTo>
                    <a:pt x="789979" y="1261560"/>
                  </a:lnTo>
                  <a:lnTo>
                    <a:pt x="773993" y="1256204"/>
                  </a:lnTo>
                  <a:lnTo>
                    <a:pt x="760671" y="1249509"/>
                  </a:lnTo>
                  <a:lnTo>
                    <a:pt x="747349" y="1237459"/>
                  </a:lnTo>
                  <a:lnTo>
                    <a:pt x="736692" y="1226747"/>
                  </a:lnTo>
                  <a:lnTo>
                    <a:pt x="728699" y="1210679"/>
                  </a:lnTo>
                  <a:lnTo>
                    <a:pt x="723370" y="1195950"/>
                  </a:lnTo>
                  <a:lnTo>
                    <a:pt x="722038" y="1178543"/>
                  </a:lnTo>
                  <a:lnTo>
                    <a:pt x="720139" y="926610"/>
                  </a:lnTo>
                  <a:lnTo>
                    <a:pt x="504485" y="962424"/>
                  </a:lnTo>
                  <a:lnTo>
                    <a:pt x="515552" y="1132139"/>
                  </a:lnTo>
                  <a:lnTo>
                    <a:pt x="514925" y="1140309"/>
                  </a:lnTo>
                  <a:lnTo>
                    <a:pt x="515552" y="1147806"/>
                  </a:lnTo>
                  <a:lnTo>
                    <a:pt x="512895" y="1165021"/>
                  </a:lnTo>
                  <a:lnTo>
                    <a:pt x="507580" y="1179589"/>
                  </a:lnTo>
                  <a:lnTo>
                    <a:pt x="499607" y="1192832"/>
                  </a:lnTo>
                  <a:lnTo>
                    <a:pt x="487649" y="1206074"/>
                  </a:lnTo>
                  <a:lnTo>
                    <a:pt x="474361" y="1215344"/>
                  </a:lnTo>
                  <a:lnTo>
                    <a:pt x="459745" y="1221966"/>
                  </a:lnTo>
                  <a:lnTo>
                    <a:pt x="442471" y="1227263"/>
                  </a:lnTo>
                  <a:lnTo>
                    <a:pt x="96998" y="1282883"/>
                  </a:lnTo>
                  <a:lnTo>
                    <a:pt x="81053" y="1282883"/>
                  </a:lnTo>
                  <a:lnTo>
                    <a:pt x="65108" y="1281559"/>
                  </a:lnTo>
                  <a:lnTo>
                    <a:pt x="49163" y="1274938"/>
                  </a:lnTo>
                  <a:lnTo>
                    <a:pt x="34547" y="1266992"/>
                  </a:lnTo>
                  <a:lnTo>
                    <a:pt x="22588" y="1256397"/>
                  </a:lnTo>
                  <a:lnTo>
                    <a:pt x="13287" y="1243155"/>
                  </a:lnTo>
                  <a:lnTo>
                    <a:pt x="6643" y="1228587"/>
                  </a:lnTo>
                  <a:lnTo>
                    <a:pt x="1328" y="1212696"/>
                  </a:lnTo>
                  <a:lnTo>
                    <a:pt x="0" y="1195480"/>
                  </a:lnTo>
                  <a:lnTo>
                    <a:pt x="3986" y="1179589"/>
                  </a:lnTo>
                  <a:lnTo>
                    <a:pt x="7972" y="1162373"/>
                  </a:lnTo>
                  <a:lnTo>
                    <a:pt x="17273" y="1149130"/>
                  </a:lnTo>
                  <a:lnTo>
                    <a:pt x="27903" y="1138536"/>
                  </a:lnTo>
                  <a:lnTo>
                    <a:pt x="41191" y="1127941"/>
                  </a:lnTo>
                  <a:lnTo>
                    <a:pt x="55807" y="1119996"/>
                  </a:lnTo>
                  <a:lnTo>
                    <a:pt x="73081" y="1117347"/>
                  </a:lnTo>
                  <a:lnTo>
                    <a:pt x="341830" y="1073049"/>
                  </a:lnTo>
                  <a:lnTo>
                    <a:pt x="330819" y="903638"/>
                  </a:lnTo>
                  <a:lnTo>
                    <a:pt x="330693" y="903096"/>
                  </a:lnTo>
                  <a:lnTo>
                    <a:pt x="249121" y="443872"/>
                  </a:lnTo>
                  <a:lnTo>
                    <a:pt x="247784" y="426518"/>
                  </a:lnTo>
                  <a:lnTo>
                    <a:pt x="247784" y="410498"/>
                  </a:lnTo>
                  <a:lnTo>
                    <a:pt x="251796" y="394479"/>
                  </a:lnTo>
                  <a:lnTo>
                    <a:pt x="261157" y="379794"/>
                  </a:lnTo>
                  <a:lnTo>
                    <a:pt x="270517" y="369115"/>
                  </a:lnTo>
                  <a:lnTo>
                    <a:pt x="282552" y="357100"/>
                  </a:lnTo>
                  <a:lnTo>
                    <a:pt x="297262" y="346420"/>
                  </a:lnTo>
                  <a:lnTo>
                    <a:pt x="311972" y="339746"/>
                  </a:lnTo>
                  <a:lnTo>
                    <a:pt x="337379" y="331736"/>
                  </a:lnTo>
                  <a:lnTo>
                    <a:pt x="360112" y="325061"/>
                  </a:lnTo>
                  <a:lnTo>
                    <a:pt x="381508" y="322391"/>
                  </a:lnTo>
                  <a:close/>
                  <a:moveTo>
                    <a:pt x="398320" y="0"/>
                  </a:moveTo>
                  <a:lnTo>
                    <a:pt x="412974" y="1321"/>
                  </a:lnTo>
                  <a:lnTo>
                    <a:pt x="427628" y="3961"/>
                  </a:lnTo>
                  <a:lnTo>
                    <a:pt x="442282" y="6602"/>
                  </a:lnTo>
                  <a:lnTo>
                    <a:pt x="455604" y="11884"/>
                  </a:lnTo>
                  <a:lnTo>
                    <a:pt x="468926" y="18486"/>
                  </a:lnTo>
                  <a:lnTo>
                    <a:pt x="480915" y="26409"/>
                  </a:lnTo>
                  <a:lnTo>
                    <a:pt x="492905" y="34331"/>
                  </a:lnTo>
                  <a:lnTo>
                    <a:pt x="503562" y="44895"/>
                  </a:lnTo>
                  <a:lnTo>
                    <a:pt x="514220" y="54138"/>
                  </a:lnTo>
                  <a:lnTo>
                    <a:pt x="522213" y="66022"/>
                  </a:lnTo>
                  <a:lnTo>
                    <a:pt x="528874" y="79226"/>
                  </a:lnTo>
                  <a:lnTo>
                    <a:pt x="535535" y="92430"/>
                  </a:lnTo>
                  <a:lnTo>
                    <a:pt x="540863" y="105635"/>
                  </a:lnTo>
                  <a:lnTo>
                    <a:pt x="544860" y="120160"/>
                  </a:lnTo>
                  <a:lnTo>
                    <a:pt x="547524" y="134684"/>
                  </a:lnTo>
                  <a:lnTo>
                    <a:pt x="547524" y="149209"/>
                  </a:lnTo>
                  <a:lnTo>
                    <a:pt x="547524" y="165054"/>
                  </a:lnTo>
                  <a:lnTo>
                    <a:pt x="544860" y="179579"/>
                  </a:lnTo>
                  <a:lnTo>
                    <a:pt x="540863" y="194104"/>
                  </a:lnTo>
                  <a:lnTo>
                    <a:pt x="535535" y="208628"/>
                  </a:lnTo>
                  <a:lnTo>
                    <a:pt x="528874" y="220512"/>
                  </a:lnTo>
                  <a:lnTo>
                    <a:pt x="522213" y="233717"/>
                  </a:lnTo>
                  <a:lnTo>
                    <a:pt x="514220" y="245601"/>
                  </a:lnTo>
                  <a:lnTo>
                    <a:pt x="503562" y="254844"/>
                  </a:lnTo>
                  <a:lnTo>
                    <a:pt x="492905" y="264087"/>
                  </a:lnTo>
                  <a:lnTo>
                    <a:pt x="480915" y="274650"/>
                  </a:lnTo>
                  <a:lnTo>
                    <a:pt x="468926" y="281252"/>
                  </a:lnTo>
                  <a:lnTo>
                    <a:pt x="455604" y="287854"/>
                  </a:lnTo>
                  <a:lnTo>
                    <a:pt x="442282" y="293136"/>
                  </a:lnTo>
                  <a:lnTo>
                    <a:pt x="427628" y="295777"/>
                  </a:lnTo>
                  <a:lnTo>
                    <a:pt x="412974" y="299738"/>
                  </a:lnTo>
                  <a:lnTo>
                    <a:pt x="398320" y="299738"/>
                  </a:lnTo>
                  <a:lnTo>
                    <a:pt x="381002" y="299738"/>
                  </a:lnTo>
                  <a:lnTo>
                    <a:pt x="366348" y="295777"/>
                  </a:lnTo>
                  <a:lnTo>
                    <a:pt x="351694" y="293136"/>
                  </a:lnTo>
                  <a:lnTo>
                    <a:pt x="338372" y="287854"/>
                  </a:lnTo>
                  <a:lnTo>
                    <a:pt x="325051" y="281252"/>
                  </a:lnTo>
                  <a:lnTo>
                    <a:pt x="313061" y="274650"/>
                  </a:lnTo>
                  <a:lnTo>
                    <a:pt x="302404" y="264087"/>
                  </a:lnTo>
                  <a:lnTo>
                    <a:pt x="290414" y="254844"/>
                  </a:lnTo>
                  <a:lnTo>
                    <a:pt x="279757" y="245601"/>
                  </a:lnTo>
                  <a:lnTo>
                    <a:pt x="271763" y="233717"/>
                  </a:lnTo>
                  <a:lnTo>
                    <a:pt x="265103" y="220512"/>
                  </a:lnTo>
                  <a:lnTo>
                    <a:pt x="258442" y="208628"/>
                  </a:lnTo>
                  <a:lnTo>
                    <a:pt x="254445" y="194104"/>
                  </a:lnTo>
                  <a:lnTo>
                    <a:pt x="249116" y="179579"/>
                  </a:lnTo>
                  <a:lnTo>
                    <a:pt x="247784" y="165054"/>
                  </a:lnTo>
                  <a:lnTo>
                    <a:pt x="247784" y="149209"/>
                  </a:lnTo>
                  <a:lnTo>
                    <a:pt x="247784" y="134684"/>
                  </a:lnTo>
                  <a:lnTo>
                    <a:pt x="249116" y="120160"/>
                  </a:lnTo>
                  <a:lnTo>
                    <a:pt x="254445" y="105635"/>
                  </a:lnTo>
                  <a:lnTo>
                    <a:pt x="258442" y="92430"/>
                  </a:lnTo>
                  <a:lnTo>
                    <a:pt x="265103" y="79226"/>
                  </a:lnTo>
                  <a:lnTo>
                    <a:pt x="271763" y="66022"/>
                  </a:lnTo>
                  <a:lnTo>
                    <a:pt x="279757" y="54138"/>
                  </a:lnTo>
                  <a:lnTo>
                    <a:pt x="290414" y="44895"/>
                  </a:lnTo>
                  <a:lnTo>
                    <a:pt x="302404" y="34331"/>
                  </a:lnTo>
                  <a:lnTo>
                    <a:pt x="313061" y="26409"/>
                  </a:lnTo>
                  <a:lnTo>
                    <a:pt x="325051" y="18486"/>
                  </a:lnTo>
                  <a:lnTo>
                    <a:pt x="338372" y="11884"/>
                  </a:lnTo>
                  <a:lnTo>
                    <a:pt x="351694" y="6602"/>
                  </a:lnTo>
                  <a:lnTo>
                    <a:pt x="366348" y="3961"/>
                  </a:lnTo>
                  <a:lnTo>
                    <a:pt x="381002" y="1321"/>
                  </a:lnTo>
                  <a:close/>
                </a:path>
              </a:pathLst>
            </a:custGeom>
            <a:solidFill>
              <a:srgbClr val="3E3E3E">
                <a:lumMod val="85000"/>
              </a:srgbClr>
            </a:solidFill>
            <a:ln>
              <a:noFill/>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3E3E3E">
                    <a:lumMod val="85000"/>
                  </a:srgbClr>
                </a:solidFill>
                <a:effectLst/>
                <a:uLnTx/>
                <a:uFillTx/>
                <a:latin typeface="微软雅黑" panose="020F0502020204030204"/>
                <a:ea typeface="微软雅黑"/>
                <a:cs typeface="+mn-ea"/>
                <a:sym typeface="+mn-lt"/>
              </a:endParaRPr>
            </a:p>
          </p:txBody>
        </p:sp>
        <p:sp>
          <p:nvSpPr>
            <p:cNvPr id="26" name="Freeform 426"/>
            <p:cNvSpPr>
              <a:spLocks/>
            </p:cNvSpPr>
            <p:nvPr/>
          </p:nvSpPr>
          <p:spPr bwMode="auto">
            <a:xfrm>
              <a:off x="4397502" y="2228859"/>
              <a:ext cx="1178975" cy="1182969"/>
            </a:xfrm>
            <a:custGeom>
              <a:avLst/>
              <a:gdLst>
                <a:gd name="T0" fmla="*/ 886 w 887"/>
                <a:gd name="T1" fmla="*/ 466 h 887"/>
                <a:gd name="T2" fmla="*/ 879 w 887"/>
                <a:gd name="T3" fmla="*/ 533 h 887"/>
                <a:gd name="T4" fmla="*/ 860 w 887"/>
                <a:gd name="T5" fmla="*/ 596 h 887"/>
                <a:gd name="T6" fmla="*/ 834 w 887"/>
                <a:gd name="T7" fmla="*/ 655 h 887"/>
                <a:gd name="T8" fmla="*/ 799 w 887"/>
                <a:gd name="T9" fmla="*/ 709 h 887"/>
                <a:gd name="T10" fmla="*/ 757 w 887"/>
                <a:gd name="T11" fmla="*/ 757 h 887"/>
                <a:gd name="T12" fmla="*/ 709 w 887"/>
                <a:gd name="T13" fmla="*/ 800 h 887"/>
                <a:gd name="T14" fmla="*/ 655 w 887"/>
                <a:gd name="T15" fmla="*/ 833 h 887"/>
                <a:gd name="T16" fmla="*/ 596 w 887"/>
                <a:gd name="T17" fmla="*/ 861 h 887"/>
                <a:gd name="T18" fmla="*/ 533 w 887"/>
                <a:gd name="T19" fmla="*/ 878 h 887"/>
                <a:gd name="T20" fmla="*/ 467 w 887"/>
                <a:gd name="T21" fmla="*/ 887 h 887"/>
                <a:gd name="T22" fmla="*/ 421 w 887"/>
                <a:gd name="T23" fmla="*/ 887 h 887"/>
                <a:gd name="T24" fmla="*/ 354 w 887"/>
                <a:gd name="T25" fmla="*/ 878 h 887"/>
                <a:gd name="T26" fmla="*/ 290 w 887"/>
                <a:gd name="T27" fmla="*/ 861 h 887"/>
                <a:gd name="T28" fmla="*/ 232 w 887"/>
                <a:gd name="T29" fmla="*/ 833 h 887"/>
                <a:gd name="T30" fmla="*/ 179 w 887"/>
                <a:gd name="T31" fmla="*/ 800 h 887"/>
                <a:gd name="T32" fmla="*/ 130 w 887"/>
                <a:gd name="T33" fmla="*/ 757 h 887"/>
                <a:gd name="T34" fmla="*/ 88 w 887"/>
                <a:gd name="T35" fmla="*/ 709 h 887"/>
                <a:gd name="T36" fmla="*/ 53 w 887"/>
                <a:gd name="T37" fmla="*/ 655 h 887"/>
                <a:gd name="T38" fmla="*/ 27 w 887"/>
                <a:gd name="T39" fmla="*/ 596 h 887"/>
                <a:gd name="T40" fmla="*/ 10 w 887"/>
                <a:gd name="T41" fmla="*/ 533 h 887"/>
                <a:gd name="T42" fmla="*/ 1 w 887"/>
                <a:gd name="T43" fmla="*/ 466 h 887"/>
                <a:gd name="T44" fmla="*/ 1 w 887"/>
                <a:gd name="T45" fmla="*/ 420 h 887"/>
                <a:gd name="T46" fmla="*/ 10 w 887"/>
                <a:gd name="T47" fmla="*/ 354 h 887"/>
                <a:gd name="T48" fmla="*/ 27 w 887"/>
                <a:gd name="T49" fmla="*/ 291 h 887"/>
                <a:gd name="T50" fmla="*/ 53 w 887"/>
                <a:gd name="T51" fmla="*/ 232 h 887"/>
                <a:gd name="T52" fmla="*/ 88 w 887"/>
                <a:gd name="T53" fmla="*/ 178 h 887"/>
                <a:gd name="T54" fmla="*/ 130 w 887"/>
                <a:gd name="T55" fmla="*/ 129 h 887"/>
                <a:gd name="T56" fmla="*/ 179 w 887"/>
                <a:gd name="T57" fmla="*/ 88 h 887"/>
                <a:gd name="T58" fmla="*/ 232 w 887"/>
                <a:gd name="T59" fmla="*/ 53 h 887"/>
                <a:gd name="T60" fmla="*/ 290 w 887"/>
                <a:gd name="T61" fmla="*/ 27 h 887"/>
                <a:gd name="T62" fmla="*/ 354 w 887"/>
                <a:gd name="T63" fmla="*/ 9 h 887"/>
                <a:gd name="T64" fmla="*/ 421 w 887"/>
                <a:gd name="T65" fmla="*/ 0 h 887"/>
                <a:gd name="T66" fmla="*/ 467 w 887"/>
                <a:gd name="T67" fmla="*/ 0 h 887"/>
                <a:gd name="T68" fmla="*/ 533 w 887"/>
                <a:gd name="T69" fmla="*/ 9 h 887"/>
                <a:gd name="T70" fmla="*/ 596 w 887"/>
                <a:gd name="T71" fmla="*/ 27 h 887"/>
                <a:gd name="T72" fmla="*/ 655 w 887"/>
                <a:gd name="T73" fmla="*/ 53 h 887"/>
                <a:gd name="T74" fmla="*/ 709 w 887"/>
                <a:gd name="T75" fmla="*/ 88 h 887"/>
                <a:gd name="T76" fmla="*/ 757 w 887"/>
                <a:gd name="T77" fmla="*/ 129 h 887"/>
                <a:gd name="T78" fmla="*/ 799 w 887"/>
                <a:gd name="T79" fmla="*/ 178 h 887"/>
                <a:gd name="T80" fmla="*/ 834 w 887"/>
                <a:gd name="T81" fmla="*/ 232 h 887"/>
                <a:gd name="T82" fmla="*/ 860 w 887"/>
                <a:gd name="T83" fmla="*/ 291 h 887"/>
                <a:gd name="T84" fmla="*/ 879 w 887"/>
                <a:gd name="T85" fmla="*/ 354 h 887"/>
                <a:gd name="T86" fmla="*/ 886 w 887"/>
                <a:gd name="T87" fmla="*/ 420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87" h="887">
                  <a:moveTo>
                    <a:pt x="887" y="444"/>
                  </a:moveTo>
                  <a:lnTo>
                    <a:pt x="887" y="444"/>
                  </a:lnTo>
                  <a:lnTo>
                    <a:pt x="886" y="466"/>
                  </a:lnTo>
                  <a:lnTo>
                    <a:pt x="885" y="489"/>
                  </a:lnTo>
                  <a:lnTo>
                    <a:pt x="882" y="511"/>
                  </a:lnTo>
                  <a:lnTo>
                    <a:pt x="879" y="533"/>
                  </a:lnTo>
                  <a:lnTo>
                    <a:pt x="874" y="555"/>
                  </a:lnTo>
                  <a:lnTo>
                    <a:pt x="867" y="576"/>
                  </a:lnTo>
                  <a:lnTo>
                    <a:pt x="860" y="596"/>
                  </a:lnTo>
                  <a:lnTo>
                    <a:pt x="852" y="617"/>
                  </a:lnTo>
                  <a:lnTo>
                    <a:pt x="844" y="635"/>
                  </a:lnTo>
                  <a:lnTo>
                    <a:pt x="834" y="655"/>
                  </a:lnTo>
                  <a:lnTo>
                    <a:pt x="823" y="674"/>
                  </a:lnTo>
                  <a:lnTo>
                    <a:pt x="811" y="691"/>
                  </a:lnTo>
                  <a:lnTo>
                    <a:pt x="799" y="709"/>
                  </a:lnTo>
                  <a:lnTo>
                    <a:pt x="785" y="726"/>
                  </a:lnTo>
                  <a:lnTo>
                    <a:pt x="772" y="742"/>
                  </a:lnTo>
                  <a:lnTo>
                    <a:pt x="757" y="757"/>
                  </a:lnTo>
                  <a:lnTo>
                    <a:pt x="742" y="772"/>
                  </a:lnTo>
                  <a:lnTo>
                    <a:pt x="726" y="786"/>
                  </a:lnTo>
                  <a:lnTo>
                    <a:pt x="709" y="800"/>
                  </a:lnTo>
                  <a:lnTo>
                    <a:pt x="692" y="812"/>
                  </a:lnTo>
                  <a:lnTo>
                    <a:pt x="673" y="823"/>
                  </a:lnTo>
                  <a:lnTo>
                    <a:pt x="655" y="833"/>
                  </a:lnTo>
                  <a:lnTo>
                    <a:pt x="636" y="843"/>
                  </a:lnTo>
                  <a:lnTo>
                    <a:pt x="616" y="852"/>
                  </a:lnTo>
                  <a:lnTo>
                    <a:pt x="596" y="861"/>
                  </a:lnTo>
                  <a:lnTo>
                    <a:pt x="575" y="867"/>
                  </a:lnTo>
                  <a:lnTo>
                    <a:pt x="554" y="873"/>
                  </a:lnTo>
                  <a:lnTo>
                    <a:pt x="533" y="878"/>
                  </a:lnTo>
                  <a:lnTo>
                    <a:pt x="511" y="882"/>
                  </a:lnTo>
                  <a:lnTo>
                    <a:pt x="489" y="885"/>
                  </a:lnTo>
                  <a:lnTo>
                    <a:pt x="467" y="887"/>
                  </a:lnTo>
                  <a:lnTo>
                    <a:pt x="443" y="887"/>
                  </a:lnTo>
                  <a:lnTo>
                    <a:pt x="443" y="887"/>
                  </a:lnTo>
                  <a:lnTo>
                    <a:pt x="421" y="887"/>
                  </a:lnTo>
                  <a:lnTo>
                    <a:pt x="399" y="885"/>
                  </a:lnTo>
                  <a:lnTo>
                    <a:pt x="376" y="882"/>
                  </a:lnTo>
                  <a:lnTo>
                    <a:pt x="354" y="878"/>
                  </a:lnTo>
                  <a:lnTo>
                    <a:pt x="333" y="873"/>
                  </a:lnTo>
                  <a:lnTo>
                    <a:pt x="312" y="867"/>
                  </a:lnTo>
                  <a:lnTo>
                    <a:pt x="290" y="861"/>
                  </a:lnTo>
                  <a:lnTo>
                    <a:pt x="271" y="852"/>
                  </a:lnTo>
                  <a:lnTo>
                    <a:pt x="251" y="843"/>
                  </a:lnTo>
                  <a:lnTo>
                    <a:pt x="232" y="833"/>
                  </a:lnTo>
                  <a:lnTo>
                    <a:pt x="213" y="823"/>
                  </a:lnTo>
                  <a:lnTo>
                    <a:pt x="196" y="812"/>
                  </a:lnTo>
                  <a:lnTo>
                    <a:pt x="179" y="800"/>
                  </a:lnTo>
                  <a:lnTo>
                    <a:pt x="161" y="786"/>
                  </a:lnTo>
                  <a:lnTo>
                    <a:pt x="145" y="772"/>
                  </a:lnTo>
                  <a:lnTo>
                    <a:pt x="130" y="757"/>
                  </a:lnTo>
                  <a:lnTo>
                    <a:pt x="115" y="742"/>
                  </a:lnTo>
                  <a:lnTo>
                    <a:pt x="102" y="726"/>
                  </a:lnTo>
                  <a:lnTo>
                    <a:pt x="88" y="709"/>
                  </a:lnTo>
                  <a:lnTo>
                    <a:pt x="75" y="691"/>
                  </a:lnTo>
                  <a:lnTo>
                    <a:pt x="64" y="674"/>
                  </a:lnTo>
                  <a:lnTo>
                    <a:pt x="53" y="655"/>
                  </a:lnTo>
                  <a:lnTo>
                    <a:pt x="44" y="635"/>
                  </a:lnTo>
                  <a:lnTo>
                    <a:pt x="34" y="617"/>
                  </a:lnTo>
                  <a:lnTo>
                    <a:pt x="27" y="596"/>
                  </a:lnTo>
                  <a:lnTo>
                    <a:pt x="19" y="576"/>
                  </a:lnTo>
                  <a:lnTo>
                    <a:pt x="14" y="555"/>
                  </a:lnTo>
                  <a:lnTo>
                    <a:pt x="10" y="533"/>
                  </a:lnTo>
                  <a:lnTo>
                    <a:pt x="5" y="511"/>
                  </a:lnTo>
                  <a:lnTo>
                    <a:pt x="2" y="489"/>
                  </a:lnTo>
                  <a:lnTo>
                    <a:pt x="1" y="466"/>
                  </a:lnTo>
                  <a:lnTo>
                    <a:pt x="0" y="444"/>
                  </a:lnTo>
                  <a:lnTo>
                    <a:pt x="0" y="444"/>
                  </a:lnTo>
                  <a:lnTo>
                    <a:pt x="1" y="420"/>
                  </a:lnTo>
                  <a:lnTo>
                    <a:pt x="2" y="398"/>
                  </a:lnTo>
                  <a:lnTo>
                    <a:pt x="5" y="375"/>
                  </a:lnTo>
                  <a:lnTo>
                    <a:pt x="10" y="354"/>
                  </a:lnTo>
                  <a:lnTo>
                    <a:pt x="14" y="333"/>
                  </a:lnTo>
                  <a:lnTo>
                    <a:pt x="19" y="312"/>
                  </a:lnTo>
                  <a:lnTo>
                    <a:pt x="27" y="291"/>
                  </a:lnTo>
                  <a:lnTo>
                    <a:pt x="34" y="271"/>
                  </a:lnTo>
                  <a:lnTo>
                    <a:pt x="44" y="251"/>
                  </a:lnTo>
                  <a:lnTo>
                    <a:pt x="53" y="232"/>
                  </a:lnTo>
                  <a:lnTo>
                    <a:pt x="64" y="214"/>
                  </a:lnTo>
                  <a:lnTo>
                    <a:pt x="75" y="195"/>
                  </a:lnTo>
                  <a:lnTo>
                    <a:pt x="88" y="178"/>
                  </a:lnTo>
                  <a:lnTo>
                    <a:pt x="102" y="162"/>
                  </a:lnTo>
                  <a:lnTo>
                    <a:pt x="115" y="145"/>
                  </a:lnTo>
                  <a:lnTo>
                    <a:pt x="130" y="129"/>
                  </a:lnTo>
                  <a:lnTo>
                    <a:pt x="145" y="116"/>
                  </a:lnTo>
                  <a:lnTo>
                    <a:pt x="161" y="101"/>
                  </a:lnTo>
                  <a:lnTo>
                    <a:pt x="179" y="88"/>
                  </a:lnTo>
                  <a:lnTo>
                    <a:pt x="196" y="76"/>
                  </a:lnTo>
                  <a:lnTo>
                    <a:pt x="213" y="65"/>
                  </a:lnTo>
                  <a:lnTo>
                    <a:pt x="232" y="53"/>
                  </a:lnTo>
                  <a:lnTo>
                    <a:pt x="251" y="43"/>
                  </a:lnTo>
                  <a:lnTo>
                    <a:pt x="271" y="35"/>
                  </a:lnTo>
                  <a:lnTo>
                    <a:pt x="290" y="27"/>
                  </a:lnTo>
                  <a:lnTo>
                    <a:pt x="312" y="20"/>
                  </a:lnTo>
                  <a:lnTo>
                    <a:pt x="333" y="14"/>
                  </a:lnTo>
                  <a:lnTo>
                    <a:pt x="354" y="9"/>
                  </a:lnTo>
                  <a:lnTo>
                    <a:pt x="376" y="5"/>
                  </a:lnTo>
                  <a:lnTo>
                    <a:pt x="399" y="2"/>
                  </a:lnTo>
                  <a:lnTo>
                    <a:pt x="421" y="0"/>
                  </a:lnTo>
                  <a:lnTo>
                    <a:pt x="443" y="0"/>
                  </a:lnTo>
                  <a:lnTo>
                    <a:pt x="443" y="0"/>
                  </a:lnTo>
                  <a:lnTo>
                    <a:pt x="467" y="0"/>
                  </a:lnTo>
                  <a:lnTo>
                    <a:pt x="489" y="2"/>
                  </a:lnTo>
                  <a:lnTo>
                    <a:pt x="511" y="5"/>
                  </a:lnTo>
                  <a:lnTo>
                    <a:pt x="533" y="9"/>
                  </a:lnTo>
                  <a:lnTo>
                    <a:pt x="554" y="14"/>
                  </a:lnTo>
                  <a:lnTo>
                    <a:pt x="575" y="20"/>
                  </a:lnTo>
                  <a:lnTo>
                    <a:pt x="596" y="27"/>
                  </a:lnTo>
                  <a:lnTo>
                    <a:pt x="616" y="35"/>
                  </a:lnTo>
                  <a:lnTo>
                    <a:pt x="636" y="43"/>
                  </a:lnTo>
                  <a:lnTo>
                    <a:pt x="655" y="53"/>
                  </a:lnTo>
                  <a:lnTo>
                    <a:pt x="673" y="65"/>
                  </a:lnTo>
                  <a:lnTo>
                    <a:pt x="692" y="76"/>
                  </a:lnTo>
                  <a:lnTo>
                    <a:pt x="709" y="88"/>
                  </a:lnTo>
                  <a:lnTo>
                    <a:pt x="726" y="101"/>
                  </a:lnTo>
                  <a:lnTo>
                    <a:pt x="742" y="116"/>
                  </a:lnTo>
                  <a:lnTo>
                    <a:pt x="757" y="129"/>
                  </a:lnTo>
                  <a:lnTo>
                    <a:pt x="772" y="145"/>
                  </a:lnTo>
                  <a:lnTo>
                    <a:pt x="785" y="162"/>
                  </a:lnTo>
                  <a:lnTo>
                    <a:pt x="799" y="178"/>
                  </a:lnTo>
                  <a:lnTo>
                    <a:pt x="811" y="195"/>
                  </a:lnTo>
                  <a:lnTo>
                    <a:pt x="823" y="214"/>
                  </a:lnTo>
                  <a:lnTo>
                    <a:pt x="834" y="232"/>
                  </a:lnTo>
                  <a:lnTo>
                    <a:pt x="844" y="251"/>
                  </a:lnTo>
                  <a:lnTo>
                    <a:pt x="852" y="271"/>
                  </a:lnTo>
                  <a:lnTo>
                    <a:pt x="860" y="291"/>
                  </a:lnTo>
                  <a:lnTo>
                    <a:pt x="867" y="312"/>
                  </a:lnTo>
                  <a:lnTo>
                    <a:pt x="874" y="333"/>
                  </a:lnTo>
                  <a:lnTo>
                    <a:pt x="879" y="354"/>
                  </a:lnTo>
                  <a:lnTo>
                    <a:pt x="882" y="375"/>
                  </a:lnTo>
                  <a:lnTo>
                    <a:pt x="885" y="398"/>
                  </a:lnTo>
                  <a:lnTo>
                    <a:pt x="886" y="420"/>
                  </a:lnTo>
                  <a:lnTo>
                    <a:pt x="887" y="444"/>
                  </a:lnTo>
                </a:path>
              </a:pathLst>
            </a:custGeom>
            <a:solidFill>
              <a:srgbClr val="1070FD"/>
            </a:solidFill>
            <a:ln w="12700" cap="flat" cmpd="sng" algn="ctr">
              <a:noFill/>
              <a:prstDash val="solid"/>
              <a:miter lim="800000"/>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3E3E3E">
                    <a:lumMod val="85000"/>
                  </a:srgbClr>
                </a:solidFill>
                <a:effectLst/>
                <a:uLnTx/>
                <a:uFillTx/>
                <a:latin typeface="微软雅黑" panose="020F0502020204030204"/>
                <a:ea typeface="微软雅黑"/>
                <a:cs typeface="+mn-ea"/>
                <a:sym typeface="+mn-lt"/>
              </a:endParaRPr>
            </a:p>
          </p:txBody>
        </p:sp>
        <p:sp>
          <p:nvSpPr>
            <p:cNvPr id="27" name="Title 1"/>
            <p:cNvSpPr txBox="1">
              <a:spLocks/>
            </p:cNvSpPr>
            <p:nvPr/>
          </p:nvSpPr>
          <p:spPr>
            <a:xfrm>
              <a:off x="4643855" y="2398020"/>
              <a:ext cx="714734" cy="797359"/>
            </a:xfrm>
            <a:prstGeom prst="rect">
              <a:avLst/>
            </a:prstGeom>
          </p:spPr>
          <p:txBody>
            <a:bodyPr wrap="square" anchor="ctr">
              <a:noAutofit/>
            </a:bodyPr>
            <a:lstStyle>
              <a:lvl1pPr algn="ctr" rtl="0" fontAlgn="base">
                <a:spcBef>
                  <a:spcPct val="0"/>
                </a:spcBef>
                <a:spcAft>
                  <a:spcPct val="0"/>
                </a:spcAft>
                <a:defRPr lang="en-US" sz="2400" kern="0" smtClean="0">
                  <a:solidFill>
                    <a:srgbClr val="DD2067"/>
                  </a:solidFill>
                  <a:latin typeface="+mj-lt"/>
                  <a:ea typeface="+mj-ea"/>
                  <a:cs typeface="Arial" pitchFamily="-109" charset="0"/>
                  <a:sym typeface="Calibri" charset="0"/>
                </a:defRPr>
              </a:lvl1pPr>
              <a:lvl2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2pPr>
              <a:lvl3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3pPr>
              <a:lvl4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4pPr>
              <a:lvl5pPr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5pPr>
              <a:lvl6pPr marL="4572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6pPr>
              <a:lvl7pPr marL="9144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7pPr>
              <a:lvl8pPr marL="13716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8pPr>
              <a:lvl9pPr marL="1828800" algn="ctr" rtl="0" fontAlgn="base">
                <a:spcBef>
                  <a:spcPct val="0"/>
                </a:spcBef>
                <a:spcAft>
                  <a:spcPct val="0"/>
                </a:spcAft>
                <a:defRPr sz="4400">
                  <a:solidFill>
                    <a:schemeClr val="tx1"/>
                  </a:solidFill>
                  <a:latin typeface="Calibri" charset="0"/>
                  <a:ea typeface="ヒラギノ角ゴ ProN W3" charset="0"/>
                  <a:cs typeface="ヒラギノ角ゴ ProN W3" charset="0"/>
                  <a:sym typeface="Calibri"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6600" b="1" i="0" u="none" strike="noStrike" kern="0" cap="none" spc="0" normalizeH="0" baseline="0" noProof="0" dirty="0">
                  <a:ln>
                    <a:noFill/>
                  </a:ln>
                  <a:solidFill>
                    <a:srgbClr val="3E3E3E"/>
                  </a:solidFill>
                  <a:effectLst/>
                  <a:uLnTx/>
                  <a:uFillTx/>
                  <a:latin typeface="微软雅黑" panose="020F0502020204030204"/>
                  <a:ea typeface="微软雅黑"/>
                  <a:cs typeface="+mn-ea"/>
                  <a:sym typeface="+mn-lt"/>
                </a:rPr>
                <a:t>W</a:t>
              </a:r>
            </a:p>
          </p:txBody>
        </p:sp>
      </p:grpSp>
      <p:grpSp>
        <p:nvGrpSpPr>
          <p:cNvPr id="28" name="组合 27"/>
          <p:cNvGrpSpPr/>
          <p:nvPr/>
        </p:nvGrpSpPr>
        <p:grpSpPr>
          <a:xfrm>
            <a:off x="1080941" y="1833227"/>
            <a:ext cx="1797727" cy="1324457"/>
            <a:chOff x="1080941" y="1833227"/>
            <a:chExt cx="1797727" cy="1324457"/>
          </a:xfrm>
        </p:grpSpPr>
        <p:sp>
          <p:nvSpPr>
            <p:cNvPr id="33" name="Title 18"/>
            <p:cNvSpPr txBox="1">
              <a:spLocks/>
            </p:cNvSpPr>
            <p:nvPr/>
          </p:nvSpPr>
          <p:spPr>
            <a:xfrm>
              <a:off x="1080942" y="1833227"/>
              <a:ext cx="1797726" cy="307777"/>
            </a:xfrm>
            <a:prstGeom prst="rect">
              <a:avLst/>
            </a:prstGeom>
          </p:spPr>
          <p:txBody>
            <a:bodyPr wrap="square" anchor="t">
              <a:spAutoFit/>
            </a:bodyPr>
            <a:lstStyle>
              <a:defPPr>
                <a:defRPr lang="en-US"/>
              </a:defPPr>
              <a:lvl1pPr algn="r">
                <a:buClr>
                  <a:srgbClr val="E24848"/>
                </a:buClr>
                <a:defRPr sz="140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algn="l"/>
              <a:r>
                <a:rPr lang="zh-CN" altLang="en-US" b="1" dirty="0">
                  <a:solidFill>
                    <a:schemeClr val="tx1">
                      <a:lumMod val="10000"/>
                    </a:schemeClr>
                  </a:solidFill>
                  <a:cs typeface="+mn-ea"/>
                  <a:sym typeface="+mn-lt"/>
                </a:rPr>
                <a:t>优势（</a:t>
              </a:r>
              <a:r>
                <a:rPr lang="en-US" altLang="zh-CN" b="1" dirty="0">
                  <a:solidFill>
                    <a:schemeClr val="tx1">
                      <a:lumMod val="10000"/>
                    </a:schemeClr>
                  </a:solidFill>
                  <a:cs typeface="+mn-ea"/>
                  <a:sym typeface="+mn-lt"/>
                </a:rPr>
                <a:t>Strength</a:t>
              </a:r>
              <a:r>
                <a:rPr lang="zh-CN" altLang="en-US" b="1" dirty="0">
                  <a:solidFill>
                    <a:schemeClr val="tx1">
                      <a:lumMod val="10000"/>
                    </a:schemeClr>
                  </a:solidFill>
                  <a:cs typeface="+mn-ea"/>
                  <a:sym typeface="+mn-lt"/>
                </a:rPr>
                <a:t>）</a:t>
              </a:r>
            </a:p>
          </p:txBody>
        </p:sp>
        <p:sp>
          <p:nvSpPr>
            <p:cNvPr id="34" name="Rectangle 33"/>
            <p:cNvSpPr/>
            <p:nvPr/>
          </p:nvSpPr>
          <p:spPr>
            <a:xfrm>
              <a:off x="1080941" y="2218965"/>
              <a:ext cx="1797726" cy="938719"/>
            </a:xfrm>
            <a:prstGeom prst="rect">
              <a:avLst/>
            </a:prstGeom>
          </p:spPr>
          <p:txBody>
            <a:bodyPr wrap="square">
              <a:spAutoFit/>
            </a:bodyPr>
            <a:lstStyle/>
            <a:p>
              <a:pPr algn="just">
                <a:buClr>
                  <a:srgbClr val="E24848"/>
                </a:buClr>
                <a:defRPr/>
              </a:pPr>
              <a:r>
                <a:rPr lang="zh-CN" altLang="en-US" sz="1100" noProof="1">
                  <a:solidFill>
                    <a:srgbClr val="3E3E3E">
                      <a:lumMod val="85000"/>
                    </a:srgbClr>
                  </a:solidFill>
                  <a:latin typeface="微软雅黑" panose="020F0502020204030204"/>
                  <a:ea typeface="微软雅黑"/>
                  <a:cs typeface="+mn-ea"/>
                  <a:sym typeface="+mn-lt"/>
                </a:rPr>
                <a:t>用户可以在投影仪或者计算机上进行演示，也可以将演示文稿打印出来，制作成胶片，以便应用到更广泛的领域中。</a:t>
              </a:r>
            </a:p>
          </p:txBody>
        </p:sp>
      </p:grpSp>
      <p:grpSp>
        <p:nvGrpSpPr>
          <p:cNvPr id="35" name="组合 34"/>
          <p:cNvGrpSpPr/>
          <p:nvPr/>
        </p:nvGrpSpPr>
        <p:grpSpPr>
          <a:xfrm>
            <a:off x="3584415" y="4325623"/>
            <a:ext cx="1836677" cy="1324457"/>
            <a:chOff x="3584415" y="4325623"/>
            <a:chExt cx="1836677" cy="1324457"/>
          </a:xfrm>
        </p:grpSpPr>
        <p:sp>
          <p:nvSpPr>
            <p:cNvPr id="36" name="Title 18"/>
            <p:cNvSpPr txBox="1">
              <a:spLocks/>
            </p:cNvSpPr>
            <p:nvPr/>
          </p:nvSpPr>
          <p:spPr>
            <a:xfrm>
              <a:off x="3584415" y="4325623"/>
              <a:ext cx="1736677" cy="307777"/>
            </a:xfrm>
            <a:prstGeom prst="rect">
              <a:avLst/>
            </a:prstGeom>
          </p:spPr>
          <p:txBody>
            <a:bodyPr wrap="square" anchor="t">
              <a:spAutoFit/>
            </a:bodyPr>
            <a:lstStyle>
              <a:defPPr>
                <a:defRPr lang="en-US"/>
              </a:defPPr>
              <a:lvl1pPr algn="r">
                <a:buClr>
                  <a:srgbClr val="E24848"/>
                </a:buClr>
                <a:defRPr sz="140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algn="l"/>
              <a:r>
                <a:rPr lang="zh-CN" altLang="en-US" b="1" dirty="0">
                  <a:solidFill>
                    <a:schemeClr val="tx1">
                      <a:lumMod val="10000"/>
                    </a:schemeClr>
                  </a:solidFill>
                  <a:cs typeface="+mn-ea"/>
                  <a:sym typeface="+mn-lt"/>
                </a:rPr>
                <a:t>劣势（</a:t>
              </a:r>
              <a:r>
                <a:rPr lang="en-US" altLang="zh-CN" b="1" dirty="0">
                  <a:solidFill>
                    <a:schemeClr val="tx1">
                      <a:lumMod val="10000"/>
                    </a:schemeClr>
                  </a:solidFill>
                  <a:cs typeface="+mn-ea"/>
                  <a:sym typeface="+mn-lt"/>
                </a:rPr>
                <a:t>Weakness</a:t>
              </a:r>
              <a:r>
                <a:rPr lang="zh-CN" altLang="en-US" b="1" dirty="0">
                  <a:solidFill>
                    <a:schemeClr val="tx1">
                      <a:lumMod val="10000"/>
                    </a:schemeClr>
                  </a:solidFill>
                  <a:cs typeface="+mn-ea"/>
                  <a:sym typeface="+mn-lt"/>
                </a:rPr>
                <a:t>）</a:t>
              </a:r>
            </a:p>
          </p:txBody>
        </p:sp>
        <p:sp>
          <p:nvSpPr>
            <p:cNvPr id="37" name="Rectangle 36"/>
            <p:cNvSpPr/>
            <p:nvPr/>
          </p:nvSpPr>
          <p:spPr>
            <a:xfrm>
              <a:off x="3623366" y="4711361"/>
              <a:ext cx="1797726" cy="938719"/>
            </a:xfrm>
            <a:prstGeom prst="rect">
              <a:avLst/>
            </a:prstGeom>
          </p:spPr>
          <p:txBody>
            <a:bodyPr wrap="square">
              <a:spAutoFit/>
            </a:bodyPr>
            <a:lstStyle/>
            <a:p>
              <a:pPr algn="just">
                <a:buClr>
                  <a:srgbClr val="E24848"/>
                </a:buClr>
                <a:defRPr/>
              </a:pPr>
              <a:r>
                <a:rPr lang="zh-CN" altLang="en-US" sz="1100" noProof="1">
                  <a:solidFill>
                    <a:srgbClr val="3E3E3E">
                      <a:lumMod val="85000"/>
                    </a:srgbClr>
                  </a:solidFill>
                  <a:latin typeface="微软雅黑" panose="020F0502020204030204"/>
                  <a:ea typeface="微软雅黑"/>
                  <a:cs typeface="+mn-ea"/>
                  <a:sym typeface="+mn-lt"/>
                </a:rPr>
                <a:t>用户可以在投影仪或者计算机上进行演示，也可以将演示文稿打印出来，制作成胶片，以便应用到更广泛的领域中。</a:t>
              </a:r>
            </a:p>
          </p:txBody>
        </p:sp>
      </p:grpSp>
      <p:grpSp>
        <p:nvGrpSpPr>
          <p:cNvPr id="38" name="组合 37"/>
          <p:cNvGrpSpPr/>
          <p:nvPr/>
        </p:nvGrpSpPr>
        <p:grpSpPr>
          <a:xfrm>
            <a:off x="6599583" y="2182508"/>
            <a:ext cx="2056531" cy="1255388"/>
            <a:chOff x="6599583" y="2182508"/>
            <a:chExt cx="2056531" cy="1255388"/>
          </a:xfrm>
        </p:grpSpPr>
        <p:sp>
          <p:nvSpPr>
            <p:cNvPr id="39" name="Title 18"/>
            <p:cNvSpPr txBox="1">
              <a:spLocks/>
            </p:cNvSpPr>
            <p:nvPr/>
          </p:nvSpPr>
          <p:spPr>
            <a:xfrm>
              <a:off x="6599583" y="2182508"/>
              <a:ext cx="2056531" cy="307777"/>
            </a:xfrm>
            <a:prstGeom prst="rect">
              <a:avLst/>
            </a:prstGeom>
          </p:spPr>
          <p:txBody>
            <a:bodyPr wrap="square" anchor="t">
              <a:spAutoFit/>
            </a:bodyPr>
            <a:lstStyle>
              <a:defPPr>
                <a:defRPr lang="en-US"/>
              </a:defPPr>
              <a:lvl1pPr algn="r">
                <a:buClr>
                  <a:srgbClr val="E24848"/>
                </a:buClr>
                <a:defRPr sz="140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algn="l"/>
              <a:r>
                <a:rPr lang="zh-CN" altLang="en-US" b="1" dirty="0">
                  <a:solidFill>
                    <a:schemeClr val="tx1">
                      <a:lumMod val="10000"/>
                    </a:schemeClr>
                  </a:solidFill>
                  <a:cs typeface="+mn-ea"/>
                  <a:sym typeface="+mn-lt"/>
                </a:rPr>
                <a:t>机会（ </a:t>
              </a:r>
              <a:r>
                <a:rPr lang="en-US" altLang="zh-CN" b="1" dirty="0">
                  <a:solidFill>
                    <a:schemeClr val="tx1">
                      <a:lumMod val="10000"/>
                    </a:schemeClr>
                  </a:solidFill>
                  <a:cs typeface="+mn-ea"/>
                  <a:sym typeface="+mn-lt"/>
                </a:rPr>
                <a:t>Opportunity </a:t>
              </a:r>
              <a:r>
                <a:rPr lang="zh-CN" altLang="en-US" b="1" dirty="0">
                  <a:solidFill>
                    <a:schemeClr val="tx1">
                      <a:lumMod val="10000"/>
                    </a:schemeClr>
                  </a:solidFill>
                  <a:cs typeface="+mn-ea"/>
                  <a:sym typeface="+mn-lt"/>
                </a:rPr>
                <a:t>）</a:t>
              </a:r>
            </a:p>
          </p:txBody>
        </p:sp>
        <p:sp>
          <p:nvSpPr>
            <p:cNvPr id="40" name="Rectangle 38"/>
            <p:cNvSpPr/>
            <p:nvPr/>
          </p:nvSpPr>
          <p:spPr>
            <a:xfrm>
              <a:off x="6599583" y="2499177"/>
              <a:ext cx="1797726" cy="938719"/>
            </a:xfrm>
            <a:prstGeom prst="rect">
              <a:avLst/>
            </a:prstGeom>
          </p:spPr>
          <p:txBody>
            <a:bodyPr wrap="square">
              <a:spAutoFit/>
            </a:bodyPr>
            <a:lstStyle/>
            <a:p>
              <a:pPr algn="just">
                <a:buClr>
                  <a:srgbClr val="E24848"/>
                </a:buClr>
                <a:defRPr/>
              </a:pPr>
              <a:r>
                <a:rPr lang="zh-CN" altLang="en-US" sz="1100" noProof="1">
                  <a:solidFill>
                    <a:srgbClr val="3E3E3E">
                      <a:lumMod val="85000"/>
                    </a:srgbClr>
                  </a:solidFill>
                  <a:latin typeface="微软雅黑" panose="020F0502020204030204"/>
                  <a:ea typeface="微软雅黑"/>
                  <a:cs typeface="+mn-ea"/>
                  <a:sym typeface="+mn-lt"/>
                </a:rPr>
                <a:t>用户可以在投影仪或者计算机上进行演示，也可以将演示文稿打印出来，制作成胶片，以便应用到更广泛的领域中。</a:t>
              </a:r>
            </a:p>
          </p:txBody>
        </p:sp>
      </p:grpSp>
      <p:grpSp>
        <p:nvGrpSpPr>
          <p:cNvPr id="41" name="组合 40"/>
          <p:cNvGrpSpPr/>
          <p:nvPr/>
        </p:nvGrpSpPr>
        <p:grpSpPr>
          <a:xfrm>
            <a:off x="9317099" y="4651092"/>
            <a:ext cx="1821293" cy="1255388"/>
            <a:chOff x="9317099" y="4651092"/>
            <a:chExt cx="1821293" cy="1255388"/>
          </a:xfrm>
        </p:grpSpPr>
        <p:sp>
          <p:nvSpPr>
            <p:cNvPr id="42" name="Title 18"/>
            <p:cNvSpPr txBox="1">
              <a:spLocks/>
            </p:cNvSpPr>
            <p:nvPr/>
          </p:nvSpPr>
          <p:spPr>
            <a:xfrm>
              <a:off x="9317099" y="4651092"/>
              <a:ext cx="1821293" cy="307777"/>
            </a:xfrm>
            <a:prstGeom prst="rect">
              <a:avLst/>
            </a:prstGeom>
          </p:spPr>
          <p:txBody>
            <a:bodyPr wrap="square" anchor="t">
              <a:spAutoFit/>
            </a:bodyPr>
            <a:lstStyle>
              <a:defPPr>
                <a:defRPr lang="en-US"/>
              </a:defPPr>
              <a:lvl1pPr algn="r">
                <a:buClr>
                  <a:srgbClr val="E24848"/>
                </a:buClr>
                <a:defRPr sz="140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algn="l"/>
              <a:r>
                <a:rPr lang="zh-CN" altLang="en-US" b="1" dirty="0">
                  <a:solidFill>
                    <a:schemeClr val="tx1">
                      <a:lumMod val="10000"/>
                    </a:schemeClr>
                  </a:solidFill>
                  <a:cs typeface="+mn-ea"/>
                  <a:sym typeface="+mn-lt"/>
                </a:rPr>
                <a:t>威胁（ </a:t>
              </a:r>
              <a:r>
                <a:rPr lang="en-US" altLang="zh-CN" b="1" dirty="0">
                  <a:solidFill>
                    <a:schemeClr val="tx1">
                      <a:lumMod val="10000"/>
                    </a:schemeClr>
                  </a:solidFill>
                  <a:cs typeface="+mn-ea"/>
                  <a:sym typeface="+mn-lt"/>
                </a:rPr>
                <a:t>Threat </a:t>
              </a:r>
              <a:r>
                <a:rPr lang="zh-CN" altLang="en-US" b="1" dirty="0">
                  <a:solidFill>
                    <a:schemeClr val="tx1">
                      <a:lumMod val="10000"/>
                    </a:schemeClr>
                  </a:solidFill>
                  <a:cs typeface="+mn-ea"/>
                  <a:sym typeface="+mn-lt"/>
                </a:rPr>
                <a:t>）</a:t>
              </a:r>
            </a:p>
          </p:txBody>
        </p:sp>
        <p:sp>
          <p:nvSpPr>
            <p:cNvPr id="43" name="Rectangle 40"/>
            <p:cNvSpPr/>
            <p:nvPr/>
          </p:nvSpPr>
          <p:spPr>
            <a:xfrm>
              <a:off x="9317099" y="4967761"/>
              <a:ext cx="1797726" cy="938719"/>
            </a:xfrm>
            <a:prstGeom prst="rect">
              <a:avLst/>
            </a:prstGeom>
          </p:spPr>
          <p:txBody>
            <a:bodyPr wrap="square">
              <a:spAutoFit/>
            </a:bodyPr>
            <a:lstStyle/>
            <a:p>
              <a:pPr algn="just">
                <a:buClr>
                  <a:srgbClr val="E24848"/>
                </a:buClr>
                <a:defRPr/>
              </a:pPr>
              <a:r>
                <a:rPr lang="zh-CN" altLang="en-US" sz="1100" noProof="1">
                  <a:solidFill>
                    <a:srgbClr val="3E3E3E">
                      <a:lumMod val="85000"/>
                    </a:srgbClr>
                  </a:solidFill>
                  <a:latin typeface="微软雅黑" panose="020F0502020204030204"/>
                  <a:ea typeface="微软雅黑"/>
                  <a:cs typeface="+mn-ea"/>
                  <a:sym typeface="+mn-lt"/>
                </a:rPr>
                <a:t>用户可以在投影仪或者计算机上进行演示，也可以将演示文稿打印出来，制作成胶片，以便应用到更广泛的领域中。</a:t>
              </a:r>
            </a:p>
          </p:txBody>
        </p:sp>
      </p:grpSp>
    </p:spTree>
    <p:extLst>
      <p:ext uri="{BB962C8B-B14F-4D97-AF65-F5344CB8AC3E}">
        <p14:creationId xmlns:p14="http://schemas.microsoft.com/office/powerpoint/2010/main" val="3270456823"/>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1000"/>
                                        <p:tgtEl>
                                          <p:spTgt spid="23"/>
                                        </p:tgtEl>
                                      </p:cBhvr>
                                    </p:animEffect>
                                    <p:anim calcmode="lin" valueType="num">
                                      <p:cBhvr>
                                        <p:cTn id="22" dur="1000" fill="hold"/>
                                        <p:tgtEl>
                                          <p:spTgt spid="23"/>
                                        </p:tgtEl>
                                        <p:attrNameLst>
                                          <p:attrName>ppt_x</p:attrName>
                                        </p:attrNameLst>
                                      </p:cBhvr>
                                      <p:tavLst>
                                        <p:tav tm="0">
                                          <p:val>
                                            <p:strVal val="#ppt_x"/>
                                          </p:val>
                                        </p:tav>
                                        <p:tav tm="100000">
                                          <p:val>
                                            <p:strVal val="#ppt_x"/>
                                          </p:val>
                                        </p:tav>
                                      </p:tavLst>
                                    </p:anim>
                                    <p:anim calcmode="lin" valueType="num">
                                      <p:cBhvr>
                                        <p:cTn id="23" dur="1000" fill="hold"/>
                                        <p:tgtEl>
                                          <p:spTgt spid="23"/>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10" presetClass="entr" presetSubtype="0" fill="hold"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childTnLst>
                          </p:cTn>
                        </p:par>
                        <p:par>
                          <p:cTn id="28" fill="hold">
                            <p:stCondLst>
                              <p:cond delay="3500"/>
                            </p:stCondLst>
                            <p:childTnLst>
                              <p:par>
                                <p:cTn id="29" presetID="42"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childTnLst>
                          </p:cTn>
                        </p:par>
                        <p:par>
                          <p:cTn id="34" fill="hold">
                            <p:stCondLst>
                              <p:cond delay="4500"/>
                            </p:stCondLst>
                            <p:childTnLst>
                              <p:par>
                                <p:cTn id="35" presetID="10" presetClass="entr" presetSubtype="0" fill="hold" nodeType="after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500"/>
                                        <p:tgtEl>
                                          <p:spTgt spid="38"/>
                                        </p:tgtEl>
                                      </p:cBhvr>
                                    </p:animEffect>
                                  </p:childTnLst>
                                </p:cTn>
                              </p:par>
                            </p:childTnLst>
                          </p:cTn>
                        </p:par>
                        <p:par>
                          <p:cTn id="38" fill="hold">
                            <p:stCondLst>
                              <p:cond delay="5000"/>
                            </p:stCondLst>
                            <p:childTnLst>
                              <p:par>
                                <p:cTn id="39" presetID="42" presetClass="entr" presetSubtype="0" fill="hold"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1000"/>
                                        <p:tgtEl>
                                          <p:spTgt spid="17"/>
                                        </p:tgtEl>
                                      </p:cBhvr>
                                    </p:animEffect>
                                    <p:anim calcmode="lin" valueType="num">
                                      <p:cBhvr>
                                        <p:cTn id="42" dur="1000" fill="hold"/>
                                        <p:tgtEl>
                                          <p:spTgt spid="17"/>
                                        </p:tgtEl>
                                        <p:attrNameLst>
                                          <p:attrName>ppt_x</p:attrName>
                                        </p:attrNameLst>
                                      </p:cBhvr>
                                      <p:tavLst>
                                        <p:tav tm="0">
                                          <p:val>
                                            <p:strVal val="#ppt_x"/>
                                          </p:val>
                                        </p:tav>
                                        <p:tav tm="100000">
                                          <p:val>
                                            <p:strVal val="#ppt_x"/>
                                          </p:val>
                                        </p:tav>
                                      </p:tavLst>
                                    </p:anim>
                                    <p:anim calcmode="lin" valueType="num">
                                      <p:cBhvr>
                                        <p:cTn id="43" dur="1000" fill="hold"/>
                                        <p:tgtEl>
                                          <p:spTgt spid="17"/>
                                        </p:tgtEl>
                                        <p:attrNameLst>
                                          <p:attrName>ppt_y</p:attrName>
                                        </p:attrNameLst>
                                      </p:cBhvr>
                                      <p:tavLst>
                                        <p:tav tm="0">
                                          <p:val>
                                            <p:strVal val="#ppt_y+.1"/>
                                          </p:val>
                                        </p:tav>
                                        <p:tav tm="100000">
                                          <p:val>
                                            <p:strVal val="#ppt_y"/>
                                          </p:val>
                                        </p:tav>
                                      </p:tavLst>
                                    </p:anim>
                                  </p:childTnLst>
                                </p:cTn>
                              </p:par>
                            </p:childTnLst>
                          </p:cTn>
                        </p:par>
                        <p:par>
                          <p:cTn id="44" fill="hold">
                            <p:stCondLst>
                              <p:cond delay="6000"/>
                            </p:stCondLst>
                            <p:childTnLst>
                              <p:par>
                                <p:cTn id="45" presetID="10" presetClass="entr" presetSubtype="0" fill="hold"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fade">
                                      <p:cBhvr>
                                        <p:cTn id="4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0" y="328363"/>
            <a:ext cx="5333878" cy="769041"/>
            <a:chOff x="0" y="328363"/>
            <a:chExt cx="5333878" cy="769041"/>
          </a:xfrm>
        </p:grpSpPr>
        <p:sp>
          <p:nvSpPr>
            <p:cNvPr id="30" name="Title 1"/>
            <p:cNvSpPr txBox="1">
              <a:spLocks/>
            </p:cNvSpPr>
            <p:nvPr/>
          </p:nvSpPr>
          <p:spPr>
            <a:xfrm>
              <a:off x="223200" y="328363"/>
              <a:ext cx="5110678" cy="642735"/>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zh-CN" altLang="en-US"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此处添加您的标题</a:t>
              </a:r>
              <a:endParaRPr lang="id-ID"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Title 1"/>
            <p:cNvSpPr txBox="1">
              <a:spLocks/>
            </p:cNvSpPr>
            <p:nvPr/>
          </p:nvSpPr>
          <p:spPr>
            <a:xfrm>
              <a:off x="275661" y="868804"/>
              <a:ext cx="4212557" cy="228600"/>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id-ID"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a:t>
              </a:r>
              <a:endParaRPr lang="en-US"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31"/>
            <p:cNvSpPr/>
            <p:nvPr/>
          </p:nvSpPr>
          <p:spPr>
            <a:xfrm>
              <a:off x="0" y="410400"/>
              <a:ext cx="223200" cy="6588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Group 3"/>
          <p:cNvGrpSpPr/>
          <p:nvPr/>
        </p:nvGrpSpPr>
        <p:grpSpPr>
          <a:xfrm>
            <a:off x="1376305" y="2280086"/>
            <a:ext cx="2686322" cy="1417325"/>
            <a:chOff x="1376305" y="2280086"/>
            <a:chExt cx="2686322" cy="1417325"/>
          </a:xfrm>
        </p:grpSpPr>
        <p:grpSp>
          <p:nvGrpSpPr>
            <p:cNvPr id="7" name="Group 4"/>
            <p:cNvGrpSpPr/>
            <p:nvPr/>
          </p:nvGrpSpPr>
          <p:grpSpPr>
            <a:xfrm>
              <a:off x="1376305" y="2280086"/>
              <a:ext cx="2427694" cy="1417325"/>
              <a:chOff x="1494367" y="2220559"/>
              <a:chExt cx="2427694" cy="1417325"/>
            </a:xfrm>
          </p:grpSpPr>
          <p:sp>
            <p:nvSpPr>
              <p:cNvPr id="9" name="Text Placeholder 2"/>
              <p:cNvSpPr txBox="1">
                <a:spLocks/>
              </p:cNvSpPr>
              <p:nvPr/>
            </p:nvSpPr>
            <p:spPr>
              <a:xfrm>
                <a:off x="1908601"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00" b="1" dirty="0">
                    <a:solidFill>
                      <a:schemeClr val="accent4"/>
                    </a:solidFill>
                    <a:latin typeface="Roboto Black" panose="02000000000000000000" pitchFamily="2" charset="0"/>
                    <a:ea typeface="Roboto Black" panose="02000000000000000000" pitchFamily="2" charset="0"/>
                    <a:cs typeface="Roboto Black" panose="02000000000000000000" pitchFamily="2" charset="0"/>
                  </a:rPr>
                  <a:t>Strengths</a:t>
                </a:r>
              </a:p>
            </p:txBody>
          </p:sp>
          <p:sp>
            <p:nvSpPr>
              <p:cNvPr id="10" name="TextBox 7"/>
              <p:cNvSpPr txBox="1"/>
              <p:nvPr/>
            </p:nvSpPr>
            <p:spPr>
              <a:xfrm>
                <a:off x="1494367" y="2559832"/>
                <a:ext cx="2324283" cy="1078052"/>
              </a:xfrm>
              <a:prstGeom prst="rect">
                <a:avLst/>
              </a:prstGeom>
              <a:noFill/>
            </p:spPr>
            <p:txBody>
              <a:bodyPr wrap="square" lIns="0" tIns="0" rIns="0" bIns="0" rtlCol="0">
                <a:spAutoFit/>
              </a:bodyPr>
              <a:lstStyle/>
              <a:p>
                <a:pPr algn="r">
                  <a:lnSpc>
                    <a:spcPct val="150000"/>
                  </a:lnSpc>
                </a:pPr>
                <a:r>
                  <a:rPr lang="en-US" altLang="zh-CN" sz="1200" dirty="0">
                    <a:solidFill>
                      <a:schemeClr val="bg1">
                        <a:lumMod val="10000"/>
                      </a:schemeClr>
                    </a:solidFill>
                    <a:latin typeface="Source Sans Pro Light" panose="020B0403030403020204" pitchFamily="34" charset="0"/>
                    <a:ea typeface="Roboto Light" panose="02000000000000000000" pitchFamily="2" charset="0"/>
                    <a:cs typeface="Roboto Light" panose="02000000000000000000" pitchFamily="2" charset="0"/>
                  </a:rPr>
                  <a:t>1</a:t>
                </a:r>
                <a:r>
                  <a:rPr lang="zh-CN" altLang="en-US" sz="1200" dirty="0">
                    <a:solidFill>
                      <a:schemeClr val="bg1">
                        <a:lumMod val="10000"/>
                      </a:schemeClr>
                    </a:solidFill>
                    <a:latin typeface="Source Sans Pro Light" panose="020B0403030403020204" pitchFamily="34" charset="0"/>
                    <a:ea typeface="Roboto Light" panose="02000000000000000000" pitchFamily="2" charset="0"/>
                    <a:cs typeface="Roboto Light" panose="02000000000000000000" pitchFamily="2" charset="0"/>
                  </a:rPr>
                  <a:t>、在当地土生土长</a:t>
                </a:r>
              </a:p>
              <a:p>
                <a:pPr algn="r">
                  <a:lnSpc>
                    <a:spcPct val="150000"/>
                  </a:lnSpc>
                </a:pPr>
                <a:r>
                  <a:rPr lang="zh-CN" altLang="en-US" sz="1200" dirty="0">
                    <a:solidFill>
                      <a:schemeClr val="bg1">
                        <a:lumMod val="10000"/>
                      </a:schemeClr>
                    </a:solidFill>
                    <a:latin typeface="Source Sans Pro Light" panose="020B0403030403020204" pitchFamily="34" charset="0"/>
                    <a:ea typeface="Roboto Light" panose="02000000000000000000" pitchFamily="2" charset="0"/>
                    <a:cs typeface="Roboto Light" panose="02000000000000000000" pitchFamily="2" charset="0"/>
                  </a:rPr>
                  <a:t>         </a:t>
                </a:r>
                <a:r>
                  <a:rPr lang="en-US" altLang="zh-CN" sz="1200" dirty="0">
                    <a:solidFill>
                      <a:schemeClr val="bg1">
                        <a:lumMod val="10000"/>
                      </a:schemeClr>
                    </a:solidFill>
                    <a:latin typeface="Source Sans Pro Light" panose="020B0403030403020204" pitchFamily="34" charset="0"/>
                    <a:ea typeface="Roboto Light" panose="02000000000000000000" pitchFamily="2" charset="0"/>
                    <a:cs typeface="Roboto Light" panose="02000000000000000000" pitchFamily="2" charset="0"/>
                  </a:rPr>
                  <a:t>2</a:t>
                </a:r>
                <a:r>
                  <a:rPr lang="zh-CN" altLang="en-US" sz="1200" dirty="0">
                    <a:solidFill>
                      <a:schemeClr val="bg1">
                        <a:lumMod val="10000"/>
                      </a:schemeClr>
                    </a:solidFill>
                    <a:latin typeface="Source Sans Pro Light" panose="020B0403030403020204" pitchFamily="34" charset="0"/>
                    <a:ea typeface="Roboto Light" panose="02000000000000000000" pitchFamily="2" charset="0"/>
                    <a:cs typeface="Roboto Light" panose="02000000000000000000" pitchFamily="2" charset="0"/>
                  </a:rPr>
                  <a:t>、信息收集能力强</a:t>
                </a:r>
              </a:p>
              <a:p>
                <a:pPr algn="r">
                  <a:lnSpc>
                    <a:spcPct val="150000"/>
                  </a:lnSpc>
                </a:pPr>
                <a:r>
                  <a:rPr lang="zh-CN" altLang="en-US" sz="1200" dirty="0">
                    <a:solidFill>
                      <a:schemeClr val="bg1">
                        <a:lumMod val="10000"/>
                      </a:schemeClr>
                    </a:solidFill>
                    <a:latin typeface="Source Sans Pro Light" panose="020B0403030403020204" pitchFamily="34" charset="0"/>
                    <a:ea typeface="Roboto Light" panose="02000000000000000000" pitchFamily="2" charset="0"/>
                    <a:cs typeface="Roboto Light" panose="02000000000000000000" pitchFamily="2" charset="0"/>
                  </a:rPr>
                  <a:t>         </a:t>
                </a:r>
                <a:r>
                  <a:rPr lang="en-US" altLang="zh-CN" sz="1200" dirty="0">
                    <a:solidFill>
                      <a:schemeClr val="bg1">
                        <a:lumMod val="10000"/>
                      </a:schemeClr>
                    </a:solidFill>
                    <a:latin typeface="Source Sans Pro Light" panose="020B0403030403020204" pitchFamily="34" charset="0"/>
                    <a:ea typeface="Roboto Light" panose="02000000000000000000" pitchFamily="2" charset="0"/>
                    <a:cs typeface="Roboto Light" panose="02000000000000000000" pitchFamily="2" charset="0"/>
                  </a:rPr>
                  <a:t>3</a:t>
                </a:r>
                <a:r>
                  <a:rPr lang="zh-CN" altLang="en-US" sz="1200" dirty="0">
                    <a:solidFill>
                      <a:schemeClr val="bg1">
                        <a:lumMod val="10000"/>
                      </a:schemeClr>
                    </a:solidFill>
                    <a:latin typeface="Source Sans Pro Light" panose="020B0403030403020204" pitchFamily="34" charset="0"/>
                    <a:ea typeface="Roboto Light" panose="02000000000000000000" pitchFamily="2" charset="0"/>
                    <a:cs typeface="Roboto Light" panose="02000000000000000000" pitchFamily="2" charset="0"/>
                  </a:rPr>
                  <a:t>、在当地企业信用好</a:t>
                </a:r>
              </a:p>
              <a:p>
                <a:pPr algn="r">
                  <a:lnSpc>
                    <a:spcPct val="150000"/>
                  </a:lnSpc>
                </a:pPr>
                <a:r>
                  <a:rPr lang="zh-CN" altLang="en-US" sz="1200" dirty="0">
                    <a:solidFill>
                      <a:schemeClr val="bg1">
                        <a:lumMod val="10000"/>
                      </a:schemeClr>
                    </a:solidFill>
                    <a:latin typeface="Source Sans Pro Light" panose="020B0403030403020204" pitchFamily="34" charset="0"/>
                    <a:ea typeface="Roboto Light" panose="02000000000000000000" pitchFamily="2" charset="0"/>
                    <a:cs typeface="Roboto Light" panose="02000000000000000000" pitchFamily="2" charset="0"/>
                  </a:rPr>
                  <a:t>         </a:t>
                </a:r>
                <a:r>
                  <a:rPr lang="en-US" altLang="zh-CN" sz="1200" dirty="0">
                    <a:solidFill>
                      <a:schemeClr val="bg1">
                        <a:lumMod val="10000"/>
                      </a:schemeClr>
                    </a:solidFill>
                    <a:latin typeface="Source Sans Pro Light" panose="020B0403030403020204" pitchFamily="34" charset="0"/>
                    <a:ea typeface="Roboto Light" panose="02000000000000000000" pitchFamily="2" charset="0"/>
                    <a:cs typeface="Roboto Light" panose="02000000000000000000" pitchFamily="2" charset="0"/>
                  </a:rPr>
                  <a:t>4</a:t>
                </a:r>
                <a:r>
                  <a:rPr lang="zh-CN" altLang="en-US" sz="1200" dirty="0">
                    <a:solidFill>
                      <a:schemeClr val="bg1">
                        <a:lumMod val="10000"/>
                      </a:schemeClr>
                    </a:solidFill>
                    <a:latin typeface="Source Sans Pro Light" panose="020B0403030403020204" pitchFamily="34" charset="0"/>
                    <a:ea typeface="Roboto Light" panose="02000000000000000000" pitchFamily="2" charset="0"/>
                    <a:cs typeface="Roboto Light" panose="02000000000000000000" pitchFamily="2" charset="0"/>
                  </a:rPr>
                  <a:t>、营业能力强。</a:t>
                </a:r>
              </a:p>
            </p:txBody>
          </p:sp>
        </p:grpSp>
        <p:sp>
          <p:nvSpPr>
            <p:cNvPr id="8" name="Oval 5"/>
            <p:cNvSpPr>
              <a:spLocks noChangeArrowheads="1"/>
            </p:cNvSpPr>
            <p:nvPr/>
          </p:nvSpPr>
          <p:spPr bwMode="auto">
            <a:xfrm>
              <a:off x="3928219" y="2690422"/>
              <a:ext cx="134408" cy="134683"/>
            </a:xfrm>
            <a:prstGeom prst="ellipse">
              <a:avLst/>
            </a:prstGeom>
            <a:solidFill>
              <a:schemeClr val="accent4"/>
            </a:solidFill>
            <a:ln>
              <a:solidFill>
                <a:schemeClr val="accent4"/>
              </a:solid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1" name="Group 8"/>
          <p:cNvGrpSpPr/>
          <p:nvPr/>
        </p:nvGrpSpPr>
        <p:grpSpPr>
          <a:xfrm>
            <a:off x="8093960" y="2280086"/>
            <a:ext cx="2703486" cy="1417325"/>
            <a:chOff x="8093960" y="2280086"/>
            <a:chExt cx="2703486" cy="1417325"/>
          </a:xfrm>
        </p:grpSpPr>
        <p:grpSp>
          <p:nvGrpSpPr>
            <p:cNvPr id="12" name="Group 9"/>
            <p:cNvGrpSpPr/>
            <p:nvPr/>
          </p:nvGrpSpPr>
          <p:grpSpPr>
            <a:xfrm>
              <a:off x="8354106" y="2280086"/>
              <a:ext cx="2443340" cy="1417325"/>
              <a:chOff x="1594279" y="2220559"/>
              <a:chExt cx="2443340" cy="1417325"/>
            </a:xfrm>
          </p:grpSpPr>
          <p:sp>
            <p:nvSpPr>
              <p:cNvPr id="14" name="Text Placeholder 2"/>
              <p:cNvSpPr txBox="1">
                <a:spLocks/>
              </p:cNvSpPr>
              <p:nvPr/>
            </p:nvSpPr>
            <p:spPr>
              <a:xfrm>
                <a:off x="1594279"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600" b="1" dirty="0">
                    <a:solidFill>
                      <a:schemeClr val="accent1"/>
                    </a:solidFill>
                    <a:latin typeface="Roboto Black" panose="02000000000000000000" pitchFamily="2" charset="0"/>
                    <a:ea typeface="Roboto Black" panose="02000000000000000000" pitchFamily="2" charset="0"/>
                    <a:cs typeface="Roboto Black" panose="02000000000000000000" pitchFamily="2" charset="0"/>
                  </a:rPr>
                  <a:t>Weaknesses</a:t>
                </a:r>
              </a:p>
            </p:txBody>
          </p:sp>
          <p:sp>
            <p:nvSpPr>
              <p:cNvPr id="15" name="TextBox 12"/>
              <p:cNvSpPr txBox="1"/>
              <p:nvPr/>
            </p:nvSpPr>
            <p:spPr>
              <a:xfrm>
                <a:off x="1679271" y="2559832"/>
                <a:ext cx="2358348" cy="1078052"/>
              </a:xfrm>
              <a:prstGeom prst="rect">
                <a:avLst/>
              </a:prstGeom>
              <a:noFill/>
            </p:spPr>
            <p:txBody>
              <a:bodyPr wrap="square" lIns="0" tIns="0" rIns="0" bIns="0" rtlCol="0">
                <a:spAutoFit/>
              </a:bodyPr>
              <a:lstStyle/>
              <a:p>
                <a:pPr>
                  <a:lnSpc>
                    <a:spcPct val="150000"/>
                  </a:lnSpc>
                </a:pPr>
                <a:r>
                  <a:rPr lang="en-US" altLang="zh-CN" sz="1200" dirty="0">
                    <a:solidFill>
                      <a:schemeClr val="bg1">
                        <a:lumMod val="10000"/>
                      </a:schemeClr>
                    </a:solidFill>
                    <a:latin typeface="Source Sans Pro Light" panose="020B0403030403020204" pitchFamily="34" charset="0"/>
                    <a:ea typeface="Roboto Light" panose="02000000000000000000" pitchFamily="2" charset="0"/>
                    <a:cs typeface="Roboto Light" panose="02000000000000000000" pitchFamily="2" charset="0"/>
                  </a:rPr>
                  <a:t>1</a:t>
                </a:r>
                <a:r>
                  <a:rPr lang="zh-CN" altLang="en-US" sz="1200" dirty="0">
                    <a:solidFill>
                      <a:schemeClr val="bg1">
                        <a:lumMod val="10000"/>
                      </a:schemeClr>
                    </a:solidFill>
                    <a:latin typeface="Source Sans Pro Light" panose="020B0403030403020204" pitchFamily="34" charset="0"/>
                    <a:ea typeface="Roboto Light" panose="02000000000000000000" pitchFamily="2" charset="0"/>
                    <a:cs typeface="Roboto Light" panose="02000000000000000000" pitchFamily="2" charset="0"/>
                  </a:rPr>
                  <a:t>、在应用</a:t>
                </a:r>
                <a:r>
                  <a:rPr lang="en-US" altLang="zh-CN" sz="1200" dirty="0">
                    <a:solidFill>
                      <a:schemeClr val="bg1">
                        <a:lumMod val="10000"/>
                      </a:schemeClr>
                    </a:solidFill>
                    <a:latin typeface="Source Sans Pro Light" panose="020B0403030403020204" pitchFamily="34" charset="0"/>
                    <a:ea typeface="Roboto Light" panose="02000000000000000000" pitchFamily="2" charset="0"/>
                    <a:cs typeface="Roboto Light" panose="02000000000000000000" pitchFamily="2" charset="0"/>
                  </a:rPr>
                  <a:t>IT</a:t>
                </a:r>
                <a:r>
                  <a:rPr lang="zh-CN" altLang="en-US" sz="1200" dirty="0">
                    <a:solidFill>
                      <a:schemeClr val="bg1">
                        <a:lumMod val="10000"/>
                      </a:schemeClr>
                    </a:solidFill>
                    <a:latin typeface="Source Sans Pro Light" panose="020B0403030403020204" pitchFamily="34" charset="0"/>
                    <a:ea typeface="Roboto Light" panose="02000000000000000000" pitchFamily="2" charset="0"/>
                    <a:cs typeface="Roboto Light" panose="02000000000000000000" pitchFamily="2" charset="0"/>
                  </a:rPr>
                  <a:t>技术方面落后</a:t>
                </a:r>
              </a:p>
              <a:p>
                <a:pPr>
                  <a:lnSpc>
                    <a:spcPct val="150000"/>
                  </a:lnSpc>
                </a:pPr>
                <a:r>
                  <a:rPr lang="en-US" altLang="zh-CN" sz="1200" dirty="0">
                    <a:solidFill>
                      <a:schemeClr val="bg1">
                        <a:lumMod val="10000"/>
                      </a:schemeClr>
                    </a:solidFill>
                    <a:latin typeface="Source Sans Pro Light" panose="020B0403030403020204" pitchFamily="34" charset="0"/>
                    <a:ea typeface="Roboto Light" panose="02000000000000000000" pitchFamily="2" charset="0"/>
                    <a:cs typeface="Roboto Light" panose="02000000000000000000" pitchFamily="2" charset="0"/>
                  </a:rPr>
                  <a:t>2</a:t>
                </a:r>
                <a:r>
                  <a:rPr lang="zh-CN" altLang="en-US" sz="1200" dirty="0">
                    <a:solidFill>
                      <a:schemeClr val="bg1">
                        <a:lumMod val="10000"/>
                      </a:schemeClr>
                    </a:solidFill>
                    <a:latin typeface="Source Sans Pro Light" panose="020B0403030403020204" pitchFamily="34" charset="0"/>
                    <a:ea typeface="Roboto Light" panose="02000000000000000000" pitchFamily="2" charset="0"/>
                    <a:cs typeface="Roboto Light" panose="02000000000000000000" pitchFamily="2" charset="0"/>
                  </a:rPr>
                  <a:t>、营业范围窄</a:t>
                </a:r>
              </a:p>
              <a:p>
                <a:pPr>
                  <a:lnSpc>
                    <a:spcPct val="150000"/>
                  </a:lnSpc>
                </a:pPr>
                <a:r>
                  <a:rPr lang="en-US" altLang="zh-CN" sz="1200" dirty="0">
                    <a:solidFill>
                      <a:schemeClr val="bg1">
                        <a:lumMod val="10000"/>
                      </a:schemeClr>
                    </a:solidFill>
                    <a:latin typeface="Source Sans Pro Light" panose="020B0403030403020204" pitchFamily="34" charset="0"/>
                    <a:ea typeface="Roboto Light" panose="02000000000000000000" pitchFamily="2" charset="0"/>
                    <a:cs typeface="Roboto Light" panose="02000000000000000000" pitchFamily="2" charset="0"/>
                  </a:rPr>
                  <a:t>3</a:t>
                </a:r>
                <a:r>
                  <a:rPr lang="zh-CN" altLang="en-US" sz="1200" dirty="0">
                    <a:solidFill>
                      <a:schemeClr val="bg1">
                        <a:lumMod val="10000"/>
                      </a:schemeClr>
                    </a:solidFill>
                    <a:latin typeface="Source Sans Pro Light" panose="020B0403030403020204" pitchFamily="34" charset="0"/>
                    <a:ea typeface="Roboto Light" panose="02000000000000000000" pitchFamily="2" charset="0"/>
                    <a:cs typeface="Roboto Light" panose="02000000000000000000" pitchFamily="2" charset="0"/>
                  </a:rPr>
                  <a:t>、仅利用区域性广告</a:t>
                </a:r>
              </a:p>
              <a:p>
                <a:pPr>
                  <a:lnSpc>
                    <a:spcPct val="150000"/>
                  </a:lnSpc>
                </a:pPr>
                <a:r>
                  <a:rPr lang="en-US" altLang="zh-CN" sz="1200" dirty="0">
                    <a:solidFill>
                      <a:schemeClr val="bg1">
                        <a:lumMod val="10000"/>
                      </a:schemeClr>
                    </a:solidFill>
                    <a:latin typeface="Source Sans Pro Light" panose="020B0403030403020204" pitchFamily="34" charset="0"/>
                    <a:ea typeface="Roboto Light" panose="02000000000000000000" pitchFamily="2" charset="0"/>
                    <a:cs typeface="Roboto Light" panose="02000000000000000000" pitchFamily="2" charset="0"/>
                  </a:rPr>
                  <a:t>4</a:t>
                </a:r>
                <a:r>
                  <a:rPr lang="zh-CN" altLang="en-US" sz="1200" dirty="0">
                    <a:solidFill>
                      <a:schemeClr val="bg1">
                        <a:lumMod val="10000"/>
                      </a:schemeClr>
                    </a:solidFill>
                    <a:latin typeface="Source Sans Pro Light" panose="020B0403030403020204" pitchFamily="34" charset="0"/>
                    <a:ea typeface="Roboto Light" panose="02000000000000000000" pitchFamily="2" charset="0"/>
                    <a:cs typeface="Roboto Light" panose="02000000000000000000" pitchFamily="2" charset="0"/>
                  </a:rPr>
                  <a:t>、媒体</a:t>
                </a:r>
              </a:p>
            </p:txBody>
          </p:sp>
        </p:grpSp>
        <p:sp>
          <p:nvSpPr>
            <p:cNvPr id="13" name="Oval 10"/>
            <p:cNvSpPr>
              <a:spLocks noChangeArrowheads="1"/>
            </p:cNvSpPr>
            <p:nvPr/>
          </p:nvSpPr>
          <p:spPr bwMode="auto">
            <a:xfrm>
              <a:off x="8093960" y="2690422"/>
              <a:ext cx="134408" cy="134683"/>
            </a:xfrm>
            <a:prstGeom prst="ellipse">
              <a:avLst/>
            </a:prstGeom>
            <a:solidFill>
              <a:schemeClr val="accent2"/>
            </a:solidFill>
            <a:ln>
              <a:solidFill>
                <a:schemeClr val="accent1"/>
              </a:solid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6" name="Group 13"/>
          <p:cNvGrpSpPr/>
          <p:nvPr/>
        </p:nvGrpSpPr>
        <p:grpSpPr>
          <a:xfrm>
            <a:off x="1376305" y="4405782"/>
            <a:ext cx="2686322" cy="1140326"/>
            <a:chOff x="1376305" y="4405782"/>
            <a:chExt cx="2686322" cy="1140326"/>
          </a:xfrm>
        </p:grpSpPr>
        <p:grpSp>
          <p:nvGrpSpPr>
            <p:cNvPr id="17" name="Group 14"/>
            <p:cNvGrpSpPr/>
            <p:nvPr/>
          </p:nvGrpSpPr>
          <p:grpSpPr>
            <a:xfrm>
              <a:off x="1376305" y="4405782"/>
              <a:ext cx="2427694" cy="1140326"/>
              <a:chOff x="1494367" y="2220559"/>
              <a:chExt cx="2427694" cy="1140326"/>
            </a:xfrm>
          </p:grpSpPr>
          <p:sp>
            <p:nvSpPr>
              <p:cNvPr id="19" name="Text Placeholder 2"/>
              <p:cNvSpPr txBox="1">
                <a:spLocks/>
              </p:cNvSpPr>
              <p:nvPr/>
            </p:nvSpPr>
            <p:spPr>
              <a:xfrm>
                <a:off x="1908601"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00" b="1" dirty="0">
                    <a:solidFill>
                      <a:schemeClr val="accent3"/>
                    </a:solidFill>
                    <a:latin typeface="Roboto Black" panose="02000000000000000000" pitchFamily="2" charset="0"/>
                    <a:ea typeface="Roboto Black" panose="02000000000000000000" pitchFamily="2" charset="0"/>
                    <a:cs typeface="Roboto Black" panose="02000000000000000000" pitchFamily="2" charset="0"/>
                  </a:rPr>
                  <a:t>Opportunities</a:t>
                </a:r>
              </a:p>
            </p:txBody>
          </p:sp>
          <p:sp>
            <p:nvSpPr>
              <p:cNvPr id="20" name="TextBox 17"/>
              <p:cNvSpPr txBox="1"/>
              <p:nvPr/>
            </p:nvSpPr>
            <p:spPr>
              <a:xfrm>
                <a:off x="1494367" y="2559832"/>
                <a:ext cx="2324283" cy="801053"/>
              </a:xfrm>
              <a:prstGeom prst="rect">
                <a:avLst/>
              </a:prstGeom>
              <a:noFill/>
            </p:spPr>
            <p:txBody>
              <a:bodyPr wrap="square" lIns="0" tIns="0" rIns="0" bIns="0" rtlCol="0">
                <a:spAutoFit/>
              </a:bodyPr>
              <a:lstStyle/>
              <a:p>
                <a:pPr algn="r">
                  <a:lnSpc>
                    <a:spcPct val="150000"/>
                  </a:lnSpc>
                </a:pPr>
                <a:r>
                  <a:rPr lang="en-US" altLang="zh-CN" sz="1200" dirty="0">
                    <a:solidFill>
                      <a:schemeClr val="bg1">
                        <a:lumMod val="10000"/>
                      </a:schemeClr>
                    </a:solidFill>
                    <a:latin typeface="Source Sans Pro Light" panose="020B0403030403020204" pitchFamily="34" charset="0"/>
                    <a:ea typeface="Roboto Light" panose="02000000000000000000" pitchFamily="2" charset="0"/>
                    <a:cs typeface="Roboto Light" panose="02000000000000000000" pitchFamily="2" charset="0"/>
                  </a:rPr>
                  <a:t>1</a:t>
                </a:r>
                <a:r>
                  <a:rPr lang="zh-CN" altLang="en-US" sz="1200" dirty="0">
                    <a:solidFill>
                      <a:schemeClr val="bg1">
                        <a:lumMod val="10000"/>
                      </a:schemeClr>
                    </a:solidFill>
                    <a:latin typeface="Source Sans Pro Light" panose="020B0403030403020204" pitchFamily="34" charset="0"/>
                    <a:ea typeface="Roboto Light" panose="02000000000000000000" pitchFamily="2" charset="0"/>
                    <a:cs typeface="Roboto Light" panose="02000000000000000000" pitchFamily="2" charset="0"/>
                  </a:rPr>
                  <a:t>、 </a:t>
                </a:r>
                <a:r>
                  <a:rPr lang="en-US" altLang="zh-CN" sz="1200" dirty="0">
                    <a:solidFill>
                      <a:schemeClr val="bg1">
                        <a:lumMod val="10000"/>
                      </a:schemeClr>
                    </a:solidFill>
                    <a:latin typeface="Source Sans Pro Light" panose="020B0403030403020204" pitchFamily="34" charset="0"/>
                    <a:ea typeface="Roboto Light" panose="02000000000000000000" pitchFamily="2" charset="0"/>
                    <a:cs typeface="Roboto Light" panose="02000000000000000000" pitchFamily="2" charset="0"/>
                  </a:rPr>
                  <a:t>IT</a:t>
                </a:r>
                <a:r>
                  <a:rPr lang="zh-CN" altLang="en-US" sz="1200" dirty="0">
                    <a:solidFill>
                      <a:schemeClr val="bg1">
                        <a:lumMod val="10000"/>
                      </a:schemeClr>
                    </a:solidFill>
                    <a:latin typeface="Source Sans Pro Light" panose="020B0403030403020204" pitchFamily="34" charset="0"/>
                    <a:ea typeface="Roboto Light" panose="02000000000000000000" pitchFamily="2" charset="0"/>
                    <a:cs typeface="Roboto Light" panose="02000000000000000000" pitchFamily="2" charset="0"/>
                  </a:rPr>
                  <a:t>技术的发展 </a:t>
                </a:r>
              </a:p>
              <a:p>
                <a:pPr algn="r">
                  <a:lnSpc>
                    <a:spcPct val="150000"/>
                  </a:lnSpc>
                </a:pPr>
                <a:r>
                  <a:rPr lang="en-US" altLang="zh-CN" sz="1200" dirty="0">
                    <a:solidFill>
                      <a:schemeClr val="bg1">
                        <a:lumMod val="10000"/>
                      </a:schemeClr>
                    </a:solidFill>
                    <a:latin typeface="Source Sans Pro Light" panose="020B0403030403020204" pitchFamily="34" charset="0"/>
                    <a:ea typeface="Roboto Light" panose="02000000000000000000" pitchFamily="2" charset="0"/>
                    <a:cs typeface="Roboto Light" panose="02000000000000000000" pitchFamily="2" charset="0"/>
                  </a:rPr>
                  <a:t>2</a:t>
                </a:r>
                <a:r>
                  <a:rPr lang="zh-CN" altLang="en-US" sz="1200" dirty="0">
                    <a:solidFill>
                      <a:schemeClr val="bg1">
                        <a:lumMod val="10000"/>
                      </a:schemeClr>
                    </a:solidFill>
                    <a:latin typeface="Source Sans Pro Light" panose="020B0403030403020204" pitchFamily="34" charset="0"/>
                    <a:ea typeface="Roboto Light" panose="02000000000000000000" pitchFamily="2" charset="0"/>
                    <a:cs typeface="Roboto Light" panose="02000000000000000000" pitchFamily="2" charset="0"/>
                  </a:rPr>
                  <a:t>、</a:t>
                </a:r>
                <a:r>
                  <a:rPr lang="en-US" altLang="zh-CN" sz="1200" dirty="0">
                    <a:solidFill>
                      <a:schemeClr val="bg1">
                        <a:lumMod val="10000"/>
                      </a:schemeClr>
                    </a:solidFill>
                    <a:latin typeface="Source Sans Pro Light" panose="020B0403030403020204" pitchFamily="34" charset="0"/>
                    <a:ea typeface="Roboto Light" panose="02000000000000000000" pitchFamily="2" charset="0"/>
                    <a:cs typeface="Roboto Light" panose="02000000000000000000" pitchFamily="2" charset="0"/>
                  </a:rPr>
                  <a:t>G</a:t>
                </a:r>
                <a:r>
                  <a:rPr lang="zh-CN" altLang="en-US" sz="1200" dirty="0">
                    <a:solidFill>
                      <a:schemeClr val="bg1">
                        <a:lumMod val="10000"/>
                      </a:schemeClr>
                    </a:solidFill>
                    <a:latin typeface="Source Sans Pro Light" panose="020B0403030403020204" pitchFamily="34" charset="0"/>
                    <a:ea typeface="Roboto Light" panose="02000000000000000000" pitchFamily="2" charset="0"/>
                    <a:cs typeface="Roboto Light" panose="02000000000000000000" pitchFamily="2" charset="0"/>
                  </a:rPr>
                  <a:t>市观光游客大增</a:t>
                </a:r>
              </a:p>
              <a:p>
                <a:pPr algn="r">
                  <a:lnSpc>
                    <a:spcPct val="150000"/>
                  </a:lnSpc>
                </a:pPr>
                <a:r>
                  <a:rPr lang="en-US" altLang="zh-CN" sz="1200" dirty="0">
                    <a:solidFill>
                      <a:schemeClr val="bg1">
                        <a:lumMod val="10000"/>
                      </a:schemeClr>
                    </a:solidFill>
                    <a:latin typeface="Source Sans Pro Light" panose="020B0403030403020204" pitchFamily="34" charset="0"/>
                    <a:ea typeface="Roboto Light" panose="02000000000000000000" pitchFamily="2" charset="0"/>
                    <a:cs typeface="Roboto Light" panose="02000000000000000000" pitchFamily="2" charset="0"/>
                  </a:rPr>
                  <a:t>3</a:t>
                </a:r>
                <a:r>
                  <a:rPr lang="zh-CN" altLang="en-US" sz="1200" dirty="0">
                    <a:solidFill>
                      <a:schemeClr val="bg1">
                        <a:lumMod val="10000"/>
                      </a:schemeClr>
                    </a:solidFill>
                    <a:latin typeface="Source Sans Pro Light" panose="020B0403030403020204" pitchFamily="34" charset="0"/>
                    <a:ea typeface="Roboto Light" panose="02000000000000000000" pitchFamily="2" charset="0"/>
                    <a:cs typeface="Roboto Light" panose="02000000000000000000" pitchFamily="2" charset="0"/>
                  </a:rPr>
                  <a:t>、温泉旅游热</a:t>
                </a:r>
              </a:p>
            </p:txBody>
          </p:sp>
        </p:grpSp>
        <p:sp>
          <p:nvSpPr>
            <p:cNvPr id="18" name="Oval 15"/>
            <p:cNvSpPr>
              <a:spLocks noChangeArrowheads="1"/>
            </p:cNvSpPr>
            <p:nvPr/>
          </p:nvSpPr>
          <p:spPr bwMode="auto">
            <a:xfrm>
              <a:off x="3928219" y="4769438"/>
              <a:ext cx="134408" cy="134683"/>
            </a:xfrm>
            <a:prstGeom prst="ellipse">
              <a:avLst/>
            </a:prstGeom>
            <a:solidFill>
              <a:schemeClr val="accent3"/>
            </a:solidFill>
            <a:ln>
              <a:solidFill>
                <a:schemeClr val="accent3"/>
              </a:solid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1" name="Group 18"/>
          <p:cNvGrpSpPr/>
          <p:nvPr/>
        </p:nvGrpSpPr>
        <p:grpSpPr>
          <a:xfrm>
            <a:off x="8093960" y="4407570"/>
            <a:ext cx="2778953" cy="586328"/>
            <a:chOff x="8093960" y="4407570"/>
            <a:chExt cx="2778953" cy="586328"/>
          </a:xfrm>
        </p:grpSpPr>
        <p:grpSp>
          <p:nvGrpSpPr>
            <p:cNvPr id="22" name="Group 19"/>
            <p:cNvGrpSpPr/>
            <p:nvPr/>
          </p:nvGrpSpPr>
          <p:grpSpPr>
            <a:xfrm>
              <a:off x="8429573" y="4407570"/>
              <a:ext cx="2443340" cy="586328"/>
              <a:chOff x="1594279" y="2220559"/>
              <a:chExt cx="2443340" cy="586328"/>
            </a:xfrm>
          </p:grpSpPr>
          <p:sp>
            <p:nvSpPr>
              <p:cNvPr id="24" name="Text Placeholder 2"/>
              <p:cNvSpPr txBox="1">
                <a:spLocks/>
              </p:cNvSpPr>
              <p:nvPr/>
            </p:nvSpPr>
            <p:spPr>
              <a:xfrm>
                <a:off x="1594279"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600" b="1" dirty="0">
                    <a:solidFill>
                      <a:schemeClr val="accent2"/>
                    </a:solidFill>
                    <a:latin typeface="Roboto Black" panose="02000000000000000000" pitchFamily="2" charset="0"/>
                    <a:ea typeface="Roboto Black" panose="02000000000000000000" pitchFamily="2" charset="0"/>
                    <a:cs typeface="Roboto Black" panose="02000000000000000000" pitchFamily="2" charset="0"/>
                  </a:rPr>
                  <a:t>Threats</a:t>
                </a:r>
              </a:p>
            </p:txBody>
          </p:sp>
          <p:sp>
            <p:nvSpPr>
              <p:cNvPr id="25" name="TextBox 22"/>
              <p:cNvSpPr txBox="1"/>
              <p:nvPr/>
            </p:nvSpPr>
            <p:spPr>
              <a:xfrm>
                <a:off x="1679271" y="2559832"/>
                <a:ext cx="2358348" cy="247055"/>
              </a:xfrm>
              <a:prstGeom prst="rect">
                <a:avLst/>
              </a:prstGeom>
              <a:noFill/>
            </p:spPr>
            <p:txBody>
              <a:bodyPr wrap="square" lIns="0" tIns="0" rIns="0" bIns="0" rtlCol="0">
                <a:spAutoFit/>
              </a:bodyPr>
              <a:lstStyle/>
              <a:p>
                <a:pPr>
                  <a:lnSpc>
                    <a:spcPct val="150000"/>
                  </a:lnSpc>
                </a:pPr>
                <a:r>
                  <a:rPr lang="zh-CN" altLang="en-US" sz="1200" dirty="0">
                    <a:solidFill>
                      <a:schemeClr val="bg1">
                        <a:lumMod val="10000"/>
                      </a:schemeClr>
                    </a:solidFill>
                    <a:latin typeface="Source Sans Pro Light" panose="020B0403030403020204" pitchFamily="34" charset="0"/>
                    <a:ea typeface="Roboto Light" panose="02000000000000000000" pitchFamily="2" charset="0"/>
                    <a:cs typeface="Roboto Light" panose="02000000000000000000" pitchFamily="2" charset="0"/>
                  </a:rPr>
                  <a:t>网络广告的出现</a:t>
                </a:r>
              </a:p>
            </p:txBody>
          </p:sp>
        </p:grpSp>
        <p:sp>
          <p:nvSpPr>
            <p:cNvPr id="23" name="Oval 20"/>
            <p:cNvSpPr>
              <a:spLocks noChangeArrowheads="1"/>
            </p:cNvSpPr>
            <p:nvPr/>
          </p:nvSpPr>
          <p:spPr bwMode="auto">
            <a:xfrm>
              <a:off x="8093960" y="4769438"/>
              <a:ext cx="134408" cy="134683"/>
            </a:xfrm>
            <a:prstGeom prst="ellipse">
              <a:avLst/>
            </a:prstGeom>
            <a:solidFill>
              <a:schemeClr val="accent2"/>
            </a:solidFill>
            <a:ln>
              <a:solidFill>
                <a:schemeClr val="accent2"/>
              </a:solid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6" name="Group 23"/>
          <p:cNvGrpSpPr/>
          <p:nvPr/>
        </p:nvGrpSpPr>
        <p:grpSpPr>
          <a:xfrm>
            <a:off x="4007532" y="1776638"/>
            <a:ext cx="4224337" cy="4271962"/>
            <a:chOff x="4007532" y="1776638"/>
            <a:chExt cx="4224337" cy="4271962"/>
          </a:xfrm>
        </p:grpSpPr>
        <p:sp>
          <p:nvSpPr>
            <p:cNvPr id="27" name="Freeform 5"/>
            <p:cNvSpPr>
              <a:spLocks noEditPoints="1"/>
            </p:cNvSpPr>
            <p:nvPr/>
          </p:nvSpPr>
          <p:spPr bwMode="auto">
            <a:xfrm>
              <a:off x="4139294" y="1960787"/>
              <a:ext cx="4092575" cy="4087813"/>
            </a:xfrm>
            <a:custGeom>
              <a:avLst/>
              <a:gdLst>
                <a:gd name="T0" fmla="*/ 428 w 1089"/>
                <a:gd name="T1" fmla="*/ 503 h 1087"/>
                <a:gd name="T2" fmla="*/ 464 w 1089"/>
                <a:gd name="T3" fmla="*/ 156 h 1087"/>
                <a:gd name="T4" fmla="*/ 481 w 1089"/>
                <a:gd name="T5" fmla="*/ 113 h 1087"/>
                <a:gd name="T6" fmla="*/ 547 w 1089"/>
                <a:gd name="T7" fmla="*/ 75 h 1087"/>
                <a:gd name="T8" fmla="*/ 610 w 1089"/>
                <a:gd name="T9" fmla="*/ 112 h 1087"/>
                <a:gd name="T10" fmla="*/ 605 w 1089"/>
                <a:gd name="T11" fmla="*/ 188 h 1087"/>
                <a:gd name="T12" fmla="*/ 772 w 1089"/>
                <a:gd name="T13" fmla="*/ 536 h 1087"/>
                <a:gd name="T14" fmla="*/ 933 w 1089"/>
                <a:gd name="T15" fmla="*/ 463 h 1087"/>
                <a:gd name="T16" fmla="*/ 976 w 1089"/>
                <a:gd name="T17" fmla="*/ 480 h 1087"/>
                <a:gd name="T18" fmla="*/ 1014 w 1089"/>
                <a:gd name="T19" fmla="*/ 555 h 1087"/>
                <a:gd name="T20" fmla="*/ 977 w 1089"/>
                <a:gd name="T21" fmla="*/ 609 h 1087"/>
                <a:gd name="T22" fmla="*/ 902 w 1089"/>
                <a:gd name="T23" fmla="*/ 604 h 1087"/>
                <a:gd name="T24" fmla="*/ 662 w 1089"/>
                <a:gd name="T25" fmla="*/ 584 h 1087"/>
                <a:gd name="T26" fmla="*/ 626 w 1089"/>
                <a:gd name="T27" fmla="*/ 932 h 1087"/>
                <a:gd name="T28" fmla="*/ 609 w 1089"/>
                <a:gd name="T29" fmla="*/ 975 h 1087"/>
                <a:gd name="T30" fmla="*/ 542 w 1089"/>
                <a:gd name="T31" fmla="*/ 1013 h 1087"/>
                <a:gd name="T32" fmla="*/ 480 w 1089"/>
                <a:gd name="T33" fmla="*/ 976 h 1087"/>
                <a:gd name="T34" fmla="*/ 485 w 1089"/>
                <a:gd name="T35" fmla="*/ 900 h 1087"/>
                <a:gd name="T36" fmla="*/ 318 w 1089"/>
                <a:gd name="T37" fmla="*/ 551 h 1087"/>
                <a:gd name="T38" fmla="*/ 156 w 1089"/>
                <a:gd name="T39" fmla="*/ 625 h 1087"/>
                <a:gd name="T40" fmla="*/ 113 w 1089"/>
                <a:gd name="T41" fmla="*/ 608 h 1087"/>
                <a:gd name="T42" fmla="*/ 76 w 1089"/>
                <a:gd name="T43" fmla="*/ 533 h 1087"/>
                <a:gd name="T44" fmla="*/ 112 w 1089"/>
                <a:gd name="T45" fmla="*/ 479 h 1087"/>
                <a:gd name="T46" fmla="*/ 188 w 1089"/>
                <a:gd name="T47" fmla="*/ 484 h 1087"/>
                <a:gd name="T48" fmla="*/ 546 w 1089"/>
                <a:gd name="T49" fmla="*/ 0 h 1087"/>
                <a:gd name="T50" fmla="*/ 418 w 1089"/>
                <a:gd name="T51" fmla="*/ 74 h 1087"/>
                <a:gd name="T52" fmla="*/ 388 w 1089"/>
                <a:gd name="T53" fmla="*/ 113 h 1087"/>
                <a:gd name="T54" fmla="*/ 224 w 1089"/>
                <a:gd name="T55" fmla="*/ 127 h 1087"/>
                <a:gd name="T56" fmla="*/ 77 w 1089"/>
                <a:gd name="T57" fmla="*/ 413 h 1087"/>
                <a:gd name="T58" fmla="*/ 0 w 1089"/>
                <a:gd name="T59" fmla="*/ 543 h 1087"/>
                <a:gd name="T60" fmla="*/ 91 w 1089"/>
                <a:gd name="T61" fmla="*/ 681 h 1087"/>
                <a:gd name="T62" fmla="*/ 127 w 1089"/>
                <a:gd name="T63" fmla="*/ 864 h 1087"/>
                <a:gd name="T64" fmla="*/ 347 w 1089"/>
                <a:gd name="T65" fmla="*/ 978 h 1087"/>
                <a:gd name="T66" fmla="*/ 414 w 1089"/>
                <a:gd name="T67" fmla="*/ 1011 h 1087"/>
                <a:gd name="T68" fmla="*/ 544 w 1089"/>
                <a:gd name="T69" fmla="*/ 1087 h 1087"/>
                <a:gd name="T70" fmla="*/ 672 w 1089"/>
                <a:gd name="T71" fmla="*/ 1013 h 1087"/>
                <a:gd name="T72" fmla="*/ 702 w 1089"/>
                <a:gd name="T73" fmla="*/ 975 h 1087"/>
                <a:gd name="T74" fmla="*/ 866 w 1089"/>
                <a:gd name="T75" fmla="*/ 961 h 1087"/>
                <a:gd name="T76" fmla="*/ 1013 w 1089"/>
                <a:gd name="T77" fmla="*/ 674 h 1087"/>
                <a:gd name="T78" fmla="*/ 1089 w 1089"/>
                <a:gd name="T79" fmla="*/ 545 h 1087"/>
                <a:gd name="T80" fmla="*/ 999 w 1089"/>
                <a:gd name="T81" fmla="*/ 407 h 1087"/>
                <a:gd name="T82" fmla="*/ 962 w 1089"/>
                <a:gd name="T83" fmla="*/ 224 h 1087"/>
                <a:gd name="T84" fmla="*/ 743 w 1089"/>
                <a:gd name="T85" fmla="*/ 110 h 1087"/>
                <a:gd name="T86" fmla="*/ 676 w 1089"/>
                <a:gd name="T87" fmla="*/ 76 h 1087"/>
                <a:gd name="T88" fmla="*/ 546 w 1089"/>
                <a:gd name="T89" fmla="*/ 0 h 1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89" h="1087">
                  <a:moveTo>
                    <a:pt x="323" y="531"/>
                  </a:moveTo>
                  <a:cubicBezTo>
                    <a:pt x="358" y="531"/>
                    <a:pt x="394" y="522"/>
                    <a:pt x="428" y="503"/>
                  </a:cubicBezTo>
                  <a:cubicBezTo>
                    <a:pt x="532" y="445"/>
                    <a:pt x="568" y="312"/>
                    <a:pt x="507" y="209"/>
                  </a:cubicBezTo>
                  <a:cubicBezTo>
                    <a:pt x="496" y="188"/>
                    <a:pt x="481" y="171"/>
                    <a:pt x="464" y="156"/>
                  </a:cubicBezTo>
                  <a:cubicBezTo>
                    <a:pt x="465" y="146"/>
                    <a:pt x="468" y="136"/>
                    <a:pt x="473" y="127"/>
                  </a:cubicBezTo>
                  <a:cubicBezTo>
                    <a:pt x="481" y="113"/>
                    <a:pt x="481" y="113"/>
                    <a:pt x="481" y="113"/>
                  </a:cubicBezTo>
                  <a:cubicBezTo>
                    <a:pt x="495" y="90"/>
                    <a:pt x="519" y="75"/>
                    <a:pt x="546" y="75"/>
                  </a:cubicBezTo>
                  <a:cubicBezTo>
                    <a:pt x="546" y="75"/>
                    <a:pt x="547" y="75"/>
                    <a:pt x="547" y="75"/>
                  </a:cubicBezTo>
                  <a:cubicBezTo>
                    <a:pt x="550" y="75"/>
                    <a:pt x="553" y="75"/>
                    <a:pt x="556" y="75"/>
                  </a:cubicBezTo>
                  <a:cubicBezTo>
                    <a:pt x="579" y="78"/>
                    <a:pt x="598" y="91"/>
                    <a:pt x="610" y="112"/>
                  </a:cubicBezTo>
                  <a:cubicBezTo>
                    <a:pt x="610" y="112"/>
                    <a:pt x="610" y="112"/>
                    <a:pt x="610" y="112"/>
                  </a:cubicBezTo>
                  <a:cubicBezTo>
                    <a:pt x="624" y="136"/>
                    <a:pt x="622" y="166"/>
                    <a:pt x="605" y="188"/>
                  </a:cubicBezTo>
                  <a:cubicBezTo>
                    <a:pt x="552" y="254"/>
                    <a:pt x="541" y="349"/>
                    <a:pt x="585" y="427"/>
                  </a:cubicBezTo>
                  <a:cubicBezTo>
                    <a:pt x="625" y="497"/>
                    <a:pt x="697" y="536"/>
                    <a:pt x="772" y="536"/>
                  </a:cubicBezTo>
                  <a:cubicBezTo>
                    <a:pt x="809" y="536"/>
                    <a:pt x="846" y="527"/>
                    <a:pt x="880" y="507"/>
                  </a:cubicBezTo>
                  <a:cubicBezTo>
                    <a:pt x="901" y="495"/>
                    <a:pt x="919" y="480"/>
                    <a:pt x="933" y="463"/>
                  </a:cubicBezTo>
                  <a:cubicBezTo>
                    <a:pt x="943" y="464"/>
                    <a:pt x="953" y="467"/>
                    <a:pt x="962" y="472"/>
                  </a:cubicBezTo>
                  <a:cubicBezTo>
                    <a:pt x="976" y="480"/>
                    <a:pt x="976" y="480"/>
                    <a:pt x="976" y="480"/>
                  </a:cubicBezTo>
                  <a:cubicBezTo>
                    <a:pt x="1000" y="494"/>
                    <a:pt x="1015" y="519"/>
                    <a:pt x="1015" y="546"/>
                  </a:cubicBezTo>
                  <a:cubicBezTo>
                    <a:pt x="1015" y="549"/>
                    <a:pt x="1015" y="552"/>
                    <a:pt x="1014" y="555"/>
                  </a:cubicBezTo>
                  <a:cubicBezTo>
                    <a:pt x="1011" y="578"/>
                    <a:pt x="998" y="597"/>
                    <a:pt x="978" y="609"/>
                  </a:cubicBezTo>
                  <a:cubicBezTo>
                    <a:pt x="977" y="609"/>
                    <a:pt x="977" y="609"/>
                    <a:pt x="977" y="609"/>
                  </a:cubicBezTo>
                  <a:cubicBezTo>
                    <a:pt x="967" y="615"/>
                    <a:pt x="955" y="618"/>
                    <a:pt x="943" y="618"/>
                  </a:cubicBezTo>
                  <a:cubicBezTo>
                    <a:pt x="928" y="618"/>
                    <a:pt x="914" y="613"/>
                    <a:pt x="902" y="604"/>
                  </a:cubicBezTo>
                  <a:cubicBezTo>
                    <a:pt x="863" y="573"/>
                    <a:pt x="816" y="557"/>
                    <a:pt x="767" y="557"/>
                  </a:cubicBezTo>
                  <a:cubicBezTo>
                    <a:pt x="731" y="557"/>
                    <a:pt x="695" y="565"/>
                    <a:pt x="662" y="584"/>
                  </a:cubicBezTo>
                  <a:cubicBezTo>
                    <a:pt x="558" y="643"/>
                    <a:pt x="522" y="776"/>
                    <a:pt x="582" y="879"/>
                  </a:cubicBezTo>
                  <a:cubicBezTo>
                    <a:pt x="594" y="899"/>
                    <a:pt x="609" y="917"/>
                    <a:pt x="626" y="932"/>
                  </a:cubicBezTo>
                  <a:cubicBezTo>
                    <a:pt x="625" y="942"/>
                    <a:pt x="622" y="951"/>
                    <a:pt x="617" y="960"/>
                  </a:cubicBezTo>
                  <a:cubicBezTo>
                    <a:pt x="609" y="975"/>
                    <a:pt x="609" y="975"/>
                    <a:pt x="609" y="975"/>
                  </a:cubicBezTo>
                  <a:cubicBezTo>
                    <a:pt x="595" y="998"/>
                    <a:pt x="571" y="1013"/>
                    <a:pt x="544" y="1013"/>
                  </a:cubicBezTo>
                  <a:cubicBezTo>
                    <a:pt x="543" y="1013"/>
                    <a:pt x="543" y="1013"/>
                    <a:pt x="542" y="1013"/>
                  </a:cubicBezTo>
                  <a:cubicBezTo>
                    <a:pt x="539" y="1013"/>
                    <a:pt x="537" y="1013"/>
                    <a:pt x="534" y="1012"/>
                  </a:cubicBezTo>
                  <a:cubicBezTo>
                    <a:pt x="511" y="1009"/>
                    <a:pt x="492" y="996"/>
                    <a:pt x="480" y="976"/>
                  </a:cubicBezTo>
                  <a:cubicBezTo>
                    <a:pt x="480" y="976"/>
                    <a:pt x="480" y="976"/>
                    <a:pt x="480" y="976"/>
                  </a:cubicBezTo>
                  <a:cubicBezTo>
                    <a:pt x="466" y="952"/>
                    <a:pt x="467" y="921"/>
                    <a:pt x="485" y="900"/>
                  </a:cubicBezTo>
                  <a:cubicBezTo>
                    <a:pt x="538" y="833"/>
                    <a:pt x="549" y="739"/>
                    <a:pt x="504" y="660"/>
                  </a:cubicBezTo>
                  <a:cubicBezTo>
                    <a:pt x="465" y="590"/>
                    <a:pt x="392" y="551"/>
                    <a:pt x="318" y="551"/>
                  </a:cubicBezTo>
                  <a:cubicBezTo>
                    <a:pt x="281" y="551"/>
                    <a:pt x="244" y="561"/>
                    <a:pt x="210" y="581"/>
                  </a:cubicBezTo>
                  <a:cubicBezTo>
                    <a:pt x="189" y="593"/>
                    <a:pt x="171" y="608"/>
                    <a:pt x="156" y="625"/>
                  </a:cubicBezTo>
                  <a:cubicBezTo>
                    <a:pt x="146" y="624"/>
                    <a:pt x="136" y="621"/>
                    <a:pt x="128" y="616"/>
                  </a:cubicBezTo>
                  <a:cubicBezTo>
                    <a:pt x="113" y="608"/>
                    <a:pt x="113" y="608"/>
                    <a:pt x="113" y="608"/>
                  </a:cubicBezTo>
                  <a:cubicBezTo>
                    <a:pt x="90" y="594"/>
                    <a:pt x="74" y="569"/>
                    <a:pt x="75" y="541"/>
                  </a:cubicBezTo>
                  <a:cubicBezTo>
                    <a:pt x="75" y="538"/>
                    <a:pt x="75" y="536"/>
                    <a:pt x="76" y="533"/>
                  </a:cubicBezTo>
                  <a:cubicBezTo>
                    <a:pt x="79" y="510"/>
                    <a:pt x="92" y="491"/>
                    <a:pt x="112" y="479"/>
                  </a:cubicBezTo>
                  <a:cubicBezTo>
                    <a:pt x="112" y="479"/>
                    <a:pt x="112" y="479"/>
                    <a:pt x="112" y="479"/>
                  </a:cubicBezTo>
                  <a:cubicBezTo>
                    <a:pt x="123" y="472"/>
                    <a:pt x="135" y="469"/>
                    <a:pt x="147" y="469"/>
                  </a:cubicBezTo>
                  <a:cubicBezTo>
                    <a:pt x="161" y="469"/>
                    <a:pt x="176" y="474"/>
                    <a:pt x="188" y="484"/>
                  </a:cubicBezTo>
                  <a:cubicBezTo>
                    <a:pt x="226" y="515"/>
                    <a:pt x="274" y="531"/>
                    <a:pt x="323" y="531"/>
                  </a:cubicBezTo>
                  <a:moveTo>
                    <a:pt x="546" y="0"/>
                  </a:moveTo>
                  <a:cubicBezTo>
                    <a:pt x="546" y="0"/>
                    <a:pt x="546" y="0"/>
                    <a:pt x="546" y="0"/>
                  </a:cubicBezTo>
                  <a:cubicBezTo>
                    <a:pt x="492" y="0"/>
                    <a:pt x="444" y="28"/>
                    <a:pt x="418" y="74"/>
                  </a:cubicBezTo>
                  <a:cubicBezTo>
                    <a:pt x="408" y="91"/>
                    <a:pt x="408" y="91"/>
                    <a:pt x="408" y="91"/>
                  </a:cubicBezTo>
                  <a:cubicBezTo>
                    <a:pt x="403" y="100"/>
                    <a:pt x="396" y="107"/>
                    <a:pt x="388" y="113"/>
                  </a:cubicBezTo>
                  <a:cubicBezTo>
                    <a:pt x="366" y="106"/>
                    <a:pt x="344" y="103"/>
                    <a:pt x="322" y="103"/>
                  </a:cubicBezTo>
                  <a:cubicBezTo>
                    <a:pt x="288" y="103"/>
                    <a:pt x="255" y="110"/>
                    <a:pt x="224" y="127"/>
                  </a:cubicBezTo>
                  <a:cubicBezTo>
                    <a:pt x="141" y="170"/>
                    <a:pt x="98" y="259"/>
                    <a:pt x="110" y="346"/>
                  </a:cubicBezTo>
                  <a:cubicBezTo>
                    <a:pt x="114" y="373"/>
                    <a:pt x="100" y="400"/>
                    <a:pt x="77" y="413"/>
                  </a:cubicBezTo>
                  <a:cubicBezTo>
                    <a:pt x="35" y="437"/>
                    <a:pt x="7" y="480"/>
                    <a:pt x="1" y="527"/>
                  </a:cubicBezTo>
                  <a:cubicBezTo>
                    <a:pt x="1" y="532"/>
                    <a:pt x="0" y="538"/>
                    <a:pt x="0" y="543"/>
                  </a:cubicBezTo>
                  <a:cubicBezTo>
                    <a:pt x="1" y="597"/>
                    <a:pt x="28" y="644"/>
                    <a:pt x="75" y="671"/>
                  </a:cubicBezTo>
                  <a:cubicBezTo>
                    <a:pt x="91" y="681"/>
                    <a:pt x="91" y="681"/>
                    <a:pt x="91" y="681"/>
                  </a:cubicBezTo>
                  <a:cubicBezTo>
                    <a:pt x="100" y="686"/>
                    <a:pt x="108" y="693"/>
                    <a:pt x="114" y="702"/>
                  </a:cubicBezTo>
                  <a:cubicBezTo>
                    <a:pt x="97" y="754"/>
                    <a:pt x="101" y="812"/>
                    <a:pt x="127" y="864"/>
                  </a:cubicBezTo>
                  <a:cubicBezTo>
                    <a:pt x="166" y="938"/>
                    <a:pt x="241" y="980"/>
                    <a:pt x="318" y="980"/>
                  </a:cubicBezTo>
                  <a:cubicBezTo>
                    <a:pt x="328" y="980"/>
                    <a:pt x="337" y="979"/>
                    <a:pt x="347" y="978"/>
                  </a:cubicBezTo>
                  <a:cubicBezTo>
                    <a:pt x="350" y="977"/>
                    <a:pt x="353" y="977"/>
                    <a:pt x="356" y="977"/>
                  </a:cubicBezTo>
                  <a:cubicBezTo>
                    <a:pt x="380" y="977"/>
                    <a:pt x="402" y="990"/>
                    <a:pt x="414" y="1011"/>
                  </a:cubicBezTo>
                  <a:cubicBezTo>
                    <a:pt x="438" y="1053"/>
                    <a:pt x="480" y="1081"/>
                    <a:pt x="528" y="1086"/>
                  </a:cubicBezTo>
                  <a:cubicBezTo>
                    <a:pt x="533" y="1087"/>
                    <a:pt x="538" y="1087"/>
                    <a:pt x="544" y="1087"/>
                  </a:cubicBezTo>
                  <a:cubicBezTo>
                    <a:pt x="544" y="1087"/>
                    <a:pt x="544" y="1087"/>
                    <a:pt x="544" y="1087"/>
                  </a:cubicBezTo>
                  <a:cubicBezTo>
                    <a:pt x="598" y="1087"/>
                    <a:pt x="645" y="1060"/>
                    <a:pt x="672" y="1013"/>
                  </a:cubicBezTo>
                  <a:cubicBezTo>
                    <a:pt x="682" y="997"/>
                    <a:pt x="682" y="997"/>
                    <a:pt x="682" y="997"/>
                  </a:cubicBezTo>
                  <a:cubicBezTo>
                    <a:pt x="687" y="988"/>
                    <a:pt x="694" y="980"/>
                    <a:pt x="702" y="975"/>
                  </a:cubicBezTo>
                  <a:cubicBezTo>
                    <a:pt x="723" y="981"/>
                    <a:pt x="746" y="985"/>
                    <a:pt x="768" y="985"/>
                  </a:cubicBezTo>
                  <a:cubicBezTo>
                    <a:pt x="801" y="985"/>
                    <a:pt x="835" y="977"/>
                    <a:pt x="866" y="961"/>
                  </a:cubicBezTo>
                  <a:cubicBezTo>
                    <a:pt x="949" y="918"/>
                    <a:pt x="992" y="829"/>
                    <a:pt x="980" y="742"/>
                  </a:cubicBezTo>
                  <a:cubicBezTo>
                    <a:pt x="976" y="715"/>
                    <a:pt x="989" y="688"/>
                    <a:pt x="1013" y="674"/>
                  </a:cubicBezTo>
                  <a:cubicBezTo>
                    <a:pt x="1055" y="650"/>
                    <a:pt x="1083" y="608"/>
                    <a:pt x="1088" y="561"/>
                  </a:cubicBezTo>
                  <a:cubicBezTo>
                    <a:pt x="1089" y="556"/>
                    <a:pt x="1089" y="550"/>
                    <a:pt x="1089" y="545"/>
                  </a:cubicBezTo>
                  <a:cubicBezTo>
                    <a:pt x="1089" y="491"/>
                    <a:pt x="1062" y="443"/>
                    <a:pt x="1015" y="416"/>
                  </a:cubicBezTo>
                  <a:cubicBezTo>
                    <a:pt x="999" y="407"/>
                    <a:pt x="999" y="407"/>
                    <a:pt x="999" y="407"/>
                  </a:cubicBezTo>
                  <a:cubicBezTo>
                    <a:pt x="989" y="402"/>
                    <a:pt x="982" y="394"/>
                    <a:pt x="976" y="386"/>
                  </a:cubicBezTo>
                  <a:cubicBezTo>
                    <a:pt x="993" y="334"/>
                    <a:pt x="989" y="275"/>
                    <a:pt x="962" y="224"/>
                  </a:cubicBezTo>
                  <a:cubicBezTo>
                    <a:pt x="924" y="150"/>
                    <a:pt x="849" y="108"/>
                    <a:pt x="772" y="108"/>
                  </a:cubicBezTo>
                  <a:cubicBezTo>
                    <a:pt x="762" y="108"/>
                    <a:pt x="753" y="109"/>
                    <a:pt x="743" y="110"/>
                  </a:cubicBezTo>
                  <a:cubicBezTo>
                    <a:pt x="740" y="110"/>
                    <a:pt x="737" y="110"/>
                    <a:pt x="734" y="110"/>
                  </a:cubicBezTo>
                  <a:cubicBezTo>
                    <a:pt x="710" y="110"/>
                    <a:pt x="688" y="98"/>
                    <a:pt x="676" y="76"/>
                  </a:cubicBezTo>
                  <a:cubicBezTo>
                    <a:pt x="651" y="35"/>
                    <a:pt x="609" y="7"/>
                    <a:pt x="562" y="1"/>
                  </a:cubicBezTo>
                  <a:cubicBezTo>
                    <a:pt x="557" y="1"/>
                    <a:pt x="551" y="0"/>
                    <a:pt x="546" y="0"/>
                  </a:cubicBezTo>
                </a:path>
              </a:pathLst>
            </a:custGeom>
            <a:solidFill>
              <a:srgbClr val="F0F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8" name="Group 25"/>
            <p:cNvGrpSpPr/>
            <p:nvPr/>
          </p:nvGrpSpPr>
          <p:grpSpPr>
            <a:xfrm>
              <a:off x="4285344" y="3732437"/>
              <a:ext cx="3007565" cy="2127250"/>
              <a:chOff x="4285344" y="3732437"/>
              <a:chExt cx="3007565" cy="2127250"/>
            </a:xfrm>
          </p:grpSpPr>
          <p:sp>
            <p:nvSpPr>
              <p:cNvPr id="44" name="TextBox 37"/>
              <p:cNvSpPr txBox="1"/>
              <p:nvPr/>
            </p:nvSpPr>
            <p:spPr>
              <a:xfrm>
                <a:off x="6537574" y="3992201"/>
                <a:ext cx="755335" cy="1323439"/>
              </a:xfrm>
              <a:prstGeom prst="rect">
                <a:avLst/>
              </a:prstGeom>
              <a:noFill/>
            </p:spPr>
            <p:txBody>
              <a:bodyPr wrap="none" rtlCol="0">
                <a:spAutoFit/>
              </a:bodyPr>
              <a:lstStyle/>
              <a:p>
                <a:r>
                  <a:rPr lang="en-US" sz="8000" b="1" dirty="0">
                    <a:solidFill>
                      <a:schemeClr val="bg1"/>
                    </a:solidFill>
                    <a:latin typeface="Source Sans Pro" panose="020B0503030403020204" pitchFamily="34" charset="0"/>
                  </a:rPr>
                  <a:t>T</a:t>
                </a:r>
              </a:p>
            </p:txBody>
          </p:sp>
          <p:sp>
            <p:nvSpPr>
              <p:cNvPr id="45" name="Freeform 6"/>
              <p:cNvSpPr>
                <a:spLocks/>
              </p:cNvSpPr>
              <p:nvPr/>
            </p:nvSpPr>
            <p:spPr bwMode="auto">
              <a:xfrm>
                <a:off x="4285344" y="3732437"/>
                <a:ext cx="1781175" cy="2127250"/>
              </a:xfrm>
              <a:custGeom>
                <a:avLst/>
                <a:gdLst>
                  <a:gd name="T0" fmla="*/ 405 w 474"/>
                  <a:gd name="T1" fmla="*/ 456 h 566"/>
                  <a:gd name="T2" fmla="*/ 405 w 474"/>
                  <a:gd name="T3" fmla="*/ 455 h 566"/>
                  <a:gd name="T4" fmla="*/ 410 w 474"/>
                  <a:gd name="T5" fmla="*/ 379 h 566"/>
                  <a:gd name="T6" fmla="*/ 430 w 474"/>
                  <a:gd name="T7" fmla="*/ 140 h 566"/>
                  <a:gd name="T8" fmla="*/ 135 w 474"/>
                  <a:gd name="T9" fmla="*/ 60 h 566"/>
                  <a:gd name="T10" fmla="*/ 53 w 474"/>
                  <a:gd name="T11" fmla="*/ 344 h 566"/>
                  <a:gd name="T12" fmla="*/ 272 w 474"/>
                  <a:gd name="T13" fmla="*/ 458 h 566"/>
                  <a:gd name="T14" fmla="*/ 339 w 474"/>
                  <a:gd name="T15" fmla="*/ 491 h 566"/>
                  <a:gd name="T16" fmla="*/ 453 w 474"/>
                  <a:gd name="T17" fmla="*/ 566 h 566"/>
                  <a:gd name="T18" fmla="*/ 459 w 474"/>
                  <a:gd name="T19" fmla="*/ 492 h 566"/>
                  <a:gd name="T20" fmla="*/ 405 w 474"/>
                  <a:gd name="T21" fmla="*/ 456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4" h="566">
                    <a:moveTo>
                      <a:pt x="405" y="456"/>
                    </a:moveTo>
                    <a:cubicBezTo>
                      <a:pt x="405" y="455"/>
                      <a:pt x="405" y="455"/>
                      <a:pt x="405" y="455"/>
                    </a:cubicBezTo>
                    <a:cubicBezTo>
                      <a:pt x="391" y="431"/>
                      <a:pt x="393" y="401"/>
                      <a:pt x="410" y="379"/>
                    </a:cubicBezTo>
                    <a:cubicBezTo>
                      <a:pt x="463" y="313"/>
                      <a:pt x="474" y="219"/>
                      <a:pt x="430" y="140"/>
                    </a:cubicBezTo>
                    <a:cubicBezTo>
                      <a:pt x="371" y="36"/>
                      <a:pt x="238" y="0"/>
                      <a:pt x="135" y="60"/>
                    </a:cubicBezTo>
                    <a:cubicBezTo>
                      <a:pt x="37" y="118"/>
                      <a:pt x="0" y="243"/>
                      <a:pt x="53" y="344"/>
                    </a:cubicBezTo>
                    <a:cubicBezTo>
                      <a:pt x="96" y="427"/>
                      <a:pt x="185" y="469"/>
                      <a:pt x="272" y="458"/>
                    </a:cubicBezTo>
                    <a:cubicBezTo>
                      <a:pt x="299" y="454"/>
                      <a:pt x="326" y="467"/>
                      <a:pt x="339" y="491"/>
                    </a:cubicBezTo>
                    <a:cubicBezTo>
                      <a:pt x="364" y="533"/>
                      <a:pt x="406" y="561"/>
                      <a:pt x="453" y="566"/>
                    </a:cubicBezTo>
                    <a:cubicBezTo>
                      <a:pt x="459" y="492"/>
                      <a:pt x="459" y="492"/>
                      <a:pt x="459" y="492"/>
                    </a:cubicBezTo>
                    <a:cubicBezTo>
                      <a:pt x="436" y="489"/>
                      <a:pt x="417" y="476"/>
                      <a:pt x="405" y="456"/>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p>
            </p:txBody>
          </p:sp>
        </p:grpSp>
        <p:grpSp>
          <p:nvGrpSpPr>
            <p:cNvPr id="33" name="Group 26"/>
            <p:cNvGrpSpPr/>
            <p:nvPr/>
          </p:nvGrpSpPr>
          <p:grpSpPr>
            <a:xfrm>
              <a:off x="4007532" y="2160683"/>
              <a:ext cx="2014079" cy="3221255"/>
              <a:chOff x="4007532" y="2160683"/>
              <a:chExt cx="2014079" cy="3221255"/>
            </a:xfrm>
          </p:grpSpPr>
          <p:sp>
            <p:nvSpPr>
              <p:cNvPr id="42" name="Freeform 35"/>
              <p:cNvSpPr>
                <a:spLocks/>
              </p:cNvSpPr>
              <p:nvPr/>
            </p:nvSpPr>
            <p:spPr bwMode="auto">
              <a:xfrm>
                <a:off x="4007532" y="2160683"/>
                <a:ext cx="2014079" cy="3221255"/>
              </a:xfrm>
              <a:custGeom>
                <a:avLst/>
                <a:gdLst>
                  <a:gd name="connsiteX0" fmla="*/ 1133805 w 2014079"/>
                  <a:gd name="connsiteY0" fmla="*/ 3228 h 3221255"/>
                  <a:gd name="connsiteX1" fmla="*/ 1904922 w 2014079"/>
                  <a:gd name="connsiteY1" fmla="*/ 397921 h 3221255"/>
                  <a:gd name="connsiteX2" fmla="*/ 1604250 w 2014079"/>
                  <a:gd name="connsiteY2" fmla="*/ 1507812 h 3221255"/>
                  <a:gd name="connsiteX3" fmla="*/ 702236 w 2014079"/>
                  <a:gd name="connsiteY3" fmla="*/ 1436327 h 3221255"/>
                  <a:gd name="connsiteX4" fmla="*/ 420357 w 2014079"/>
                  <a:gd name="connsiteY4" fmla="*/ 1413753 h 3221255"/>
                  <a:gd name="connsiteX5" fmla="*/ 416598 w 2014079"/>
                  <a:gd name="connsiteY5" fmla="*/ 1417516 h 3221255"/>
                  <a:gd name="connsiteX6" fmla="*/ 296623 w 2014079"/>
                  <a:gd name="connsiteY6" fmla="*/ 1556664 h 3221255"/>
                  <a:gd name="connsiteX7" fmla="*/ 281406 w 2014079"/>
                  <a:gd name="connsiteY7" fmla="*/ 1616487 h 3221255"/>
                  <a:gd name="connsiteX8" fmla="*/ 281944 w 2014079"/>
                  <a:gd name="connsiteY8" fmla="*/ 1616531 h 3221255"/>
                  <a:gd name="connsiteX9" fmla="*/ 278185 w 2014079"/>
                  <a:gd name="connsiteY9" fmla="*/ 1650358 h 3221255"/>
                  <a:gd name="connsiteX10" fmla="*/ 424795 w 2014079"/>
                  <a:gd name="connsiteY10" fmla="*/ 1898425 h 3221255"/>
                  <a:gd name="connsiteX11" fmla="*/ 477425 w 2014079"/>
                  <a:gd name="connsiteY11" fmla="*/ 1932252 h 3221255"/>
                  <a:gd name="connsiteX12" fmla="*/ 755609 w 2014079"/>
                  <a:gd name="connsiteY12" fmla="*/ 1917218 h 3221255"/>
                  <a:gd name="connsiteX13" fmla="*/ 1571366 w 2014079"/>
                  <a:gd name="connsiteY13" fmla="*/ 1879632 h 3221255"/>
                  <a:gd name="connsiteX14" fmla="*/ 1789402 w 2014079"/>
                  <a:gd name="connsiteY14" fmla="*/ 2905727 h 3221255"/>
                  <a:gd name="connsiteX15" fmla="*/ 830794 w 2014079"/>
                  <a:gd name="connsiteY15" fmla="*/ 3127483 h 3221255"/>
                  <a:gd name="connsiteX16" fmla="*/ 466147 w 2014079"/>
                  <a:gd name="connsiteY16" fmla="*/ 2420869 h 3221255"/>
                  <a:gd name="connsiteX17" fmla="*/ 338332 w 2014079"/>
                  <a:gd name="connsiteY17" fmla="*/ 2176560 h 3221255"/>
                  <a:gd name="connsiteX18" fmla="*/ 278185 w 2014079"/>
                  <a:gd name="connsiteY18" fmla="*/ 2138975 h 3221255"/>
                  <a:gd name="connsiteX19" fmla="*/ 0 w 2014079"/>
                  <a:gd name="connsiteY19" fmla="*/ 1657875 h 3221255"/>
                  <a:gd name="connsiteX20" fmla="*/ 3735 w 2014079"/>
                  <a:gd name="connsiteY20" fmla="*/ 1594391 h 3221255"/>
                  <a:gd name="connsiteX21" fmla="*/ 3175 w 2014079"/>
                  <a:gd name="connsiteY21" fmla="*/ 1594346 h 3221255"/>
                  <a:gd name="connsiteX22" fmla="*/ 285055 w 2014079"/>
                  <a:gd name="connsiteY22" fmla="*/ 1169201 h 3221255"/>
                  <a:gd name="connsiteX23" fmla="*/ 409082 w 2014079"/>
                  <a:gd name="connsiteY23" fmla="*/ 913362 h 3221255"/>
                  <a:gd name="connsiteX24" fmla="*/ 837538 w 2014079"/>
                  <a:gd name="connsiteY24" fmla="*/ 89409 h 3221255"/>
                  <a:gd name="connsiteX25" fmla="*/ 1133805 w 2014079"/>
                  <a:gd name="connsiteY25" fmla="*/ 3228 h 3221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14079" h="3221255">
                    <a:moveTo>
                      <a:pt x="1133805" y="3228"/>
                    </a:moveTo>
                    <a:cubicBezTo>
                      <a:pt x="1436297" y="-23932"/>
                      <a:pt x="1741432" y="121389"/>
                      <a:pt x="1904922" y="397921"/>
                    </a:cubicBezTo>
                    <a:cubicBezTo>
                      <a:pt x="2130425" y="789204"/>
                      <a:pt x="1995123" y="1285834"/>
                      <a:pt x="1604250" y="1507812"/>
                    </a:cubicBezTo>
                    <a:cubicBezTo>
                      <a:pt x="1307337" y="1673355"/>
                      <a:pt x="954048" y="1635732"/>
                      <a:pt x="702236" y="1436327"/>
                    </a:cubicBezTo>
                    <a:cubicBezTo>
                      <a:pt x="623310" y="1368605"/>
                      <a:pt x="510558" y="1361080"/>
                      <a:pt x="420357" y="1413753"/>
                    </a:cubicBezTo>
                    <a:cubicBezTo>
                      <a:pt x="420357" y="1413753"/>
                      <a:pt x="420357" y="1413753"/>
                      <a:pt x="416598" y="1417516"/>
                    </a:cubicBezTo>
                    <a:cubicBezTo>
                      <a:pt x="360223" y="1448555"/>
                      <a:pt x="318645" y="1498641"/>
                      <a:pt x="296623" y="1556664"/>
                    </a:cubicBezTo>
                    <a:lnTo>
                      <a:pt x="281406" y="1616487"/>
                    </a:lnTo>
                    <a:lnTo>
                      <a:pt x="281944" y="1616531"/>
                    </a:lnTo>
                    <a:cubicBezTo>
                      <a:pt x="278185" y="1627806"/>
                      <a:pt x="278185" y="1639082"/>
                      <a:pt x="278185" y="1650358"/>
                    </a:cubicBezTo>
                    <a:cubicBezTo>
                      <a:pt x="278185" y="1751840"/>
                      <a:pt x="334573" y="1849563"/>
                      <a:pt x="424795" y="1898425"/>
                    </a:cubicBezTo>
                    <a:cubicBezTo>
                      <a:pt x="424795" y="1898425"/>
                      <a:pt x="424795" y="1898425"/>
                      <a:pt x="477425" y="1932252"/>
                    </a:cubicBezTo>
                    <a:cubicBezTo>
                      <a:pt x="563887" y="1981114"/>
                      <a:pt x="672905" y="1977355"/>
                      <a:pt x="755609" y="1917218"/>
                    </a:cubicBezTo>
                    <a:cubicBezTo>
                      <a:pt x="984923" y="1744323"/>
                      <a:pt x="1308218" y="1718013"/>
                      <a:pt x="1571366" y="1879632"/>
                    </a:cubicBezTo>
                    <a:cubicBezTo>
                      <a:pt x="1920976" y="2097630"/>
                      <a:pt x="2022475" y="2563695"/>
                      <a:pt x="1789402" y="2905727"/>
                    </a:cubicBezTo>
                    <a:cubicBezTo>
                      <a:pt x="1575125" y="3217689"/>
                      <a:pt x="1157848" y="3311654"/>
                      <a:pt x="830794" y="3127483"/>
                    </a:cubicBezTo>
                    <a:cubicBezTo>
                      <a:pt x="571406" y="2980898"/>
                      <a:pt x="436073" y="2699004"/>
                      <a:pt x="466147" y="2420869"/>
                    </a:cubicBezTo>
                    <a:cubicBezTo>
                      <a:pt x="477425" y="2319387"/>
                      <a:pt x="424795" y="2225422"/>
                      <a:pt x="338332" y="2176560"/>
                    </a:cubicBezTo>
                    <a:cubicBezTo>
                      <a:pt x="338332" y="2176560"/>
                      <a:pt x="338332" y="2176560"/>
                      <a:pt x="278185" y="2138975"/>
                    </a:cubicBezTo>
                    <a:cubicBezTo>
                      <a:pt x="101500" y="2037493"/>
                      <a:pt x="0" y="1857080"/>
                      <a:pt x="0" y="1657875"/>
                    </a:cubicBezTo>
                    <a:lnTo>
                      <a:pt x="3735" y="1594391"/>
                    </a:lnTo>
                    <a:lnTo>
                      <a:pt x="3175" y="1594346"/>
                    </a:lnTo>
                    <a:cubicBezTo>
                      <a:pt x="21967" y="1417516"/>
                      <a:pt x="127202" y="1259497"/>
                      <a:pt x="285055" y="1169201"/>
                    </a:cubicBezTo>
                    <a:cubicBezTo>
                      <a:pt x="375256" y="1116528"/>
                      <a:pt x="424115" y="1018707"/>
                      <a:pt x="409082" y="913362"/>
                    </a:cubicBezTo>
                    <a:cubicBezTo>
                      <a:pt x="363981" y="589800"/>
                      <a:pt x="525592" y="251189"/>
                      <a:pt x="837538" y="89409"/>
                    </a:cubicBezTo>
                    <a:cubicBezTo>
                      <a:pt x="932438" y="40498"/>
                      <a:pt x="1032975" y="12281"/>
                      <a:pt x="1133805" y="3228"/>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noAutofit/>
              </a:bodyPr>
              <a:lstStyle/>
              <a:p>
                <a:endParaRPr lang="en-US"/>
              </a:p>
            </p:txBody>
          </p:sp>
          <p:sp>
            <p:nvSpPr>
              <p:cNvPr id="43" name="TextBox 36"/>
              <p:cNvSpPr txBox="1"/>
              <p:nvPr/>
            </p:nvSpPr>
            <p:spPr>
              <a:xfrm>
                <a:off x="4766656" y="3992201"/>
                <a:ext cx="886781" cy="1323439"/>
              </a:xfrm>
              <a:prstGeom prst="rect">
                <a:avLst/>
              </a:prstGeom>
              <a:noFill/>
            </p:spPr>
            <p:txBody>
              <a:bodyPr wrap="none" rtlCol="0">
                <a:spAutoFit/>
              </a:bodyPr>
              <a:lstStyle/>
              <a:p>
                <a:r>
                  <a:rPr lang="en-US" sz="8000" b="1"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O</a:t>
                </a:r>
              </a:p>
            </p:txBody>
          </p:sp>
        </p:grpSp>
        <p:grpSp>
          <p:nvGrpSpPr>
            <p:cNvPr id="34" name="Group 27"/>
            <p:cNvGrpSpPr/>
            <p:nvPr/>
          </p:nvGrpSpPr>
          <p:grpSpPr>
            <a:xfrm>
              <a:off x="4489327" y="1776638"/>
              <a:ext cx="3221498" cy="2015667"/>
              <a:chOff x="4489327" y="1776638"/>
              <a:chExt cx="3221498" cy="2015667"/>
            </a:xfrm>
          </p:grpSpPr>
          <p:sp>
            <p:nvSpPr>
              <p:cNvPr id="40" name="Freeform 33"/>
              <p:cNvSpPr>
                <a:spLocks/>
              </p:cNvSpPr>
              <p:nvPr/>
            </p:nvSpPr>
            <p:spPr bwMode="auto">
              <a:xfrm>
                <a:off x="4489327" y="1776638"/>
                <a:ext cx="3221498" cy="2015667"/>
              </a:xfrm>
              <a:custGeom>
                <a:avLst/>
                <a:gdLst>
                  <a:gd name="connsiteX0" fmla="*/ 1566268 w 3221498"/>
                  <a:gd name="connsiteY0" fmla="*/ 0 h 2015667"/>
                  <a:gd name="connsiteX1" fmla="*/ 1626405 w 3221498"/>
                  <a:gd name="connsiteY1" fmla="*/ 3759 h 2015667"/>
                  <a:gd name="connsiteX2" fmla="*/ 1626320 w 3221498"/>
                  <a:gd name="connsiteY2" fmla="*/ 4815 h 2015667"/>
                  <a:gd name="connsiteX3" fmla="*/ 1691487 w 3221498"/>
                  <a:gd name="connsiteY3" fmla="*/ 15796 h 2015667"/>
                  <a:gd name="connsiteX4" fmla="*/ 2054779 w 3221498"/>
                  <a:gd name="connsiteY4" fmla="*/ 286642 h 2015667"/>
                  <a:gd name="connsiteX5" fmla="*/ 2306773 w 3221498"/>
                  <a:gd name="connsiteY5" fmla="*/ 410669 h 2015667"/>
                  <a:gd name="connsiteX6" fmla="*/ 3130454 w 3221498"/>
                  <a:gd name="connsiteY6" fmla="*/ 839126 h 2015667"/>
                  <a:gd name="connsiteX7" fmla="*/ 2822044 w 3221498"/>
                  <a:gd name="connsiteY7" fmla="*/ 1906510 h 2015667"/>
                  <a:gd name="connsiteX8" fmla="*/ 1716280 w 3221498"/>
                  <a:gd name="connsiteY8" fmla="*/ 1605838 h 2015667"/>
                  <a:gd name="connsiteX9" fmla="*/ 1787741 w 3221498"/>
                  <a:gd name="connsiteY9" fmla="*/ 707583 h 2015667"/>
                  <a:gd name="connsiteX10" fmla="*/ 1806546 w 3221498"/>
                  <a:gd name="connsiteY10" fmla="*/ 421945 h 2015667"/>
                  <a:gd name="connsiteX11" fmla="*/ 1806546 w 3221498"/>
                  <a:gd name="connsiteY11" fmla="*/ 418186 h 2015667"/>
                  <a:gd name="connsiteX12" fmla="*/ 1603447 w 3221498"/>
                  <a:gd name="connsiteY12" fmla="*/ 282884 h 2015667"/>
                  <a:gd name="connsiteX13" fmla="*/ 1603526 w 3221498"/>
                  <a:gd name="connsiteY13" fmla="*/ 281903 h 2015667"/>
                  <a:gd name="connsiteX14" fmla="*/ 1573785 w 3221498"/>
                  <a:gd name="connsiteY14" fmla="*/ 278184 h 2015667"/>
                  <a:gd name="connsiteX15" fmla="*/ 1321959 w 3221498"/>
                  <a:gd name="connsiteY15" fmla="*/ 424795 h 2015667"/>
                  <a:gd name="connsiteX16" fmla="*/ 1291890 w 3221498"/>
                  <a:gd name="connsiteY16" fmla="*/ 477425 h 2015667"/>
                  <a:gd name="connsiteX17" fmla="*/ 1306925 w 3221498"/>
                  <a:gd name="connsiteY17" fmla="*/ 755609 h 2015667"/>
                  <a:gd name="connsiteX18" fmla="*/ 1344511 w 3221498"/>
                  <a:gd name="connsiteY18" fmla="*/ 1571366 h 2015667"/>
                  <a:gd name="connsiteX19" fmla="*/ 314657 w 3221498"/>
                  <a:gd name="connsiteY19" fmla="*/ 1789402 h 2015667"/>
                  <a:gd name="connsiteX20" fmla="*/ 92901 w 3221498"/>
                  <a:gd name="connsiteY20" fmla="*/ 834553 h 2015667"/>
                  <a:gd name="connsiteX21" fmla="*/ 803274 w 3221498"/>
                  <a:gd name="connsiteY21" fmla="*/ 469906 h 2015667"/>
                  <a:gd name="connsiteX22" fmla="*/ 1047582 w 3221498"/>
                  <a:gd name="connsiteY22" fmla="*/ 342092 h 2015667"/>
                  <a:gd name="connsiteX23" fmla="*/ 1085168 w 3221498"/>
                  <a:gd name="connsiteY23" fmla="*/ 278184 h 2015667"/>
                  <a:gd name="connsiteX24" fmla="*/ 1566268 w 3221498"/>
                  <a:gd name="connsiteY24" fmla="*/ 0 h 2015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21498" h="2015667">
                    <a:moveTo>
                      <a:pt x="1566268" y="0"/>
                    </a:moveTo>
                    <a:cubicBezTo>
                      <a:pt x="1585061" y="0"/>
                      <a:pt x="1607612" y="0"/>
                      <a:pt x="1626405" y="3759"/>
                    </a:cubicBezTo>
                    <a:lnTo>
                      <a:pt x="1626320" y="4815"/>
                    </a:lnTo>
                    <a:lnTo>
                      <a:pt x="1691487" y="15796"/>
                    </a:lnTo>
                    <a:cubicBezTo>
                      <a:pt x="1842100" y="50686"/>
                      <a:pt x="1975796" y="148522"/>
                      <a:pt x="2054779" y="286642"/>
                    </a:cubicBezTo>
                    <a:cubicBezTo>
                      <a:pt x="2103673" y="376844"/>
                      <a:pt x="2205223" y="425703"/>
                      <a:pt x="2306773" y="410669"/>
                    </a:cubicBezTo>
                    <a:cubicBezTo>
                      <a:pt x="2633988" y="369327"/>
                      <a:pt x="2968726" y="527180"/>
                      <a:pt x="3130454" y="839126"/>
                    </a:cubicBezTo>
                    <a:cubicBezTo>
                      <a:pt x="3329792" y="1218724"/>
                      <a:pt x="3190631" y="1688523"/>
                      <a:pt x="2822044" y="1906510"/>
                    </a:cubicBezTo>
                    <a:cubicBezTo>
                      <a:pt x="2434650" y="2132013"/>
                      <a:pt x="1934424" y="1996711"/>
                      <a:pt x="1716280" y="1605838"/>
                    </a:cubicBezTo>
                    <a:cubicBezTo>
                      <a:pt x="1547030" y="1308925"/>
                      <a:pt x="1588402" y="955636"/>
                      <a:pt x="1787741" y="707583"/>
                    </a:cubicBezTo>
                    <a:cubicBezTo>
                      <a:pt x="1851679" y="624898"/>
                      <a:pt x="1859202" y="512146"/>
                      <a:pt x="1806546" y="421945"/>
                    </a:cubicBezTo>
                    <a:cubicBezTo>
                      <a:pt x="1806546" y="421945"/>
                      <a:pt x="1806546" y="421945"/>
                      <a:pt x="1806546" y="418186"/>
                    </a:cubicBezTo>
                    <a:cubicBezTo>
                      <a:pt x="1761413" y="343018"/>
                      <a:pt x="1689952" y="294159"/>
                      <a:pt x="1603447" y="282884"/>
                    </a:cubicBezTo>
                    <a:lnTo>
                      <a:pt x="1603526" y="281903"/>
                    </a:lnTo>
                    <a:lnTo>
                      <a:pt x="1573785" y="278184"/>
                    </a:lnTo>
                    <a:cubicBezTo>
                      <a:pt x="1468544" y="278184"/>
                      <a:pt x="1374579" y="334573"/>
                      <a:pt x="1321959" y="424795"/>
                    </a:cubicBezTo>
                    <a:cubicBezTo>
                      <a:pt x="1321959" y="424795"/>
                      <a:pt x="1321959" y="424795"/>
                      <a:pt x="1291890" y="477425"/>
                    </a:cubicBezTo>
                    <a:cubicBezTo>
                      <a:pt x="1243029" y="563887"/>
                      <a:pt x="1246787" y="672905"/>
                      <a:pt x="1306925" y="755609"/>
                    </a:cubicBezTo>
                    <a:cubicBezTo>
                      <a:pt x="1479820" y="984923"/>
                      <a:pt x="1506130" y="1308218"/>
                      <a:pt x="1344511" y="1571366"/>
                    </a:cubicBezTo>
                    <a:cubicBezTo>
                      <a:pt x="1126513" y="1920976"/>
                      <a:pt x="660448" y="2022475"/>
                      <a:pt x="314657" y="1789402"/>
                    </a:cubicBezTo>
                    <a:cubicBezTo>
                      <a:pt x="6453" y="1578884"/>
                      <a:pt x="-91270" y="1157848"/>
                      <a:pt x="92901" y="834553"/>
                    </a:cubicBezTo>
                    <a:cubicBezTo>
                      <a:pt x="243244" y="571406"/>
                      <a:pt x="525138" y="439832"/>
                      <a:pt x="803274" y="469906"/>
                    </a:cubicBezTo>
                    <a:cubicBezTo>
                      <a:pt x="900997" y="477425"/>
                      <a:pt x="998721" y="428554"/>
                      <a:pt x="1047582" y="342092"/>
                    </a:cubicBezTo>
                    <a:cubicBezTo>
                      <a:pt x="1047582" y="342092"/>
                      <a:pt x="1047582" y="342092"/>
                      <a:pt x="1085168" y="278184"/>
                    </a:cubicBezTo>
                    <a:cubicBezTo>
                      <a:pt x="1186650" y="105259"/>
                      <a:pt x="1363304" y="0"/>
                      <a:pt x="1566268" y="0"/>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noAutofit/>
              </a:bodyPr>
              <a:lstStyle/>
              <a:p>
                <a:endParaRPr lang="en-US" dirty="0"/>
              </a:p>
            </p:txBody>
          </p:sp>
          <p:sp>
            <p:nvSpPr>
              <p:cNvPr id="41" name="TextBox 34"/>
              <p:cNvSpPr txBox="1"/>
              <p:nvPr/>
            </p:nvSpPr>
            <p:spPr>
              <a:xfrm>
                <a:off x="4806105" y="2295743"/>
                <a:ext cx="827471" cy="1323439"/>
              </a:xfrm>
              <a:prstGeom prst="rect">
                <a:avLst/>
              </a:prstGeom>
              <a:noFill/>
            </p:spPr>
            <p:txBody>
              <a:bodyPr wrap="none" rtlCol="0">
                <a:spAutoFit/>
              </a:bodyPr>
              <a:lstStyle/>
              <a:p>
                <a:r>
                  <a:rPr lang="en-US" sz="8000" b="1"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S</a:t>
                </a:r>
              </a:p>
            </p:txBody>
          </p:sp>
        </p:grpSp>
        <p:grpSp>
          <p:nvGrpSpPr>
            <p:cNvPr id="35" name="Group 28"/>
            <p:cNvGrpSpPr/>
            <p:nvPr/>
          </p:nvGrpSpPr>
          <p:grpSpPr>
            <a:xfrm>
              <a:off x="6082484" y="2257643"/>
              <a:ext cx="2014448" cy="3221268"/>
              <a:chOff x="6082484" y="2257643"/>
              <a:chExt cx="2014448" cy="3221268"/>
            </a:xfrm>
          </p:grpSpPr>
          <p:sp>
            <p:nvSpPr>
              <p:cNvPr id="38" name="Freeform 31"/>
              <p:cNvSpPr>
                <a:spLocks/>
              </p:cNvSpPr>
              <p:nvPr/>
            </p:nvSpPr>
            <p:spPr bwMode="auto">
              <a:xfrm>
                <a:off x="6082484" y="2257643"/>
                <a:ext cx="2014448" cy="3221268"/>
              </a:xfrm>
              <a:custGeom>
                <a:avLst/>
                <a:gdLst>
                  <a:gd name="connsiteX0" fmla="*/ 793317 w 2014448"/>
                  <a:gd name="connsiteY0" fmla="*/ 748 h 3221268"/>
                  <a:gd name="connsiteX1" fmla="*/ 1183655 w 2014448"/>
                  <a:gd name="connsiteY1" fmla="*/ 93859 h 3221268"/>
                  <a:gd name="connsiteX2" fmla="*/ 1548302 w 2014448"/>
                  <a:gd name="connsiteY2" fmla="*/ 801127 h 3221268"/>
                  <a:gd name="connsiteX3" fmla="*/ 1676116 w 2014448"/>
                  <a:gd name="connsiteY3" fmla="*/ 1045661 h 3221268"/>
                  <a:gd name="connsiteX4" fmla="*/ 1736264 w 2014448"/>
                  <a:gd name="connsiteY4" fmla="*/ 1083282 h 3221268"/>
                  <a:gd name="connsiteX5" fmla="*/ 2014448 w 2014448"/>
                  <a:gd name="connsiteY5" fmla="*/ 1564826 h 3221268"/>
                  <a:gd name="connsiteX6" fmla="*/ 2010718 w 2014448"/>
                  <a:gd name="connsiteY6" fmla="*/ 1628300 h 3221268"/>
                  <a:gd name="connsiteX7" fmla="*/ 2011272 w 2014448"/>
                  <a:gd name="connsiteY7" fmla="*/ 1628345 h 3221268"/>
                  <a:gd name="connsiteX8" fmla="*/ 1729182 w 2014448"/>
                  <a:gd name="connsiteY8" fmla="*/ 2053110 h 3221268"/>
                  <a:gd name="connsiteX9" fmla="*/ 1605063 w 2014448"/>
                  <a:gd name="connsiteY9" fmla="*/ 2308721 h 3221268"/>
                  <a:gd name="connsiteX10" fmla="*/ 1176287 w 2014448"/>
                  <a:gd name="connsiteY10" fmla="*/ 3131939 h 3221268"/>
                  <a:gd name="connsiteX11" fmla="*/ 111868 w 2014448"/>
                  <a:gd name="connsiteY11" fmla="*/ 2823702 h 3221268"/>
                  <a:gd name="connsiteX12" fmla="*/ 409003 w 2014448"/>
                  <a:gd name="connsiteY12" fmla="*/ 1714801 h 3221268"/>
                  <a:gd name="connsiteX13" fmla="*/ 1311690 w 2014448"/>
                  <a:gd name="connsiteY13" fmla="*/ 1786222 h 3221268"/>
                  <a:gd name="connsiteX14" fmla="*/ 1597541 w 2014448"/>
                  <a:gd name="connsiteY14" fmla="*/ 1808776 h 3221268"/>
                  <a:gd name="connsiteX15" fmla="*/ 1597541 w 2014448"/>
                  <a:gd name="connsiteY15" fmla="*/ 1805017 h 3221268"/>
                  <a:gd name="connsiteX16" fmla="*/ 1717605 w 2014448"/>
                  <a:gd name="connsiteY16" fmla="*/ 1665993 h 3221268"/>
                  <a:gd name="connsiteX17" fmla="*/ 1732831 w 2014448"/>
                  <a:gd name="connsiteY17" fmla="*/ 1606235 h 3221268"/>
                  <a:gd name="connsiteX18" fmla="*/ 1732505 w 2014448"/>
                  <a:gd name="connsiteY18" fmla="*/ 1606209 h 3221268"/>
                  <a:gd name="connsiteX19" fmla="*/ 1736264 w 2014448"/>
                  <a:gd name="connsiteY19" fmla="*/ 1572350 h 3221268"/>
                  <a:gd name="connsiteX20" fmla="*/ 1593412 w 2014448"/>
                  <a:gd name="connsiteY20" fmla="*/ 1324054 h 3221268"/>
                  <a:gd name="connsiteX21" fmla="*/ 1537024 w 2014448"/>
                  <a:gd name="connsiteY21" fmla="*/ 1290195 h 3221268"/>
                  <a:gd name="connsiteX22" fmla="*/ 1262599 w 2014448"/>
                  <a:gd name="connsiteY22" fmla="*/ 1305244 h 3221268"/>
                  <a:gd name="connsiteX23" fmla="*/ 443083 w 2014448"/>
                  <a:gd name="connsiteY23" fmla="*/ 1342864 h 3221268"/>
                  <a:gd name="connsiteX24" fmla="*/ 228806 w 2014448"/>
                  <a:gd name="connsiteY24" fmla="*/ 315821 h 3221268"/>
                  <a:gd name="connsiteX25" fmla="*/ 793317 w 2014448"/>
                  <a:gd name="connsiteY25" fmla="*/ 748 h 3221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14448" h="3221268">
                    <a:moveTo>
                      <a:pt x="793317" y="748"/>
                    </a:moveTo>
                    <a:cubicBezTo>
                      <a:pt x="925676" y="-5248"/>
                      <a:pt x="1061009" y="24731"/>
                      <a:pt x="1183655" y="93859"/>
                    </a:cubicBezTo>
                    <a:cubicBezTo>
                      <a:pt x="1443043" y="240580"/>
                      <a:pt x="1578376" y="522734"/>
                      <a:pt x="1548302" y="801127"/>
                    </a:cubicBezTo>
                    <a:cubicBezTo>
                      <a:pt x="1537024" y="902703"/>
                      <a:pt x="1589653" y="996755"/>
                      <a:pt x="1676116" y="1045661"/>
                    </a:cubicBezTo>
                    <a:cubicBezTo>
                      <a:pt x="1676116" y="1045661"/>
                      <a:pt x="1676116" y="1045661"/>
                      <a:pt x="1736264" y="1083282"/>
                    </a:cubicBezTo>
                    <a:cubicBezTo>
                      <a:pt x="1912949" y="1184858"/>
                      <a:pt x="2014448" y="1365437"/>
                      <a:pt x="2014448" y="1564826"/>
                    </a:cubicBezTo>
                    <a:lnTo>
                      <a:pt x="2010718" y="1628300"/>
                    </a:lnTo>
                    <a:lnTo>
                      <a:pt x="2011272" y="1628345"/>
                    </a:lnTo>
                    <a:cubicBezTo>
                      <a:pt x="1992466" y="1805017"/>
                      <a:pt x="1887153" y="1962895"/>
                      <a:pt x="1729182" y="2053110"/>
                    </a:cubicBezTo>
                    <a:cubicBezTo>
                      <a:pt x="1642675" y="2105736"/>
                      <a:pt x="1590018" y="2203470"/>
                      <a:pt x="1605063" y="2308721"/>
                    </a:cubicBezTo>
                    <a:cubicBezTo>
                      <a:pt x="1650197" y="2631994"/>
                      <a:pt x="1488466" y="2970303"/>
                      <a:pt x="1176287" y="3131939"/>
                    </a:cubicBezTo>
                    <a:cubicBezTo>
                      <a:pt x="796406" y="3327406"/>
                      <a:pt x="326256" y="3192083"/>
                      <a:pt x="111868" y="2823702"/>
                    </a:cubicBezTo>
                    <a:cubicBezTo>
                      <a:pt x="-117565" y="2432768"/>
                      <a:pt x="17838" y="1936582"/>
                      <a:pt x="409003" y="1714801"/>
                    </a:cubicBezTo>
                    <a:cubicBezTo>
                      <a:pt x="706137" y="1549406"/>
                      <a:pt x="1063451" y="1586996"/>
                      <a:pt x="1311690" y="1786222"/>
                    </a:cubicBezTo>
                    <a:cubicBezTo>
                      <a:pt x="1390675" y="1853884"/>
                      <a:pt x="1507272" y="1861402"/>
                      <a:pt x="1597541" y="1808776"/>
                    </a:cubicBezTo>
                    <a:cubicBezTo>
                      <a:pt x="1597541" y="1808776"/>
                      <a:pt x="1597541" y="1808776"/>
                      <a:pt x="1597541" y="1805017"/>
                    </a:cubicBezTo>
                    <a:cubicBezTo>
                      <a:pt x="1653959" y="1774006"/>
                      <a:pt x="1695567" y="1723964"/>
                      <a:pt x="1717605" y="1665993"/>
                    </a:cubicBezTo>
                    <a:lnTo>
                      <a:pt x="1732831" y="1606235"/>
                    </a:lnTo>
                    <a:lnTo>
                      <a:pt x="1732505" y="1606209"/>
                    </a:lnTo>
                    <a:cubicBezTo>
                      <a:pt x="1736264" y="1594923"/>
                      <a:pt x="1736264" y="1583636"/>
                      <a:pt x="1736264" y="1572350"/>
                    </a:cubicBezTo>
                    <a:cubicBezTo>
                      <a:pt x="1740023" y="1470775"/>
                      <a:pt x="1679875" y="1372961"/>
                      <a:pt x="1593412" y="1324054"/>
                    </a:cubicBezTo>
                    <a:cubicBezTo>
                      <a:pt x="1593412" y="1324054"/>
                      <a:pt x="1593412" y="1324054"/>
                      <a:pt x="1537024" y="1290195"/>
                    </a:cubicBezTo>
                    <a:cubicBezTo>
                      <a:pt x="1450561" y="1241289"/>
                      <a:pt x="1341543" y="1245051"/>
                      <a:pt x="1262599" y="1305244"/>
                    </a:cubicBezTo>
                    <a:cubicBezTo>
                      <a:pt x="1029525" y="1478299"/>
                      <a:pt x="706230" y="1504633"/>
                      <a:pt x="443083" y="1342864"/>
                    </a:cubicBezTo>
                    <a:cubicBezTo>
                      <a:pt x="93473" y="1124665"/>
                      <a:pt x="-8027" y="658169"/>
                      <a:pt x="228806" y="315821"/>
                    </a:cubicBezTo>
                    <a:cubicBezTo>
                      <a:pt x="360380" y="120664"/>
                      <a:pt x="572718" y="10741"/>
                      <a:pt x="793317" y="748"/>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noAutofit/>
              </a:bodyPr>
              <a:lstStyle/>
              <a:p>
                <a:endParaRPr lang="en-US"/>
              </a:p>
            </p:txBody>
          </p:sp>
          <p:sp>
            <p:nvSpPr>
              <p:cNvPr id="39" name="TextBox 32"/>
              <p:cNvSpPr txBox="1"/>
              <p:nvPr/>
            </p:nvSpPr>
            <p:spPr>
              <a:xfrm>
                <a:off x="6433880" y="2306419"/>
                <a:ext cx="1075936" cy="1323439"/>
              </a:xfrm>
              <a:prstGeom prst="rect">
                <a:avLst/>
              </a:prstGeom>
              <a:noFill/>
            </p:spPr>
            <p:txBody>
              <a:bodyPr wrap="none" rtlCol="0">
                <a:spAutoFit/>
              </a:bodyPr>
              <a:lstStyle/>
              <a:p>
                <a:r>
                  <a:rPr lang="en-US" sz="8000" b="1"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W</a:t>
                </a:r>
              </a:p>
            </p:txBody>
          </p:sp>
        </p:grpSp>
        <p:sp>
          <p:nvSpPr>
            <p:cNvPr id="36" name="Freeform 13"/>
            <p:cNvSpPr>
              <a:spLocks/>
            </p:cNvSpPr>
            <p:nvPr/>
          </p:nvSpPr>
          <p:spPr bwMode="auto">
            <a:xfrm>
              <a:off x="5988732" y="3840387"/>
              <a:ext cx="1717675" cy="2024063"/>
            </a:xfrm>
            <a:custGeom>
              <a:avLst/>
              <a:gdLst>
                <a:gd name="T0" fmla="*/ 75 w 457"/>
                <a:gd name="T1" fmla="*/ 120 h 538"/>
                <a:gd name="T2" fmla="*/ 85 w 457"/>
                <a:gd name="T3" fmla="*/ 337 h 538"/>
                <a:gd name="T4" fmla="*/ 89 w 457"/>
                <a:gd name="T5" fmla="*/ 411 h 538"/>
                <a:gd name="T6" fmla="*/ 81 w 457"/>
                <a:gd name="T7" fmla="*/ 425 h 538"/>
                <a:gd name="T8" fmla="*/ 15 w 457"/>
                <a:gd name="T9" fmla="*/ 464 h 538"/>
                <a:gd name="T10" fmla="*/ 6 w 457"/>
                <a:gd name="T11" fmla="*/ 463 h 538"/>
                <a:gd name="T12" fmla="*/ 0 w 457"/>
                <a:gd name="T13" fmla="*/ 537 h 538"/>
                <a:gd name="T14" fmla="*/ 16 w 457"/>
                <a:gd name="T15" fmla="*/ 538 h 538"/>
                <a:gd name="T16" fmla="*/ 144 w 457"/>
                <a:gd name="T17" fmla="*/ 464 h 538"/>
                <a:gd name="T18" fmla="*/ 154 w 457"/>
                <a:gd name="T19" fmla="*/ 447 h 538"/>
                <a:gd name="T20" fmla="*/ 219 w 457"/>
                <a:gd name="T21" fmla="*/ 413 h 538"/>
                <a:gd name="T22" fmla="*/ 408 w 457"/>
                <a:gd name="T23" fmla="*/ 316 h 538"/>
                <a:gd name="T24" fmla="*/ 349 w 457"/>
                <a:gd name="T25" fmla="*/ 62 h 538"/>
                <a:gd name="T26" fmla="*/ 75 w 457"/>
                <a:gd name="T27" fmla="*/ 120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7" h="538">
                  <a:moveTo>
                    <a:pt x="75" y="120"/>
                  </a:moveTo>
                  <a:cubicBezTo>
                    <a:pt x="33" y="190"/>
                    <a:pt x="39" y="276"/>
                    <a:pt x="85" y="337"/>
                  </a:cubicBezTo>
                  <a:cubicBezTo>
                    <a:pt x="101" y="359"/>
                    <a:pt x="102" y="388"/>
                    <a:pt x="89" y="411"/>
                  </a:cubicBezTo>
                  <a:cubicBezTo>
                    <a:pt x="81" y="425"/>
                    <a:pt x="81" y="425"/>
                    <a:pt x="81" y="425"/>
                  </a:cubicBezTo>
                  <a:cubicBezTo>
                    <a:pt x="67" y="449"/>
                    <a:pt x="42" y="464"/>
                    <a:pt x="15" y="464"/>
                  </a:cubicBezTo>
                  <a:cubicBezTo>
                    <a:pt x="12" y="464"/>
                    <a:pt x="9" y="463"/>
                    <a:pt x="6" y="463"/>
                  </a:cubicBezTo>
                  <a:cubicBezTo>
                    <a:pt x="0" y="537"/>
                    <a:pt x="0" y="537"/>
                    <a:pt x="0" y="537"/>
                  </a:cubicBezTo>
                  <a:cubicBezTo>
                    <a:pt x="5" y="538"/>
                    <a:pt x="11" y="538"/>
                    <a:pt x="16" y="538"/>
                  </a:cubicBezTo>
                  <a:cubicBezTo>
                    <a:pt x="70" y="538"/>
                    <a:pt x="118" y="510"/>
                    <a:pt x="144" y="464"/>
                  </a:cubicBezTo>
                  <a:cubicBezTo>
                    <a:pt x="154" y="447"/>
                    <a:pt x="154" y="447"/>
                    <a:pt x="154" y="447"/>
                  </a:cubicBezTo>
                  <a:cubicBezTo>
                    <a:pt x="167" y="424"/>
                    <a:pt x="193" y="411"/>
                    <a:pt x="219" y="413"/>
                  </a:cubicBezTo>
                  <a:cubicBezTo>
                    <a:pt x="293" y="421"/>
                    <a:pt x="368" y="386"/>
                    <a:pt x="408" y="316"/>
                  </a:cubicBezTo>
                  <a:cubicBezTo>
                    <a:pt x="457" y="230"/>
                    <a:pt x="431" y="118"/>
                    <a:pt x="349" y="62"/>
                  </a:cubicBezTo>
                  <a:cubicBezTo>
                    <a:pt x="257" y="0"/>
                    <a:pt x="133" y="27"/>
                    <a:pt x="75" y="12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7" name="TextBox 30"/>
            <p:cNvSpPr txBox="1"/>
            <p:nvPr/>
          </p:nvSpPr>
          <p:spPr>
            <a:xfrm>
              <a:off x="6537574" y="4036655"/>
              <a:ext cx="830677" cy="1323439"/>
            </a:xfrm>
            <a:prstGeom prst="rect">
              <a:avLst/>
            </a:prstGeom>
            <a:noFill/>
          </p:spPr>
          <p:txBody>
            <a:bodyPr wrap="none" rtlCol="0">
              <a:spAutoFit/>
            </a:bodyPr>
            <a:lstStyle/>
            <a:p>
              <a:r>
                <a:rPr lang="en-US" sz="8000" b="1"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T</a:t>
              </a:r>
            </a:p>
          </p:txBody>
        </p:sp>
      </p:grpSp>
    </p:spTree>
    <p:extLst>
      <p:ext uri="{BB962C8B-B14F-4D97-AF65-F5344CB8AC3E}">
        <p14:creationId xmlns:p14="http://schemas.microsoft.com/office/powerpoint/2010/main" val="927583492"/>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0-#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1+#ppt_w/2"/>
                                          </p:val>
                                        </p:tav>
                                        <p:tav tm="100000">
                                          <p:val>
                                            <p:strVal val="#ppt_x"/>
                                          </p:val>
                                        </p:tav>
                                      </p:tavLst>
                                    </p:anim>
                                    <p:anim calcmode="lin" valueType="num">
                                      <p:cBhvr additive="base">
                                        <p:cTn id="22" dur="500" fill="hold"/>
                                        <p:tgtEl>
                                          <p:spTgt spid="11"/>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0-#ppt_w/2"/>
                                          </p:val>
                                        </p:tav>
                                        <p:tav tm="100000">
                                          <p:val>
                                            <p:strVal val="#ppt_x"/>
                                          </p:val>
                                        </p:tav>
                                      </p:tavLst>
                                    </p:anim>
                                    <p:anim calcmode="lin" valueType="num">
                                      <p:cBhvr additive="base">
                                        <p:cTn id="27" dur="500" fill="hold"/>
                                        <p:tgtEl>
                                          <p:spTgt spid="16"/>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1+#ppt_w/2"/>
                                          </p:val>
                                        </p:tav>
                                        <p:tav tm="100000">
                                          <p:val>
                                            <p:strVal val="#ppt_x"/>
                                          </p:val>
                                        </p:tav>
                                      </p:tavLst>
                                    </p:anim>
                                    <p:anim calcmode="lin" valueType="num">
                                      <p:cBhvr additive="base">
                                        <p:cTn id="32"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0" y="328363"/>
            <a:ext cx="5333878" cy="769041"/>
            <a:chOff x="0" y="328363"/>
            <a:chExt cx="5333878" cy="769041"/>
          </a:xfrm>
        </p:grpSpPr>
        <p:sp>
          <p:nvSpPr>
            <p:cNvPr id="30" name="Title 1"/>
            <p:cNvSpPr txBox="1">
              <a:spLocks/>
            </p:cNvSpPr>
            <p:nvPr/>
          </p:nvSpPr>
          <p:spPr>
            <a:xfrm>
              <a:off x="223200" y="328363"/>
              <a:ext cx="5110678" cy="642735"/>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zh-CN" altLang="en-US"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此处添加您的标题</a:t>
              </a:r>
              <a:endParaRPr lang="id-ID"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Title 1"/>
            <p:cNvSpPr txBox="1">
              <a:spLocks/>
            </p:cNvSpPr>
            <p:nvPr/>
          </p:nvSpPr>
          <p:spPr>
            <a:xfrm>
              <a:off x="275661" y="868804"/>
              <a:ext cx="4212557" cy="228600"/>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id-ID"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a:t>
              </a:r>
              <a:endParaRPr lang="en-US"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31"/>
            <p:cNvSpPr/>
            <p:nvPr/>
          </p:nvSpPr>
          <p:spPr>
            <a:xfrm>
              <a:off x="0" y="410400"/>
              <a:ext cx="223200" cy="6588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845705" y="2442046"/>
            <a:ext cx="3090503" cy="1076213"/>
            <a:chOff x="845705" y="2442046"/>
            <a:chExt cx="3090503" cy="1076213"/>
          </a:xfrm>
        </p:grpSpPr>
        <p:grpSp>
          <p:nvGrpSpPr>
            <p:cNvPr id="7" name="Group 76"/>
            <p:cNvGrpSpPr/>
            <p:nvPr/>
          </p:nvGrpSpPr>
          <p:grpSpPr>
            <a:xfrm>
              <a:off x="845705" y="2463836"/>
              <a:ext cx="360795" cy="851477"/>
              <a:chOff x="6473825" y="1296987"/>
              <a:chExt cx="396875" cy="936625"/>
            </a:xfrm>
            <a:solidFill>
              <a:schemeClr val="bg1">
                <a:lumMod val="85000"/>
              </a:schemeClr>
            </a:solidFill>
          </p:grpSpPr>
          <p:sp>
            <p:nvSpPr>
              <p:cNvPr id="10" name="Freeform 241"/>
              <p:cNvSpPr>
                <a:spLocks noEditPoints="1"/>
              </p:cNvSpPr>
              <p:nvPr/>
            </p:nvSpPr>
            <p:spPr bwMode="auto">
              <a:xfrm>
                <a:off x="6515100" y="1644650"/>
                <a:ext cx="334963" cy="588962"/>
              </a:xfrm>
              <a:custGeom>
                <a:avLst/>
                <a:gdLst>
                  <a:gd name="T0" fmla="*/ 629 w 631"/>
                  <a:gd name="T1" fmla="*/ 123 h 1113"/>
                  <a:gd name="T2" fmla="*/ 631 w 631"/>
                  <a:gd name="T3" fmla="*/ 129 h 1113"/>
                  <a:gd name="T4" fmla="*/ 629 w 631"/>
                  <a:gd name="T5" fmla="*/ 142 h 1113"/>
                  <a:gd name="T6" fmla="*/ 621 w 631"/>
                  <a:gd name="T7" fmla="*/ 164 h 1113"/>
                  <a:gd name="T8" fmla="*/ 612 w 631"/>
                  <a:gd name="T9" fmla="*/ 180 h 1113"/>
                  <a:gd name="T10" fmla="*/ 581 w 631"/>
                  <a:gd name="T11" fmla="*/ 232 h 1113"/>
                  <a:gd name="T12" fmla="*/ 473 w 631"/>
                  <a:gd name="T13" fmla="*/ 387 h 1113"/>
                  <a:gd name="T14" fmla="*/ 472 w 631"/>
                  <a:gd name="T15" fmla="*/ 398 h 1113"/>
                  <a:gd name="T16" fmla="*/ 464 w 631"/>
                  <a:gd name="T17" fmla="*/ 467 h 1113"/>
                  <a:gd name="T18" fmla="*/ 463 w 631"/>
                  <a:gd name="T19" fmla="*/ 515 h 1113"/>
                  <a:gd name="T20" fmla="*/ 463 w 631"/>
                  <a:gd name="T21" fmla="*/ 648 h 1113"/>
                  <a:gd name="T22" fmla="*/ 553 w 631"/>
                  <a:gd name="T23" fmla="*/ 807 h 1113"/>
                  <a:gd name="T24" fmla="*/ 563 w 631"/>
                  <a:gd name="T25" fmla="*/ 824 h 1113"/>
                  <a:gd name="T26" fmla="*/ 569 w 631"/>
                  <a:gd name="T27" fmla="*/ 841 h 1113"/>
                  <a:gd name="T28" fmla="*/ 571 w 631"/>
                  <a:gd name="T29" fmla="*/ 859 h 1113"/>
                  <a:gd name="T30" fmla="*/ 571 w 631"/>
                  <a:gd name="T31" fmla="*/ 1113 h 1113"/>
                  <a:gd name="T32" fmla="*/ 496 w 631"/>
                  <a:gd name="T33" fmla="*/ 869 h 1113"/>
                  <a:gd name="T34" fmla="*/ 288 w 631"/>
                  <a:gd name="T35" fmla="*/ 677 h 1113"/>
                  <a:gd name="T36" fmla="*/ 136 w 631"/>
                  <a:gd name="T37" fmla="*/ 1113 h 1113"/>
                  <a:gd name="T38" fmla="*/ 59 w 631"/>
                  <a:gd name="T39" fmla="*/ 1113 h 1113"/>
                  <a:gd name="T40" fmla="*/ 59 w 631"/>
                  <a:gd name="T41" fmla="*/ 859 h 1113"/>
                  <a:gd name="T42" fmla="*/ 62 w 631"/>
                  <a:gd name="T43" fmla="*/ 841 h 1113"/>
                  <a:gd name="T44" fmla="*/ 69 w 631"/>
                  <a:gd name="T45" fmla="*/ 824 h 1113"/>
                  <a:gd name="T46" fmla="*/ 77 w 631"/>
                  <a:gd name="T47" fmla="*/ 807 h 1113"/>
                  <a:gd name="T48" fmla="*/ 167 w 631"/>
                  <a:gd name="T49" fmla="*/ 648 h 1113"/>
                  <a:gd name="T50" fmla="*/ 167 w 631"/>
                  <a:gd name="T51" fmla="*/ 515 h 1113"/>
                  <a:gd name="T52" fmla="*/ 166 w 631"/>
                  <a:gd name="T53" fmla="*/ 467 h 1113"/>
                  <a:gd name="T54" fmla="*/ 159 w 631"/>
                  <a:gd name="T55" fmla="*/ 398 h 1113"/>
                  <a:gd name="T56" fmla="*/ 157 w 631"/>
                  <a:gd name="T57" fmla="*/ 387 h 1113"/>
                  <a:gd name="T58" fmla="*/ 51 w 631"/>
                  <a:gd name="T59" fmla="*/ 232 h 1113"/>
                  <a:gd name="T60" fmla="*/ 18 w 631"/>
                  <a:gd name="T61" fmla="*/ 180 h 1113"/>
                  <a:gd name="T62" fmla="*/ 9 w 631"/>
                  <a:gd name="T63" fmla="*/ 164 h 1113"/>
                  <a:gd name="T64" fmla="*/ 2 w 631"/>
                  <a:gd name="T65" fmla="*/ 142 h 1113"/>
                  <a:gd name="T66" fmla="*/ 0 w 631"/>
                  <a:gd name="T67" fmla="*/ 129 h 1113"/>
                  <a:gd name="T68" fmla="*/ 2 w 631"/>
                  <a:gd name="T69" fmla="*/ 123 h 1113"/>
                  <a:gd name="T70" fmla="*/ 71 w 631"/>
                  <a:gd name="T71" fmla="*/ 21 h 1113"/>
                  <a:gd name="T72" fmla="*/ 99 w 631"/>
                  <a:gd name="T73" fmla="*/ 43 h 1113"/>
                  <a:gd name="T74" fmla="*/ 131 w 631"/>
                  <a:gd name="T75" fmla="*/ 62 h 1113"/>
                  <a:gd name="T76" fmla="*/ 208 w 631"/>
                  <a:gd name="T77" fmla="*/ 302 h 1113"/>
                  <a:gd name="T78" fmla="*/ 244 w 631"/>
                  <a:gd name="T79" fmla="*/ 302 h 1113"/>
                  <a:gd name="T80" fmla="*/ 268 w 631"/>
                  <a:gd name="T81" fmla="*/ 317 h 1113"/>
                  <a:gd name="T82" fmla="*/ 286 w 631"/>
                  <a:gd name="T83" fmla="*/ 323 h 1113"/>
                  <a:gd name="T84" fmla="*/ 305 w 631"/>
                  <a:gd name="T85" fmla="*/ 326 h 1113"/>
                  <a:gd name="T86" fmla="*/ 315 w 631"/>
                  <a:gd name="T87" fmla="*/ 327 h 1113"/>
                  <a:gd name="T88" fmla="*/ 335 w 631"/>
                  <a:gd name="T89" fmla="*/ 324 h 1113"/>
                  <a:gd name="T90" fmla="*/ 354 w 631"/>
                  <a:gd name="T91" fmla="*/ 319 h 1113"/>
                  <a:gd name="T92" fmla="*/ 371 w 631"/>
                  <a:gd name="T93" fmla="*/ 312 h 1113"/>
                  <a:gd name="T94" fmla="*/ 422 w 631"/>
                  <a:gd name="T95" fmla="*/ 302 h 1113"/>
                  <a:gd name="T96" fmla="*/ 490 w 631"/>
                  <a:gd name="T97" fmla="*/ 46 h 1113"/>
                  <a:gd name="T98" fmla="*/ 504 w 631"/>
                  <a:gd name="T99" fmla="*/ 36 h 1113"/>
                  <a:gd name="T100" fmla="*/ 532 w 631"/>
                  <a:gd name="T101" fmla="*/ 12 h 1113"/>
                  <a:gd name="T102" fmla="*/ 629 w 631"/>
                  <a:gd name="T103" fmla="*/ 123 h 1113"/>
                  <a:gd name="T104" fmla="*/ 315 w 631"/>
                  <a:gd name="T105" fmla="*/ 344 h 1113"/>
                  <a:gd name="T106" fmla="*/ 315 w 631"/>
                  <a:gd name="T107" fmla="*/ 623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31" h="1113">
                    <a:moveTo>
                      <a:pt x="629" y="123"/>
                    </a:moveTo>
                    <a:lnTo>
                      <a:pt x="629" y="123"/>
                    </a:lnTo>
                    <a:lnTo>
                      <a:pt x="631" y="125"/>
                    </a:lnTo>
                    <a:lnTo>
                      <a:pt x="631" y="129"/>
                    </a:lnTo>
                    <a:lnTo>
                      <a:pt x="631" y="134"/>
                    </a:lnTo>
                    <a:lnTo>
                      <a:pt x="629" y="142"/>
                    </a:lnTo>
                    <a:lnTo>
                      <a:pt x="626" y="152"/>
                    </a:lnTo>
                    <a:lnTo>
                      <a:pt x="621" y="164"/>
                    </a:lnTo>
                    <a:lnTo>
                      <a:pt x="612" y="180"/>
                    </a:lnTo>
                    <a:lnTo>
                      <a:pt x="612" y="180"/>
                    </a:lnTo>
                    <a:lnTo>
                      <a:pt x="600" y="203"/>
                    </a:lnTo>
                    <a:lnTo>
                      <a:pt x="581" y="232"/>
                    </a:lnTo>
                    <a:lnTo>
                      <a:pt x="534" y="301"/>
                    </a:lnTo>
                    <a:lnTo>
                      <a:pt x="473" y="387"/>
                    </a:lnTo>
                    <a:lnTo>
                      <a:pt x="473" y="387"/>
                    </a:lnTo>
                    <a:lnTo>
                      <a:pt x="472" y="398"/>
                    </a:lnTo>
                    <a:lnTo>
                      <a:pt x="468" y="427"/>
                    </a:lnTo>
                    <a:lnTo>
                      <a:pt x="464" y="467"/>
                    </a:lnTo>
                    <a:lnTo>
                      <a:pt x="464" y="491"/>
                    </a:lnTo>
                    <a:lnTo>
                      <a:pt x="463" y="515"/>
                    </a:lnTo>
                    <a:lnTo>
                      <a:pt x="463" y="515"/>
                    </a:lnTo>
                    <a:lnTo>
                      <a:pt x="463" y="648"/>
                    </a:lnTo>
                    <a:lnTo>
                      <a:pt x="553" y="807"/>
                    </a:lnTo>
                    <a:lnTo>
                      <a:pt x="553" y="807"/>
                    </a:lnTo>
                    <a:lnTo>
                      <a:pt x="557" y="812"/>
                    </a:lnTo>
                    <a:lnTo>
                      <a:pt x="563" y="824"/>
                    </a:lnTo>
                    <a:lnTo>
                      <a:pt x="566" y="831"/>
                    </a:lnTo>
                    <a:lnTo>
                      <a:pt x="569" y="841"/>
                    </a:lnTo>
                    <a:lnTo>
                      <a:pt x="571" y="850"/>
                    </a:lnTo>
                    <a:lnTo>
                      <a:pt x="571" y="859"/>
                    </a:lnTo>
                    <a:lnTo>
                      <a:pt x="571" y="859"/>
                    </a:lnTo>
                    <a:lnTo>
                      <a:pt x="571" y="1113"/>
                    </a:lnTo>
                    <a:lnTo>
                      <a:pt x="496" y="1113"/>
                    </a:lnTo>
                    <a:lnTo>
                      <a:pt x="496" y="869"/>
                    </a:lnTo>
                    <a:lnTo>
                      <a:pt x="342" y="677"/>
                    </a:lnTo>
                    <a:lnTo>
                      <a:pt x="288" y="677"/>
                    </a:lnTo>
                    <a:lnTo>
                      <a:pt x="136" y="869"/>
                    </a:lnTo>
                    <a:lnTo>
                      <a:pt x="136" y="1113"/>
                    </a:lnTo>
                    <a:lnTo>
                      <a:pt x="59" y="1113"/>
                    </a:lnTo>
                    <a:lnTo>
                      <a:pt x="59" y="1113"/>
                    </a:lnTo>
                    <a:lnTo>
                      <a:pt x="59" y="859"/>
                    </a:lnTo>
                    <a:lnTo>
                      <a:pt x="59" y="859"/>
                    </a:lnTo>
                    <a:lnTo>
                      <a:pt x="60" y="850"/>
                    </a:lnTo>
                    <a:lnTo>
                      <a:pt x="62" y="841"/>
                    </a:lnTo>
                    <a:lnTo>
                      <a:pt x="65" y="831"/>
                    </a:lnTo>
                    <a:lnTo>
                      <a:pt x="69" y="824"/>
                    </a:lnTo>
                    <a:lnTo>
                      <a:pt x="75" y="812"/>
                    </a:lnTo>
                    <a:lnTo>
                      <a:pt x="77" y="807"/>
                    </a:lnTo>
                    <a:lnTo>
                      <a:pt x="167" y="648"/>
                    </a:lnTo>
                    <a:lnTo>
                      <a:pt x="167" y="648"/>
                    </a:lnTo>
                    <a:lnTo>
                      <a:pt x="167" y="515"/>
                    </a:lnTo>
                    <a:lnTo>
                      <a:pt x="167" y="515"/>
                    </a:lnTo>
                    <a:lnTo>
                      <a:pt x="167" y="491"/>
                    </a:lnTo>
                    <a:lnTo>
                      <a:pt x="166" y="467"/>
                    </a:lnTo>
                    <a:lnTo>
                      <a:pt x="162" y="427"/>
                    </a:lnTo>
                    <a:lnTo>
                      <a:pt x="159" y="398"/>
                    </a:lnTo>
                    <a:lnTo>
                      <a:pt x="157" y="387"/>
                    </a:lnTo>
                    <a:lnTo>
                      <a:pt x="157" y="387"/>
                    </a:lnTo>
                    <a:lnTo>
                      <a:pt x="97" y="301"/>
                    </a:lnTo>
                    <a:lnTo>
                      <a:pt x="51" y="232"/>
                    </a:lnTo>
                    <a:lnTo>
                      <a:pt x="31" y="203"/>
                    </a:lnTo>
                    <a:lnTo>
                      <a:pt x="18" y="180"/>
                    </a:lnTo>
                    <a:lnTo>
                      <a:pt x="18" y="180"/>
                    </a:lnTo>
                    <a:lnTo>
                      <a:pt x="9" y="164"/>
                    </a:lnTo>
                    <a:lnTo>
                      <a:pt x="5" y="152"/>
                    </a:lnTo>
                    <a:lnTo>
                      <a:pt x="2" y="142"/>
                    </a:lnTo>
                    <a:lnTo>
                      <a:pt x="0" y="134"/>
                    </a:lnTo>
                    <a:lnTo>
                      <a:pt x="0" y="129"/>
                    </a:lnTo>
                    <a:lnTo>
                      <a:pt x="1" y="125"/>
                    </a:lnTo>
                    <a:lnTo>
                      <a:pt x="2" y="123"/>
                    </a:lnTo>
                    <a:lnTo>
                      <a:pt x="71" y="21"/>
                    </a:lnTo>
                    <a:lnTo>
                      <a:pt x="71" y="21"/>
                    </a:lnTo>
                    <a:lnTo>
                      <a:pt x="85" y="33"/>
                    </a:lnTo>
                    <a:lnTo>
                      <a:pt x="99" y="43"/>
                    </a:lnTo>
                    <a:lnTo>
                      <a:pt x="115" y="54"/>
                    </a:lnTo>
                    <a:lnTo>
                      <a:pt x="131" y="62"/>
                    </a:lnTo>
                    <a:lnTo>
                      <a:pt x="87" y="128"/>
                    </a:lnTo>
                    <a:lnTo>
                      <a:pt x="208" y="302"/>
                    </a:lnTo>
                    <a:lnTo>
                      <a:pt x="244" y="302"/>
                    </a:lnTo>
                    <a:lnTo>
                      <a:pt x="244" y="302"/>
                    </a:lnTo>
                    <a:lnTo>
                      <a:pt x="259" y="312"/>
                    </a:lnTo>
                    <a:lnTo>
                      <a:pt x="268" y="317"/>
                    </a:lnTo>
                    <a:lnTo>
                      <a:pt x="276" y="319"/>
                    </a:lnTo>
                    <a:lnTo>
                      <a:pt x="286" y="323"/>
                    </a:lnTo>
                    <a:lnTo>
                      <a:pt x="296" y="324"/>
                    </a:lnTo>
                    <a:lnTo>
                      <a:pt x="305" y="326"/>
                    </a:lnTo>
                    <a:lnTo>
                      <a:pt x="315" y="327"/>
                    </a:lnTo>
                    <a:lnTo>
                      <a:pt x="315" y="327"/>
                    </a:lnTo>
                    <a:lnTo>
                      <a:pt x="325" y="326"/>
                    </a:lnTo>
                    <a:lnTo>
                      <a:pt x="335" y="324"/>
                    </a:lnTo>
                    <a:lnTo>
                      <a:pt x="344" y="323"/>
                    </a:lnTo>
                    <a:lnTo>
                      <a:pt x="354" y="319"/>
                    </a:lnTo>
                    <a:lnTo>
                      <a:pt x="362" y="317"/>
                    </a:lnTo>
                    <a:lnTo>
                      <a:pt x="371" y="312"/>
                    </a:lnTo>
                    <a:lnTo>
                      <a:pt x="388" y="302"/>
                    </a:lnTo>
                    <a:lnTo>
                      <a:pt x="422" y="302"/>
                    </a:lnTo>
                    <a:lnTo>
                      <a:pt x="544" y="128"/>
                    </a:lnTo>
                    <a:lnTo>
                      <a:pt x="490" y="46"/>
                    </a:lnTo>
                    <a:lnTo>
                      <a:pt x="490" y="46"/>
                    </a:lnTo>
                    <a:lnTo>
                      <a:pt x="504" y="36"/>
                    </a:lnTo>
                    <a:lnTo>
                      <a:pt x="519" y="25"/>
                    </a:lnTo>
                    <a:lnTo>
                      <a:pt x="532" y="12"/>
                    </a:lnTo>
                    <a:lnTo>
                      <a:pt x="546" y="0"/>
                    </a:lnTo>
                    <a:lnTo>
                      <a:pt x="629" y="123"/>
                    </a:lnTo>
                    <a:close/>
                    <a:moveTo>
                      <a:pt x="377" y="540"/>
                    </a:moveTo>
                    <a:lnTo>
                      <a:pt x="315" y="344"/>
                    </a:lnTo>
                    <a:lnTo>
                      <a:pt x="253" y="540"/>
                    </a:lnTo>
                    <a:lnTo>
                      <a:pt x="315" y="623"/>
                    </a:lnTo>
                    <a:lnTo>
                      <a:pt x="377" y="5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sp>
            <p:nvSpPr>
              <p:cNvPr id="11" name="Freeform 242"/>
              <p:cNvSpPr>
                <a:spLocks/>
              </p:cNvSpPr>
              <p:nvPr/>
            </p:nvSpPr>
            <p:spPr bwMode="auto">
              <a:xfrm>
                <a:off x="6626225" y="1700212"/>
                <a:ext cx="112713" cy="114300"/>
              </a:xfrm>
              <a:custGeom>
                <a:avLst/>
                <a:gdLst>
                  <a:gd name="T0" fmla="*/ 107 w 214"/>
                  <a:gd name="T1" fmla="*/ 0 h 214"/>
                  <a:gd name="T2" fmla="*/ 129 w 214"/>
                  <a:gd name="T3" fmla="*/ 3 h 214"/>
                  <a:gd name="T4" fmla="*/ 148 w 214"/>
                  <a:gd name="T5" fmla="*/ 9 h 214"/>
                  <a:gd name="T6" fmla="*/ 167 w 214"/>
                  <a:gd name="T7" fmla="*/ 18 h 214"/>
                  <a:gd name="T8" fmla="*/ 182 w 214"/>
                  <a:gd name="T9" fmla="*/ 32 h 214"/>
                  <a:gd name="T10" fmla="*/ 196 w 214"/>
                  <a:gd name="T11" fmla="*/ 47 h 214"/>
                  <a:gd name="T12" fmla="*/ 205 w 214"/>
                  <a:gd name="T13" fmla="*/ 66 h 214"/>
                  <a:gd name="T14" fmla="*/ 211 w 214"/>
                  <a:gd name="T15" fmla="*/ 85 h 214"/>
                  <a:gd name="T16" fmla="*/ 214 w 214"/>
                  <a:gd name="T17" fmla="*/ 107 h 214"/>
                  <a:gd name="T18" fmla="*/ 213 w 214"/>
                  <a:gd name="T19" fmla="*/ 118 h 214"/>
                  <a:gd name="T20" fmla="*/ 209 w 214"/>
                  <a:gd name="T21" fmla="*/ 138 h 214"/>
                  <a:gd name="T22" fmla="*/ 201 w 214"/>
                  <a:gd name="T23" fmla="*/ 158 h 214"/>
                  <a:gd name="T24" fmla="*/ 190 w 214"/>
                  <a:gd name="T25" fmla="*/ 175 h 214"/>
                  <a:gd name="T26" fmla="*/ 175 w 214"/>
                  <a:gd name="T27" fmla="*/ 189 h 214"/>
                  <a:gd name="T28" fmla="*/ 158 w 214"/>
                  <a:gd name="T29" fmla="*/ 200 h 214"/>
                  <a:gd name="T30" fmla="*/ 139 w 214"/>
                  <a:gd name="T31" fmla="*/ 209 h 214"/>
                  <a:gd name="T32" fmla="*/ 118 w 214"/>
                  <a:gd name="T33" fmla="*/ 212 h 214"/>
                  <a:gd name="T34" fmla="*/ 107 w 214"/>
                  <a:gd name="T35" fmla="*/ 214 h 214"/>
                  <a:gd name="T36" fmla="*/ 87 w 214"/>
                  <a:gd name="T37" fmla="*/ 211 h 214"/>
                  <a:gd name="T38" fmla="*/ 66 w 214"/>
                  <a:gd name="T39" fmla="*/ 205 h 214"/>
                  <a:gd name="T40" fmla="*/ 48 w 214"/>
                  <a:gd name="T41" fmla="*/ 195 h 214"/>
                  <a:gd name="T42" fmla="*/ 32 w 214"/>
                  <a:gd name="T43" fmla="*/ 182 h 214"/>
                  <a:gd name="T44" fmla="*/ 19 w 214"/>
                  <a:gd name="T45" fmla="*/ 166 h 214"/>
                  <a:gd name="T46" fmla="*/ 9 w 214"/>
                  <a:gd name="T47" fmla="*/ 148 h 214"/>
                  <a:gd name="T48" fmla="*/ 3 w 214"/>
                  <a:gd name="T49" fmla="*/ 129 h 214"/>
                  <a:gd name="T50" fmla="*/ 0 w 214"/>
                  <a:gd name="T51" fmla="*/ 107 h 214"/>
                  <a:gd name="T52" fmla="*/ 2 w 214"/>
                  <a:gd name="T53" fmla="*/ 96 h 214"/>
                  <a:gd name="T54" fmla="*/ 5 w 214"/>
                  <a:gd name="T55" fmla="*/ 75 h 214"/>
                  <a:gd name="T56" fmla="*/ 14 w 214"/>
                  <a:gd name="T57" fmla="*/ 56 h 214"/>
                  <a:gd name="T58" fmla="*/ 26 w 214"/>
                  <a:gd name="T59" fmla="*/ 39 h 214"/>
                  <a:gd name="T60" fmla="*/ 39 w 214"/>
                  <a:gd name="T61" fmla="*/ 24 h 214"/>
                  <a:gd name="T62" fmla="*/ 56 w 214"/>
                  <a:gd name="T63" fmla="*/ 13 h 214"/>
                  <a:gd name="T64" fmla="*/ 76 w 214"/>
                  <a:gd name="T65" fmla="*/ 5 h 214"/>
                  <a:gd name="T66" fmla="*/ 96 w 214"/>
                  <a:gd name="T67" fmla="*/ 1 h 214"/>
                  <a:gd name="T68" fmla="*/ 107 w 214"/>
                  <a:gd name="T69"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4" h="214">
                    <a:moveTo>
                      <a:pt x="107" y="0"/>
                    </a:moveTo>
                    <a:lnTo>
                      <a:pt x="107" y="0"/>
                    </a:lnTo>
                    <a:lnTo>
                      <a:pt x="118" y="1"/>
                    </a:lnTo>
                    <a:lnTo>
                      <a:pt x="129" y="3"/>
                    </a:lnTo>
                    <a:lnTo>
                      <a:pt x="139" y="5"/>
                    </a:lnTo>
                    <a:lnTo>
                      <a:pt x="148" y="9"/>
                    </a:lnTo>
                    <a:lnTo>
                      <a:pt x="158" y="13"/>
                    </a:lnTo>
                    <a:lnTo>
                      <a:pt x="167" y="18"/>
                    </a:lnTo>
                    <a:lnTo>
                      <a:pt x="175" y="24"/>
                    </a:lnTo>
                    <a:lnTo>
                      <a:pt x="182" y="32"/>
                    </a:lnTo>
                    <a:lnTo>
                      <a:pt x="190" y="39"/>
                    </a:lnTo>
                    <a:lnTo>
                      <a:pt x="196" y="47"/>
                    </a:lnTo>
                    <a:lnTo>
                      <a:pt x="201" y="56"/>
                    </a:lnTo>
                    <a:lnTo>
                      <a:pt x="205" y="66"/>
                    </a:lnTo>
                    <a:lnTo>
                      <a:pt x="209" y="75"/>
                    </a:lnTo>
                    <a:lnTo>
                      <a:pt x="211" y="85"/>
                    </a:lnTo>
                    <a:lnTo>
                      <a:pt x="213" y="96"/>
                    </a:lnTo>
                    <a:lnTo>
                      <a:pt x="214" y="107"/>
                    </a:lnTo>
                    <a:lnTo>
                      <a:pt x="214" y="107"/>
                    </a:lnTo>
                    <a:lnTo>
                      <a:pt x="213" y="118"/>
                    </a:lnTo>
                    <a:lnTo>
                      <a:pt x="211" y="129"/>
                    </a:lnTo>
                    <a:lnTo>
                      <a:pt x="209" y="138"/>
                    </a:lnTo>
                    <a:lnTo>
                      <a:pt x="205" y="148"/>
                    </a:lnTo>
                    <a:lnTo>
                      <a:pt x="201" y="158"/>
                    </a:lnTo>
                    <a:lnTo>
                      <a:pt x="196" y="166"/>
                    </a:lnTo>
                    <a:lnTo>
                      <a:pt x="190" y="175"/>
                    </a:lnTo>
                    <a:lnTo>
                      <a:pt x="182" y="182"/>
                    </a:lnTo>
                    <a:lnTo>
                      <a:pt x="175" y="189"/>
                    </a:lnTo>
                    <a:lnTo>
                      <a:pt x="167" y="195"/>
                    </a:lnTo>
                    <a:lnTo>
                      <a:pt x="158" y="200"/>
                    </a:lnTo>
                    <a:lnTo>
                      <a:pt x="148" y="205"/>
                    </a:lnTo>
                    <a:lnTo>
                      <a:pt x="139" y="209"/>
                    </a:lnTo>
                    <a:lnTo>
                      <a:pt x="129" y="211"/>
                    </a:lnTo>
                    <a:lnTo>
                      <a:pt x="118" y="212"/>
                    </a:lnTo>
                    <a:lnTo>
                      <a:pt x="107" y="214"/>
                    </a:lnTo>
                    <a:lnTo>
                      <a:pt x="107" y="214"/>
                    </a:lnTo>
                    <a:lnTo>
                      <a:pt x="96" y="212"/>
                    </a:lnTo>
                    <a:lnTo>
                      <a:pt x="87" y="211"/>
                    </a:lnTo>
                    <a:lnTo>
                      <a:pt x="76" y="209"/>
                    </a:lnTo>
                    <a:lnTo>
                      <a:pt x="66" y="205"/>
                    </a:lnTo>
                    <a:lnTo>
                      <a:pt x="56" y="200"/>
                    </a:lnTo>
                    <a:lnTo>
                      <a:pt x="48" y="195"/>
                    </a:lnTo>
                    <a:lnTo>
                      <a:pt x="39" y="189"/>
                    </a:lnTo>
                    <a:lnTo>
                      <a:pt x="32" y="182"/>
                    </a:lnTo>
                    <a:lnTo>
                      <a:pt x="26" y="175"/>
                    </a:lnTo>
                    <a:lnTo>
                      <a:pt x="19" y="166"/>
                    </a:lnTo>
                    <a:lnTo>
                      <a:pt x="14" y="158"/>
                    </a:lnTo>
                    <a:lnTo>
                      <a:pt x="9" y="148"/>
                    </a:lnTo>
                    <a:lnTo>
                      <a:pt x="5" y="138"/>
                    </a:lnTo>
                    <a:lnTo>
                      <a:pt x="3" y="129"/>
                    </a:lnTo>
                    <a:lnTo>
                      <a:pt x="2" y="118"/>
                    </a:lnTo>
                    <a:lnTo>
                      <a:pt x="0" y="107"/>
                    </a:lnTo>
                    <a:lnTo>
                      <a:pt x="0" y="107"/>
                    </a:lnTo>
                    <a:lnTo>
                      <a:pt x="2" y="96"/>
                    </a:lnTo>
                    <a:lnTo>
                      <a:pt x="3" y="85"/>
                    </a:lnTo>
                    <a:lnTo>
                      <a:pt x="5" y="75"/>
                    </a:lnTo>
                    <a:lnTo>
                      <a:pt x="9" y="66"/>
                    </a:lnTo>
                    <a:lnTo>
                      <a:pt x="14" y="56"/>
                    </a:lnTo>
                    <a:lnTo>
                      <a:pt x="19" y="47"/>
                    </a:lnTo>
                    <a:lnTo>
                      <a:pt x="26" y="39"/>
                    </a:lnTo>
                    <a:lnTo>
                      <a:pt x="32" y="32"/>
                    </a:lnTo>
                    <a:lnTo>
                      <a:pt x="39" y="24"/>
                    </a:lnTo>
                    <a:lnTo>
                      <a:pt x="48" y="18"/>
                    </a:lnTo>
                    <a:lnTo>
                      <a:pt x="56" y="13"/>
                    </a:lnTo>
                    <a:lnTo>
                      <a:pt x="66" y="9"/>
                    </a:lnTo>
                    <a:lnTo>
                      <a:pt x="76" y="5"/>
                    </a:lnTo>
                    <a:lnTo>
                      <a:pt x="87" y="3"/>
                    </a:lnTo>
                    <a:lnTo>
                      <a:pt x="96" y="1"/>
                    </a:lnTo>
                    <a:lnTo>
                      <a:pt x="107" y="0"/>
                    </a:lnTo>
                    <a:lnTo>
                      <a:pt x="10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sp>
            <p:nvSpPr>
              <p:cNvPr id="12" name="Freeform 243"/>
              <p:cNvSpPr>
                <a:spLocks noEditPoints="1"/>
              </p:cNvSpPr>
              <p:nvPr/>
            </p:nvSpPr>
            <p:spPr bwMode="auto">
              <a:xfrm>
                <a:off x="6477000" y="1493837"/>
                <a:ext cx="390525" cy="192087"/>
              </a:xfrm>
              <a:custGeom>
                <a:avLst/>
                <a:gdLst>
                  <a:gd name="T0" fmla="*/ 721 w 737"/>
                  <a:gd name="T1" fmla="*/ 105 h 365"/>
                  <a:gd name="T2" fmla="*/ 664 w 737"/>
                  <a:gd name="T3" fmla="*/ 216 h 365"/>
                  <a:gd name="T4" fmla="*/ 573 w 737"/>
                  <a:gd name="T5" fmla="*/ 304 h 365"/>
                  <a:gd name="T6" fmla="*/ 458 w 737"/>
                  <a:gd name="T7" fmla="*/ 354 h 365"/>
                  <a:gd name="T8" fmla="*/ 333 w 737"/>
                  <a:gd name="T9" fmla="*/ 364 h 365"/>
                  <a:gd name="T10" fmla="*/ 211 w 737"/>
                  <a:gd name="T11" fmla="*/ 330 h 365"/>
                  <a:gd name="T12" fmla="*/ 108 w 737"/>
                  <a:gd name="T13" fmla="*/ 257 h 365"/>
                  <a:gd name="T14" fmla="*/ 28 w 737"/>
                  <a:gd name="T15" fmla="*/ 138 h 365"/>
                  <a:gd name="T16" fmla="*/ 1 w 737"/>
                  <a:gd name="T17" fmla="*/ 17 h 365"/>
                  <a:gd name="T18" fmla="*/ 39 w 737"/>
                  <a:gd name="T19" fmla="*/ 32 h 365"/>
                  <a:gd name="T20" fmla="*/ 125 w 737"/>
                  <a:gd name="T21" fmla="*/ 71 h 365"/>
                  <a:gd name="T22" fmla="*/ 174 w 737"/>
                  <a:gd name="T23" fmla="*/ 81 h 365"/>
                  <a:gd name="T24" fmla="*/ 271 w 737"/>
                  <a:gd name="T25" fmla="*/ 95 h 365"/>
                  <a:gd name="T26" fmla="*/ 468 w 737"/>
                  <a:gd name="T27" fmla="*/ 55 h 365"/>
                  <a:gd name="T28" fmla="*/ 563 w 737"/>
                  <a:gd name="T29" fmla="*/ 81 h 365"/>
                  <a:gd name="T30" fmla="*/ 610 w 737"/>
                  <a:gd name="T31" fmla="*/ 71 h 365"/>
                  <a:gd name="T32" fmla="*/ 706 w 737"/>
                  <a:gd name="T33" fmla="*/ 24 h 365"/>
                  <a:gd name="T34" fmla="*/ 715 w 737"/>
                  <a:gd name="T35" fmla="*/ 39 h 365"/>
                  <a:gd name="T36" fmla="*/ 608 w 737"/>
                  <a:gd name="T37" fmla="*/ 88 h 365"/>
                  <a:gd name="T38" fmla="*/ 593 w 737"/>
                  <a:gd name="T39" fmla="*/ 175 h 365"/>
                  <a:gd name="T40" fmla="*/ 690 w 737"/>
                  <a:gd name="T41" fmla="*/ 90 h 365"/>
                  <a:gd name="T42" fmla="*/ 706 w 737"/>
                  <a:gd name="T43" fmla="*/ 96 h 365"/>
                  <a:gd name="T44" fmla="*/ 640 w 737"/>
                  <a:gd name="T45" fmla="*/ 165 h 365"/>
                  <a:gd name="T46" fmla="*/ 545 w 737"/>
                  <a:gd name="T47" fmla="*/ 256 h 365"/>
                  <a:gd name="T48" fmla="*/ 483 w 737"/>
                  <a:gd name="T49" fmla="*/ 324 h 365"/>
                  <a:gd name="T50" fmla="*/ 550 w 737"/>
                  <a:gd name="T51" fmla="*/ 299 h 365"/>
                  <a:gd name="T52" fmla="*/ 641 w 737"/>
                  <a:gd name="T53" fmla="*/ 221 h 365"/>
                  <a:gd name="T54" fmla="*/ 700 w 737"/>
                  <a:gd name="T55" fmla="*/ 114 h 365"/>
                  <a:gd name="T56" fmla="*/ 567 w 737"/>
                  <a:gd name="T57" fmla="*/ 97 h 365"/>
                  <a:gd name="T58" fmla="*/ 462 w 737"/>
                  <a:gd name="T59" fmla="*/ 220 h 365"/>
                  <a:gd name="T60" fmla="*/ 569 w 737"/>
                  <a:gd name="T61" fmla="*/ 171 h 365"/>
                  <a:gd name="T62" fmla="*/ 551 w 737"/>
                  <a:gd name="T63" fmla="*/ 213 h 365"/>
                  <a:gd name="T64" fmla="*/ 441 w 737"/>
                  <a:gd name="T65" fmla="*/ 293 h 365"/>
                  <a:gd name="T66" fmla="*/ 424 w 737"/>
                  <a:gd name="T67" fmla="*/ 339 h 365"/>
                  <a:gd name="T68" fmla="*/ 505 w 737"/>
                  <a:gd name="T69" fmla="*/ 282 h 365"/>
                  <a:gd name="T70" fmla="*/ 465 w 737"/>
                  <a:gd name="T71" fmla="*/ 112 h 365"/>
                  <a:gd name="T72" fmla="*/ 277 w 737"/>
                  <a:gd name="T73" fmla="*/ 152 h 365"/>
                  <a:gd name="T74" fmla="*/ 407 w 737"/>
                  <a:gd name="T75" fmla="*/ 227 h 365"/>
                  <a:gd name="T76" fmla="*/ 441 w 737"/>
                  <a:gd name="T77" fmla="*/ 240 h 365"/>
                  <a:gd name="T78" fmla="*/ 302 w 737"/>
                  <a:gd name="T79" fmla="*/ 263 h 365"/>
                  <a:gd name="T80" fmla="*/ 350 w 737"/>
                  <a:gd name="T81" fmla="*/ 342 h 365"/>
                  <a:gd name="T82" fmla="*/ 387 w 737"/>
                  <a:gd name="T83" fmla="*/ 342 h 365"/>
                  <a:gd name="T84" fmla="*/ 425 w 737"/>
                  <a:gd name="T85" fmla="*/ 285 h 365"/>
                  <a:gd name="T86" fmla="*/ 296 w 737"/>
                  <a:gd name="T87" fmla="*/ 293 h 365"/>
                  <a:gd name="T88" fmla="*/ 186 w 737"/>
                  <a:gd name="T89" fmla="*/ 213 h 365"/>
                  <a:gd name="T90" fmla="*/ 263 w 737"/>
                  <a:gd name="T91" fmla="*/ 311 h 365"/>
                  <a:gd name="T92" fmla="*/ 326 w 737"/>
                  <a:gd name="T93" fmla="*/ 344 h 365"/>
                  <a:gd name="T94" fmla="*/ 212 w 737"/>
                  <a:gd name="T95" fmla="*/ 105 h 365"/>
                  <a:gd name="T96" fmla="*/ 160 w 737"/>
                  <a:gd name="T97" fmla="*/ 153 h 365"/>
                  <a:gd name="T98" fmla="*/ 252 w 737"/>
                  <a:gd name="T99" fmla="*/ 216 h 365"/>
                  <a:gd name="T100" fmla="*/ 231 w 737"/>
                  <a:gd name="T101" fmla="*/ 304 h 365"/>
                  <a:gd name="T102" fmla="*/ 163 w 737"/>
                  <a:gd name="T103" fmla="*/ 203 h 365"/>
                  <a:gd name="T104" fmla="*/ 73 w 737"/>
                  <a:gd name="T105" fmla="*/ 146 h 365"/>
                  <a:gd name="T106" fmla="*/ 43 w 737"/>
                  <a:gd name="T107" fmla="*/ 132 h 365"/>
                  <a:gd name="T108" fmla="*/ 108 w 737"/>
                  <a:gd name="T109" fmla="*/ 233 h 365"/>
                  <a:gd name="T110" fmla="*/ 203 w 737"/>
                  <a:gd name="T111" fmla="*/ 307 h 365"/>
                  <a:gd name="T112" fmla="*/ 143 w 737"/>
                  <a:gd name="T113" fmla="*/ 175 h 365"/>
                  <a:gd name="T114" fmla="*/ 101 w 737"/>
                  <a:gd name="T115" fmla="*/ 79 h 365"/>
                  <a:gd name="T116" fmla="*/ 22 w 737"/>
                  <a:gd name="T117" fmla="*/ 39 h 365"/>
                  <a:gd name="T118" fmla="*/ 63 w 737"/>
                  <a:gd name="T119" fmla="*/ 113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37" h="365">
                    <a:moveTo>
                      <a:pt x="737" y="0"/>
                    </a:moveTo>
                    <a:lnTo>
                      <a:pt x="737" y="0"/>
                    </a:lnTo>
                    <a:lnTo>
                      <a:pt x="735" y="17"/>
                    </a:lnTo>
                    <a:lnTo>
                      <a:pt x="734" y="35"/>
                    </a:lnTo>
                    <a:lnTo>
                      <a:pt x="732" y="52"/>
                    </a:lnTo>
                    <a:lnTo>
                      <a:pt x="729" y="71"/>
                    </a:lnTo>
                    <a:lnTo>
                      <a:pt x="726" y="88"/>
                    </a:lnTo>
                    <a:lnTo>
                      <a:pt x="721" y="105"/>
                    </a:lnTo>
                    <a:lnTo>
                      <a:pt x="715" y="122"/>
                    </a:lnTo>
                    <a:lnTo>
                      <a:pt x="709" y="138"/>
                    </a:lnTo>
                    <a:lnTo>
                      <a:pt x="709" y="138"/>
                    </a:lnTo>
                    <a:lnTo>
                      <a:pt x="701" y="154"/>
                    </a:lnTo>
                    <a:lnTo>
                      <a:pt x="693" y="171"/>
                    </a:lnTo>
                    <a:lnTo>
                      <a:pt x="684" y="187"/>
                    </a:lnTo>
                    <a:lnTo>
                      <a:pt x="675" y="202"/>
                    </a:lnTo>
                    <a:lnTo>
                      <a:pt x="664" y="216"/>
                    </a:lnTo>
                    <a:lnTo>
                      <a:pt x="653" y="231"/>
                    </a:lnTo>
                    <a:lnTo>
                      <a:pt x="641" y="244"/>
                    </a:lnTo>
                    <a:lnTo>
                      <a:pt x="629" y="257"/>
                    </a:lnTo>
                    <a:lnTo>
                      <a:pt x="629" y="257"/>
                    </a:lnTo>
                    <a:lnTo>
                      <a:pt x="615" y="270"/>
                    </a:lnTo>
                    <a:lnTo>
                      <a:pt x="602" y="282"/>
                    </a:lnTo>
                    <a:lnTo>
                      <a:pt x="587" y="293"/>
                    </a:lnTo>
                    <a:lnTo>
                      <a:pt x="573" y="304"/>
                    </a:lnTo>
                    <a:lnTo>
                      <a:pt x="557" y="313"/>
                    </a:lnTo>
                    <a:lnTo>
                      <a:pt x="541" y="322"/>
                    </a:lnTo>
                    <a:lnTo>
                      <a:pt x="525" y="330"/>
                    </a:lnTo>
                    <a:lnTo>
                      <a:pt x="510" y="337"/>
                    </a:lnTo>
                    <a:lnTo>
                      <a:pt x="510" y="337"/>
                    </a:lnTo>
                    <a:lnTo>
                      <a:pt x="493" y="344"/>
                    </a:lnTo>
                    <a:lnTo>
                      <a:pt x="475" y="350"/>
                    </a:lnTo>
                    <a:lnTo>
                      <a:pt x="458" y="354"/>
                    </a:lnTo>
                    <a:lnTo>
                      <a:pt x="441" y="358"/>
                    </a:lnTo>
                    <a:lnTo>
                      <a:pt x="422" y="362"/>
                    </a:lnTo>
                    <a:lnTo>
                      <a:pt x="404" y="364"/>
                    </a:lnTo>
                    <a:lnTo>
                      <a:pt x="386" y="365"/>
                    </a:lnTo>
                    <a:lnTo>
                      <a:pt x="368" y="365"/>
                    </a:lnTo>
                    <a:lnTo>
                      <a:pt x="368" y="365"/>
                    </a:lnTo>
                    <a:lnTo>
                      <a:pt x="351" y="365"/>
                    </a:lnTo>
                    <a:lnTo>
                      <a:pt x="333" y="364"/>
                    </a:lnTo>
                    <a:lnTo>
                      <a:pt x="314" y="362"/>
                    </a:lnTo>
                    <a:lnTo>
                      <a:pt x="296" y="358"/>
                    </a:lnTo>
                    <a:lnTo>
                      <a:pt x="279" y="354"/>
                    </a:lnTo>
                    <a:lnTo>
                      <a:pt x="261" y="350"/>
                    </a:lnTo>
                    <a:lnTo>
                      <a:pt x="244" y="344"/>
                    </a:lnTo>
                    <a:lnTo>
                      <a:pt x="227" y="337"/>
                    </a:lnTo>
                    <a:lnTo>
                      <a:pt x="227" y="337"/>
                    </a:lnTo>
                    <a:lnTo>
                      <a:pt x="211" y="330"/>
                    </a:lnTo>
                    <a:lnTo>
                      <a:pt x="194" y="322"/>
                    </a:lnTo>
                    <a:lnTo>
                      <a:pt x="178" y="313"/>
                    </a:lnTo>
                    <a:lnTo>
                      <a:pt x="164" y="304"/>
                    </a:lnTo>
                    <a:lnTo>
                      <a:pt x="149" y="293"/>
                    </a:lnTo>
                    <a:lnTo>
                      <a:pt x="135" y="282"/>
                    </a:lnTo>
                    <a:lnTo>
                      <a:pt x="121" y="270"/>
                    </a:lnTo>
                    <a:lnTo>
                      <a:pt x="108" y="257"/>
                    </a:lnTo>
                    <a:lnTo>
                      <a:pt x="108" y="257"/>
                    </a:lnTo>
                    <a:lnTo>
                      <a:pt x="96" y="244"/>
                    </a:lnTo>
                    <a:lnTo>
                      <a:pt x="84" y="231"/>
                    </a:lnTo>
                    <a:lnTo>
                      <a:pt x="73" y="216"/>
                    </a:lnTo>
                    <a:lnTo>
                      <a:pt x="62" y="202"/>
                    </a:lnTo>
                    <a:lnTo>
                      <a:pt x="52" y="187"/>
                    </a:lnTo>
                    <a:lnTo>
                      <a:pt x="44" y="171"/>
                    </a:lnTo>
                    <a:lnTo>
                      <a:pt x="35" y="154"/>
                    </a:lnTo>
                    <a:lnTo>
                      <a:pt x="28" y="138"/>
                    </a:lnTo>
                    <a:lnTo>
                      <a:pt x="28" y="138"/>
                    </a:lnTo>
                    <a:lnTo>
                      <a:pt x="22" y="122"/>
                    </a:lnTo>
                    <a:lnTo>
                      <a:pt x="16" y="105"/>
                    </a:lnTo>
                    <a:lnTo>
                      <a:pt x="11" y="88"/>
                    </a:lnTo>
                    <a:lnTo>
                      <a:pt x="7" y="71"/>
                    </a:lnTo>
                    <a:lnTo>
                      <a:pt x="5" y="52"/>
                    </a:lnTo>
                    <a:lnTo>
                      <a:pt x="3" y="35"/>
                    </a:lnTo>
                    <a:lnTo>
                      <a:pt x="1" y="17"/>
                    </a:lnTo>
                    <a:lnTo>
                      <a:pt x="0" y="0"/>
                    </a:lnTo>
                    <a:lnTo>
                      <a:pt x="0" y="0"/>
                    </a:lnTo>
                    <a:lnTo>
                      <a:pt x="18" y="7"/>
                    </a:lnTo>
                    <a:lnTo>
                      <a:pt x="18" y="7"/>
                    </a:lnTo>
                    <a:lnTo>
                      <a:pt x="23" y="16"/>
                    </a:lnTo>
                    <a:lnTo>
                      <a:pt x="23" y="16"/>
                    </a:lnTo>
                    <a:lnTo>
                      <a:pt x="30" y="24"/>
                    </a:lnTo>
                    <a:lnTo>
                      <a:pt x="39" y="32"/>
                    </a:lnTo>
                    <a:lnTo>
                      <a:pt x="39" y="32"/>
                    </a:lnTo>
                    <a:lnTo>
                      <a:pt x="47" y="38"/>
                    </a:lnTo>
                    <a:lnTo>
                      <a:pt x="58" y="44"/>
                    </a:lnTo>
                    <a:lnTo>
                      <a:pt x="80" y="55"/>
                    </a:lnTo>
                    <a:lnTo>
                      <a:pt x="80" y="55"/>
                    </a:lnTo>
                    <a:lnTo>
                      <a:pt x="102" y="63"/>
                    </a:lnTo>
                    <a:lnTo>
                      <a:pt x="125" y="71"/>
                    </a:lnTo>
                    <a:lnTo>
                      <a:pt x="125" y="71"/>
                    </a:lnTo>
                    <a:lnTo>
                      <a:pt x="123" y="37"/>
                    </a:lnTo>
                    <a:lnTo>
                      <a:pt x="123" y="37"/>
                    </a:lnTo>
                    <a:lnTo>
                      <a:pt x="138" y="39"/>
                    </a:lnTo>
                    <a:lnTo>
                      <a:pt x="138" y="39"/>
                    </a:lnTo>
                    <a:lnTo>
                      <a:pt x="142" y="74"/>
                    </a:lnTo>
                    <a:lnTo>
                      <a:pt x="142" y="74"/>
                    </a:lnTo>
                    <a:lnTo>
                      <a:pt x="174" y="81"/>
                    </a:lnTo>
                    <a:lnTo>
                      <a:pt x="174" y="81"/>
                    </a:lnTo>
                    <a:lnTo>
                      <a:pt x="214" y="89"/>
                    </a:lnTo>
                    <a:lnTo>
                      <a:pt x="254" y="94"/>
                    </a:lnTo>
                    <a:lnTo>
                      <a:pt x="254" y="94"/>
                    </a:lnTo>
                    <a:lnTo>
                      <a:pt x="251" y="54"/>
                    </a:lnTo>
                    <a:lnTo>
                      <a:pt x="251" y="54"/>
                    </a:lnTo>
                    <a:lnTo>
                      <a:pt x="268" y="55"/>
                    </a:lnTo>
                    <a:lnTo>
                      <a:pt x="268" y="55"/>
                    </a:lnTo>
                    <a:lnTo>
                      <a:pt x="271" y="95"/>
                    </a:lnTo>
                    <a:lnTo>
                      <a:pt x="271" y="95"/>
                    </a:lnTo>
                    <a:lnTo>
                      <a:pt x="319" y="98"/>
                    </a:lnTo>
                    <a:lnTo>
                      <a:pt x="368" y="100"/>
                    </a:lnTo>
                    <a:lnTo>
                      <a:pt x="368" y="100"/>
                    </a:lnTo>
                    <a:lnTo>
                      <a:pt x="417" y="98"/>
                    </a:lnTo>
                    <a:lnTo>
                      <a:pt x="466" y="95"/>
                    </a:lnTo>
                    <a:lnTo>
                      <a:pt x="466" y="95"/>
                    </a:lnTo>
                    <a:lnTo>
                      <a:pt x="468" y="55"/>
                    </a:lnTo>
                    <a:lnTo>
                      <a:pt x="468" y="55"/>
                    </a:lnTo>
                    <a:lnTo>
                      <a:pt x="485" y="54"/>
                    </a:lnTo>
                    <a:lnTo>
                      <a:pt x="485" y="54"/>
                    </a:lnTo>
                    <a:lnTo>
                      <a:pt x="482" y="94"/>
                    </a:lnTo>
                    <a:lnTo>
                      <a:pt x="482" y="94"/>
                    </a:lnTo>
                    <a:lnTo>
                      <a:pt x="523" y="89"/>
                    </a:lnTo>
                    <a:lnTo>
                      <a:pt x="563" y="81"/>
                    </a:lnTo>
                    <a:lnTo>
                      <a:pt x="563" y="81"/>
                    </a:lnTo>
                    <a:lnTo>
                      <a:pt x="593" y="74"/>
                    </a:lnTo>
                    <a:lnTo>
                      <a:pt x="593" y="74"/>
                    </a:lnTo>
                    <a:lnTo>
                      <a:pt x="598" y="39"/>
                    </a:lnTo>
                    <a:lnTo>
                      <a:pt x="598" y="39"/>
                    </a:lnTo>
                    <a:lnTo>
                      <a:pt x="614" y="37"/>
                    </a:lnTo>
                    <a:lnTo>
                      <a:pt x="614" y="37"/>
                    </a:lnTo>
                    <a:lnTo>
                      <a:pt x="610" y="71"/>
                    </a:lnTo>
                    <a:lnTo>
                      <a:pt x="610" y="71"/>
                    </a:lnTo>
                    <a:lnTo>
                      <a:pt x="633" y="63"/>
                    </a:lnTo>
                    <a:lnTo>
                      <a:pt x="656" y="55"/>
                    </a:lnTo>
                    <a:lnTo>
                      <a:pt x="656" y="55"/>
                    </a:lnTo>
                    <a:lnTo>
                      <a:pt x="678" y="44"/>
                    </a:lnTo>
                    <a:lnTo>
                      <a:pt x="688" y="38"/>
                    </a:lnTo>
                    <a:lnTo>
                      <a:pt x="698" y="32"/>
                    </a:lnTo>
                    <a:lnTo>
                      <a:pt x="698" y="32"/>
                    </a:lnTo>
                    <a:lnTo>
                      <a:pt x="706" y="24"/>
                    </a:lnTo>
                    <a:lnTo>
                      <a:pt x="714" y="16"/>
                    </a:lnTo>
                    <a:lnTo>
                      <a:pt x="714" y="16"/>
                    </a:lnTo>
                    <a:lnTo>
                      <a:pt x="718" y="7"/>
                    </a:lnTo>
                    <a:lnTo>
                      <a:pt x="718" y="7"/>
                    </a:lnTo>
                    <a:lnTo>
                      <a:pt x="737" y="0"/>
                    </a:lnTo>
                    <a:lnTo>
                      <a:pt x="737" y="0"/>
                    </a:lnTo>
                    <a:close/>
                    <a:moveTo>
                      <a:pt x="715" y="39"/>
                    </a:moveTo>
                    <a:lnTo>
                      <a:pt x="715" y="39"/>
                    </a:lnTo>
                    <a:lnTo>
                      <a:pt x="707" y="44"/>
                    </a:lnTo>
                    <a:lnTo>
                      <a:pt x="707" y="44"/>
                    </a:lnTo>
                    <a:lnTo>
                      <a:pt x="697" y="52"/>
                    </a:lnTo>
                    <a:lnTo>
                      <a:pt x="686" y="58"/>
                    </a:lnTo>
                    <a:lnTo>
                      <a:pt x="663" y="69"/>
                    </a:lnTo>
                    <a:lnTo>
                      <a:pt x="663" y="69"/>
                    </a:lnTo>
                    <a:lnTo>
                      <a:pt x="636" y="79"/>
                    </a:lnTo>
                    <a:lnTo>
                      <a:pt x="608" y="88"/>
                    </a:lnTo>
                    <a:lnTo>
                      <a:pt x="608" y="88"/>
                    </a:lnTo>
                    <a:lnTo>
                      <a:pt x="602" y="117"/>
                    </a:lnTo>
                    <a:lnTo>
                      <a:pt x="602" y="117"/>
                    </a:lnTo>
                    <a:lnTo>
                      <a:pt x="593" y="149"/>
                    </a:lnTo>
                    <a:lnTo>
                      <a:pt x="582" y="180"/>
                    </a:lnTo>
                    <a:lnTo>
                      <a:pt x="582" y="180"/>
                    </a:lnTo>
                    <a:lnTo>
                      <a:pt x="593" y="175"/>
                    </a:lnTo>
                    <a:lnTo>
                      <a:pt x="593" y="175"/>
                    </a:lnTo>
                    <a:lnTo>
                      <a:pt x="618" y="160"/>
                    </a:lnTo>
                    <a:lnTo>
                      <a:pt x="642" y="143"/>
                    </a:lnTo>
                    <a:lnTo>
                      <a:pt x="653" y="134"/>
                    </a:lnTo>
                    <a:lnTo>
                      <a:pt x="663" y="124"/>
                    </a:lnTo>
                    <a:lnTo>
                      <a:pt x="672" y="113"/>
                    </a:lnTo>
                    <a:lnTo>
                      <a:pt x="682" y="102"/>
                    </a:lnTo>
                    <a:lnTo>
                      <a:pt x="682" y="102"/>
                    </a:lnTo>
                    <a:lnTo>
                      <a:pt x="690" y="90"/>
                    </a:lnTo>
                    <a:lnTo>
                      <a:pt x="698" y="78"/>
                    </a:lnTo>
                    <a:lnTo>
                      <a:pt x="704" y="66"/>
                    </a:lnTo>
                    <a:lnTo>
                      <a:pt x="710" y="52"/>
                    </a:lnTo>
                    <a:lnTo>
                      <a:pt x="710" y="52"/>
                    </a:lnTo>
                    <a:lnTo>
                      <a:pt x="715" y="39"/>
                    </a:lnTo>
                    <a:lnTo>
                      <a:pt x="715" y="39"/>
                    </a:lnTo>
                    <a:close/>
                    <a:moveTo>
                      <a:pt x="706" y="96"/>
                    </a:moveTo>
                    <a:lnTo>
                      <a:pt x="706" y="96"/>
                    </a:lnTo>
                    <a:lnTo>
                      <a:pt x="694" y="112"/>
                    </a:lnTo>
                    <a:lnTo>
                      <a:pt x="694" y="112"/>
                    </a:lnTo>
                    <a:lnTo>
                      <a:pt x="684" y="124"/>
                    </a:lnTo>
                    <a:lnTo>
                      <a:pt x="675" y="135"/>
                    </a:lnTo>
                    <a:lnTo>
                      <a:pt x="664" y="146"/>
                    </a:lnTo>
                    <a:lnTo>
                      <a:pt x="652" y="155"/>
                    </a:lnTo>
                    <a:lnTo>
                      <a:pt x="652" y="155"/>
                    </a:lnTo>
                    <a:lnTo>
                      <a:pt x="640" y="165"/>
                    </a:lnTo>
                    <a:lnTo>
                      <a:pt x="627" y="174"/>
                    </a:lnTo>
                    <a:lnTo>
                      <a:pt x="601" y="189"/>
                    </a:lnTo>
                    <a:lnTo>
                      <a:pt x="601" y="189"/>
                    </a:lnTo>
                    <a:lnTo>
                      <a:pt x="574" y="203"/>
                    </a:lnTo>
                    <a:lnTo>
                      <a:pt x="574" y="203"/>
                    </a:lnTo>
                    <a:lnTo>
                      <a:pt x="559" y="231"/>
                    </a:lnTo>
                    <a:lnTo>
                      <a:pt x="559" y="231"/>
                    </a:lnTo>
                    <a:lnTo>
                      <a:pt x="545" y="256"/>
                    </a:lnTo>
                    <a:lnTo>
                      <a:pt x="535" y="268"/>
                    </a:lnTo>
                    <a:lnTo>
                      <a:pt x="527" y="280"/>
                    </a:lnTo>
                    <a:lnTo>
                      <a:pt x="527" y="280"/>
                    </a:lnTo>
                    <a:lnTo>
                      <a:pt x="517" y="293"/>
                    </a:lnTo>
                    <a:lnTo>
                      <a:pt x="506" y="304"/>
                    </a:lnTo>
                    <a:lnTo>
                      <a:pt x="495" y="314"/>
                    </a:lnTo>
                    <a:lnTo>
                      <a:pt x="483" y="324"/>
                    </a:lnTo>
                    <a:lnTo>
                      <a:pt x="483" y="324"/>
                    </a:lnTo>
                    <a:lnTo>
                      <a:pt x="466" y="335"/>
                    </a:lnTo>
                    <a:lnTo>
                      <a:pt x="466" y="335"/>
                    </a:lnTo>
                    <a:lnTo>
                      <a:pt x="485" y="329"/>
                    </a:lnTo>
                    <a:lnTo>
                      <a:pt x="502" y="323"/>
                    </a:lnTo>
                    <a:lnTo>
                      <a:pt x="502" y="323"/>
                    </a:lnTo>
                    <a:lnTo>
                      <a:pt x="518" y="316"/>
                    </a:lnTo>
                    <a:lnTo>
                      <a:pt x="534" y="307"/>
                    </a:lnTo>
                    <a:lnTo>
                      <a:pt x="550" y="299"/>
                    </a:lnTo>
                    <a:lnTo>
                      <a:pt x="564" y="290"/>
                    </a:lnTo>
                    <a:lnTo>
                      <a:pt x="578" y="280"/>
                    </a:lnTo>
                    <a:lnTo>
                      <a:pt x="591" y="270"/>
                    </a:lnTo>
                    <a:lnTo>
                      <a:pt x="604" y="259"/>
                    </a:lnTo>
                    <a:lnTo>
                      <a:pt x="616" y="246"/>
                    </a:lnTo>
                    <a:lnTo>
                      <a:pt x="616" y="246"/>
                    </a:lnTo>
                    <a:lnTo>
                      <a:pt x="629" y="233"/>
                    </a:lnTo>
                    <a:lnTo>
                      <a:pt x="641" y="221"/>
                    </a:lnTo>
                    <a:lnTo>
                      <a:pt x="650" y="206"/>
                    </a:lnTo>
                    <a:lnTo>
                      <a:pt x="661" y="193"/>
                    </a:lnTo>
                    <a:lnTo>
                      <a:pt x="670" y="179"/>
                    </a:lnTo>
                    <a:lnTo>
                      <a:pt x="678" y="163"/>
                    </a:lnTo>
                    <a:lnTo>
                      <a:pt x="687" y="148"/>
                    </a:lnTo>
                    <a:lnTo>
                      <a:pt x="693" y="132"/>
                    </a:lnTo>
                    <a:lnTo>
                      <a:pt x="693" y="132"/>
                    </a:lnTo>
                    <a:lnTo>
                      <a:pt x="700" y="114"/>
                    </a:lnTo>
                    <a:lnTo>
                      <a:pt x="706" y="96"/>
                    </a:lnTo>
                    <a:lnTo>
                      <a:pt x="706" y="96"/>
                    </a:lnTo>
                    <a:close/>
                    <a:moveTo>
                      <a:pt x="586" y="113"/>
                    </a:moveTo>
                    <a:lnTo>
                      <a:pt x="586" y="113"/>
                    </a:lnTo>
                    <a:lnTo>
                      <a:pt x="591" y="92"/>
                    </a:lnTo>
                    <a:lnTo>
                      <a:pt x="591" y="92"/>
                    </a:lnTo>
                    <a:lnTo>
                      <a:pt x="567" y="97"/>
                    </a:lnTo>
                    <a:lnTo>
                      <a:pt x="567" y="97"/>
                    </a:lnTo>
                    <a:lnTo>
                      <a:pt x="524" y="105"/>
                    </a:lnTo>
                    <a:lnTo>
                      <a:pt x="481" y="109"/>
                    </a:lnTo>
                    <a:lnTo>
                      <a:pt x="481" y="109"/>
                    </a:lnTo>
                    <a:lnTo>
                      <a:pt x="476" y="153"/>
                    </a:lnTo>
                    <a:lnTo>
                      <a:pt x="468" y="196"/>
                    </a:lnTo>
                    <a:lnTo>
                      <a:pt x="468" y="196"/>
                    </a:lnTo>
                    <a:lnTo>
                      <a:pt x="462" y="220"/>
                    </a:lnTo>
                    <a:lnTo>
                      <a:pt x="462" y="220"/>
                    </a:lnTo>
                    <a:lnTo>
                      <a:pt x="484" y="216"/>
                    </a:lnTo>
                    <a:lnTo>
                      <a:pt x="484" y="216"/>
                    </a:lnTo>
                    <a:lnTo>
                      <a:pt x="504" y="210"/>
                    </a:lnTo>
                    <a:lnTo>
                      <a:pt x="523" y="205"/>
                    </a:lnTo>
                    <a:lnTo>
                      <a:pt x="542" y="198"/>
                    </a:lnTo>
                    <a:lnTo>
                      <a:pt x="562" y="191"/>
                    </a:lnTo>
                    <a:lnTo>
                      <a:pt x="562" y="191"/>
                    </a:lnTo>
                    <a:lnTo>
                      <a:pt x="569" y="171"/>
                    </a:lnTo>
                    <a:lnTo>
                      <a:pt x="575" y="153"/>
                    </a:lnTo>
                    <a:lnTo>
                      <a:pt x="581" y="134"/>
                    </a:lnTo>
                    <a:lnTo>
                      <a:pt x="586" y="113"/>
                    </a:lnTo>
                    <a:lnTo>
                      <a:pt x="586" y="113"/>
                    </a:lnTo>
                    <a:close/>
                    <a:moveTo>
                      <a:pt x="546" y="222"/>
                    </a:moveTo>
                    <a:lnTo>
                      <a:pt x="546" y="222"/>
                    </a:lnTo>
                    <a:lnTo>
                      <a:pt x="551" y="213"/>
                    </a:lnTo>
                    <a:lnTo>
                      <a:pt x="551" y="213"/>
                    </a:lnTo>
                    <a:lnTo>
                      <a:pt x="519" y="223"/>
                    </a:lnTo>
                    <a:lnTo>
                      <a:pt x="488" y="232"/>
                    </a:lnTo>
                    <a:lnTo>
                      <a:pt x="488" y="232"/>
                    </a:lnTo>
                    <a:lnTo>
                      <a:pt x="459" y="237"/>
                    </a:lnTo>
                    <a:lnTo>
                      <a:pt x="459" y="237"/>
                    </a:lnTo>
                    <a:lnTo>
                      <a:pt x="450" y="265"/>
                    </a:lnTo>
                    <a:lnTo>
                      <a:pt x="441" y="293"/>
                    </a:lnTo>
                    <a:lnTo>
                      <a:pt x="441" y="293"/>
                    </a:lnTo>
                    <a:lnTo>
                      <a:pt x="430" y="316"/>
                    </a:lnTo>
                    <a:lnTo>
                      <a:pt x="422" y="327"/>
                    </a:lnTo>
                    <a:lnTo>
                      <a:pt x="415" y="337"/>
                    </a:lnTo>
                    <a:lnTo>
                      <a:pt x="415" y="337"/>
                    </a:lnTo>
                    <a:lnTo>
                      <a:pt x="410" y="344"/>
                    </a:lnTo>
                    <a:lnTo>
                      <a:pt x="410" y="344"/>
                    </a:lnTo>
                    <a:lnTo>
                      <a:pt x="424" y="339"/>
                    </a:lnTo>
                    <a:lnTo>
                      <a:pt x="424" y="339"/>
                    </a:lnTo>
                    <a:lnTo>
                      <a:pt x="437" y="334"/>
                    </a:lnTo>
                    <a:lnTo>
                      <a:pt x="449" y="327"/>
                    </a:lnTo>
                    <a:lnTo>
                      <a:pt x="461" y="319"/>
                    </a:lnTo>
                    <a:lnTo>
                      <a:pt x="473" y="311"/>
                    </a:lnTo>
                    <a:lnTo>
                      <a:pt x="473" y="311"/>
                    </a:lnTo>
                    <a:lnTo>
                      <a:pt x="484" y="302"/>
                    </a:lnTo>
                    <a:lnTo>
                      <a:pt x="494" y="293"/>
                    </a:lnTo>
                    <a:lnTo>
                      <a:pt x="505" y="282"/>
                    </a:lnTo>
                    <a:lnTo>
                      <a:pt x="513" y="271"/>
                    </a:lnTo>
                    <a:lnTo>
                      <a:pt x="530" y="248"/>
                    </a:lnTo>
                    <a:lnTo>
                      <a:pt x="546" y="222"/>
                    </a:lnTo>
                    <a:lnTo>
                      <a:pt x="546" y="222"/>
                    </a:lnTo>
                    <a:close/>
                    <a:moveTo>
                      <a:pt x="453" y="193"/>
                    </a:moveTo>
                    <a:lnTo>
                      <a:pt x="453" y="193"/>
                    </a:lnTo>
                    <a:lnTo>
                      <a:pt x="460" y="152"/>
                    </a:lnTo>
                    <a:lnTo>
                      <a:pt x="465" y="112"/>
                    </a:lnTo>
                    <a:lnTo>
                      <a:pt x="465" y="112"/>
                    </a:lnTo>
                    <a:lnTo>
                      <a:pt x="416" y="114"/>
                    </a:lnTo>
                    <a:lnTo>
                      <a:pt x="368" y="115"/>
                    </a:lnTo>
                    <a:lnTo>
                      <a:pt x="368" y="115"/>
                    </a:lnTo>
                    <a:lnTo>
                      <a:pt x="320" y="114"/>
                    </a:lnTo>
                    <a:lnTo>
                      <a:pt x="272" y="112"/>
                    </a:lnTo>
                    <a:lnTo>
                      <a:pt x="272" y="112"/>
                    </a:lnTo>
                    <a:lnTo>
                      <a:pt x="277" y="152"/>
                    </a:lnTo>
                    <a:lnTo>
                      <a:pt x="284" y="193"/>
                    </a:lnTo>
                    <a:lnTo>
                      <a:pt x="284" y="193"/>
                    </a:lnTo>
                    <a:lnTo>
                      <a:pt x="291" y="223"/>
                    </a:lnTo>
                    <a:lnTo>
                      <a:pt x="291" y="223"/>
                    </a:lnTo>
                    <a:lnTo>
                      <a:pt x="329" y="227"/>
                    </a:lnTo>
                    <a:lnTo>
                      <a:pt x="368" y="228"/>
                    </a:lnTo>
                    <a:lnTo>
                      <a:pt x="368" y="228"/>
                    </a:lnTo>
                    <a:lnTo>
                      <a:pt x="407" y="227"/>
                    </a:lnTo>
                    <a:lnTo>
                      <a:pt x="445" y="223"/>
                    </a:lnTo>
                    <a:lnTo>
                      <a:pt x="445" y="223"/>
                    </a:lnTo>
                    <a:lnTo>
                      <a:pt x="453" y="193"/>
                    </a:lnTo>
                    <a:lnTo>
                      <a:pt x="453" y="193"/>
                    </a:lnTo>
                    <a:close/>
                    <a:moveTo>
                      <a:pt x="425" y="285"/>
                    </a:moveTo>
                    <a:lnTo>
                      <a:pt x="425" y="285"/>
                    </a:lnTo>
                    <a:lnTo>
                      <a:pt x="434" y="263"/>
                    </a:lnTo>
                    <a:lnTo>
                      <a:pt x="441" y="240"/>
                    </a:lnTo>
                    <a:lnTo>
                      <a:pt x="441" y="240"/>
                    </a:lnTo>
                    <a:lnTo>
                      <a:pt x="405" y="244"/>
                    </a:lnTo>
                    <a:lnTo>
                      <a:pt x="368" y="245"/>
                    </a:lnTo>
                    <a:lnTo>
                      <a:pt x="368" y="245"/>
                    </a:lnTo>
                    <a:lnTo>
                      <a:pt x="331" y="244"/>
                    </a:lnTo>
                    <a:lnTo>
                      <a:pt x="295" y="240"/>
                    </a:lnTo>
                    <a:lnTo>
                      <a:pt x="295" y="240"/>
                    </a:lnTo>
                    <a:lnTo>
                      <a:pt x="302" y="263"/>
                    </a:lnTo>
                    <a:lnTo>
                      <a:pt x="311" y="285"/>
                    </a:lnTo>
                    <a:lnTo>
                      <a:pt x="311" y="285"/>
                    </a:lnTo>
                    <a:lnTo>
                      <a:pt x="322" y="307"/>
                    </a:lnTo>
                    <a:lnTo>
                      <a:pt x="328" y="318"/>
                    </a:lnTo>
                    <a:lnTo>
                      <a:pt x="334" y="327"/>
                    </a:lnTo>
                    <a:lnTo>
                      <a:pt x="334" y="327"/>
                    </a:lnTo>
                    <a:lnTo>
                      <a:pt x="341" y="336"/>
                    </a:lnTo>
                    <a:lnTo>
                      <a:pt x="350" y="342"/>
                    </a:lnTo>
                    <a:lnTo>
                      <a:pt x="350" y="342"/>
                    </a:lnTo>
                    <a:lnTo>
                      <a:pt x="359" y="347"/>
                    </a:lnTo>
                    <a:lnTo>
                      <a:pt x="364" y="348"/>
                    </a:lnTo>
                    <a:lnTo>
                      <a:pt x="368" y="350"/>
                    </a:lnTo>
                    <a:lnTo>
                      <a:pt x="368" y="350"/>
                    </a:lnTo>
                    <a:lnTo>
                      <a:pt x="373" y="348"/>
                    </a:lnTo>
                    <a:lnTo>
                      <a:pt x="377" y="347"/>
                    </a:lnTo>
                    <a:lnTo>
                      <a:pt x="387" y="342"/>
                    </a:lnTo>
                    <a:lnTo>
                      <a:pt x="387" y="342"/>
                    </a:lnTo>
                    <a:lnTo>
                      <a:pt x="394" y="336"/>
                    </a:lnTo>
                    <a:lnTo>
                      <a:pt x="403" y="327"/>
                    </a:lnTo>
                    <a:lnTo>
                      <a:pt x="403" y="327"/>
                    </a:lnTo>
                    <a:lnTo>
                      <a:pt x="409" y="318"/>
                    </a:lnTo>
                    <a:lnTo>
                      <a:pt x="415" y="307"/>
                    </a:lnTo>
                    <a:lnTo>
                      <a:pt x="425" y="285"/>
                    </a:lnTo>
                    <a:lnTo>
                      <a:pt x="425" y="285"/>
                    </a:lnTo>
                    <a:close/>
                    <a:moveTo>
                      <a:pt x="326" y="344"/>
                    </a:moveTo>
                    <a:lnTo>
                      <a:pt x="326" y="344"/>
                    </a:lnTo>
                    <a:lnTo>
                      <a:pt x="322" y="337"/>
                    </a:lnTo>
                    <a:lnTo>
                      <a:pt x="322" y="337"/>
                    </a:lnTo>
                    <a:lnTo>
                      <a:pt x="314" y="327"/>
                    </a:lnTo>
                    <a:lnTo>
                      <a:pt x="307" y="316"/>
                    </a:lnTo>
                    <a:lnTo>
                      <a:pt x="296" y="293"/>
                    </a:lnTo>
                    <a:lnTo>
                      <a:pt x="296" y="293"/>
                    </a:lnTo>
                    <a:lnTo>
                      <a:pt x="286" y="265"/>
                    </a:lnTo>
                    <a:lnTo>
                      <a:pt x="278" y="237"/>
                    </a:lnTo>
                    <a:lnTo>
                      <a:pt x="278" y="237"/>
                    </a:lnTo>
                    <a:lnTo>
                      <a:pt x="249" y="232"/>
                    </a:lnTo>
                    <a:lnTo>
                      <a:pt x="249" y="232"/>
                    </a:lnTo>
                    <a:lnTo>
                      <a:pt x="216" y="223"/>
                    </a:lnTo>
                    <a:lnTo>
                      <a:pt x="186" y="213"/>
                    </a:lnTo>
                    <a:lnTo>
                      <a:pt x="186" y="213"/>
                    </a:lnTo>
                    <a:lnTo>
                      <a:pt x="191" y="222"/>
                    </a:lnTo>
                    <a:lnTo>
                      <a:pt x="191" y="222"/>
                    </a:lnTo>
                    <a:lnTo>
                      <a:pt x="205" y="248"/>
                    </a:lnTo>
                    <a:lnTo>
                      <a:pt x="222" y="271"/>
                    </a:lnTo>
                    <a:lnTo>
                      <a:pt x="232" y="282"/>
                    </a:lnTo>
                    <a:lnTo>
                      <a:pt x="242" y="293"/>
                    </a:lnTo>
                    <a:lnTo>
                      <a:pt x="252" y="302"/>
                    </a:lnTo>
                    <a:lnTo>
                      <a:pt x="263" y="311"/>
                    </a:lnTo>
                    <a:lnTo>
                      <a:pt x="263" y="311"/>
                    </a:lnTo>
                    <a:lnTo>
                      <a:pt x="276" y="319"/>
                    </a:lnTo>
                    <a:lnTo>
                      <a:pt x="288" y="327"/>
                    </a:lnTo>
                    <a:lnTo>
                      <a:pt x="300" y="334"/>
                    </a:lnTo>
                    <a:lnTo>
                      <a:pt x="313" y="339"/>
                    </a:lnTo>
                    <a:lnTo>
                      <a:pt x="313" y="339"/>
                    </a:lnTo>
                    <a:lnTo>
                      <a:pt x="326" y="344"/>
                    </a:lnTo>
                    <a:lnTo>
                      <a:pt x="326" y="344"/>
                    </a:lnTo>
                    <a:close/>
                    <a:moveTo>
                      <a:pt x="273" y="220"/>
                    </a:moveTo>
                    <a:lnTo>
                      <a:pt x="273" y="220"/>
                    </a:lnTo>
                    <a:lnTo>
                      <a:pt x="268" y="196"/>
                    </a:lnTo>
                    <a:lnTo>
                      <a:pt x="268" y="196"/>
                    </a:lnTo>
                    <a:lnTo>
                      <a:pt x="261" y="153"/>
                    </a:lnTo>
                    <a:lnTo>
                      <a:pt x="256" y="109"/>
                    </a:lnTo>
                    <a:lnTo>
                      <a:pt x="256" y="109"/>
                    </a:lnTo>
                    <a:lnTo>
                      <a:pt x="212" y="105"/>
                    </a:lnTo>
                    <a:lnTo>
                      <a:pt x="170" y="97"/>
                    </a:lnTo>
                    <a:lnTo>
                      <a:pt x="170" y="97"/>
                    </a:lnTo>
                    <a:lnTo>
                      <a:pt x="146" y="92"/>
                    </a:lnTo>
                    <a:lnTo>
                      <a:pt x="146" y="92"/>
                    </a:lnTo>
                    <a:lnTo>
                      <a:pt x="149" y="113"/>
                    </a:lnTo>
                    <a:lnTo>
                      <a:pt x="149" y="113"/>
                    </a:lnTo>
                    <a:lnTo>
                      <a:pt x="155" y="134"/>
                    </a:lnTo>
                    <a:lnTo>
                      <a:pt x="160" y="153"/>
                    </a:lnTo>
                    <a:lnTo>
                      <a:pt x="168" y="171"/>
                    </a:lnTo>
                    <a:lnTo>
                      <a:pt x="175" y="191"/>
                    </a:lnTo>
                    <a:lnTo>
                      <a:pt x="175" y="191"/>
                    </a:lnTo>
                    <a:lnTo>
                      <a:pt x="194" y="198"/>
                    </a:lnTo>
                    <a:lnTo>
                      <a:pt x="212" y="205"/>
                    </a:lnTo>
                    <a:lnTo>
                      <a:pt x="232" y="210"/>
                    </a:lnTo>
                    <a:lnTo>
                      <a:pt x="252" y="216"/>
                    </a:lnTo>
                    <a:lnTo>
                      <a:pt x="252" y="216"/>
                    </a:lnTo>
                    <a:lnTo>
                      <a:pt x="273" y="220"/>
                    </a:lnTo>
                    <a:lnTo>
                      <a:pt x="273" y="220"/>
                    </a:lnTo>
                    <a:close/>
                    <a:moveTo>
                      <a:pt x="269" y="335"/>
                    </a:moveTo>
                    <a:lnTo>
                      <a:pt x="269" y="335"/>
                    </a:lnTo>
                    <a:lnTo>
                      <a:pt x="254" y="324"/>
                    </a:lnTo>
                    <a:lnTo>
                      <a:pt x="254" y="324"/>
                    </a:lnTo>
                    <a:lnTo>
                      <a:pt x="242" y="314"/>
                    </a:lnTo>
                    <a:lnTo>
                      <a:pt x="231" y="304"/>
                    </a:lnTo>
                    <a:lnTo>
                      <a:pt x="220" y="293"/>
                    </a:lnTo>
                    <a:lnTo>
                      <a:pt x="210" y="280"/>
                    </a:lnTo>
                    <a:lnTo>
                      <a:pt x="210" y="280"/>
                    </a:lnTo>
                    <a:lnTo>
                      <a:pt x="200" y="268"/>
                    </a:lnTo>
                    <a:lnTo>
                      <a:pt x="192" y="256"/>
                    </a:lnTo>
                    <a:lnTo>
                      <a:pt x="176" y="231"/>
                    </a:lnTo>
                    <a:lnTo>
                      <a:pt x="176" y="231"/>
                    </a:lnTo>
                    <a:lnTo>
                      <a:pt x="163" y="203"/>
                    </a:lnTo>
                    <a:lnTo>
                      <a:pt x="163" y="203"/>
                    </a:lnTo>
                    <a:lnTo>
                      <a:pt x="136" y="189"/>
                    </a:lnTo>
                    <a:lnTo>
                      <a:pt x="136" y="189"/>
                    </a:lnTo>
                    <a:lnTo>
                      <a:pt x="109" y="174"/>
                    </a:lnTo>
                    <a:lnTo>
                      <a:pt x="97" y="165"/>
                    </a:lnTo>
                    <a:lnTo>
                      <a:pt x="85" y="155"/>
                    </a:lnTo>
                    <a:lnTo>
                      <a:pt x="85" y="155"/>
                    </a:lnTo>
                    <a:lnTo>
                      <a:pt x="73" y="146"/>
                    </a:lnTo>
                    <a:lnTo>
                      <a:pt x="62" y="135"/>
                    </a:lnTo>
                    <a:lnTo>
                      <a:pt x="51" y="124"/>
                    </a:lnTo>
                    <a:lnTo>
                      <a:pt x="41" y="112"/>
                    </a:lnTo>
                    <a:lnTo>
                      <a:pt x="41" y="112"/>
                    </a:lnTo>
                    <a:lnTo>
                      <a:pt x="30" y="96"/>
                    </a:lnTo>
                    <a:lnTo>
                      <a:pt x="30" y="96"/>
                    </a:lnTo>
                    <a:lnTo>
                      <a:pt x="37" y="114"/>
                    </a:lnTo>
                    <a:lnTo>
                      <a:pt x="43" y="132"/>
                    </a:lnTo>
                    <a:lnTo>
                      <a:pt x="43" y="132"/>
                    </a:lnTo>
                    <a:lnTo>
                      <a:pt x="50" y="148"/>
                    </a:lnTo>
                    <a:lnTo>
                      <a:pt x="58" y="163"/>
                    </a:lnTo>
                    <a:lnTo>
                      <a:pt x="67" y="179"/>
                    </a:lnTo>
                    <a:lnTo>
                      <a:pt x="75" y="193"/>
                    </a:lnTo>
                    <a:lnTo>
                      <a:pt x="85" y="206"/>
                    </a:lnTo>
                    <a:lnTo>
                      <a:pt x="96" y="221"/>
                    </a:lnTo>
                    <a:lnTo>
                      <a:pt x="108" y="233"/>
                    </a:lnTo>
                    <a:lnTo>
                      <a:pt x="119" y="246"/>
                    </a:lnTo>
                    <a:lnTo>
                      <a:pt x="119" y="246"/>
                    </a:lnTo>
                    <a:lnTo>
                      <a:pt x="132" y="259"/>
                    </a:lnTo>
                    <a:lnTo>
                      <a:pt x="145" y="270"/>
                    </a:lnTo>
                    <a:lnTo>
                      <a:pt x="159" y="280"/>
                    </a:lnTo>
                    <a:lnTo>
                      <a:pt x="172" y="290"/>
                    </a:lnTo>
                    <a:lnTo>
                      <a:pt x="187" y="299"/>
                    </a:lnTo>
                    <a:lnTo>
                      <a:pt x="203" y="307"/>
                    </a:lnTo>
                    <a:lnTo>
                      <a:pt x="217" y="316"/>
                    </a:lnTo>
                    <a:lnTo>
                      <a:pt x="233" y="323"/>
                    </a:lnTo>
                    <a:lnTo>
                      <a:pt x="233" y="323"/>
                    </a:lnTo>
                    <a:lnTo>
                      <a:pt x="251" y="329"/>
                    </a:lnTo>
                    <a:lnTo>
                      <a:pt x="269" y="335"/>
                    </a:lnTo>
                    <a:lnTo>
                      <a:pt x="269" y="335"/>
                    </a:lnTo>
                    <a:close/>
                    <a:moveTo>
                      <a:pt x="143" y="175"/>
                    </a:moveTo>
                    <a:lnTo>
                      <a:pt x="143" y="175"/>
                    </a:lnTo>
                    <a:lnTo>
                      <a:pt x="153" y="180"/>
                    </a:lnTo>
                    <a:lnTo>
                      <a:pt x="153" y="180"/>
                    </a:lnTo>
                    <a:lnTo>
                      <a:pt x="143" y="149"/>
                    </a:lnTo>
                    <a:lnTo>
                      <a:pt x="134" y="117"/>
                    </a:lnTo>
                    <a:lnTo>
                      <a:pt x="134" y="117"/>
                    </a:lnTo>
                    <a:lnTo>
                      <a:pt x="129" y="88"/>
                    </a:lnTo>
                    <a:lnTo>
                      <a:pt x="129" y="88"/>
                    </a:lnTo>
                    <a:lnTo>
                      <a:pt x="101" y="79"/>
                    </a:lnTo>
                    <a:lnTo>
                      <a:pt x="74" y="69"/>
                    </a:lnTo>
                    <a:lnTo>
                      <a:pt x="74" y="69"/>
                    </a:lnTo>
                    <a:lnTo>
                      <a:pt x="51" y="58"/>
                    </a:lnTo>
                    <a:lnTo>
                      <a:pt x="39" y="52"/>
                    </a:lnTo>
                    <a:lnTo>
                      <a:pt x="28" y="44"/>
                    </a:lnTo>
                    <a:lnTo>
                      <a:pt x="28" y="44"/>
                    </a:lnTo>
                    <a:lnTo>
                      <a:pt x="22" y="39"/>
                    </a:lnTo>
                    <a:lnTo>
                      <a:pt x="22" y="39"/>
                    </a:lnTo>
                    <a:lnTo>
                      <a:pt x="27" y="52"/>
                    </a:lnTo>
                    <a:lnTo>
                      <a:pt x="27" y="52"/>
                    </a:lnTo>
                    <a:lnTo>
                      <a:pt x="32" y="66"/>
                    </a:lnTo>
                    <a:lnTo>
                      <a:pt x="39" y="78"/>
                    </a:lnTo>
                    <a:lnTo>
                      <a:pt x="46" y="90"/>
                    </a:lnTo>
                    <a:lnTo>
                      <a:pt x="55" y="102"/>
                    </a:lnTo>
                    <a:lnTo>
                      <a:pt x="55" y="102"/>
                    </a:lnTo>
                    <a:lnTo>
                      <a:pt x="63" y="113"/>
                    </a:lnTo>
                    <a:lnTo>
                      <a:pt x="74" y="124"/>
                    </a:lnTo>
                    <a:lnTo>
                      <a:pt x="84" y="134"/>
                    </a:lnTo>
                    <a:lnTo>
                      <a:pt x="95" y="143"/>
                    </a:lnTo>
                    <a:lnTo>
                      <a:pt x="118" y="160"/>
                    </a:lnTo>
                    <a:lnTo>
                      <a:pt x="143" y="175"/>
                    </a:lnTo>
                    <a:lnTo>
                      <a:pt x="143" y="1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sp>
            <p:nvSpPr>
              <p:cNvPr id="13" name="Freeform 244"/>
              <p:cNvSpPr>
                <a:spLocks/>
              </p:cNvSpPr>
              <p:nvPr/>
            </p:nvSpPr>
            <p:spPr bwMode="auto">
              <a:xfrm>
                <a:off x="6473825" y="1419225"/>
                <a:ext cx="396875" cy="101600"/>
              </a:xfrm>
              <a:custGeom>
                <a:avLst/>
                <a:gdLst>
                  <a:gd name="T0" fmla="*/ 637 w 749"/>
                  <a:gd name="T1" fmla="*/ 0 h 192"/>
                  <a:gd name="T2" fmla="*/ 684 w 749"/>
                  <a:gd name="T3" fmla="*/ 16 h 192"/>
                  <a:gd name="T4" fmla="*/ 720 w 749"/>
                  <a:gd name="T5" fmla="*/ 36 h 192"/>
                  <a:gd name="T6" fmla="*/ 737 w 749"/>
                  <a:gd name="T7" fmla="*/ 51 h 192"/>
                  <a:gd name="T8" fmla="*/ 745 w 749"/>
                  <a:gd name="T9" fmla="*/ 62 h 192"/>
                  <a:gd name="T10" fmla="*/ 749 w 749"/>
                  <a:gd name="T11" fmla="*/ 74 h 192"/>
                  <a:gd name="T12" fmla="*/ 749 w 749"/>
                  <a:gd name="T13" fmla="*/ 79 h 192"/>
                  <a:gd name="T14" fmla="*/ 747 w 749"/>
                  <a:gd name="T15" fmla="*/ 91 h 192"/>
                  <a:gd name="T16" fmla="*/ 741 w 749"/>
                  <a:gd name="T17" fmla="*/ 102 h 192"/>
                  <a:gd name="T18" fmla="*/ 732 w 749"/>
                  <a:gd name="T19" fmla="*/ 113 h 192"/>
                  <a:gd name="T20" fmla="*/ 704 w 749"/>
                  <a:gd name="T21" fmla="*/ 134 h 192"/>
                  <a:gd name="T22" fmla="*/ 664 w 749"/>
                  <a:gd name="T23" fmla="*/ 151 h 192"/>
                  <a:gd name="T24" fmla="*/ 613 w 749"/>
                  <a:gd name="T25" fmla="*/ 167 h 192"/>
                  <a:gd name="T26" fmla="*/ 553 w 749"/>
                  <a:gd name="T27" fmla="*/ 179 h 192"/>
                  <a:gd name="T28" fmla="*/ 485 w 749"/>
                  <a:gd name="T29" fmla="*/ 187 h 192"/>
                  <a:gd name="T30" fmla="*/ 413 w 749"/>
                  <a:gd name="T31" fmla="*/ 191 h 192"/>
                  <a:gd name="T32" fmla="*/ 374 w 749"/>
                  <a:gd name="T33" fmla="*/ 192 h 192"/>
                  <a:gd name="T34" fmla="*/ 299 w 749"/>
                  <a:gd name="T35" fmla="*/ 190 h 192"/>
                  <a:gd name="T36" fmla="*/ 228 w 749"/>
                  <a:gd name="T37" fmla="*/ 184 h 192"/>
                  <a:gd name="T38" fmla="*/ 165 w 749"/>
                  <a:gd name="T39" fmla="*/ 173 h 192"/>
                  <a:gd name="T40" fmla="*/ 109 w 749"/>
                  <a:gd name="T41" fmla="*/ 159 h 192"/>
                  <a:gd name="T42" fmla="*/ 63 w 749"/>
                  <a:gd name="T43" fmla="*/ 142 h 192"/>
                  <a:gd name="T44" fmla="*/ 29 w 749"/>
                  <a:gd name="T45" fmla="*/ 123 h 192"/>
                  <a:gd name="T46" fmla="*/ 11 w 749"/>
                  <a:gd name="T47" fmla="*/ 108 h 192"/>
                  <a:gd name="T48" fmla="*/ 4 w 749"/>
                  <a:gd name="T49" fmla="*/ 97 h 192"/>
                  <a:gd name="T50" fmla="*/ 0 w 749"/>
                  <a:gd name="T51" fmla="*/ 85 h 192"/>
                  <a:gd name="T52" fmla="*/ 0 w 749"/>
                  <a:gd name="T53" fmla="*/ 79 h 192"/>
                  <a:gd name="T54" fmla="*/ 1 w 749"/>
                  <a:gd name="T55" fmla="*/ 68 h 192"/>
                  <a:gd name="T56" fmla="*/ 7 w 749"/>
                  <a:gd name="T57" fmla="*/ 57 h 192"/>
                  <a:gd name="T58" fmla="*/ 17 w 749"/>
                  <a:gd name="T59" fmla="*/ 47 h 192"/>
                  <a:gd name="T60" fmla="*/ 46 w 749"/>
                  <a:gd name="T61" fmla="*/ 26 h 192"/>
                  <a:gd name="T62" fmla="*/ 86 w 749"/>
                  <a:gd name="T63" fmla="*/ 8 h 192"/>
                  <a:gd name="T64" fmla="*/ 112 w 749"/>
                  <a:gd name="T65" fmla="*/ 15 h 192"/>
                  <a:gd name="T66" fmla="*/ 100 w 749"/>
                  <a:gd name="T67" fmla="*/ 21 h 192"/>
                  <a:gd name="T68" fmla="*/ 80 w 749"/>
                  <a:gd name="T69" fmla="*/ 33 h 192"/>
                  <a:gd name="T70" fmla="*/ 67 w 749"/>
                  <a:gd name="T71" fmla="*/ 45 h 192"/>
                  <a:gd name="T72" fmla="*/ 61 w 749"/>
                  <a:gd name="T73" fmla="*/ 60 h 192"/>
                  <a:gd name="T74" fmla="*/ 60 w 749"/>
                  <a:gd name="T75" fmla="*/ 67 h 192"/>
                  <a:gd name="T76" fmla="*/ 61 w 749"/>
                  <a:gd name="T77" fmla="*/ 77 h 192"/>
                  <a:gd name="T78" fmla="*/ 74 w 749"/>
                  <a:gd name="T79" fmla="*/ 95 h 192"/>
                  <a:gd name="T80" fmla="*/ 97 w 749"/>
                  <a:gd name="T81" fmla="*/ 112 h 192"/>
                  <a:gd name="T82" fmla="*/ 131 w 749"/>
                  <a:gd name="T83" fmla="*/ 127 h 192"/>
                  <a:gd name="T84" fmla="*/ 174 w 749"/>
                  <a:gd name="T85" fmla="*/ 139 h 192"/>
                  <a:gd name="T86" fmla="*/ 225 w 749"/>
                  <a:gd name="T87" fmla="*/ 150 h 192"/>
                  <a:gd name="T88" fmla="*/ 280 w 749"/>
                  <a:gd name="T89" fmla="*/ 157 h 192"/>
                  <a:gd name="T90" fmla="*/ 342 w 749"/>
                  <a:gd name="T91" fmla="*/ 161 h 192"/>
                  <a:gd name="T92" fmla="*/ 374 w 749"/>
                  <a:gd name="T93" fmla="*/ 161 h 192"/>
                  <a:gd name="T94" fmla="*/ 438 w 749"/>
                  <a:gd name="T95" fmla="*/ 159 h 192"/>
                  <a:gd name="T96" fmla="*/ 496 w 749"/>
                  <a:gd name="T97" fmla="*/ 153 h 192"/>
                  <a:gd name="T98" fmla="*/ 550 w 749"/>
                  <a:gd name="T99" fmla="*/ 145 h 192"/>
                  <a:gd name="T100" fmla="*/ 597 w 749"/>
                  <a:gd name="T101" fmla="*/ 133 h 192"/>
                  <a:gd name="T102" fmla="*/ 636 w 749"/>
                  <a:gd name="T103" fmla="*/ 119 h 192"/>
                  <a:gd name="T104" fmla="*/ 664 w 749"/>
                  <a:gd name="T105" fmla="*/ 104 h 192"/>
                  <a:gd name="T106" fmla="*/ 683 w 749"/>
                  <a:gd name="T107" fmla="*/ 85 h 192"/>
                  <a:gd name="T108" fmla="*/ 689 w 749"/>
                  <a:gd name="T109" fmla="*/ 72 h 192"/>
                  <a:gd name="T110" fmla="*/ 689 w 749"/>
                  <a:gd name="T111" fmla="*/ 67 h 192"/>
                  <a:gd name="T112" fmla="*/ 686 w 749"/>
                  <a:gd name="T113" fmla="*/ 53 h 192"/>
                  <a:gd name="T114" fmla="*/ 676 w 749"/>
                  <a:gd name="T115" fmla="*/ 39 h 192"/>
                  <a:gd name="T116" fmla="*/ 659 w 749"/>
                  <a:gd name="T117" fmla="*/ 26 h 192"/>
                  <a:gd name="T118" fmla="*/ 637 w 749"/>
                  <a:gd name="T119" fmla="*/ 1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49" h="192">
                    <a:moveTo>
                      <a:pt x="637" y="0"/>
                    </a:moveTo>
                    <a:lnTo>
                      <a:pt x="637" y="0"/>
                    </a:lnTo>
                    <a:lnTo>
                      <a:pt x="661" y="8"/>
                    </a:lnTo>
                    <a:lnTo>
                      <a:pt x="684" y="16"/>
                    </a:lnTo>
                    <a:lnTo>
                      <a:pt x="703" y="26"/>
                    </a:lnTo>
                    <a:lnTo>
                      <a:pt x="720" y="36"/>
                    </a:lnTo>
                    <a:lnTo>
                      <a:pt x="732" y="47"/>
                    </a:lnTo>
                    <a:lnTo>
                      <a:pt x="737" y="51"/>
                    </a:lnTo>
                    <a:lnTo>
                      <a:pt x="741" y="57"/>
                    </a:lnTo>
                    <a:lnTo>
                      <a:pt x="745" y="62"/>
                    </a:lnTo>
                    <a:lnTo>
                      <a:pt x="747" y="68"/>
                    </a:lnTo>
                    <a:lnTo>
                      <a:pt x="749" y="74"/>
                    </a:lnTo>
                    <a:lnTo>
                      <a:pt x="749" y="79"/>
                    </a:lnTo>
                    <a:lnTo>
                      <a:pt x="749" y="79"/>
                    </a:lnTo>
                    <a:lnTo>
                      <a:pt x="749" y="85"/>
                    </a:lnTo>
                    <a:lnTo>
                      <a:pt x="747" y="91"/>
                    </a:lnTo>
                    <a:lnTo>
                      <a:pt x="745" y="97"/>
                    </a:lnTo>
                    <a:lnTo>
                      <a:pt x="741" y="102"/>
                    </a:lnTo>
                    <a:lnTo>
                      <a:pt x="738" y="108"/>
                    </a:lnTo>
                    <a:lnTo>
                      <a:pt x="732" y="113"/>
                    </a:lnTo>
                    <a:lnTo>
                      <a:pt x="720" y="123"/>
                    </a:lnTo>
                    <a:lnTo>
                      <a:pt x="704" y="134"/>
                    </a:lnTo>
                    <a:lnTo>
                      <a:pt x="686" y="142"/>
                    </a:lnTo>
                    <a:lnTo>
                      <a:pt x="664" y="151"/>
                    </a:lnTo>
                    <a:lnTo>
                      <a:pt x="639" y="159"/>
                    </a:lnTo>
                    <a:lnTo>
                      <a:pt x="613" y="167"/>
                    </a:lnTo>
                    <a:lnTo>
                      <a:pt x="584" y="173"/>
                    </a:lnTo>
                    <a:lnTo>
                      <a:pt x="553" y="179"/>
                    </a:lnTo>
                    <a:lnTo>
                      <a:pt x="521" y="184"/>
                    </a:lnTo>
                    <a:lnTo>
                      <a:pt x="485" y="187"/>
                    </a:lnTo>
                    <a:lnTo>
                      <a:pt x="450" y="190"/>
                    </a:lnTo>
                    <a:lnTo>
                      <a:pt x="413" y="191"/>
                    </a:lnTo>
                    <a:lnTo>
                      <a:pt x="374" y="192"/>
                    </a:lnTo>
                    <a:lnTo>
                      <a:pt x="374" y="192"/>
                    </a:lnTo>
                    <a:lnTo>
                      <a:pt x="336" y="191"/>
                    </a:lnTo>
                    <a:lnTo>
                      <a:pt x="299" y="190"/>
                    </a:lnTo>
                    <a:lnTo>
                      <a:pt x="263" y="187"/>
                    </a:lnTo>
                    <a:lnTo>
                      <a:pt x="228" y="184"/>
                    </a:lnTo>
                    <a:lnTo>
                      <a:pt x="195" y="179"/>
                    </a:lnTo>
                    <a:lnTo>
                      <a:pt x="165" y="173"/>
                    </a:lnTo>
                    <a:lnTo>
                      <a:pt x="136" y="167"/>
                    </a:lnTo>
                    <a:lnTo>
                      <a:pt x="109" y="159"/>
                    </a:lnTo>
                    <a:lnTo>
                      <a:pt x="85" y="151"/>
                    </a:lnTo>
                    <a:lnTo>
                      <a:pt x="63" y="142"/>
                    </a:lnTo>
                    <a:lnTo>
                      <a:pt x="45" y="134"/>
                    </a:lnTo>
                    <a:lnTo>
                      <a:pt x="29" y="123"/>
                    </a:lnTo>
                    <a:lnTo>
                      <a:pt x="16" y="113"/>
                    </a:lnTo>
                    <a:lnTo>
                      <a:pt x="11" y="108"/>
                    </a:lnTo>
                    <a:lnTo>
                      <a:pt x="7" y="102"/>
                    </a:lnTo>
                    <a:lnTo>
                      <a:pt x="4" y="97"/>
                    </a:lnTo>
                    <a:lnTo>
                      <a:pt x="1" y="91"/>
                    </a:lnTo>
                    <a:lnTo>
                      <a:pt x="0" y="85"/>
                    </a:lnTo>
                    <a:lnTo>
                      <a:pt x="0" y="79"/>
                    </a:lnTo>
                    <a:lnTo>
                      <a:pt x="0" y="79"/>
                    </a:lnTo>
                    <a:lnTo>
                      <a:pt x="0" y="74"/>
                    </a:lnTo>
                    <a:lnTo>
                      <a:pt x="1" y="68"/>
                    </a:lnTo>
                    <a:lnTo>
                      <a:pt x="4" y="62"/>
                    </a:lnTo>
                    <a:lnTo>
                      <a:pt x="7" y="57"/>
                    </a:lnTo>
                    <a:lnTo>
                      <a:pt x="11" y="51"/>
                    </a:lnTo>
                    <a:lnTo>
                      <a:pt x="17" y="47"/>
                    </a:lnTo>
                    <a:lnTo>
                      <a:pt x="29" y="36"/>
                    </a:lnTo>
                    <a:lnTo>
                      <a:pt x="46" y="26"/>
                    </a:lnTo>
                    <a:lnTo>
                      <a:pt x="64" y="16"/>
                    </a:lnTo>
                    <a:lnTo>
                      <a:pt x="86" y="8"/>
                    </a:lnTo>
                    <a:lnTo>
                      <a:pt x="112" y="0"/>
                    </a:lnTo>
                    <a:lnTo>
                      <a:pt x="112" y="15"/>
                    </a:lnTo>
                    <a:lnTo>
                      <a:pt x="112" y="15"/>
                    </a:lnTo>
                    <a:lnTo>
                      <a:pt x="100" y="21"/>
                    </a:lnTo>
                    <a:lnTo>
                      <a:pt x="90" y="26"/>
                    </a:lnTo>
                    <a:lnTo>
                      <a:pt x="80" y="33"/>
                    </a:lnTo>
                    <a:lnTo>
                      <a:pt x="73" y="39"/>
                    </a:lnTo>
                    <a:lnTo>
                      <a:pt x="67" y="45"/>
                    </a:lnTo>
                    <a:lnTo>
                      <a:pt x="63" y="53"/>
                    </a:lnTo>
                    <a:lnTo>
                      <a:pt x="61" y="60"/>
                    </a:lnTo>
                    <a:lnTo>
                      <a:pt x="60" y="67"/>
                    </a:lnTo>
                    <a:lnTo>
                      <a:pt x="60" y="67"/>
                    </a:lnTo>
                    <a:lnTo>
                      <a:pt x="60" y="72"/>
                    </a:lnTo>
                    <a:lnTo>
                      <a:pt x="61" y="77"/>
                    </a:lnTo>
                    <a:lnTo>
                      <a:pt x="66" y="85"/>
                    </a:lnTo>
                    <a:lnTo>
                      <a:pt x="74" y="95"/>
                    </a:lnTo>
                    <a:lnTo>
                      <a:pt x="84" y="104"/>
                    </a:lnTo>
                    <a:lnTo>
                      <a:pt x="97" y="112"/>
                    </a:lnTo>
                    <a:lnTo>
                      <a:pt x="113" y="119"/>
                    </a:lnTo>
                    <a:lnTo>
                      <a:pt x="131" y="127"/>
                    </a:lnTo>
                    <a:lnTo>
                      <a:pt x="152" y="133"/>
                    </a:lnTo>
                    <a:lnTo>
                      <a:pt x="174" y="139"/>
                    </a:lnTo>
                    <a:lnTo>
                      <a:pt x="198" y="145"/>
                    </a:lnTo>
                    <a:lnTo>
                      <a:pt x="225" y="150"/>
                    </a:lnTo>
                    <a:lnTo>
                      <a:pt x="251" y="153"/>
                    </a:lnTo>
                    <a:lnTo>
                      <a:pt x="280" y="157"/>
                    </a:lnTo>
                    <a:lnTo>
                      <a:pt x="311" y="159"/>
                    </a:lnTo>
                    <a:lnTo>
                      <a:pt x="342" y="161"/>
                    </a:lnTo>
                    <a:lnTo>
                      <a:pt x="374" y="161"/>
                    </a:lnTo>
                    <a:lnTo>
                      <a:pt x="374" y="161"/>
                    </a:lnTo>
                    <a:lnTo>
                      <a:pt x="407" y="161"/>
                    </a:lnTo>
                    <a:lnTo>
                      <a:pt x="438" y="159"/>
                    </a:lnTo>
                    <a:lnTo>
                      <a:pt x="468" y="157"/>
                    </a:lnTo>
                    <a:lnTo>
                      <a:pt x="496" y="153"/>
                    </a:lnTo>
                    <a:lnTo>
                      <a:pt x="524" y="150"/>
                    </a:lnTo>
                    <a:lnTo>
                      <a:pt x="550" y="145"/>
                    </a:lnTo>
                    <a:lnTo>
                      <a:pt x="574" y="139"/>
                    </a:lnTo>
                    <a:lnTo>
                      <a:pt x="597" y="133"/>
                    </a:lnTo>
                    <a:lnTo>
                      <a:pt x="618" y="127"/>
                    </a:lnTo>
                    <a:lnTo>
                      <a:pt x="636" y="119"/>
                    </a:lnTo>
                    <a:lnTo>
                      <a:pt x="652" y="112"/>
                    </a:lnTo>
                    <a:lnTo>
                      <a:pt x="664" y="104"/>
                    </a:lnTo>
                    <a:lnTo>
                      <a:pt x="675" y="95"/>
                    </a:lnTo>
                    <a:lnTo>
                      <a:pt x="683" y="85"/>
                    </a:lnTo>
                    <a:lnTo>
                      <a:pt x="688" y="77"/>
                    </a:lnTo>
                    <a:lnTo>
                      <a:pt x="689" y="72"/>
                    </a:lnTo>
                    <a:lnTo>
                      <a:pt x="689" y="67"/>
                    </a:lnTo>
                    <a:lnTo>
                      <a:pt x="689" y="67"/>
                    </a:lnTo>
                    <a:lnTo>
                      <a:pt x="688" y="60"/>
                    </a:lnTo>
                    <a:lnTo>
                      <a:pt x="686" y="53"/>
                    </a:lnTo>
                    <a:lnTo>
                      <a:pt x="681" y="45"/>
                    </a:lnTo>
                    <a:lnTo>
                      <a:pt x="676" y="39"/>
                    </a:lnTo>
                    <a:lnTo>
                      <a:pt x="669" y="33"/>
                    </a:lnTo>
                    <a:lnTo>
                      <a:pt x="659" y="26"/>
                    </a:lnTo>
                    <a:lnTo>
                      <a:pt x="649" y="21"/>
                    </a:lnTo>
                    <a:lnTo>
                      <a:pt x="637" y="15"/>
                    </a:lnTo>
                    <a:lnTo>
                      <a:pt x="6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sp>
            <p:nvSpPr>
              <p:cNvPr id="14" name="Freeform 245"/>
              <p:cNvSpPr>
                <a:spLocks/>
              </p:cNvSpPr>
              <p:nvPr/>
            </p:nvSpPr>
            <p:spPr bwMode="auto">
              <a:xfrm>
                <a:off x="6726237" y="1389062"/>
                <a:ext cx="80963" cy="60325"/>
              </a:xfrm>
              <a:custGeom>
                <a:avLst/>
                <a:gdLst>
                  <a:gd name="T0" fmla="*/ 153 w 153"/>
                  <a:gd name="T1" fmla="*/ 104 h 114"/>
                  <a:gd name="T2" fmla="*/ 153 w 153"/>
                  <a:gd name="T3" fmla="*/ 104 h 114"/>
                  <a:gd name="T4" fmla="*/ 151 w 153"/>
                  <a:gd name="T5" fmla="*/ 114 h 114"/>
                  <a:gd name="T6" fmla="*/ 29 w 153"/>
                  <a:gd name="T7" fmla="*/ 114 h 114"/>
                  <a:gd name="T8" fmla="*/ 29 w 153"/>
                  <a:gd name="T9" fmla="*/ 114 h 114"/>
                  <a:gd name="T10" fmla="*/ 28 w 153"/>
                  <a:gd name="T11" fmla="*/ 102 h 114"/>
                  <a:gd name="T12" fmla="*/ 26 w 153"/>
                  <a:gd name="T13" fmla="*/ 90 h 114"/>
                  <a:gd name="T14" fmla="*/ 24 w 153"/>
                  <a:gd name="T15" fmla="*/ 78 h 114"/>
                  <a:gd name="T16" fmla="*/ 20 w 153"/>
                  <a:gd name="T17" fmla="*/ 67 h 114"/>
                  <a:gd name="T18" fmla="*/ 17 w 153"/>
                  <a:gd name="T19" fmla="*/ 55 h 114"/>
                  <a:gd name="T20" fmla="*/ 12 w 153"/>
                  <a:gd name="T21" fmla="*/ 45 h 114"/>
                  <a:gd name="T22" fmla="*/ 6 w 153"/>
                  <a:gd name="T23" fmla="*/ 34 h 114"/>
                  <a:gd name="T24" fmla="*/ 0 w 153"/>
                  <a:gd name="T25" fmla="*/ 25 h 114"/>
                  <a:gd name="T26" fmla="*/ 0 w 153"/>
                  <a:gd name="T27" fmla="*/ 25 h 114"/>
                  <a:gd name="T28" fmla="*/ 11 w 153"/>
                  <a:gd name="T29" fmla="*/ 16 h 114"/>
                  <a:gd name="T30" fmla="*/ 23 w 153"/>
                  <a:gd name="T31" fmla="*/ 9 h 114"/>
                  <a:gd name="T32" fmla="*/ 35 w 153"/>
                  <a:gd name="T33" fmla="*/ 4 h 114"/>
                  <a:gd name="T34" fmla="*/ 48 w 153"/>
                  <a:gd name="T35" fmla="*/ 0 h 114"/>
                  <a:gd name="T36" fmla="*/ 59 w 153"/>
                  <a:gd name="T37" fmla="*/ 16 h 114"/>
                  <a:gd name="T38" fmla="*/ 37 w 153"/>
                  <a:gd name="T39" fmla="*/ 68 h 114"/>
                  <a:gd name="T40" fmla="*/ 60 w 153"/>
                  <a:gd name="T41" fmla="*/ 104 h 114"/>
                  <a:gd name="T42" fmla="*/ 82 w 153"/>
                  <a:gd name="T43" fmla="*/ 68 h 114"/>
                  <a:gd name="T44" fmla="*/ 60 w 153"/>
                  <a:gd name="T45" fmla="*/ 16 h 114"/>
                  <a:gd name="T46" fmla="*/ 72 w 153"/>
                  <a:gd name="T47" fmla="*/ 0 h 114"/>
                  <a:gd name="T48" fmla="*/ 72 w 153"/>
                  <a:gd name="T49" fmla="*/ 0 h 114"/>
                  <a:gd name="T50" fmla="*/ 80 w 153"/>
                  <a:gd name="T51" fmla="*/ 3 h 114"/>
                  <a:gd name="T52" fmla="*/ 88 w 153"/>
                  <a:gd name="T53" fmla="*/ 5 h 114"/>
                  <a:gd name="T54" fmla="*/ 97 w 153"/>
                  <a:gd name="T55" fmla="*/ 8 h 114"/>
                  <a:gd name="T56" fmla="*/ 104 w 153"/>
                  <a:gd name="T57" fmla="*/ 13 h 114"/>
                  <a:gd name="T58" fmla="*/ 110 w 153"/>
                  <a:gd name="T59" fmla="*/ 17 h 114"/>
                  <a:gd name="T60" fmla="*/ 117 w 153"/>
                  <a:gd name="T61" fmla="*/ 22 h 114"/>
                  <a:gd name="T62" fmla="*/ 123 w 153"/>
                  <a:gd name="T63" fmla="*/ 28 h 114"/>
                  <a:gd name="T64" fmla="*/ 129 w 153"/>
                  <a:gd name="T65" fmla="*/ 34 h 114"/>
                  <a:gd name="T66" fmla="*/ 134 w 153"/>
                  <a:gd name="T67" fmla="*/ 42 h 114"/>
                  <a:gd name="T68" fmla="*/ 139 w 153"/>
                  <a:gd name="T69" fmla="*/ 49 h 114"/>
                  <a:gd name="T70" fmla="*/ 143 w 153"/>
                  <a:gd name="T71" fmla="*/ 57 h 114"/>
                  <a:gd name="T72" fmla="*/ 146 w 153"/>
                  <a:gd name="T73" fmla="*/ 66 h 114"/>
                  <a:gd name="T74" fmla="*/ 149 w 153"/>
                  <a:gd name="T75" fmla="*/ 74 h 114"/>
                  <a:gd name="T76" fmla="*/ 151 w 153"/>
                  <a:gd name="T77" fmla="*/ 84 h 114"/>
                  <a:gd name="T78" fmla="*/ 151 w 153"/>
                  <a:gd name="T79" fmla="*/ 94 h 114"/>
                  <a:gd name="T80" fmla="*/ 153 w 153"/>
                  <a:gd name="T81" fmla="*/ 104 h 114"/>
                  <a:gd name="T82" fmla="*/ 153 w 153"/>
                  <a:gd name="T83" fmla="*/ 10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3" h="114">
                    <a:moveTo>
                      <a:pt x="153" y="104"/>
                    </a:moveTo>
                    <a:lnTo>
                      <a:pt x="153" y="104"/>
                    </a:lnTo>
                    <a:lnTo>
                      <a:pt x="151" y="114"/>
                    </a:lnTo>
                    <a:lnTo>
                      <a:pt x="29" y="114"/>
                    </a:lnTo>
                    <a:lnTo>
                      <a:pt x="29" y="114"/>
                    </a:lnTo>
                    <a:lnTo>
                      <a:pt x="28" y="102"/>
                    </a:lnTo>
                    <a:lnTo>
                      <a:pt x="26" y="90"/>
                    </a:lnTo>
                    <a:lnTo>
                      <a:pt x="24" y="78"/>
                    </a:lnTo>
                    <a:lnTo>
                      <a:pt x="20" y="67"/>
                    </a:lnTo>
                    <a:lnTo>
                      <a:pt x="17" y="55"/>
                    </a:lnTo>
                    <a:lnTo>
                      <a:pt x="12" y="45"/>
                    </a:lnTo>
                    <a:lnTo>
                      <a:pt x="6" y="34"/>
                    </a:lnTo>
                    <a:lnTo>
                      <a:pt x="0" y="25"/>
                    </a:lnTo>
                    <a:lnTo>
                      <a:pt x="0" y="25"/>
                    </a:lnTo>
                    <a:lnTo>
                      <a:pt x="11" y="16"/>
                    </a:lnTo>
                    <a:lnTo>
                      <a:pt x="23" y="9"/>
                    </a:lnTo>
                    <a:lnTo>
                      <a:pt x="35" y="4"/>
                    </a:lnTo>
                    <a:lnTo>
                      <a:pt x="48" y="0"/>
                    </a:lnTo>
                    <a:lnTo>
                      <a:pt x="59" y="16"/>
                    </a:lnTo>
                    <a:lnTo>
                      <a:pt x="37" y="68"/>
                    </a:lnTo>
                    <a:lnTo>
                      <a:pt x="60" y="104"/>
                    </a:lnTo>
                    <a:lnTo>
                      <a:pt x="82" y="68"/>
                    </a:lnTo>
                    <a:lnTo>
                      <a:pt x="60" y="16"/>
                    </a:lnTo>
                    <a:lnTo>
                      <a:pt x="72" y="0"/>
                    </a:lnTo>
                    <a:lnTo>
                      <a:pt x="72" y="0"/>
                    </a:lnTo>
                    <a:lnTo>
                      <a:pt x="80" y="3"/>
                    </a:lnTo>
                    <a:lnTo>
                      <a:pt x="88" y="5"/>
                    </a:lnTo>
                    <a:lnTo>
                      <a:pt x="97" y="8"/>
                    </a:lnTo>
                    <a:lnTo>
                      <a:pt x="104" y="13"/>
                    </a:lnTo>
                    <a:lnTo>
                      <a:pt x="110" y="17"/>
                    </a:lnTo>
                    <a:lnTo>
                      <a:pt x="117" y="22"/>
                    </a:lnTo>
                    <a:lnTo>
                      <a:pt x="123" y="28"/>
                    </a:lnTo>
                    <a:lnTo>
                      <a:pt x="129" y="34"/>
                    </a:lnTo>
                    <a:lnTo>
                      <a:pt x="134" y="42"/>
                    </a:lnTo>
                    <a:lnTo>
                      <a:pt x="139" y="49"/>
                    </a:lnTo>
                    <a:lnTo>
                      <a:pt x="143" y="57"/>
                    </a:lnTo>
                    <a:lnTo>
                      <a:pt x="146" y="66"/>
                    </a:lnTo>
                    <a:lnTo>
                      <a:pt x="149" y="74"/>
                    </a:lnTo>
                    <a:lnTo>
                      <a:pt x="151" y="84"/>
                    </a:lnTo>
                    <a:lnTo>
                      <a:pt x="151" y="94"/>
                    </a:lnTo>
                    <a:lnTo>
                      <a:pt x="153" y="104"/>
                    </a:lnTo>
                    <a:lnTo>
                      <a:pt x="153"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sp>
            <p:nvSpPr>
              <p:cNvPr id="15" name="Freeform 246"/>
              <p:cNvSpPr>
                <a:spLocks noEditPoints="1"/>
              </p:cNvSpPr>
              <p:nvPr/>
            </p:nvSpPr>
            <p:spPr bwMode="auto">
              <a:xfrm>
                <a:off x="6727825" y="1325562"/>
                <a:ext cx="60325" cy="61912"/>
              </a:xfrm>
              <a:custGeom>
                <a:avLst/>
                <a:gdLst>
                  <a:gd name="T0" fmla="*/ 112 w 115"/>
                  <a:gd name="T1" fmla="*/ 37 h 117"/>
                  <a:gd name="T2" fmla="*/ 115 w 115"/>
                  <a:gd name="T3" fmla="*/ 59 h 117"/>
                  <a:gd name="T4" fmla="*/ 115 w 115"/>
                  <a:gd name="T5" fmla="*/ 69 h 117"/>
                  <a:gd name="T6" fmla="*/ 112 w 115"/>
                  <a:gd name="T7" fmla="*/ 80 h 117"/>
                  <a:gd name="T8" fmla="*/ 98 w 115"/>
                  <a:gd name="T9" fmla="*/ 100 h 117"/>
                  <a:gd name="T10" fmla="*/ 90 w 115"/>
                  <a:gd name="T11" fmla="*/ 106 h 117"/>
                  <a:gd name="T12" fmla="*/ 80 w 115"/>
                  <a:gd name="T13" fmla="*/ 112 h 117"/>
                  <a:gd name="T14" fmla="*/ 58 w 115"/>
                  <a:gd name="T15" fmla="*/ 117 h 117"/>
                  <a:gd name="T16" fmla="*/ 46 w 115"/>
                  <a:gd name="T17" fmla="*/ 116 h 117"/>
                  <a:gd name="T18" fmla="*/ 35 w 115"/>
                  <a:gd name="T19" fmla="*/ 112 h 117"/>
                  <a:gd name="T20" fmla="*/ 17 w 115"/>
                  <a:gd name="T21" fmla="*/ 100 h 117"/>
                  <a:gd name="T22" fmla="*/ 10 w 115"/>
                  <a:gd name="T23" fmla="*/ 90 h 117"/>
                  <a:gd name="T24" fmla="*/ 5 w 115"/>
                  <a:gd name="T25" fmla="*/ 80 h 117"/>
                  <a:gd name="T26" fmla="*/ 0 w 115"/>
                  <a:gd name="T27" fmla="*/ 59 h 117"/>
                  <a:gd name="T28" fmla="*/ 1 w 115"/>
                  <a:gd name="T29" fmla="*/ 48 h 117"/>
                  <a:gd name="T30" fmla="*/ 5 w 115"/>
                  <a:gd name="T31" fmla="*/ 37 h 117"/>
                  <a:gd name="T32" fmla="*/ 17 w 115"/>
                  <a:gd name="T33" fmla="*/ 17 h 117"/>
                  <a:gd name="T34" fmla="*/ 26 w 115"/>
                  <a:gd name="T35" fmla="*/ 10 h 117"/>
                  <a:gd name="T36" fmla="*/ 35 w 115"/>
                  <a:gd name="T37" fmla="*/ 5 h 117"/>
                  <a:gd name="T38" fmla="*/ 58 w 115"/>
                  <a:gd name="T39" fmla="*/ 0 h 117"/>
                  <a:gd name="T40" fmla="*/ 69 w 115"/>
                  <a:gd name="T41" fmla="*/ 1 h 117"/>
                  <a:gd name="T42" fmla="*/ 80 w 115"/>
                  <a:gd name="T43" fmla="*/ 5 h 117"/>
                  <a:gd name="T44" fmla="*/ 98 w 115"/>
                  <a:gd name="T45" fmla="*/ 17 h 117"/>
                  <a:gd name="T46" fmla="*/ 106 w 115"/>
                  <a:gd name="T47" fmla="*/ 26 h 117"/>
                  <a:gd name="T48" fmla="*/ 112 w 115"/>
                  <a:gd name="T49" fmla="*/ 37 h 117"/>
                  <a:gd name="T50" fmla="*/ 107 w 115"/>
                  <a:gd name="T51" fmla="*/ 59 h 117"/>
                  <a:gd name="T52" fmla="*/ 102 w 115"/>
                  <a:gd name="T53" fmla="*/ 40 h 117"/>
                  <a:gd name="T54" fmla="*/ 98 w 115"/>
                  <a:gd name="T55" fmla="*/ 32 h 117"/>
                  <a:gd name="T56" fmla="*/ 92 w 115"/>
                  <a:gd name="T57" fmla="*/ 25 h 117"/>
                  <a:gd name="T58" fmla="*/ 77 w 115"/>
                  <a:gd name="T59" fmla="*/ 14 h 117"/>
                  <a:gd name="T60" fmla="*/ 68 w 115"/>
                  <a:gd name="T61" fmla="*/ 11 h 117"/>
                  <a:gd name="T62" fmla="*/ 58 w 115"/>
                  <a:gd name="T63" fmla="*/ 10 h 117"/>
                  <a:gd name="T64" fmla="*/ 40 w 115"/>
                  <a:gd name="T65" fmla="*/ 14 h 117"/>
                  <a:gd name="T66" fmla="*/ 32 w 115"/>
                  <a:gd name="T67" fmla="*/ 18 h 117"/>
                  <a:gd name="T68" fmla="*/ 24 w 115"/>
                  <a:gd name="T69" fmla="*/ 25 h 117"/>
                  <a:gd name="T70" fmla="*/ 13 w 115"/>
                  <a:gd name="T71" fmla="*/ 40 h 117"/>
                  <a:gd name="T72" fmla="*/ 11 w 115"/>
                  <a:gd name="T73" fmla="*/ 49 h 117"/>
                  <a:gd name="T74" fmla="*/ 10 w 115"/>
                  <a:gd name="T75" fmla="*/ 59 h 117"/>
                  <a:gd name="T76" fmla="*/ 13 w 115"/>
                  <a:gd name="T77" fmla="*/ 77 h 117"/>
                  <a:gd name="T78" fmla="*/ 18 w 115"/>
                  <a:gd name="T79" fmla="*/ 85 h 117"/>
                  <a:gd name="T80" fmla="*/ 24 w 115"/>
                  <a:gd name="T81" fmla="*/ 92 h 117"/>
                  <a:gd name="T82" fmla="*/ 40 w 115"/>
                  <a:gd name="T83" fmla="*/ 103 h 117"/>
                  <a:gd name="T84" fmla="*/ 49 w 115"/>
                  <a:gd name="T85" fmla="*/ 106 h 117"/>
                  <a:gd name="T86" fmla="*/ 58 w 115"/>
                  <a:gd name="T87" fmla="*/ 107 h 117"/>
                  <a:gd name="T88" fmla="*/ 77 w 115"/>
                  <a:gd name="T89" fmla="*/ 103 h 117"/>
                  <a:gd name="T90" fmla="*/ 85 w 115"/>
                  <a:gd name="T91" fmla="*/ 99 h 117"/>
                  <a:gd name="T92" fmla="*/ 92 w 115"/>
                  <a:gd name="T93" fmla="*/ 92 h 117"/>
                  <a:gd name="T94" fmla="*/ 102 w 115"/>
                  <a:gd name="T95" fmla="*/ 77 h 117"/>
                  <a:gd name="T96" fmla="*/ 106 w 115"/>
                  <a:gd name="T97" fmla="*/ 68 h 117"/>
                  <a:gd name="T98" fmla="*/ 107 w 115"/>
                  <a:gd name="T99" fmla="*/ 5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5" h="117">
                    <a:moveTo>
                      <a:pt x="112" y="37"/>
                    </a:moveTo>
                    <a:lnTo>
                      <a:pt x="112" y="37"/>
                    </a:lnTo>
                    <a:lnTo>
                      <a:pt x="115" y="48"/>
                    </a:lnTo>
                    <a:lnTo>
                      <a:pt x="115" y="59"/>
                    </a:lnTo>
                    <a:lnTo>
                      <a:pt x="115" y="59"/>
                    </a:lnTo>
                    <a:lnTo>
                      <a:pt x="115" y="69"/>
                    </a:lnTo>
                    <a:lnTo>
                      <a:pt x="112" y="80"/>
                    </a:lnTo>
                    <a:lnTo>
                      <a:pt x="112" y="80"/>
                    </a:lnTo>
                    <a:lnTo>
                      <a:pt x="106" y="90"/>
                    </a:lnTo>
                    <a:lnTo>
                      <a:pt x="98" y="100"/>
                    </a:lnTo>
                    <a:lnTo>
                      <a:pt x="98" y="100"/>
                    </a:lnTo>
                    <a:lnTo>
                      <a:pt x="90" y="106"/>
                    </a:lnTo>
                    <a:lnTo>
                      <a:pt x="80" y="112"/>
                    </a:lnTo>
                    <a:lnTo>
                      <a:pt x="80" y="112"/>
                    </a:lnTo>
                    <a:lnTo>
                      <a:pt x="69" y="116"/>
                    </a:lnTo>
                    <a:lnTo>
                      <a:pt x="58" y="117"/>
                    </a:lnTo>
                    <a:lnTo>
                      <a:pt x="58" y="117"/>
                    </a:lnTo>
                    <a:lnTo>
                      <a:pt x="46" y="116"/>
                    </a:lnTo>
                    <a:lnTo>
                      <a:pt x="35" y="112"/>
                    </a:lnTo>
                    <a:lnTo>
                      <a:pt x="35" y="112"/>
                    </a:lnTo>
                    <a:lnTo>
                      <a:pt x="26" y="106"/>
                    </a:lnTo>
                    <a:lnTo>
                      <a:pt x="17" y="100"/>
                    </a:lnTo>
                    <a:lnTo>
                      <a:pt x="17" y="100"/>
                    </a:lnTo>
                    <a:lnTo>
                      <a:pt x="10" y="90"/>
                    </a:lnTo>
                    <a:lnTo>
                      <a:pt x="5" y="80"/>
                    </a:lnTo>
                    <a:lnTo>
                      <a:pt x="5" y="80"/>
                    </a:lnTo>
                    <a:lnTo>
                      <a:pt x="1" y="69"/>
                    </a:lnTo>
                    <a:lnTo>
                      <a:pt x="0" y="59"/>
                    </a:lnTo>
                    <a:lnTo>
                      <a:pt x="0" y="59"/>
                    </a:lnTo>
                    <a:lnTo>
                      <a:pt x="1" y="48"/>
                    </a:lnTo>
                    <a:lnTo>
                      <a:pt x="5" y="37"/>
                    </a:lnTo>
                    <a:lnTo>
                      <a:pt x="5" y="37"/>
                    </a:lnTo>
                    <a:lnTo>
                      <a:pt x="10" y="26"/>
                    </a:lnTo>
                    <a:lnTo>
                      <a:pt x="17" y="17"/>
                    </a:lnTo>
                    <a:lnTo>
                      <a:pt x="17" y="17"/>
                    </a:lnTo>
                    <a:lnTo>
                      <a:pt x="26" y="10"/>
                    </a:lnTo>
                    <a:lnTo>
                      <a:pt x="35" y="5"/>
                    </a:lnTo>
                    <a:lnTo>
                      <a:pt x="35" y="5"/>
                    </a:lnTo>
                    <a:lnTo>
                      <a:pt x="46" y="1"/>
                    </a:lnTo>
                    <a:lnTo>
                      <a:pt x="58" y="0"/>
                    </a:lnTo>
                    <a:lnTo>
                      <a:pt x="58" y="0"/>
                    </a:lnTo>
                    <a:lnTo>
                      <a:pt x="69" y="1"/>
                    </a:lnTo>
                    <a:lnTo>
                      <a:pt x="80" y="5"/>
                    </a:lnTo>
                    <a:lnTo>
                      <a:pt x="80" y="5"/>
                    </a:lnTo>
                    <a:lnTo>
                      <a:pt x="90" y="10"/>
                    </a:lnTo>
                    <a:lnTo>
                      <a:pt x="98" y="17"/>
                    </a:lnTo>
                    <a:lnTo>
                      <a:pt x="98" y="17"/>
                    </a:lnTo>
                    <a:lnTo>
                      <a:pt x="106" y="26"/>
                    </a:lnTo>
                    <a:lnTo>
                      <a:pt x="112" y="37"/>
                    </a:lnTo>
                    <a:lnTo>
                      <a:pt x="112" y="37"/>
                    </a:lnTo>
                    <a:close/>
                    <a:moveTo>
                      <a:pt x="107" y="59"/>
                    </a:moveTo>
                    <a:lnTo>
                      <a:pt x="107" y="59"/>
                    </a:lnTo>
                    <a:lnTo>
                      <a:pt x="106" y="49"/>
                    </a:lnTo>
                    <a:lnTo>
                      <a:pt x="102" y="40"/>
                    </a:lnTo>
                    <a:lnTo>
                      <a:pt x="102" y="40"/>
                    </a:lnTo>
                    <a:lnTo>
                      <a:pt x="98" y="32"/>
                    </a:lnTo>
                    <a:lnTo>
                      <a:pt x="92" y="25"/>
                    </a:lnTo>
                    <a:lnTo>
                      <a:pt x="92" y="25"/>
                    </a:lnTo>
                    <a:lnTo>
                      <a:pt x="85" y="18"/>
                    </a:lnTo>
                    <a:lnTo>
                      <a:pt x="77" y="14"/>
                    </a:lnTo>
                    <a:lnTo>
                      <a:pt x="77" y="14"/>
                    </a:lnTo>
                    <a:lnTo>
                      <a:pt x="68" y="11"/>
                    </a:lnTo>
                    <a:lnTo>
                      <a:pt x="58" y="10"/>
                    </a:lnTo>
                    <a:lnTo>
                      <a:pt x="58" y="10"/>
                    </a:lnTo>
                    <a:lnTo>
                      <a:pt x="49" y="11"/>
                    </a:lnTo>
                    <a:lnTo>
                      <a:pt x="40" y="14"/>
                    </a:lnTo>
                    <a:lnTo>
                      <a:pt x="40" y="14"/>
                    </a:lnTo>
                    <a:lnTo>
                      <a:pt x="32" y="18"/>
                    </a:lnTo>
                    <a:lnTo>
                      <a:pt x="24" y="25"/>
                    </a:lnTo>
                    <a:lnTo>
                      <a:pt x="24" y="25"/>
                    </a:lnTo>
                    <a:lnTo>
                      <a:pt x="18" y="32"/>
                    </a:lnTo>
                    <a:lnTo>
                      <a:pt x="13" y="40"/>
                    </a:lnTo>
                    <a:lnTo>
                      <a:pt x="13" y="40"/>
                    </a:lnTo>
                    <a:lnTo>
                      <a:pt x="11" y="49"/>
                    </a:lnTo>
                    <a:lnTo>
                      <a:pt x="10" y="59"/>
                    </a:lnTo>
                    <a:lnTo>
                      <a:pt x="10" y="59"/>
                    </a:lnTo>
                    <a:lnTo>
                      <a:pt x="11" y="68"/>
                    </a:lnTo>
                    <a:lnTo>
                      <a:pt x="13" y="77"/>
                    </a:lnTo>
                    <a:lnTo>
                      <a:pt x="13" y="77"/>
                    </a:lnTo>
                    <a:lnTo>
                      <a:pt x="18" y="85"/>
                    </a:lnTo>
                    <a:lnTo>
                      <a:pt x="24" y="92"/>
                    </a:lnTo>
                    <a:lnTo>
                      <a:pt x="24" y="92"/>
                    </a:lnTo>
                    <a:lnTo>
                      <a:pt x="32" y="99"/>
                    </a:lnTo>
                    <a:lnTo>
                      <a:pt x="40" y="103"/>
                    </a:lnTo>
                    <a:lnTo>
                      <a:pt x="40" y="103"/>
                    </a:lnTo>
                    <a:lnTo>
                      <a:pt x="49" y="106"/>
                    </a:lnTo>
                    <a:lnTo>
                      <a:pt x="58" y="107"/>
                    </a:lnTo>
                    <a:lnTo>
                      <a:pt x="58" y="107"/>
                    </a:lnTo>
                    <a:lnTo>
                      <a:pt x="68" y="106"/>
                    </a:lnTo>
                    <a:lnTo>
                      <a:pt x="77" y="103"/>
                    </a:lnTo>
                    <a:lnTo>
                      <a:pt x="77" y="103"/>
                    </a:lnTo>
                    <a:lnTo>
                      <a:pt x="85" y="99"/>
                    </a:lnTo>
                    <a:lnTo>
                      <a:pt x="92" y="92"/>
                    </a:lnTo>
                    <a:lnTo>
                      <a:pt x="92" y="92"/>
                    </a:lnTo>
                    <a:lnTo>
                      <a:pt x="98" y="85"/>
                    </a:lnTo>
                    <a:lnTo>
                      <a:pt x="102" y="77"/>
                    </a:lnTo>
                    <a:lnTo>
                      <a:pt x="102" y="77"/>
                    </a:lnTo>
                    <a:lnTo>
                      <a:pt x="106" y="68"/>
                    </a:lnTo>
                    <a:lnTo>
                      <a:pt x="107" y="59"/>
                    </a:lnTo>
                    <a:lnTo>
                      <a:pt x="10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sp>
            <p:nvSpPr>
              <p:cNvPr id="16" name="Freeform 247"/>
              <p:cNvSpPr>
                <a:spLocks/>
              </p:cNvSpPr>
              <p:nvPr/>
            </p:nvSpPr>
            <p:spPr bwMode="auto">
              <a:xfrm>
                <a:off x="6610350" y="1377950"/>
                <a:ext cx="125413" cy="77787"/>
              </a:xfrm>
              <a:custGeom>
                <a:avLst/>
                <a:gdLst>
                  <a:gd name="T0" fmla="*/ 236 w 236"/>
                  <a:gd name="T1" fmla="*/ 130 h 146"/>
                  <a:gd name="T2" fmla="*/ 236 w 236"/>
                  <a:gd name="T3" fmla="*/ 130 h 146"/>
                  <a:gd name="T4" fmla="*/ 235 w 236"/>
                  <a:gd name="T5" fmla="*/ 146 h 146"/>
                  <a:gd name="T6" fmla="*/ 2 w 236"/>
                  <a:gd name="T7" fmla="*/ 146 h 146"/>
                  <a:gd name="T8" fmla="*/ 2 w 236"/>
                  <a:gd name="T9" fmla="*/ 146 h 146"/>
                  <a:gd name="T10" fmla="*/ 0 w 236"/>
                  <a:gd name="T11" fmla="*/ 130 h 146"/>
                  <a:gd name="T12" fmla="*/ 0 w 236"/>
                  <a:gd name="T13" fmla="*/ 130 h 146"/>
                  <a:gd name="T14" fmla="*/ 0 w 236"/>
                  <a:gd name="T15" fmla="*/ 118 h 146"/>
                  <a:gd name="T16" fmla="*/ 3 w 236"/>
                  <a:gd name="T17" fmla="*/ 106 h 146"/>
                  <a:gd name="T18" fmla="*/ 5 w 236"/>
                  <a:gd name="T19" fmla="*/ 95 h 146"/>
                  <a:gd name="T20" fmla="*/ 8 w 236"/>
                  <a:gd name="T21" fmla="*/ 82 h 146"/>
                  <a:gd name="T22" fmla="*/ 13 w 236"/>
                  <a:gd name="T23" fmla="*/ 72 h 146"/>
                  <a:gd name="T24" fmla="*/ 17 w 236"/>
                  <a:gd name="T25" fmla="*/ 62 h 146"/>
                  <a:gd name="T26" fmla="*/ 24 w 236"/>
                  <a:gd name="T27" fmla="*/ 52 h 146"/>
                  <a:gd name="T28" fmla="*/ 30 w 236"/>
                  <a:gd name="T29" fmla="*/ 42 h 146"/>
                  <a:gd name="T30" fmla="*/ 37 w 236"/>
                  <a:gd name="T31" fmla="*/ 35 h 146"/>
                  <a:gd name="T32" fmla="*/ 45 w 236"/>
                  <a:gd name="T33" fmla="*/ 27 h 146"/>
                  <a:gd name="T34" fmla="*/ 54 w 236"/>
                  <a:gd name="T35" fmla="*/ 21 h 146"/>
                  <a:gd name="T36" fmla="*/ 62 w 236"/>
                  <a:gd name="T37" fmla="*/ 15 h 146"/>
                  <a:gd name="T38" fmla="*/ 72 w 236"/>
                  <a:gd name="T39" fmla="*/ 8 h 146"/>
                  <a:gd name="T40" fmla="*/ 82 w 236"/>
                  <a:gd name="T41" fmla="*/ 5 h 146"/>
                  <a:gd name="T42" fmla="*/ 93 w 236"/>
                  <a:gd name="T43" fmla="*/ 1 h 146"/>
                  <a:gd name="T44" fmla="*/ 102 w 236"/>
                  <a:gd name="T45" fmla="*/ 0 h 146"/>
                  <a:gd name="T46" fmla="*/ 117 w 236"/>
                  <a:gd name="T47" fmla="*/ 19 h 146"/>
                  <a:gd name="T48" fmla="*/ 89 w 236"/>
                  <a:gd name="T49" fmla="*/ 86 h 146"/>
                  <a:gd name="T50" fmla="*/ 118 w 236"/>
                  <a:gd name="T51" fmla="*/ 131 h 146"/>
                  <a:gd name="T52" fmla="*/ 147 w 236"/>
                  <a:gd name="T53" fmla="*/ 86 h 146"/>
                  <a:gd name="T54" fmla="*/ 119 w 236"/>
                  <a:gd name="T55" fmla="*/ 19 h 146"/>
                  <a:gd name="T56" fmla="*/ 133 w 236"/>
                  <a:gd name="T57" fmla="*/ 0 h 146"/>
                  <a:gd name="T58" fmla="*/ 133 w 236"/>
                  <a:gd name="T59" fmla="*/ 0 h 146"/>
                  <a:gd name="T60" fmla="*/ 144 w 236"/>
                  <a:gd name="T61" fmla="*/ 1 h 146"/>
                  <a:gd name="T62" fmla="*/ 155 w 236"/>
                  <a:gd name="T63" fmla="*/ 5 h 146"/>
                  <a:gd name="T64" fmla="*/ 164 w 236"/>
                  <a:gd name="T65" fmla="*/ 10 h 146"/>
                  <a:gd name="T66" fmla="*/ 174 w 236"/>
                  <a:gd name="T67" fmla="*/ 15 h 146"/>
                  <a:gd name="T68" fmla="*/ 182 w 236"/>
                  <a:gd name="T69" fmla="*/ 21 h 146"/>
                  <a:gd name="T70" fmla="*/ 191 w 236"/>
                  <a:gd name="T71" fmla="*/ 27 h 146"/>
                  <a:gd name="T72" fmla="*/ 198 w 236"/>
                  <a:gd name="T73" fmla="*/ 35 h 146"/>
                  <a:gd name="T74" fmla="*/ 206 w 236"/>
                  <a:gd name="T75" fmla="*/ 42 h 146"/>
                  <a:gd name="T76" fmla="*/ 213 w 236"/>
                  <a:gd name="T77" fmla="*/ 52 h 146"/>
                  <a:gd name="T78" fmla="*/ 219 w 236"/>
                  <a:gd name="T79" fmla="*/ 62 h 146"/>
                  <a:gd name="T80" fmla="*/ 224 w 236"/>
                  <a:gd name="T81" fmla="*/ 72 h 146"/>
                  <a:gd name="T82" fmla="*/ 227 w 236"/>
                  <a:gd name="T83" fmla="*/ 82 h 146"/>
                  <a:gd name="T84" fmla="*/ 231 w 236"/>
                  <a:gd name="T85" fmla="*/ 95 h 146"/>
                  <a:gd name="T86" fmla="*/ 233 w 236"/>
                  <a:gd name="T87" fmla="*/ 106 h 146"/>
                  <a:gd name="T88" fmla="*/ 235 w 236"/>
                  <a:gd name="T89" fmla="*/ 118 h 146"/>
                  <a:gd name="T90" fmla="*/ 236 w 236"/>
                  <a:gd name="T91" fmla="*/ 130 h 146"/>
                  <a:gd name="T92" fmla="*/ 236 w 236"/>
                  <a:gd name="T93" fmla="*/ 13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6" h="146">
                    <a:moveTo>
                      <a:pt x="236" y="130"/>
                    </a:moveTo>
                    <a:lnTo>
                      <a:pt x="236" y="130"/>
                    </a:lnTo>
                    <a:lnTo>
                      <a:pt x="235" y="146"/>
                    </a:lnTo>
                    <a:lnTo>
                      <a:pt x="2" y="146"/>
                    </a:lnTo>
                    <a:lnTo>
                      <a:pt x="2" y="146"/>
                    </a:lnTo>
                    <a:lnTo>
                      <a:pt x="0" y="130"/>
                    </a:lnTo>
                    <a:lnTo>
                      <a:pt x="0" y="130"/>
                    </a:lnTo>
                    <a:lnTo>
                      <a:pt x="0" y="118"/>
                    </a:lnTo>
                    <a:lnTo>
                      <a:pt x="3" y="106"/>
                    </a:lnTo>
                    <a:lnTo>
                      <a:pt x="5" y="95"/>
                    </a:lnTo>
                    <a:lnTo>
                      <a:pt x="8" y="82"/>
                    </a:lnTo>
                    <a:lnTo>
                      <a:pt x="13" y="72"/>
                    </a:lnTo>
                    <a:lnTo>
                      <a:pt x="17" y="62"/>
                    </a:lnTo>
                    <a:lnTo>
                      <a:pt x="24" y="52"/>
                    </a:lnTo>
                    <a:lnTo>
                      <a:pt x="30" y="42"/>
                    </a:lnTo>
                    <a:lnTo>
                      <a:pt x="37" y="35"/>
                    </a:lnTo>
                    <a:lnTo>
                      <a:pt x="45" y="27"/>
                    </a:lnTo>
                    <a:lnTo>
                      <a:pt x="54" y="21"/>
                    </a:lnTo>
                    <a:lnTo>
                      <a:pt x="62" y="15"/>
                    </a:lnTo>
                    <a:lnTo>
                      <a:pt x="72" y="8"/>
                    </a:lnTo>
                    <a:lnTo>
                      <a:pt x="82" y="5"/>
                    </a:lnTo>
                    <a:lnTo>
                      <a:pt x="93" y="1"/>
                    </a:lnTo>
                    <a:lnTo>
                      <a:pt x="102" y="0"/>
                    </a:lnTo>
                    <a:lnTo>
                      <a:pt x="117" y="19"/>
                    </a:lnTo>
                    <a:lnTo>
                      <a:pt x="89" y="86"/>
                    </a:lnTo>
                    <a:lnTo>
                      <a:pt x="118" y="131"/>
                    </a:lnTo>
                    <a:lnTo>
                      <a:pt x="147" y="86"/>
                    </a:lnTo>
                    <a:lnTo>
                      <a:pt x="119" y="19"/>
                    </a:lnTo>
                    <a:lnTo>
                      <a:pt x="133" y="0"/>
                    </a:lnTo>
                    <a:lnTo>
                      <a:pt x="133" y="0"/>
                    </a:lnTo>
                    <a:lnTo>
                      <a:pt x="144" y="1"/>
                    </a:lnTo>
                    <a:lnTo>
                      <a:pt x="155" y="5"/>
                    </a:lnTo>
                    <a:lnTo>
                      <a:pt x="164" y="10"/>
                    </a:lnTo>
                    <a:lnTo>
                      <a:pt x="174" y="15"/>
                    </a:lnTo>
                    <a:lnTo>
                      <a:pt x="182" y="21"/>
                    </a:lnTo>
                    <a:lnTo>
                      <a:pt x="191" y="27"/>
                    </a:lnTo>
                    <a:lnTo>
                      <a:pt x="198" y="35"/>
                    </a:lnTo>
                    <a:lnTo>
                      <a:pt x="206" y="42"/>
                    </a:lnTo>
                    <a:lnTo>
                      <a:pt x="213" y="52"/>
                    </a:lnTo>
                    <a:lnTo>
                      <a:pt x="219" y="62"/>
                    </a:lnTo>
                    <a:lnTo>
                      <a:pt x="224" y="72"/>
                    </a:lnTo>
                    <a:lnTo>
                      <a:pt x="227" y="82"/>
                    </a:lnTo>
                    <a:lnTo>
                      <a:pt x="231" y="95"/>
                    </a:lnTo>
                    <a:lnTo>
                      <a:pt x="233" y="106"/>
                    </a:lnTo>
                    <a:lnTo>
                      <a:pt x="235" y="118"/>
                    </a:lnTo>
                    <a:lnTo>
                      <a:pt x="236" y="130"/>
                    </a:lnTo>
                    <a:lnTo>
                      <a:pt x="236" y="1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sp>
            <p:nvSpPr>
              <p:cNvPr id="17" name="Freeform 248"/>
              <p:cNvSpPr>
                <a:spLocks noEditPoints="1"/>
              </p:cNvSpPr>
              <p:nvPr/>
            </p:nvSpPr>
            <p:spPr bwMode="auto">
              <a:xfrm>
                <a:off x="6634162" y="1296987"/>
                <a:ext cx="77788" cy="77787"/>
              </a:xfrm>
              <a:custGeom>
                <a:avLst/>
                <a:gdLst>
                  <a:gd name="T0" fmla="*/ 142 w 148"/>
                  <a:gd name="T1" fmla="*/ 46 h 148"/>
                  <a:gd name="T2" fmla="*/ 148 w 148"/>
                  <a:gd name="T3" fmla="*/ 74 h 148"/>
                  <a:gd name="T4" fmla="*/ 146 w 148"/>
                  <a:gd name="T5" fmla="*/ 88 h 148"/>
                  <a:gd name="T6" fmla="*/ 142 w 148"/>
                  <a:gd name="T7" fmla="*/ 102 h 148"/>
                  <a:gd name="T8" fmla="*/ 135 w 148"/>
                  <a:gd name="T9" fmla="*/ 115 h 148"/>
                  <a:gd name="T10" fmla="*/ 126 w 148"/>
                  <a:gd name="T11" fmla="*/ 126 h 148"/>
                  <a:gd name="T12" fmla="*/ 102 w 148"/>
                  <a:gd name="T13" fmla="*/ 142 h 148"/>
                  <a:gd name="T14" fmla="*/ 95 w 148"/>
                  <a:gd name="T15" fmla="*/ 144 h 148"/>
                  <a:gd name="T16" fmla="*/ 74 w 148"/>
                  <a:gd name="T17" fmla="*/ 148 h 148"/>
                  <a:gd name="T18" fmla="*/ 60 w 148"/>
                  <a:gd name="T19" fmla="*/ 147 h 148"/>
                  <a:gd name="T20" fmla="*/ 46 w 148"/>
                  <a:gd name="T21" fmla="*/ 142 h 148"/>
                  <a:gd name="T22" fmla="*/ 33 w 148"/>
                  <a:gd name="T23" fmla="*/ 136 h 148"/>
                  <a:gd name="T24" fmla="*/ 22 w 148"/>
                  <a:gd name="T25" fmla="*/ 126 h 148"/>
                  <a:gd name="T26" fmla="*/ 6 w 148"/>
                  <a:gd name="T27" fmla="*/ 102 h 148"/>
                  <a:gd name="T28" fmla="*/ 4 w 148"/>
                  <a:gd name="T29" fmla="*/ 96 h 148"/>
                  <a:gd name="T30" fmla="*/ 0 w 148"/>
                  <a:gd name="T31" fmla="*/ 74 h 148"/>
                  <a:gd name="T32" fmla="*/ 1 w 148"/>
                  <a:gd name="T33" fmla="*/ 59 h 148"/>
                  <a:gd name="T34" fmla="*/ 6 w 148"/>
                  <a:gd name="T35" fmla="*/ 46 h 148"/>
                  <a:gd name="T36" fmla="*/ 22 w 148"/>
                  <a:gd name="T37" fmla="*/ 22 h 148"/>
                  <a:gd name="T38" fmla="*/ 33 w 148"/>
                  <a:gd name="T39" fmla="*/ 13 h 148"/>
                  <a:gd name="T40" fmla="*/ 46 w 148"/>
                  <a:gd name="T41" fmla="*/ 6 h 148"/>
                  <a:gd name="T42" fmla="*/ 60 w 148"/>
                  <a:gd name="T43" fmla="*/ 2 h 148"/>
                  <a:gd name="T44" fmla="*/ 74 w 148"/>
                  <a:gd name="T45" fmla="*/ 0 h 148"/>
                  <a:gd name="T46" fmla="*/ 102 w 148"/>
                  <a:gd name="T47" fmla="*/ 6 h 148"/>
                  <a:gd name="T48" fmla="*/ 115 w 148"/>
                  <a:gd name="T49" fmla="*/ 13 h 148"/>
                  <a:gd name="T50" fmla="*/ 126 w 148"/>
                  <a:gd name="T51" fmla="*/ 22 h 148"/>
                  <a:gd name="T52" fmla="*/ 142 w 148"/>
                  <a:gd name="T53" fmla="*/ 46 h 148"/>
                  <a:gd name="T54" fmla="*/ 135 w 148"/>
                  <a:gd name="T55" fmla="*/ 74 h 148"/>
                  <a:gd name="T56" fmla="*/ 135 w 148"/>
                  <a:gd name="T57" fmla="*/ 62 h 148"/>
                  <a:gd name="T58" fmla="*/ 131 w 148"/>
                  <a:gd name="T59" fmla="*/ 51 h 148"/>
                  <a:gd name="T60" fmla="*/ 118 w 148"/>
                  <a:gd name="T61" fmla="*/ 30 h 148"/>
                  <a:gd name="T62" fmla="*/ 108 w 148"/>
                  <a:gd name="T63" fmla="*/ 23 h 148"/>
                  <a:gd name="T64" fmla="*/ 97 w 148"/>
                  <a:gd name="T65" fmla="*/ 17 h 148"/>
                  <a:gd name="T66" fmla="*/ 74 w 148"/>
                  <a:gd name="T67" fmla="*/ 12 h 148"/>
                  <a:gd name="T68" fmla="*/ 62 w 148"/>
                  <a:gd name="T69" fmla="*/ 13 h 148"/>
                  <a:gd name="T70" fmla="*/ 50 w 148"/>
                  <a:gd name="T71" fmla="*/ 17 h 148"/>
                  <a:gd name="T72" fmla="*/ 30 w 148"/>
                  <a:gd name="T73" fmla="*/ 30 h 148"/>
                  <a:gd name="T74" fmla="*/ 23 w 148"/>
                  <a:gd name="T75" fmla="*/ 40 h 148"/>
                  <a:gd name="T76" fmla="*/ 17 w 148"/>
                  <a:gd name="T77" fmla="*/ 51 h 148"/>
                  <a:gd name="T78" fmla="*/ 12 w 148"/>
                  <a:gd name="T79" fmla="*/ 74 h 148"/>
                  <a:gd name="T80" fmla="*/ 14 w 148"/>
                  <a:gd name="T81" fmla="*/ 86 h 148"/>
                  <a:gd name="T82" fmla="*/ 17 w 148"/>
                  <a:gd name="T83" fmla="*/ 98 h 148"/>
                  <a:gd name="T84" fmla="*/ 30 w 148"/>
                  <a:gd name="T85" fmla="*/ 118 h 148"/>
                  <a:gd name="T86" fmla="*/ 40 w 148"/>
                  <a:gd name="T87" fmla="*/ 125 h 148"/>
                  <a:gd name="T88" fmla="*/ 50 w 148"/>
                  <a:gd name="T89" fmla="*/ 131 h 148"/>
                  <a:gd name="T90" fmla="*/ 74 w 148"/>
                  <a:gd name="T91" fmla="*/ 136 h 148"/>
                  <a:gd name="T92" fmla="*/ 86 w 148"/>
                  <a:gd name="T93" fmla="*/ 135 h 148"/>
                  <a:gd name="T94" fmla="*/ 97 w 148"/>
                  <a:gd name="T95" fmla="*/ 131 h 148"/>
                  <a:gd name="T96" fmla="*/ 118 w 148"/>
                  <a:gd name="T97" fmla="*/ 118 h 148"/>
                  <a:gd name="T98" fmla="*/ 125 w 148"/>
                  <a:gd name="T99" fmla="*/ 108 h 148"/>
                  <a:gd name="T100" fmla="*/ 131 w 148"/>
                  <a:gd name="T101" fmla="*/ 98 h 148"/>
                  <a:gd name="T102" fmla="*/ 135 w 148"/>
                  <a:gd name="T103"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8" h="148">
                    <a:moveTo>
                      <a:pt x="142" y="46"/>
                    </a:moveTo>
                    <a:lnTo>
                      <a:pt x="142" y="46"/>
                    </a:lnTo>
                    <a:lnTo>
                      <a:pt x="146" y="59"/>
                    </a:lnTo>
                    <a:lnTo>
                      <a:pt x="148" y="74"/>
                    </a:lnTo>
                    <a:lnTo>
                      <a:pt x="148" y="74"/>
                    </a:lnTo>
                    <a:lnTo>
                      <a:pt x="146" y="88"/>
                    </a:lnTo>
                    <a:lnTo>
                      <a:pt x="145" y="96"/>
                    </a:lnTo>
                    <a:lnTo>
                      <a:pt x="142" y="102"/>
                    </a:lnTo>
                    <a:lnTo>
                      <a:pt x="142" y="102"/>
                    </a:lnTo>
                    <a:lnTo>
                      <a:pt x="135" y="115"/>
                    </a:lnTo>
                    <a:lnTo>
                      <a:pt x="126" y="126"/>
                    </a:lnTo>
                    <a:lnTo>
                      <a:pt x="126" y="126"/>
                    </a:lnTo>
                    <a:lnTo>
                      <a:pt x="115" y="136"/>
                    </a:lnTo>
                    <a:lnTo>
                      <a:pt x="102" y="142"/>
                    </a:lnTo>
                    <a:lnTo>
                      <a:pt x="102" y="142"/>
                    </a:lnTo>
                    <a:lnTo>
                      <a:pt x="95" y="144"/>
                    </a:lnTo>
                    <a:lnTo>
                      <a:pt x="89" y="147"/>
                    </a:lnTo>
                    <a:lnTo>
                      <a:pt x="74" y="148"/>
                    </a:lnTo>
                    <a:lnTo>
                      <a:pt x="74" y="148"/>
                    </a:lnTo>
                    <a:lnTo>
                      <a:pt x="60" y="147"/>
                    </a:lnTo>
                    <a:lnTo>
                      <a:pt x="52" y="144"/>
                    </a:lnTo>
                    <a:lnTo>
                      <a:pt x="46" y="142"/>
                    </a:lnTo>
                    <a:lnTo>
                      <a:pt x="46" y="142"/>
                    </a:lnTo>
                    <a:lnTo>
                      <a:pt x="33" y="136"/>
                    </a:lnTo>
                    <a:lnTo>
                      <a:pt x="22" y="126"/>
                    </a:lnTo>
                    <a:lnTo>
                      <a:pt x="22" y="126"/>
                    </a:lnTo>
                    <a:lnTo>
                      <a:pt x="12" y="115"/>
                    </a:lnTo>
                    <a:lnTo>
                      <a:pt x="6" y="102"/>
                    </a:lnTo>
                    <a:lnTo>
                      <a:pt x="6" y="102"/>
                    </a:lnTo>
                    <a:lnTo>
                      <a:pt x="4" y="96"/>
                    </a:lnTo>
                    <a:lnTo>
                      <a:pt x="1" y="88"/>
                    </a:lnTo>
                    <a:lnTo>
                      <a:pt x="0" y="74"/>
                    </a:lnTo>
                    <a:lnTo>
                      <a:pt x="0" y="74"/>
                    </a:lnTo>
                    <a:lnTo>
                      <a:pt x="1" y="59"/>
                    </a:lnTo>
                    <a:lnTo>
                      <a:pt x="6" y="46"/>
                    </a:lnTo>
                    <a:lnTo>
                      <a:pt x="6" y="46"/>
                    </a:lnTo>
                    <a:lnTo>
                      <a:pt x="12" y="33"/>
                    </a:lnTo>
                    <a:lnTo>
                      <a:pt x="22" y="22"/>
                    </a:lnTo>
                    <a:lnTo>
                      <a:pt x="22" y="22"/>
                    </a:lnTo>
                    <a:lnTo>
                      <a:pt x="33" y="13"/>
                    </a:lnTo>
                    <a:lnTo>
                      <a:pt x="46" y="6"/>
                    </a:lnTo>
                    <a:lnTo>
                      <a:pt x="46" y="6"/>
                    </a:lnTo>
                    <a:lnTo>
                      <a:pt x="52" y="4"/>
                    </a:lnTo>
                    <a:lnTo>
                      <a:pt x="60" y="2"/>
                    </a:lnTo>
                    <a:lnTo>
                      <a:pt x="74" y="0"/>
                    </a:lnTo>
                    <a:lnTo>
                      <a:pt x="74" y="0"/>
                    </a:lnTo>
                    <a:lnTo>
                      <a:pt x="89" y="2"/>
                    </a:lnTo>
                    <a:lnTo>
                      <a:pt x="102" y="6"/>
                    </a:lnTo>
                    <a:lnTo>
                      <a:pt x="102" y="6"/>
                    </a:lnTo>
                    <a:lnTo>
                      <a:pt x="115" y="13"/>
                    </a:lnTo>
                    <a:lnTo>
                      <a:pt x="126" y="22"/>
                    </a:lnTo>
                    <a:lnTo>
                      <a:pt x="126" y="22"/>
                    </a:lnTo>
                    <a:lnTo>
                      <a:pt x="135" y="33"/>
                    </a:lnTo>
                    <a:lnTo>
                      <a:pt x="142" y="46"/>
                    </a:lnTo>
                    <a:lnTo>
                      <a:pt x="142" y="46"/>
                    </a:lnTo>
                    <a:close/>
                    <a:moveTo>
                      <a:pt x="135" y="74"/>
                    </a:moveTo>
                    <a:lnTo>
                      <a:pt x="135" y="74"/>
                    </a:lnTo>
                    <a:lnTo>
                      <a:pt x="135" y="62"/>
                    </a:lnTo>
                    <a:lnTo>
                      <a:pt x="131" y="51"/>
                    </a:lnTo>
                    <a:lnTo>
                      <a:pt x="131" y="51"/>
                    </a:lnTo>
                    <a:lnTo>
                      <a:pt x="125" y="40"/>
                    </a:lnTo>
                    <a:lnTo>
                      <a:pt x="118" y="30"/>
                    </a:lnTo>
                    <a:lnTo>
                      <a:pt x="118" y="30"/>
                    </a:lnTo>
                    <a:lnTo>
                      <a:pt x="108" y="23"/>
                    </a:lnTo>
                    <a:lnTo>
                      <a:pt x="97" y="17"/>
                    </a:lnTo>
                    <a:lnTo>
                      <a:pt x="97" y="17"/>
                    </a:lnTo>
                    <a:lnTo>
                      <a:pt x="86" y="13"/>
                    </a:lnTo>
                    <a:lnTo>
                      <a:pt x="74" y="12"/>
                    </a:lnTo>
                    <a:lnTo>
                      <a:pt x="74" y="12"/>
                    </a:lnTo>
                    <a:lnTo>
                      <a:pt x="62" y="13"/>
                    </a:lnTo>
                    <a:lnTo>
                      <a:pt x="50" y="17"/>
                    </a:lnTo>
                    <a:lnTo>
                      <a:pt x="50" y="17"/>
                    </a:lnTo>
                    <a:lnTo>
                      <a:pt x="40" y="23"/>
                    </a:lnTo>
                    <a:lnTo>
                      <a:pt x="30" y="30"/>
                    </a:lnTo>
                    <a:lnTo>
                      <a:pt x="30" y="30"/>
                    </a:lnTo>
                    <a:lnTo>
                      <a:pt x="23" y="40"/>
                    </a:lnTo>
                    <a:lnTo>
                      <a:pt x="17" y="51"/>
                    </a:lnTo>
                    <a:lnTo>
                      <a:pt x="17" y="51"/>
                    </a:lnTo>
                    <a:lnTo>
                      <a:pt x="14" y="62"/>
                    </a:lnTo>
                    <a:lnTo>
                      <a:pt x="12" y="74"/>
                    </a:lnTo>
                    <a:lnTo>
                      <a:pt x="12" y="74"/>
                    </a:lnTo>
                    <a:lnTo>
                      <a:pt x="14" y="86"/>
                    </a:lnTo>
                    <a:lnTo>
                      <a:pt x="17" y="98"/>
                    </a:lnTo>
                    <a:lnTo>
                      <a:pt x="17" y="98"/>
                    </a:lnTo>
                    <a:lnTo>
                      <a:pt x="23" y="108"/>
                    </a:lnTo>
                    <a:lnTo>
                      <a:pt x="30" y="118"/>
                    </a:lnTo>
                    <a:lnTo>
                      <a:pt x="30" y="118"/>
                    </a:lnTo>
                    <a:lnTo>
                      <a:pt x="40" y="125"/>
                    </a:lnTo>
                    <a:lnTo>
                      <a:pt x="50" y="131"/>
                    </a:lnTo>
                    <a:lnTo>
                      <a:pt x="50" y="131"/>
                    </a:lnTo>
                    <a:lnTo>
                      <a:pt x="62" y="135"/>
                    </a:lnTo>
                    <a:lnTo>
                      <a:pt x="74" y="136"/>
                    </a:lnTo>
                    <a:lnTo>
                      <a:pt x="74" y="136"/>
                    </a:lnTo>
                    <a:lnTo>
                      <a:pt x="86" y="135"/>
                    </a:lnTo>
                    <a:lnTo>
                      <a:pt x="97" y="131"/>
                    </a:lnTo>
                    <a:lnTo>
                      <a:pt x="97" y="131"/>
                    </a:lnTo>
                    <a:lnTo>
                      <a:pt x="108" y="125"/>
                    </a:lnTo>
                    <a:lnTo>
                      <a:pt x="118" y="118"/>
                    </a:lnTo>
                    <a:lnTo>
                      <a:pt x="118" y="118"/>
                    </a:lnTo>
                    <a:lnTo>
                      <a:pt x="125" y="108"/>
                    </a:lnTo>
                    <a:lnTo>
                      <a:pt x="131" y="98"/>
                    </a:lnTo>
                    <a:lnTo>
                      <a:pt x="131" y="98"/>
                    </a:lnTo>
                    <a:lnTo>
                      <a:pt x="135" y="86"/>
                    </a:lnTo>
                    <a:lnTo>
                      <a:pt x="135" y="74"/>
                    </a:lnTo>
                    <a:lnTo>
                      <a:pt x="135"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sp>
            <p:nvSpPr>
              <p:cNvPr id="18" name="Freeform 249"/>
              <p:cNvSpPr>
                <a:spLocks noEditPoints="1"/>
              </p:cNvSpPr>
              <p:nvPr/>
            </p:nvSpPr>
            <p:spPr bwMode="auto">
              <a:xfrm>
                <a:off x="6557962" y="1323975"/>
                <a:ext cx="61913" cy="61912"/>
              </a:xfrm>
              <a:custGeom>
                <a:avLst/>
                <a:gdLst>
                  <a:gd name="T0" fmla="*/ 112 w 115"/>
                  <a:gd name="T1" fmla="*/ 36 h 117"/>
                  <a:gd name="T2" fmla="*/ 115 w 115"/>
                  <a:gd name="T3" fmla="*/ 58 h 117"/>
                  <a:gd name="T4" fmla="*/ 114 w 115"/>
                  <a:gd name="T5" fmla="*/ 69 h 117"/>
                  <a:gd name="T6" fmla="*/ 112 w 115"/>
                  <a:gd name="T7" fmla="*/ 80 h 117"/>
                  <a:gd name="T8" fmla="*/ 98 w 115"/>
                  <a:gd name="T9" fmla="*/ 100 h 117"/>
                  <a:gd name="T10" fmla="*/ 90 w 115"/>
                  <a:gd name="T11" fmla="*/ 107 h 117"/>
                  <a:gd name="T12" fmla="*/ 80 w 115"/>
                  <a:gd name="T13" fmla="*/ 112 h 117"/>
                  <a:gd name="T14" fmla="*/ 58 w 115"/>
                  <a:gd name="T15" fmla="*/ 117 h 117"/>
                  <a:gd name="T16" fmla="*/ 46 w 115"/>
                  <a:gd name="T17" fmla="*/ 115 h 117"/>
                  <a:gd name="T18" fmla="*/ 35 w 115"/>
                  <a:gd name="T19" fmla="*/ 112 h 117"/>
                  <a:gd name="T20" fmla="*/ 17 w 115"/>
                  <a:gd name="T21" fmla="*/ 100 h 117"/>
                  <a:gd name="T22" fmla="*/ 10 w 115"/>
                  <a:gd name="T23" fmla="*/ 91 h 117"/>
                  <a:gd name="T24" fmla="*/ 4 w 115"/>
                  <a:gd name="T25" fmla="*/ 80 h 117"/>
                  <a:gd name="T26" fmla="*/ 0 w 115"/>
                  <a:gd name="T27" fmla="*/ 58 h 117"/>
                  <a:gd name="T28" fmla="*/ 1 w 115"/>
                  <a:gd name="T29" fmla="*/ 47 h 117"/>
                  <a:gd name="T30" fmla="*/ 4 w 115"/>
                  <a:gd name="T31" fmla="*/ 36 h 117"/>
                  <a:gd name="T32" fmla="*/ 17 w 115"/>
                  <a:gd name="T33" fmla="*/ 17 h 117"/>
                  <a:gd name="T34" fmla="*/ 25 w 115"/>
                  <a:gd name="T35" fmla="*/ 10 h 117"/>
                  <a:gd name="T36" fmla="*/ 35 w 115"/>
                  <a:gd name="T37" fmla="*/ 5 h 117"/>
                  <a:gd name="T38" fmla="*/ 58 w 115"/>
                  <a:gd name="T39" fmla="*/ 0 h 117"/>
                  <a:gd name="T40" fmla="*/ 69 w 115"/>
                  <a:gd name="T41" fmla="*/ 1 h 117"/>
                  <a:gd name="T42" fmla="*/ 80 w 115"/>
                  <a:gd name="T43" fmla="*/ 5 h 117"/>
                  <a:gd name="T44" fmla="*/ 98 w 115"/>
                  <a:gd name="T45" fmla="*/ 17 h 117"/>
                  <a:gd name="T46" fmla="*/ 106 w 115"/>
                  <a:gd name="T47" fmla="*/ 27 h 117"/>
                  <a:gd name="T48" fmla="*/ 112 w 115"/>
                  <a:gd name="T49" fmla="*/ 36 h 117"/>
                  <a:gd name="T50" fmla="*/ 106 w 115"/>
                  <a:gd name="T51" fmla="*/ 58 h 117"/>
                  <a:gd name="T52" fmla="*/ 102 w 115"/>
                  <a:gd name="T53" fmla="*/ 40 h 117"/>
                  <a:gd name="T54" fmla="*/ 98 w 115"/>
                  <a:gd name="T55" fmla="*/ 32 h 117"/>
                  <a:gd name="T56" fmla="*/ 92 w 115"/>
                  <a:gd name="T57" fmla="*/ 24 h 117"/>
                  <a:gd name="T58" fmla="*/ 76 w 115"/>
                  <a:gd name="T59" fmla="*/ 13 h 117"/>
                  <a:gd name="T60" fmla="*/ 67 w 115"/>
                  <a:gd name="T61" fmla="*/ 11 h 117"/>
                  <a:gd name="T62" fmla="*/ 58 w 115"/>
                  <a:gd name="T63" fmla="*/ 10 h 117"/>
                  <a:gd name="T64" fmla="*/ 39 w 115"/>
                  <a:gd name="T65" fmla="*/ 13 h 117"/>
                  <a:gd name="T66" fmla="*/ 30 w 115"/>
                  <a:gd name="T67" fmla="*/ 18 h 117"/>
                  <a:gd name="T68" fmla="*/ 23 w 115"/>
                  <a:gd name="T69" fmla="*/ 24 h 117"/>
                  <a:gd name="T70" fmla="*/ 13 w 115"/>
                  <a:gd name="T71" fmla="*/ 40 h 117"/>
                  <a:gd name="T72" fmla="*/ 11 w 115"/>
                  <a:gd name="T73" fmla="*/ 49 h 117"/>
                  <a:gd name="T74" fmla="*/ 10 w 115"/>
                  <a:gd name="T75" fmla="*/ 58 h 117"/>
                  <a:gd name="T76" fmla="*/ 13 w 115"/>
                  <a:gd name="T77" fmla="*/ 76 h 117"/>
                  <a:gd name="T78" fmla="*/ 17 w 115"/>
                  <a:gd name="T79" fmla="*/ 85 h 117"/>
                  <a:gd name="T80" fmla="*/ 23 w 115"/>
                  <a:gd name="T81" fmla="*/ 92 h 117"/>
                  <a:gd name="T82" fmla="*/ 39 w 115"/>
                  <a:gd name="T83" fmla="*/ 103 h 117"/>
                  <a:gd name="T84" fmla="*/ 49 w 115"/>
                  <a:gd name="T85" fmla="*/ 106 h 117"/>
                  <a:gd name="T86" fmla="*/ 58 w 115"/>
                  <a:gd name="T87" fmla="*/ 107 h 117"/>
                  <a:gd name="T88" fmla="*/ 76 w 115"/>
                  <a:gd name="T89" fmla="*/ 103 h 117"/>
                  <a:gd name="T90" fmla="*/ 85 w 115"/>
                  <a:gd name="T91" fmla="*/ 98 h 117"/>
                  <a:gd name="T92" fmla="*/ 92 w 115"/>
                  <a:gd name="T93" fmla="*/ 92 h 117"/>
                  <a:gd name="T94" fmla="*/ 102 w 115"/>
                  <a:gd name="T95" fmla="*/ 76 h 117"/>
                  <a:gd name="T96" fmla="*/ 106 w 115"/>
                  <a:gd name="T97" fmla="*/ 68 h 117"/>
                  <a:gd name="T98" fmla="*/ 106 w 115"/>
                  <a:gd name="T99" fmla="*/ 58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5" h="117">
                    <a:moveTo>
                      <a:pt x="112" y="36"/>
                    </a:moveTo>
                    <a:lnTo>
                      <a:pt x="112" y="36"/>
                    </a:lnTo>
                    <a:lnTo>
                      <a:pt x="114" y="47"/>
                    </a:lnTo>
                    <a:lnTo>
                      <a:pt x="115" y="58"/>
                    </a:lnTo>
                    <a:lnTo>
                      <a:pt x="115" y="58"/>
                    </a:lnTo>
                    <a:lnTo>
                      <a:pt x="114" y="69"/>
                    </a:lnTo>
                    <a:lnTo>
                      <a:pt x="112" y="80"/>
                    </a:lnTo>
                    <a:lnTo>
                      <a:pt x="112" y="80"/>
                    </a:lnTo>
                    <a:lnTo>
                      <a:pt x="106" y="91"/>
                    </a:lnTo>
                    <a:lnTo>
                      <a:pt x="98" y="100"/>
                    </a:lnTo>
                    <a:lnTo>
                      <a:pt x="98" y="100"/>
                    </a:lnTo>
                    <a:lnTo>
                      <a:pt x="90" y="107"/>
                    </a:lnTo>
                    <a:lnTo>
                      <a:pt x="80" y="112"/>
                    </a:lnTo>
                    <a:lnTo>
                      <a:pt x="80" y="112"/>
                    </a:lnTo>
                    <a:lnTo>
                      <a:pt x="69" y="115"/>
                    </a:lnTo>
                    <a:lnTo>
                      <a:pt x="58" y="117"/>
                    </a:lnTo>
                    <a:lnTo>
                      <a:pt x="58" y="117"/>
                    </a:lnTo>
                    <a:lnTo>
                      <a:pt x="46" y="115"/>
                    </a:lnTo>
                    <a:lnTo>
                      <a:pt x="35" y="112"/>
                    </a:lnTo>
                    <a:lnTo>
                      <a:pt x="35" y="112"/>
                    </a:lnTo>
                    <a:lnTo>
                      <a:pt x="25" y="107"/>
                    </a:lnTo>
                    <a:lnTo>
                      <a:pt x="17" y="100"/>
                    </a:lnTo>
                    <a:lnTo>
                      <a:pt x="17" y="100"/>
                    </a:lnTo>
                    <a:lnTo>
                      <a:pt x="10" y="91"/>
                    </a:lnTo>
                    <a:lnTo>
                      <a:pt x="4" y="80"/>
                    </a:lnTo>
                    <a:lnTo>
                      <a:pt x="4" y="80"/>
                    </a:lnTo>
                    <a:lnTo>
                      <a:pt x="1" y="69"/>
                    </a:lnTo>
                    <a:lnTo>
                      <a:pt x="0" y="58"/>
                    </a:lnTo>
                    <a:lnTo>
                      <a:pt x="0" y="58"/>
                    </a:lnTo>
                    <a:lnTo>
                      <a:pt x="1" y="47"/>
                    </a:lnTo>
                    <a:lnTo>
                      <a:pt x="4" y="36"/>
                    </a:lnTo>
                    <a:lnTo>
                      <a:pt x="4" y="36"/>
                    </a:lnTo>
                    <a:lnTo>
                      <a:pt x="10" y="27"/>
                    </a:lnTo>
                    <a:lnTo>
                      <a:pt x="17" y="17"/>
                    </a:lnTo>
                    <a:lnTo>
                      <a:pt x="17" y="17"/>
                    </a:lnTo>
                    <a:lnTo>
                      <a:pt x="25" y="10"/>
                    </a:lnTo>
                    <a:lnTo>
                      <a:pt x="35" y="5"/>
                    </a:lnTo>
                    <a:lnTo>
                      <a:pt x="35" y="5"/>
                    </a:lnTo>
                    <a:lnTo>
                      <a:pt x="46" y="1"/>
                    </a:lnTo>
                    <a:lnTo>
                      <a:pt x="58" y="0"/>
                    </a:lnTo>
                    <a:lnTo>
                      <a:pt x="58" y="0"/>
                    </a:lnTo>
                    <a:lnTo>
                      <a:pt x="69" y="1"/>
                    </a:lnTo>
                    <a:lnTo>
                      <a:pt x="80" y="5"/>
                    </a:lnTo>
                    <a:lnTo>
                      <a:pt x="80" y="5"/>
                    </a:lnTo>
                    <a:lnTo>
                      <a:pt x="90" y="10"/>
                    </a:lnTo>
                    <a:lnTo>
                      <a:pt x="98" y="17"/>
                    </a:lnTo>
                    <a:lnTo>
                      <a:pt x="98" y="17"/>
                    </a:lnTo>
                    <a:lnTo>
                      <a:pt x="106" y="27"/>
                    </a:lnTo>
                    <a:lnTo>
                      <a:pt x="112" y="36"/>
                    </a:lnTo>
                    <a:lnTo>
                      <a:pt x="112" y="36"/>
                    </a:lnTo>
                    <a:close/>
                    <a:moveTo>
                      <a:pt x="106" y="58"/>
                    </a:moveTo>
                    <a:lnTo>
                      <a:pt x="106" y="58"/>
                    </a:lnTo>
                    <a:lnTo>
                      <a:pt x="106" y="49"/>
                    </a:lnTo>
                    <a:lnTo>
                      <a:pt x="102" y="40"/>
                    </a:lnTo>
                    <a:lnTo>
                      <a:pt x="102" y="40"/>
                    </a:lnTo>
                    <a:lnTo>
                      <a:pt x="98" y="32"/>
                    </a:lnTo>
                    <a:lnTo>
                      <a:pt x="92" y="24"/>
                    </a:lnTo>
                    <a:lnTo>
                      <a:pt x="92" y="24"/>
                    </a:lnTo>
                    <a:lnTo>
                      <a:pt x="85" y="18"/>
                    </a:lnTo>
                    <a:lnTo>
                      <a:pt x="76" y="13"/>
                    </a:lnTo>
                    <a:lnTo>
                      <a:pt x="76" y="13"/>
                    </a:lnTo>
                    <a:lnTo>
                      <a:pt x="67" y="11"/>
                    </a:lnTo>
                    <a:lnTo>
                      <a:pt x="58" y="10"/>
                    </a:lnTo>
                    <a:lnTo>
                      <a:pt x="58" y="10"/>
                    </a:lnTo>
                    <a:lnTo>
                      <a:pt x="49" y="11"/>
                    </a:lnTo>
                    <a:lnTo>
                      <a:pt x="39" y="13"/>
                    </a:lnTo>
                    <a:lnTo>
                      <a:pt x="39" y="13"/>
                    </a:lnTo>
                    <a:lnTo>
                      <a:pt x="30" y="18"/>
                    </a:lnTo>
                    <a:lnTo>
                      <a:pt x="23" y="24"/>
                    </a:lnTo>
                    <a:lnTo>
                      <a:pt x="23" y="24"/>
                    </a:lnTo>
                    <a:lnTo>
                      <a:pt x="17" y="32"/>
                    </a:lnTo>
                    <a:lnTo>
                      <a:pt x="13" y="40"/>
                    </a:lnTo>
                    <a:lnTo>
                      <a:pt x="13" y="40"/>
                    </a:lnTo>
                    <a:lnTo>
                      <a:pt x="11" y="49"/>
                    </a:lnTo>
                    <a:lnTo>
                      <a:pt x="10" y="58"/>
                    </a:lnTo>
                    <a:lnTo>
                      <a:pt x="10" y="58"/>
                    </a:lnTo>
                    <a:lnTo>
                      <a:pt x="11" y="68"/>
                    </a:lnTo>
                    <a:lnTo>
                      <a:pt x="13" y="76"/>
                    </a:lnTo>
                    <a:lnTo>
                      <a:pt x="13" y="76"/>
                    </a:lnTo>
                    <a:lnTo>
                      <a:pt x="17" y="85"/>
                    </a:lnTo>
                    <a:lnTo>
                      <a:pt x="23" y="92"/>
                    </a:lnTo>
                    <a:lnTo>
                      <a:pt x="23" y="92"/>
                    </a:lnTo>
                    <a:lnTo>
                      <a:pt x="30" y="98"/>
                    </a:lnTo>
                    <a:lnTo>
                      <a:pt x="39" y="103"/>
                    </a:lnTo>
                    <a:lnTo>
                      <a:pt x="39" y="103"/>
                    </a:lnTo>
                    <a:lnTo>
                      <a:pt x="49" y="106"/>
                    </a:lnTo>
                    <a:lnTo>
                      <a:pt x="58" y="107"/>
                    </a:lnTo>
                    <a:lnTo>
                      <a:pt x="58" y="107"/>
                    </a:lnTo>
                    <a:lnTo>
                      <a:pt x="67" y="106"/>
                    </a:lnTo>
                    <a:lnTo>
                      <a:pt x="76" y="103"/>
                    </a:lnTo>
                    <a:lnTo>
                      <a:pt x="76" y="103"/>
                    </a:lnTo>
                    <a:lnTo>
                      <a:pt x="85" y="98"/>
                    </a:lnTo>
                    <a:lnTo>
                      <a:pt x="92" y="92"/>
                    </a:lnTo>
                    <a:lnTo>
                      <a:pt x="92" y="92"/>
                    </a:lnTo>
                    <a:lnTo>
                      <a:pt x="98" y="85"/>
                    </a:lnTo>
                    <a:lnTo>
                      <a:pt x="102" y="76"/>
                    </a:lnTo>
                    <a:lnTo>
                      <a:pt x="102" y="76"/>
                    </a:lnTo>
                    <a:lnTo>
                      <a:pt x="106" y="68"/>
                    </a:lnTo>
                    <a:lnTo>
                      <a:pt x="106" y="58"/>
                    </a:lnTo>
                    <a:lnTo>
                      <a:pt x="106"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sp>
            <p:nvSpPr>
              <p:cNvPr id="19" name="Freeform 250"/>
              <p:cNvSpPr>
                <a:spLocks/>
              </p:cNvSpPr>
              <p:nvPr/>
            </p:nvSpPr>
            <p:spPr bwMode="auto">
              <a:xfrm>
                <a:off x="6540500" y="1389062"/>
                <a:ext cx="80963" cy="60325"/>
              </a:xfrm>
              <a:custGeom>
                <a:avLst/>
                <a:gdLst>
                  <a:gd name="T0" fmla="*/ 104 w 153"/>
                  <a:gd name="T1" fmla="*/ 0 h 114"/>
                  <a:gd name="T2" fmla="*/ 104 w 153"/>
                  <a:gd name="T3" fmla="*/ 0 h 114"/>
                  <a:gd name="T4" fmla="*/ 118 w 153"/>
                  <a:gd name="T5" fmla="*/ 3 h 114"/>
                  <a:gd name="T6" fmla="*/ 131 w 153"/>
                  <a:gd name="T7" fmla="*/ 8 h 114"/>
                  <a:gd name="T8" fmla="*/ 142 w 153"/>
                  <a:gd name="T9" fmla="*/ 15 h 114"/>
                  <a:gd name="T10" fmla="*/ 153 w 153"/>
                  <a:gd name="T11" fmla="*/ 23 h 114"/>
                  <a:gd name="T12" fmla="*/ 153 w 153"/>
                  <a:gd name="T13" fmla="*/ 23 h 114"/>
                  <a:gd name="T14" fmla="*/ 147 w 153"/>
                  <a:gd name="T15" fmla="*/ 33 h 114"/>
                  <a:gd name="T16" fmla="*/ 141 w 153"/>
                  <a:gd name="T17" fmla="*/ 44 h 114"/>
                  <a:gd name="T18" fmla="*/ 137 w 153"/>
                  <a:gd name="T19" fmla="*/ 55 h 114"/>
                  <a:gd name="T20" fmla="*/ 132 w 153"/>
                  <a:gd name="T21" fmla="*/ 66 h 114"/>
                  <a:gd name="T22" fmla="*/ 130 w 153"/>
                  <a:gd name="T23" fmla="*/ 77 h 114"/>
                  <a:gd name="T24" fmla="*/ 127 w 153"/>
                  <a:gd name="T25" fmla="*/ 89 h 114"/>
                  <a:gd name="T26" fmla="*/ 125 w 153"/>
                  <a:gd name="T27" fmla="*/ 101 h 114"/>
                  <a:gd name="T28" fmla="*/ 125 w 153"/>
                  <a:gd name="T29" fmla="*/ 114 h 114"/>
                  <a:gd name="T30" fmla="*/ 1 w 153"/>
                  <a:gd name="T31" fmla="*/ 114 h 114"/>
                  <a:gd name="T32" fmla="*/ 1 w 153"/>
                  <a:gd name="T33" fmla="*/ 114 h 114"/>
                  <a:gd name="T34" fmla="*/ 0 w 153"/>
                  <a:gd name="T35" fmla="*/ 102 h 114"/>
                  <a:gd name="T36" fmla="*/ 0 w 153"/>
                  <a:gd name="T37" fmla="*/ 102 h 114"/>
                  <a:gd name="T38" fmla="*/ 1 w 153"/>
                  <a:gd name="T39" fmla="*/ 93 h 114"/>
                  <a:gd name="T40" fmla="*/ 2 w 153"/>
                  <a:gd name="T41" fmla="*/ 83 h 114"/>
                  <a:gd name="T42" fmla="*/ 3 w 153"/>
                  <a:gd name="T43" fmla="*/ 74 h 114"/>
                  <a:gd name="T44" fmla="*/ 7 w 153"/>
                  <a:gd name="T45" fmla="*/ 65 h 114"/>
                  <a:gd name="T46" fmla="*/ 10 w 153"/>
                  <a:gd name="T47" fmla="*/ 56 h 114"/>
                  <a:gd name="T48" fmla="*/ 14 w 153"/>
                  <a:gd name="T49" fmla="*/ 49 h 114"/>
                  <a:gd name="T50" fmla="*/ 18 w 153"/>
                  <a:gd name="T51" fmla="*/ 40 h 114"/>
                  <a:gd name="T52" fmla="*/ 24 w 153"/>
                  <a:gd name="T53" fmla="*/ 34 h 114"/>
                  <a:gd name="T54" fmla="*/ 29 w 153"/>
                  <a:gd name="T55" fmla="*/ 27 h 114"/>
                  <a:gd name="T56" fmla="*/ 35 w 153"/>
                  <a:gd name="T57" fmla="*/ 21 h 114"/>
                  <a:gd name="T58" fmla="*/ 42 w 153"/>
                  <a:gd name="T59" fmla="*/ 16 h 114"/>
                  <a:gd name="T60" fmla="*/ 50 w 153"/>
                  <a:gd name="T61" fmla="*/ 11 h 114"/>
                  <a:gd name="T62" fmla="*/ 57 w 153"/>
                  <a:gd name="T63" fmla="*/ 8 h 114"/>
                  <a:gd name="T64" fmla="*/ 64 w 153"/>
                  <a:gd name="T65" fmla="*/ 4 h 114"/>
                  <a:gd name="T66" fmla="*/ 73 w 153"/>
                  <a:gd name="T67" fmla="*/ 2 h 114"/>
                  <a:gd name="T68" fmla="*/ 81 w 153"/>
                  <a:gd name="T69" fmla="*/ 0 h 114"/>
                  <a:gd name="T70" fmla="*/ 92 w 153"/>
                  <a:gd name="T71" fmla="*/ 15 h 114"/>
                  <a:gd name="T72" fmla="*/ 70 w 153"/>
                  <a:gd name="T73" fmla="*/ 67 h 114"/>
                  <a:gd name="T74" fmla="*/ 93 w 153"/>
                  <a:gd name="T75" fmla="*/ 102 h 114"/>
                  <a:gd name="T76" fmla="*/ 115 w 153"/>
                  <a:gd name="T77" fmla="*/ 67 h 114"/>
                  <a:gd name="T78" fmla="*/ 93 w 153"/>
                  <a:gd name="T79" fmla="*/ 15 h 114"/>
                  <a:gd name="T80" fmla="*/ 104 w 153"/>
                  <a:gd name="T8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3" h="114">
                    <a:moveTo>
                      <a:pt x="104" y="0"/>
                    </a:moveTo>
                    <a:lnTo>
                      <a:pt x="104" y="0"/>
                    </a:lnTo>
                    <a:lnTo>
                      <a:pt x="118" y="3"/>
                    </a:lnTo>
                    <a:lnTo>
                      <a:pt x="131" y="8"/>
                    </a:lnTo>
                    <a:lnTo>
                      <a:pt x="142" y="15"/>
                    </a:lnTo>
                    <a:lnTo>
                      <a:pt x="153" y="23"/>
                    </a:lnTo>
                    <a:lnTo>
                      <a:pt x="153" y="23"/>
                    </a:lnTo>
                    <a:lnTo>
                      <a:pt x="147" y="33"/>
                    </a:lnTo>
                    <a:lnTo>
                      <a:pt x="141" y="44"/>
                    </a:lnTo>
                    <a:lnTo>
                      <a:pt x="137" y="55"/>
                    </a:lnTo>
                    <a:lnTo>
                      <a:pt x="132" y="66"/>
                    </a:lnTo>
                    <a:lnTo>
                      <a:pt x="130" y="77"/>
                    </a:lnTo>
                    <a:lnTo>
                      <a:pt x="127" y="89"/>
                    </a:lnTo>
                    <a:lnTo>
                      <a:pt x="125" y="101"/>
                    </a:lnTo>
                    <a:lnTo>
                      <a:pt x="125" y="114"/>
                    </a:lnTo>
                    <a:lnTo>
                      <a:pt x="1" y="114"/>
                    </a:lnTo>
                    <a:lnTo>
                      <a:pt x="1" y="114"/>
                    </a:lnTo>
                    <a:lnTo>
                      <a:pt x="0" y="102"/>
                    </a:lnTo>
                    <a:lnTo>
                      <a:pt x="0" y="102"/>
                    </a:lnTo>
                    <a:lnTo>
                      <a:pt x="1" y="93"/>
                    </a:lnTo>
                    <a:lnTo>
                      <a:pt x="2" y="83"/>
                    </a:lnTo>
                    <a:lnTo>
                      <a:pt x="3" y="74"/>
                    </a:lnTo>
                    <a:lnTo>
                      <a:pt x="7" y="65"/>
                    </a:lnTo>
                    <a:lnTo>
                      <a:pt x="10" y="56"/>
                    </a:lnTo>
                    <a:lnTo>
                      <a:pt x="14" y="49"/>
                    </a:lnTo>
                    <a:lnTo>
                      <a:pt x="18" y="40"/>
                    </a:lnTo>
                    <a:lnTo>
                      <a:pt x="24" y="34"/>
                    </a:lnTo>
                    <a:lnTo>
                      <a:pt x="29" y="27"/>
                    </a:lnTo>
                    <a:lnTo>
                      <a:pt x="35" y="21"/>
                    </a:lnTo>
                    <a:lnTo>
                      <a:pt x="42" y="16"/>
                    </a:lnTo>
                    <a:lnTo>
                      <a:pt x="50" y="11"/>
                    </a:lnTo>
                    <a:lnTo>
                      <a:pt x="57" y="8"/>
                    </a:lnTo>
                    <a:lnTo>
                      <a:pt x="64" y="4"/>
                    </a:lnTo>
                    <a:lnTo>
                      <a:pt x="73" y="2"/>
                    </a:lnTo>
                    <a:lnTo>
                      <a:pt x="81" y="0"/>
                    </a:lnTo>
                    <a:lnTo>
                      <a:pt x="92" y="15"/>
                    </a:lnTo>
                    <a:lnTo>
                      <a:pt x="70" y="67"/>
                    </a:lnTo>
                    <a:lnTo>
                      <a:pt x="93" y="102"/>
                    </a:lnTo>
                    <a:lnTo>
                      <a:pt x="115" y="67"/>
                    </a:lnTo>
                    <a:lnTo>
                      <a:pt x="93" y="15"/>
                    </a:lnTo>
                    <a:lnTo>
                      <a:pt x="10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grpSp>
        <p:sp>
          <p:nvSpPr>
            <p:cNvPr id="8" name="Text Placeholder 2"/>
            <p:cNvSpPr txBox="1">
              <a:spLocks/>
            </p:cNvSpPr>
            <p:nvPr/>
          </p:nvSpPr>
          <p:spPr>
            <a:xfrm>
              <a:off x="1538550" y="2442046"/>
              <a:ext cx="2397658" cy="388815"/>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zh-CN" altLang="en-US" sz="1600" b="1" dirty="0" smtClean="0">
                  <a:solidFill>
                    <a:schemeClr val="tx1">
                      <a:lumMod val="10000"/>
                    </a:schemeClr>
                  </a:solidFill>
                  <a:latin typeface="+mn-lt"/>
                  <a:ea typeface="+mn-ea"/>
                  <a:cs typeface="+mn-ea"/>
                  <a:sym typeface="+mn-lt"/>
                </a:rPr>
                <a:t>此处添加标题</a:t>
              </a:r>
              <a:endParaRPr lang="id-ID" sz="1600" b="1" dirty="0">
                <a:solidFill>
                  <a:schemeClr val="tx1">
                    <a:lumMod val="10000"/>
                  </a:schemeClr>
                </a:solidFill>
                <a:latin typeface="+mn-lt"/>
                <a:ea typeface="+mn-ea"/>
                <a:cs typeface="+mn-ea"/>
                <a:sym typeface="+mn-lt"/>
              </a:endParaRPr>
            </a:p>
          </p:txBody>
        </p:sp>
        <p:sp>
          <p:nvSpPr>
            <p:cNvPr id="9" name="Rectangle 124"/>
            <p:cNvSpPr/>
            <p:nvPr/>
          </p:nvSpPr>
          <p:spPr>
            <a:xfrm>
              <a:off x="1529193" y="2748818"/>
              <a:ext cx="2199221" cy="769441"/>
            </a:xfrm>
            <a:prstGeom prst="rect">
              <a:avLst/>
            </a:prstGeom>
          </p:spPr>
          <p:txBody>
            <a:bodyPr wrap="square">
              <a:spAutoFit/>
            </a:bodyPr>
            <a:lstStyle/>
            <a:p>
              <a:pPr>
                <a:buClr>
                  <a:srgbClr val="E24848"/>
                </a:buClr>
                <a:defRPr/>
              </a:pPr>
              <a:r>
                <a:rPr lang="en-US" sz="1100" noProof="1">
                  <a:solidFill>
                    <a:schemeClr val="tx1">
                      <a:lumMod val="10000"/>
                    </a:schemeClr>
                  </a:solidFill>
                  <a:cs typeface="+mn-ea"/>
                  <a:sym typeface="+mn-lt"/>
                </a:rPr>
                <a:t>Lorem ipsum dolor sit amet, consectetur adipiscing elit. Nulla imperdiet volutpat dui at fermentum. Aliquam erat volutpat</a:t>
              </a:r>
            </a:p>
          </p:txBody>
        </p:sp>
      </p:grpSp>
      <p:grpSp>
        <p:nvGrpSpPr>
          <p:cNvPr id="20" name="组合 19"/>
          <p:cNvGrpSpPr/>
          <p:nvPr/>
        </p:nvGrpSpPr>
        <p:grpSpPr>
          <a:xfrm>
            <a:off x="543574" y="4225499"/>
            <a:ext cx="3392634" cy="1076213"/>
            <a:chOff x="543574" y="4225499"/>
            <a:chExt cx="3392634" cy="1076213"/>
          </a:xfrm>
        </p:grpSpPr>
        <p:grpSp>
          <p:nvGrpSpPr>
            <p:cNvPr id="21" name="Group 114"/>
            <p:cNvGrpSpPr/>
            <p:nvPr/>
          </p:nvGrpSpPr>
          <p:grpSpPr>
            <a:xfrm>
              <a:off x="543574" y="4370503"/>
              <a:ext cx="852488" cy="754062"/>
              <a:chOff x="3867150" y="3536951"/>
              <a:chExt cx="852488" cy="754062"/>
            </a:xfrm>
            <a:solidFill>
              <a:schemeClr val="bg1">
                <a:lumMod val="85000"/>
              </a:schemeClr>
            </a:solidFill>
          </p:grpSpPr>
          <p:sp>
            <p:nvSpPr>
              <p:cNvPr id="24" name="Freeform 469"/>
              <p:cNvSpPr>
                <a:spLocks/>
              </p:cNvSpPr>
              <p:nvPr/>
            </p:nvSpPr>
            <p:spPr bwMode="auto">
              <a:xfrm>
                <a:off x="4387850" y="3929063"/>
                <a:ext cx="331788" cy="361950"/>
              </a:xfrm>
              <a:custGeom>
                <a:avLst/>
                <a:gdLst>
                  <a:gd name="T0" fmla="*/ 293 w 629"/>
                  <a:gd name="T1" fmla="*/ 226 h 683"/>
                  <a:gd name="T2" fmla="*/ 285 w 629"/>
                  <a:gd name="T3" fmla="*/ 224 h 683"/>
                  <a:gd name="T4" fmla="*/ 268 w 629"/>
                  <a:gd name="T5" fmla="*/ 226 h 683"/>
                  <a:gd name="T6" fmla="*/ 242 w 629"/>
                  <a:gd name="T7" fmla="*/ 240 h 683"/>
                  <a:gd name="T8" fmla="*/ 225 w 629"/>
                  <a:gd name="T9" fmla="*/ 253 h 683"/>
                  <a:gd name="T10" fmla="*/ 184 w 629"/>
                  <a:gd name="T11" fmla="*/ 291 h 683"/>
                  <a:gd name="T12" fmla="*/ 142 w 629"/>
                  <a:gd name="T13" fmla="*/ 337 h 683"/>
                  <a:gd name="T14" fmla="*/ 96 w 629"/>
                  <a:gd name="T15" fmla="*/ 391 h 683"/>
                  <a:gd name="T16" fmla="*/ 60 w 629"/>
                  <a:gd name="T17" fmla="*/ 683 h 683"/>
                  <a:gd name="T18" fmla="*/ 0 w 629"/>
                  <a:gd name="T19" fmla="*/ 378 h 683"/>
                  <a:gd name="T20" fmla="*/ 0 w 629"/>
                  <a:gd name="T21" fmla="*/ 359 h 683"/>
                  <a:gd name="T22" fmla="*/ 3 w 629"/>
                  <a:gd name="T23" fmla="*/ 339 h 683"/>
                  <a:gd name="T24" fmla="*/ 12 w 629"/>
                  <a:gd name="T25" fmla="*/ 315 h 683"/>
                  <a:gd name="T26" fmla="*/ 23 w 629"/>
                  <a:gd name="T27" fmla="*/ 298 h 683"/>
                  <a:gd name="T28" fmla="*/ 87 w 629"/>
                  <a:gd name="T29" fmla="*/ 209 h 683"/>
                  <a:gd name="T30" fmla="*/ 153 w 629"/>
                  <a:gd name="T31" fmla="*/ 0 h 683"/>
                  <a:gd name="T32" fmla="*/ 296 w 629"/>
                  <a:gd name="T33" fmla="*/ 46 h 683"/>
                  <a:gd name="T34" fmla="*/ 316 w 629"/>
                  <a:gd name="T35" fmla="*/ 49 h 683"/>
                  <a:gd name="T36" fmla="*/ 326 w 629"/>
                  <a:gd name="T37" fmla="*/ 49 h 683"/>
                  <a:gd name="T38" fmla="*/ 337 w 629"/>
                  <a:gd name="T39" fmla="*/ 48 h 683"/>
                  <a:gd name="T40" fmla="*/ 357 w 629"/>
                  <a:gd name="T41" fmla="*/ 43 h 683"/>
                  <a:gd name="T42" fmla="*/ 373 w 629"/>
                  <a:gd name="T43" fmla="*/ 34 h 683"/>
                  <a:gd name="T44" fmla="*/ 382 w 629"/>
                  <a:gd name="T45" fmla="*/ 27 h 683"/>
                  <a:gd name="T46" fmla="*/ 389 w 629"/>
                  <a:gd name="T47" fmla="*/ 21 h 683"/>
                  <a:gd name="T48" fmla="*/ 390 w 629"/>
                  <a:gd name="T49" fmla="*/ 57 h 683"/>
                  <a:gd name="T50" fmla="*/ 398 w 629"/>
                  <a:gd name="T51" fmla="*/ 93 h 683"/>
                  <a:gd name="T52" fmla="*/ 407 w 629"/>
                  <a:gd name="T53" fmla="*/ 131 h 683"/>
                  <a:gd name="T54" fmla="*/ 435 w 629"/>
                  <a:gd name="T55" fmla="*/ 260 h 683"/>
                  <a:gd name="T56" fmla="*/ 629 w 629"/>
                  <a:gd name="T57" fmla="*/ 647 h 683"/>
                  <a:gd name="T58" fmla="*/ 393 w 629"/>
                  <a:gd name="T59" fmla="*/ 417 h 683"/>
                  <a:gd name="T60" fmla="*/ 332 w 629"/>
                  <a:gd name="T61" fmla="*/ 307 h 683"/>
                  <a:gd name="T62" fmla="*/ 312 w 629"/>
                  <a:gd name="T63" fmla="*/ 266 h 683"/>
                  <a:gd name="T64" fmla="*/ 293 w 629"/>
                  <a:gd name="T65" fmla="*/ 226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29" h="683">
                    <a:moveTo>
                      <a:pt x="293" y="226"/>
                    </a:moveTo>
                    <a:lnTo>
                      <a:pt x="293" y="226"/>
                    </a:lnTo>
                    <a:lnTo>
                      <a:pt x="290" y="225"/>
                    </a:lnTo>
                    <a:lnTo>
                      <a:pt x="285" y="224"/>
                    </a:lnTo>
                    <a:lnTo>
                      <a:pt x="278" y="224"/>
                    </a:lnTo>
                    <a:lnTo>
                      <a:pt x="268" y="226"/>
                    </a:lnTo>
                    <a:lnTo>
                      <a:pt x="257" y="231"/>
                    </a:lnTo>
                    <a:lnTo>
                      <a:pt x="242" y="240"/>
                    </a:lnTo>
                    <a:lnTo>
                      <a:pt x="225" y="253"/>
                    </a:lnTo>
                    <a:lnTo>
                      <a:pt x="225" y="253"/>
                    </a:lnTo>
                    <a:lnTo>
                      <a:pt x="206" y="270"/>
                    </a:lnTo>
                    <a:lnTo>
                      <a:pt x="184" y="291"/>
                    </a:lnTo>
                    <a:lnTo>
                      <a:pt x="162" y="314"/>
                    </a:lnTo>
                    <a:lnTo>
                      <a:pt x="142" y="337"/>
                    </a:lnTo>
                    <a:lnTo>
                      <a:pt x="109" y="376"/>
                    </a:lnTo>
                    <a:lnTo>
                      <a:pt x="96" y="391"/>
                    </a:lnTo>
                    <a:lnTo>
                      <a:pt x="131" y="683"/>
                    </a:lnTo>
                    <a:lnTo>
                      <a:pt x="60" y="683"/>
                    </a:lnTo>
                    <a:lnTo>
                      <a:pt x="0" y="378"/>
                    </a:lnTo>
                    <a:lnTo>
                      <a:pt x="0" y="378"/>
                    </a:lnTo>
                    <a:lnTo>
                      <a:pt x="0" y="373"/>
                    </a:lnTo>
                    <a:lnTo>
                      <a:pt x="0" y="359"/>
                    </a:lnTo>
                    <a:lnTo>
                      <a:pt x="1" y="349"/>
                    </a:lnTo>
                    <a:lnTo>
                      <a:pt x="3" y="339"/>
                    </a:lnTo>
                    <a:lnTo>
                      <a:pt x="7" y="327"/>
                    </a:lnTo>
                    <a:lnTo>
                      <a:pt x="12" y="315"/>
                    </a:lnTo>
                    <a:lnTo>
                      <a:pt x="12" y="315"/>
                    </a:lnTo>
                    <a:lnTo>
                      <a:pt x="23" y="298"/>
                    </a:lnTo>
                    <a:lnTo>
                      <a:pt x="41" y="273"/>
                    </a:lnTo>
                    <a:lnTo>
                      <a:pt x="87" y="209"/>
                    </a:lnTo>
                    <a:lnTo>
                      <a:pt x="151" y="127"/>
                    </a:lnTo>
                    <a:lnTo>
                      <a:pt x="153" y="0"/>
                    </a:lnTo>
                    <a:lnTo>
                      <a:pt x="296" y="46"/>
                    </a:lnTo>
                    <a:lnTo>
                      <a:pt x="296" y="46"/>
                    </a:lnTo>
                    <a:lnTo>
                      <a:pt x="307" y="48"/>
                    </a:lnTo>
                    <a:lnTo>
                      <a:pt x="316" y="49"/>
                    </a:lnTo>
                    <a:lnTo>
                      <a:pt x="316" y="49"/>
                    </a:lnTo>
                    <a:lnTo>
                      <a:pt x="326" y="49"/>
                    </a:lnTo>
                    <a:lnTo>
                      <a:pt x="337" y="48"/>
                    </a:lnTo>
                    <a:lnTo>
                      <a:pt x="337" y="48"/>
                    </a:lnTo>
                    <a:lnTo>
                      <a:pt x="347" y="46"/>
                    </a:lnTo>
                    <a:lnTo>
                      <a:pt x="357" y="43"/>
                    </a:lnTo>
                    <a:lnTo>
                      <a:pt x="365" y="38"/>
                    </a:lnTo>
                    <a:lnTo>
                      <a:pt x="373" y="34"/>
                    </a:lnTo>
                    <a:lnTo>
                      <a:pt x="373" y="34"/>
                    </a:lnTo>
                    <a:lnTo>
                      <a:pt x="382" y="27"/>
                    </a:lnTo>
                    <a:lnTo>
                      <a:pt x="389" y="21"/>
                    </a:lnTo>
                    <a:lnTo>
                      <a:pt x="389" y="21"/>
                    </a:lnTo>
                    <a:lnTo>
                      <a:pt x="389" y="40"/>
                    </a:lnTo>
                    <a:lnTo>
                      <a:pt x="390" y="57"/>
                    </a:lnTo>
                    <a:lnTo>
                      <a:pt x="393" y="75"/>
                    </a:lnTo>
                    <a:lnTo>
                      <a:pt x="398" y="93"/>
                    </a:lnTo>
                    <a:lnTo>
                      <a:pt x="398" y="93"/>
                    </a:lnTo>
                    <a:lnTo>
                      <a:pt x="407" y="131"/>
                    </a:lnTo>
                    <a:lnTo>
                      <a:pt x="417" y="173"/>
                    </a:lnTo>
                    <a:lnTo>
                      <a:pt x="435" y="260"/>
                    </a:lnTo>
                    <a:lnTo>
                      <a:pt x="456" y="360"/>
                    </a:lnTo>
                    <a:lnTo>
                      <a:pt x="629" y="647"/>
                    </a:lnTo>
                    <a:lnTo>
                      <a:pt x="569" y="683"/>
                    </a:lnTo>
                    <a:lnTo>
                      <a:pt x="393" y="417"/>
                    </a:lnTo>
                    <a:lnTo>
                      <a:pt x="393" y="417"/>
                    </a:lnTo>
                    <a:lnTo>
                      <a:pt x="332" y="307"/>
                    </a:lnTo>
                    <a:lnTo>
                      <a:pt x="332" y="307"/>
                    </a:lnTo>
                    <a:lnTo>
                      <a:pt x="312" y="266"/>
                    </a:lnTo>
                    <a:lnTo>
                      <a:pt x="299" y="242"/>
                    </a:lnTo>
                    <a:lnTo>
                      <a:pt x="293" y="226"/>
                    </a:lnTo>
                    <a:lnTo>
                      <a:pt x="293" y="2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sp>
            <p:nvSpPr>
              <p:cNvPr id="25" name="Freeform 470"/>
              <p:cNvSpPr>
                <a:spLocks/>
              </p:cNvSpPr>
              <p:nvPr/>
            </p:nvSpPr>
            <p:spPr bwMode="auto">
              <a:xfrm>
                <a:off x="4456113" y="3670301"/>
                <a:ext cx="101600" cy="100013"/>
              </a:xfrm>
              <a:custGeom>
                <a:avLst/>
                <a:gdLst>
                  <a:gd name="T0" fmla="*/ 94 w 190"/>
                  <a:gd name="T1" fmla="*/ 0 h 190"/>
                  <a:gd name="T2" fmla="*/ 114 w 190"/>
                  <a:gd name="T3" fmla="*/ 2 h 190"/>
                  <a:gd name="T4" fmla="*/ 132 w 190"/>
                  <a:gd name="T5" fmla="*/ 8 h 190"/>
                  <a:gd name="T6" fmla="*/ 148 w 190"/>
                  <a:gd name="T7" fmla="*/ 17 h 190"/>
                  <a:gd name="T8" fmla="*/ 162 w 190"/>
                  <a:gd name="T9" fmla="*/ 27 h 190"/>
                  <a:gd name="T10" fmla="*/ 173 w 190"/>
                  <a:gd name="T11" fmla="*/ 42 h 190"/>
                  <a:gd name="T12" fmla="*/ 182 w 190"/>
                  <a:gd name="T13" fmla="*/ 58 h 190"/>
                  <a:gd name="T14" fmla="*/ 188 w 190"/>
                  <a:gd name="T15" fmla="*/ 76 h 190"/>
                  <a:gd name="T16" fmla="*/ 190 w 190"/>
                  <a:gd name="T17" fmla="*/ 95 h 190"/>
                  <a:gd name="T18" fmla="*/ 189 w 190"/>
                  <a:gd name="T19" fmla="*/ 105 h 190"/>
                  <a:gd name="T20" fmla="*/ 185 w 190"/>
                  <a:gd name="T21" fmla="*/ 123 h 190"/>
                  <a:gd name="T22" fmla="*/ 178 w 190"/>
                  <a:gd name="T23" fmla="*/ 140 h 190"/>
                  <a:gd name="T24" fmla="*/ 168 w 190"/>
                  <a:gd name="T25" fmla="*/ 156 h 190"/>
                  <a:gd name="T26" fmla="*/ 155 w 190"/>
                  <a:gd name="T27" fmla="*/ 168 h 190"/>
                  <a:gd name="T28" fmla="*/ 139 w 190"/>
                  <a:gd name="T29" fmla="*/ 179 h 190"/>
                  <a:gd name="T30" fmla="*/ 122 w 190"/>
                  <a:gd name="T31" fmla="*/ 186 h 190"/>
                  <a:gd name="T32" fmla="*/ 104 w 190"/>
                  <a:gd name="T33" fmla="*/ 190 h 190"/>
                  <a:gd name="T34" fmla="*/ 94 w 190"/>
                  <a:gd name="T35" fmla="*/ 190 h 190"/>
                  <a:gd name="T36" fmla="*/ 75 w 190"/>
                  <a:gd name="T37" fmla="*/ 189 h 190"/>
                  <a:gd name="T38" fmla="*/ 57 w 190"/>
                  <a:gd name="T39" fmla="*/ 183 h 190"/>
                  <a:gd name="T40" fmla="*/ 41 w 190"/>
                  <a:gd name="T41" fmla="*/ 174 h 190"/>
                  <a:gd name="T42" fmla="*/ 28 w 190"/>
                  <a:gd name="T43" fmla="*/ 162 h 190"/>
                  <a:gd name="T44" fmla="*/ 16 w 190"/>
                  <a:gd name="T45" fmla="*/ 149 h 190"/>
                  <a:gd name="T46" fmla="*/ 7 w 190"/>
                  <a:gd name="T47" fmla="*/ 132 h 190"/>
                  <a:gd name="T48" fmla="*/ 1 w 190"/>
                  <a:gd name="T49" fmla="*/ 115 h 190"/>
                  <a:gd name="T50" fmla="*/ 0 w 190"/>
                  <a:gd name="T51" fmla="*/ 95 h 190"/>
                  <a:gd name="T52" fmla="*/ 0 w 190"/>
                  <a:gd name="T53" fmla="*/ 86 h 190"/>
                  <a:gd name="T54" fmla="*/ 3 w 190"/>
                  <a:gd name="T55" fmla="*/ 67 h 190"/>
                  <a:gd name="T56" fmla="*/ 11 w 190"/>
                  <a:gd name="T57" fmla="*/ 49 h 190"/>
                  <a:gd name="T58" fmla="*/ 20 w 190"/>
                  <a:gd name="T59" fmla="*/ 35 h 190"/>
                  <a:gd name="T60" fmla="*/ 34 w 190"/>
                  <a:gd name="T61" fmla="*/ 21 h 190"/>
                  <a:gd name="T62" fmla="*/ 50 w 190"/>
                  <a:gd name="T63" fmla="*/ 12 h 190"/>
                  <a:gd name="T64" fmla="*/ 67 w 190"/>
                  <a:gd name="T65" fmla="*/ 4 h 190"/>
                  <a:gd name="T66" fmla="*/ 85 w 190"/>
                  <a:gd name="T67" fmla="*/ 1 h 190"/>
                  <a:gd name="T68" fmla="*/ 94 w 190"/>
                  <a:gd name="T69" fmla="*/ 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0" h="190">
                    <a:moveTo>
                      <a:pt x="94" y="0"/>
                    </a:moveTo>
                    <a:lnTo>
                      <a:pt x="94" y="0"/>
                    </a:lnTo>
                    <a:lnTo>
                      <a:pt x="104" y="1"/>
                    </a:lnTo>
                    <a:lnTo>
                      <a:pt x="114" y="2"/>
                    </a:lnTo>
                    <a:lnTo>
                      <a:pt x="122" y="4"/>
                    </a:lnTo>
                    <a:lnTo>
                      <a:pt x="132" y="8"/>
                    </a:lnTo>
                    <a:lnTo>
                      <a:pt x="139" y="12"/>
                    </a:lnTo>
                    <a:lnTo>
                      <a:pt x="148" y="17"/>
                    </a:lnTo>
                    <a:lnTo>
                      <a:pt x="155" y="21"/>
                    </a:lnTo>
                    <a:lnTo>
                      <a:pt x="162" y="27"/>
                    </a:lnTo>
                    <a:lnTo>
                      <a:pt x="168" y="35"/>
                    </a:lnTo>
                    <a:lnTo>
                      <a:pt x="173" y="42"/>
                    </a:lnTo>
                    <a:lnTo>
                      <a:pt x="178" y="49"/>
                    </a:lnTo>
                    <a:lnTo>
                      <a:pt x="182" y="58"/>
                    </a:lnTo>
                    <a:lnTo>
                      <a:pt x="185" y="67"/>
                    </a:lnTo>
                    <a:lnTo>
                      <a:pt x="188" y="76"/>
                    </a:lnTo>
                    <a:lnTo>
                      <a:pt x="189" y="86"/>
                    </a:lnTo>
                    <a:lnTo>
                      <a:pt x="190" y="95"/>
                    </a:lnTo>
                    <a:lnTo>
                      <a:pt x="190" y="95"/>
                    </a:lnTo>
                    <a:lnTo>
                      <a:pt x="189" y="105"/>
                    </a:lnTo>
                    <a:lnTo>
                      <a:pt x="188" y="115"/>
                    </a:lnTo>
                    <a:lnTo>
                      <a:pt x="185" y="123"/>
                    </a:lnTo>
                    <a:lnTo>
                      <a:pt x="182" y="132"/>
                    </a:lnTo>
                    <a:lnTo>
                      <a:pt x="178" y="140"/>
                    </a:lnTo>
                    <a:lnTo>
                      <a:pt x="173" y="149"/>
                    </a:lnTo>
                    <a:lnTo>
                      <a:pt x="168" y="156"/>
                    </a:lnTo>
                    <a:lnTo>
                      <a:pt x="162" y="162"/>
                    </a:lnTo>
                    <a:lnTo>
                      <a:pt x="155" y="168"/>
                    </a:lnTo>
                    <a:lnTo>
                      <a:pt x="148" y="174"/>
                    </a:lnTo>
                    <a:lnTo>
                      <a:pt x="139" y="179"/>
                    </a:lnTo>
                    <a:lnTo>
                      <a:pt x="132" y="183"/>
                    </a:lnTo>
                    <a:lnTo>
                      <a:pt x="122" y="186"/>
                    </a:lnTo>
                    <a:lnTo>
                      <a:pt x="114" y="189"/>
                    </a:lnTo>
                    <a:lnTo>
                      <a:pt x="104" y="190"/>
                    </a:lnTo>
                    <a:lnTo>
                      <a:pt x="94" y="190"/>
                    </a:lnTo>
                    <a:lnTo>
                      <a:pt x="94" y="190"/>
                    </a:lnTo>
                    <a:lnTo>
                      <a:pt x="85" y="190"/>
                    </a:lnTo>
                    <a:lnTo>
                      <a:pt x="75" y="189"/>
                    </a:lnTo>
                    <a:lnTo>
                      <a:pt x="67" y="186"/>
                    </a:lnTo>
                    <a:lnTo>
                      <a:pt x="57" y="183"/>
                    </a:lnTo>
                    <a:lnTo>
                      <a:pt x="50" y="179"/>
                    </a:lnTo>
                    <a:lnTo>
                      <a:pt x="41" y="174"/>
                    </a:lnTo>
                    <a:lnTo>
                      <a:pt x="34" y="168"/>
                    </a:lnTo>
                    <a:lnTo>
                      <a:pt x="28" y="162"/>
                    </a:lnTo>
                    <a:lnTo>
                      <a:pt x="20" y="156"/>
                    </a:lnTo>
                    <a:lnTo>
                      <a:pt x="16" y="149"/>
                    </a:lnTo>
                    <a:lnTo>
                      <a:pt x="11" y="140"/>
                    </a:lnTo>
                    <a:lnTo>
                      <a:pt x="7" y="132"/>
                    </a:lnTo>
                    <a:lnTo>
                      <a:pt x="3" y="123"/>
                    </a:lnTo>
                    <a:lnTo>
                      <a:pt x="1" y="115"/>
                    </a:lnTo>
                    <a:lnTo>
                      <a:pt x="0" y="105"/>
                    </a:lnTo>
                    <a:lnTo>
                      <a:pt x="0" y="95"/>
                    </a:lnTo>
                    <a:lnTo>
                      <a:pt x="0" y="95"/>
                    </a:lnTo>
                    <a:lnTo>
                      <a:pt x="0" y="86"/>
                    </a:lnTo>
                    <a:lnTo>
                      <a:pt x="1" y="76"/>
                    </a:lnTo>
                    <a:lnTo>
                      <a:pt x="3" y="67"/>
                    </a:lnTo>
                    <a:lnTo>
                      <a:pt x="7" y="58"/>
                    </a:lnTo>
                    <a:lnTo>
                      <a:pt x="11" y="49"/>
                    </a:lnTo>
                    <a:lnTo>
                      <a:pt x="16" y="42"/>
                    </a:lnTo>
                    <a:lnTo>
                      <a:pt x="20" y="35"/>
                    </a:lnTo>
                    <a:lnTo>
                      <a:pt x="28" y="27"/>
                    </a:lnTo>
                    <a:lnTo>
                      <a:pt x="34" y="21"/>
                    </a:lnTo>
                    <a:lnTo>
                      <a:pt x="41" y="17"/>
                    </a:lnTo>
                    <a:lnTo>
                      <a:pt x="50" y="12"/>
                    </a:lnTo>
                    <a:lnTo>
                      <a:pt x="57" y="8"/>
                    </a:lnTo>
                    <a:lnTo>
                      <a:pt x="67" y="4"/>
                    </a:lnTo>
                    <a:lnTo>
                      <a:pt x="75" y="2"/>
                    </a:lnTo>
                    <a:lnTo>
                      <a:pt x="85" y="1"/>
                    </a:lnTo>
                    <a:lnTo>
                      <a:pt x="94" y="0"/>
                    </a:lnTo>
                    <a:lnTo>
                      <a:pt x="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sp>
            <p:nvSpPr>
              <p:cNvPr id="26" name="Freeform 471"/>
              <p:cNvSpPr>
                <a:spLocks/>
              </p:cNvSpPr>
              <p:nvPr/>
            </p:nvSpPr>
            <p:spPr bwMode="auto">
              <a:xfrm>
                <a:off x="4427538" y="3778251"/>
                <a:ext cx="192088" cy="166688"/>
              </a:xfrm>
              <a:custGeom>
                <a:avLst/>
                <a:gdLst>
                  <a:gd name="T0" fmla="*/ 181 w 364"/>
                  <a:gd name="T1" fmla="*/ 208 h 315"/>
                  <a:gd name="T2" fmla="*/ 174 w 364"/>
                  <a:gd name="T3" fmla="*/ 190 h 315"/>
                  <a:gd name="T4" fmla="*/ 169 w 364"/>
                  <a:gd name="T5" fmla="*/ 163 h 315"/>
                  <a:gd name="T6" fmla="*/ 165 w 364"/>
                  <a:gd name="T7" fmla="*/ 99 h 315"/>
                  <a:gd name="T8" fmla="*/ 165 w 364"/>
                  <a:gd name="T9" fmla="*/ 41 h 315"/>
                  <a:gd name="T10" fmla="*/ 164 w 364"/>
                  <a:gd name="T11" fmla="*/ 2 h 315"/>
                  <a:gd name="T12" fmla="*/ 188 w 364"/>
                  <a:gd name="T13" fmla="*/ 0 h 315"/>
                  <a:gd name="T14" fmla="*/ 238 w 364"/>
                  <a:gd name="T15" fmla="*/ 1 h 315"/>
                  <a:gd name="T16" fmla="*/ 273 w 364"/>
                  <a:gd name="T17" fmla="*/ 3 h 315"/>
                  <a:gd name="T18" fmla="*/ 308 w 364"/>
                  <a:gd name="T19" fmla="*/ 11 h 315"/>
                  <a:gd name="T20" fmla="*/ 337 w 364"/>
                  <a:gd name="T21" fmla="*/ 24 h 315"/>
                  <a:gd name="T22" fmla="*/ 348 w 364"/>
                  <a:gd name="T23" fmla="*/ 32 h 315"/>
                  <a:gd name="T24" fmla="*/ 357 w 364"/>
                  <a:gd name="T25" fmla="*/ 43 h 315"/>
                  <a:gd name="T26" fmla="*/ 363 w 364"/>
                  <a:gd name="T27" fmla="*/ 55 h 315"/>
                  <a:gd name="T28" fmla="*/ 364 w 364"/>
                  <a:gd name="T29" fmla="*/ 70 h 315"/>
                  <a:gd name="T30" fmla="*/ 362 w 364"/>
                  <a:gd name="T31" fmla="*/ 86 h 315"/>
                  <a:gd name="T32" fmla="*/ 348 w 364"/>
                  <a:gd name="T33" fmla="*/ 137 h 315"/>
                  <a:gd name="T34" fmla="*/ 324 w 364"/>
                  <a:gd name="T35" fmla="*/ 231 h 315"/>
                  <a:gd name="T36" fmla="*/ 315 w 364"/>
                  <a:gd name="T37" fmla="*/ 275 h 315"/>
                  <a:gd name="T38" fmla="*/ 309 w 364"/>
                  <a:gd name="T39" fmla="*/ 282 h 315"/>
                  <a:gd name="T40" fmla="*/ 296 w 364"/>
                  <a:gd name="T41" fmla="*/ 297 h 315"/>
                  <a:gd name="T42" fmla="*/ 289 w 364"/>
                  <a:gd name="T43" fmla="*/ 302 h 315"/>
                  <a:gd name="T44" fmla="*/ 274 w 364"/>
                  <a:gd name="T45" fmla="*/ 309 h 315"/>
                  <a:gd name="T46" fmla="*/ 258 w 364"/>
                  <a:gd name="T47" fmla="*/ 314 h 315"/>
                  <a:gd name="T48" fmla="*/ 250 w 364"/>
                  <a:gd name="T49" fmla="*/ 315 h 315"/>
                  <a:gd name="T50" fmla="*/ 243 w 364"/>
                  <a:gd name="T51" fmla="*/ 315 h 315"/>
                  <a:gd name="T52" fmla="*/ 227 w 364"/>
                  <a:gd name="T53" fmla="*/ 313 h 315"/>
                  <a:gd name="T54" fmla="*/ 227 w 364"/>
                  <a:gd name="T55" fmla="*/ 313 h 315"/>
                  <a:gd name="T56" fmla="*/ 0 w 364"/>
                  <a:gd name="T57" fmla="*/ 239 h 315"/>
                  <a:gd name="T58" fmla="*/ 74 w 364"/>
                  <a:gd name="T59" fmla="*/ 197 h 315"/>
                  <a:gd name="T60" fmla="*/ 229 w 364"/>
                  <a:gd name="T61" fmla="*/ 240 h 315"/>
                  <a:gd name="T62" fmla="*/ 232 w 364"/>
                  <a:gd name="T63" fmla="*/ 210 h 315"/>
                  <a:gd name="T64" fmla="*/ 234 w 364"/>
                  <a:gd name="T65" fmla="*/ 190 h 315"/>
                  <a:gd name="T66" fmla="*/ 238 w 364"/>
                  <a:gd name="T67" fmla="*/ 172 h 315"/>
                  <a:gd name="T68" fmla="*/ 243 w 364"/>
                  <a:gd name="T69" fmla="*/ 154 h 315"/>
                  <a:gd name="T70" fmla="*/ 255 w 364"/>
                  <a:gd name="T71" fmla="*/ 117 h 315"/>
                  <a:gd name="T72" fmla="*/ 271 w 364"/>
                  <a:gd name="T73" fmla="*/ 83 h 315"/>
                  <a:gd name="T74" fmla="*/ 255 w 364"/>
                  <a:gd name="T75" fmla="*/ 74 h 315"/>
                  <a:gd name="T76" fmla="*/ 237 w 364"/>
                  <a:gd name="T77" fmla="*/ 110 h 315"/>
                  <a:gd name="T78" fmla="*/ 224 w 364"/>
                  <a:gd name="T79" fmla="*/ 149 h 315"/>
                  <a:gd name="T80" fmla="*/ 220 w 364"/>
                  <a:gd name="T81" fmla="*/ 168 h 315"/>
                  <a:gd name="T82" fmla="*/ 216 w 364"/>
                  <a:gd name="T83" fmla="*/ 188 h 315"/>
                  <a:gd name="T84" fmla="*/ 212 w 364"/>
                  <a:gd name="T85" fmla="*/ 217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4" h="315">
                    <a:moveTo>
                      <a:pt x="181" y="208"/>
                    </a:moveTo>
                    <a:lnTo>
                      <a:pt x="181" y="208"/>
                    </a:lnTo>
                    <a:lnTo>
                      <a:pt x="177" y="201"/>
                    </a:lnTo>
                    <a:lnTo>
                      <a:pt x="174" y="190"/>
                    </a:lnTo>
                    <a:lnTo>
                      <a:pt x="171" y="177"/>
                    </a:lnTo>
                    <a:lnTo>
                      <a:pt x="169" y="163"/>
                    </a:lnTo>
                    <a:lnTo>
                      <a:pt x="166" y="132"/>
                    </a:lnTo>
                    <a:lnTo>
                      <a:pt x="165" y="99"/>
                    </a:lnTo>
                    <a:lnTo>
                      <a:pt x="165" y="68"/>
                    </a:lnTo>
                    <a:lnTo>
                      <a:pt x="165" y="41"/>
                    </a:lnTo>
                    <a:lnTo>
                      <a:pt x="166" y="17"/>
                    </a:lnTo>
                    <a:lnTo>
                      <a:pt x="164" y="2"/>
                    </a:lnTo>
                    <a:lnTo>
                      <a:pt x="164" y="2"/>
                    </a:lnTo>
                    <a:lnTo>
                      <a:pt x="188" y="0"/>
                    </a:lnTo>
                    <a:lnTo>
                      <a:pt x="220" y="0"/>
                    </a:lnTo>
                    <a:lnTo>
                      <a:pt x="238" y="1"/>
                    </a:lnTo>
                    <a:lnTo>
                      <a:pt x="256" y="2"/>
                    </a:lnTo>
                    <a:lnTo>
                      <a:pt x="273" y="3"/>
                    </a:lnTo>
                    <a:lnTo>
                      <a:pt x="291" y="7"/>
                    </a:lnTo>
                    <a:lnTo>
                      <a:pt x="308" y="11"/>
                    </a:lnTo>
                    <a:lnTo>
                      <a:pt x="323" y="17"/>
                    </a:lnTo>
                    <a:lnTo>
                      <a:pt x="337" y="24"/>
                    </a:lnTo>
                    <a:lnTo>
                      <a:pt x="342" y="28"/>
                    </a:lnTo>
                    <a:lnTo>
                      <a:pt x="348" y="32"/>
                    </a:lnTo>
                    <a:lnTo>
                      <a:pt x="353" y="37"/>
                    </a:lnTo>
                    <a:lnTo>
                      <a:pt x="357" y="43"/>
                    </a:lnTo>
                    <a:lnTo>
                      <a:pt x="360" y="48"/>
                    </a:lnTo>
                    <a:lnTo>
                      <a:pt x="363" y="55"/>
                    </a:lnTo>
                    <a:lnTo>
                      <a:pt x="364" y="61"/>
                    </a:lnTo>
                    <a:lnTo>
                      <a:pt x="364" y="70"/>
                    </a:lnTo>
                    <a:lnTo>
                      <a:pt x="364" y="77"/>
                    </a:lnTo>
                    <a:lnTo>
                      <a:pt x="362" y="86"/>
                    </a:lnTo>
                    <a:lnTo>
                      <a:pt x="362" y="86"/>
                    </a:lnTo>
                    <a:lnTo>
                      <a:pt x="348" y="137"/>
                    </a:lnTo>
                    <a:lnTo>
                      <a:pt x="335" y="185"/>
                    </a:lnTo>
                    <a:lnTo>
                      <a:pt x="324" y="231"/>
                    </a:lnTo>
                    <a:lnTo>
                      <a:pt x="319" y="253"/>
                    </a:lnTo>
                    <a:lnTo>
                      <a:pt x="315" y="275"/>
                    </a:lnTo>
                    <a:lnTo>
                      <a:pt x="315" y="275"/>
                    </a:lnTo>
                    <a:lnTo>
                      <a:pt x="309" y="282"/>
                    </a:lnTo>
                    <a:lnTo>
                      <a:pt x="303" y="290"/>
                    </a:lnTo>
                    <a:lnTo>
                      <a:pt x="296" y="297"/>
                    </a:lnTo>
                    <a:lnTo>
                      <a:pt x="289" y="302"/>
                    </a:lnTo>
                    <a:lnTo>
                      <a:pt x="289" y="302"/>
                    </a:lnTo>
                    <a:lnTo>
                      <a:pt x="282" y="307"/>
                    </a:lnTo>
                    <a:lnTo>
                      <a:pt x="274" y="309"/>
                    </a:lnTo>
                    <a:lnTo>
                      <a:pt x="267" y="313"/>
                    </a:lnTo>
                    <a:lnTo>
                      <a:pt x="258" y="314"/>
                    </a:lnTo>
                    <a:lnTo>
                      <a:pt x="258" y="314"/>
                    </a:lnTo>
                    <a:lnTo>
                      <a:pt x="250" y="315"/>
                    </a:lnTo>
                    <a:lnTo>
                      <a:pt x="243" y="315"/>
                    </a:lnTo>
                    <a:lnTo>
                      <a:pt x="243" y="315"/>
                    </a:lnTo>
                    <a:lnTo>
                      <a:pt x="234" y="314"/>
                    </a:lnTo>
                    <a:lnTo>
                      <a:pt x="227" y="313"/>
                    </a:lnTo>
                    <a:lnTo>
                      <a:pt x="227" y="313"/>
                    </a:lnTo>
                    <a:lnTo>
                      <a:pt x="227" y="313"/>
                    </a:lnTo>
                    <a:lnTo>
                      <a:pt x="70" y="263"/>
                    </a:lnTo>
                    <a:lnTo>
                      <a:pt x="0" y="239"/>
                    </a:lnTo>
                    <a:lnTo>
                      <a:pt x="4" y="178"/>
                    </a:lnTo>
                    <a:lnTo>
                      <a:pt x="74" y="197"/>
                    </a:lnTo>
                    <a:lnTo>
                      <a:pt x="229" y="240"/>
                    </a:lnTo>
                    <a:lnTo>
                      <a:pt x="229" y="240"/>
                    </a:lnTo>
                    <a:lnTo>
                      <a:pt x="231" y="220"/>
                    </a:lnTo>
                    <a:lnTo>
                      <a:pt x="232" y="210"/>
                    </a:lnTo>
                    <a:lnTo>
                      <a:pt x="232" y="210"/>
                    </a:lnTo>
                    <a:lnTo>
                      <a:pt x="234" y="190"/>
                    </a:lnTo>
                    <a:lnTo>
                      <a:pt x="234" y="190"/>
                    </a:lnTo>
                    <a:lnTo>
                      <a:pt x="238" y="172"/>
                    </a:lnTo>
                    <a:lnTo>
                      <a:pt x="243" y="154"/>
                    </a:lnTo>
                    <a:lnTo>
                      <a:pt x="243" y="154"/>
                    </a:lnTo>
                    <a:lnTo>
                      <a:pt x="248" y="134"/>
                    </a:lnTo>
                    <a:lnTo>
                      <a:pt x="255" y="117"/>
                    </a:lnTo>
                    <a:lnTo>
                      <a:pt x="262" y="99"/>
                    </a:lnTo>
                    <a:lnTo>
                      <a:pt x="271" y="83"/>
                    </a:lnTo>
                    <a:lnTo>
                      <a:pt x="255" y="74"/>
                    </a:lnTo>
                    <a:lnTo>
                      <a:pt x="255" y="74"/>
                    </a:lnTo>
                    <a:lnTo>
                      <a:pt x="245" y="92"/>
                    </a:lnTo>
                    <a:lnTo>
                      <a:pt x="237" y="110"/>
                    </a:lnTo>
                    <a:lnTo>
                      <a:pt x="231" y="129"/>
                    </a:lnTo>
                    <a:lnTo>
                      <a:pt x="224" y="149"/>
                    </a:lnTo>
                    <a:lnTo>
                      <a:pt x="224" y="149"/>
                    </a:lnTo>
                    <a:lnTo>
                      <a:pt x="220" y="168"/>
                    </a:lnTo>
                    <a:lnTo>
                      <a:pt x="216" y="188"/>
                    </a:lnTo>
                    <a:lnTo>
                      <a:pt x="216" y="188"/>
                    </a:lnTo>
                    <a:lnTo>
                      <a:pt x="214" y="207"/>
                    </a:lnTo>
                    <a:lnTo>
                      <a:pt x="212" y="217"/>
                    </a:lnTo>
                    <a:lnTo>
                      <a:pt x="181" y="2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sp>
            <p:nvSpPr>
              <p:cNvPr id="27" name="Freeform 472"/>
              <p:cNvSpPr>
                <a:spLocks/>
              </p:cNvSpPr>
              <p:nvPr/>
            </p:nvSpPr>
            <p:spPr bwMode="auto">
              <a:xfrm>
                <a:off x="3867150" y="3749676"/>
                <a:ext cx="474663" cy="325438"/>
              </a:xfrm>
              <a:custGeom>
                <a:avLst/>
                <a:gdLst>
                  <a:gd name="T0" fmla="*/ 841 w 898"/>
                  <a:gd name="T1" fmla="*/ 502 h 615"/>
                  <a:gd name="T2" fmla="*/ 898 w 898"/>
                  <a:gd name="T3" fmla="*/ 615 h 615"/>
                  <a:gd name="T4" fmla="*/ 772 w 898"/>
                  <a:gd name="T5" fmla="*/ 605 h 615"/>
                  <a:gd name="T6" fmla="*/ 794 w 898"/>
                  <a:gd name="T7" fmla="*/ 573 h 615"/>
                  <a:gd name="T8" fmla="*/ 0 w 898"/>
                  <a:gd name="T9" fmla="*/ 38 h 615"/>
                  <a:gd name="T10" fmla="*/ 26 w 898"/>
                  <a:gd name="T11" fmla="*/ 0 h 615"/>
                  <a:gd name="T12" fmla="*/ 819 w 898"/>
                  <a:gd name="T13" fmla="*/ 535 h 615"/>
                  <a:gd name="T14" fmla="*/ 841 w 898"/>
                  <a:gd name="T15" fmla="*/ 502 h 6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8" h="615">
                    <a:moveTo>
                      <a:pt x="841" y="502"/>
                    </a:moveTo>
                    <a:lnTo>
                      <a:pt x="898" y="615"/>
                    </a:lnTo>
                    <a:lnTo>
                      <a:pt x="772" y="605"/>
                    </a:lnTo>
                    <a:lnTo>
                      <a:pt x="794" y="573"/>
                    </a:lnTo>
                    <a:lnTo>
                      <a:pt x="0" y="38"/>
                    </a:lnTo>
                    <a:lnTo>
                      <a:pt x="26" y="0"/>
                    </a:lnTo>
                    <a:lnTo>
                      <a:pt x="819" y="535"/>
                    </a:lnTo>
                    <a:lnTo>
                      <a:pt x="841" y="5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sp>
            <p:nvSpPr>
              <p:cNvPr id="28" name="Freeform 473"/>
              <p:cNvSpPr>
                <a:spLocks/>
              </p:cNvSpPr>
              <p:nvPr/>
            </p:nvSpPr>
            <p:spPr bwMode="auto">
              <a:xfrm>
                <a:off x="4121150" y="3636963"/>
                <a:ext cx="231775" cy="261938"/>
              </a:xfrm>
              <a:custGeom>
                <a:avLst/>
                <a:gdLst>
                  <a:gd name="T0" fmla="*/ 438 w 438"/>
                  <a:gd name="T1" fmla="*/ 36 h 496"/>
                  <a:gd name="T2" fmla="*/ 421 w 438"/>
                  <a:gd name="T3" fmla="*/ 43 h 496"/>
                  <a:gd name="T4" fmla="*/ 404 w 438"/>
                  <a:gd name="T5" fmla="*/ 51 h 496"/>
                  <a:gd name="T6" fmla="*/ 388 w 438"/>
                  <a:gd name="T7" fmla="*/ 64 h 496"/>
                  <a:gd name="T8" fmla="*/ 373 w 438"/>
                  <a:gd name="T9" fmla="*/ 79 h 496"/>
                  <a:gd name="T10" fmla="*/ 365 w 438"/>
                  <a:gd name="T11" fmla="*/ 91 h 496"/>
                  <a:gd name="T12" fmla="*/ 351 w 438"/>
                  <a:gd name="T13" fmla="*/ 118 h 496"/>
                  <a:gd name="T14" fmla="*/ 347 w 438"/>
                  <a:gd name="T15" fmla="*/ 146 h 496"/>
                  <a:gd name="T16" fmla="*/ 348 w 438"/>
                  <a:gd name="T17" fmla="*/ 173 h 496"/>
                  <a:gd name="T18" fmla="*/ 350 w 438"/>
                  <a:gd name="T19" fmla="*/ 186 h 496"/>
                  <a:gd name="T20" fmla="*/ 321 w 438"/>
                  <a:gd name="T21" fmla="*/ 192 h 496"/>
                  <a:gd name="T22" fmla="*/ 293 w 438"/>
                  <a:gd name="T23" fmla="*/ 203 h 496"/>
                  <a:gd name="T24" fmla="*/ 266 w 438"/>
                  <a:gd name="T25" fmla="*/ 220 h 496"/>
                  <a:gd name="T26" fmla="*/ 242 w 438"/>
                  <a:gd name="T27" fmla="*/ 243 h 496"/>
                  <a:gd name="T28" fmla="*/ 337 w 438"/>
                  <a:gd name="T29" fmla="*/ 341 h 496"/>
                  <a:gd name="T30" fmla="*/ 231 w 438"/>
                  <a:gd name="T31" fmla="*/ 258 h 496"/>
                  <a:gd name="T32" fmla="*/ 214 w 438"/>
                  <a:gd name="T33" fmla="*/ 286 h 496"/>
                  <a:gd name="T34" fmla="*/ 203 w 438"/>
                  <a:gd name="T35" fmla="*/ 315 h 496"/>
                  <a:gd name="T36" fmla="*/ 199 w 438"/>
                  <a:gd name="T37" fmla="*/ 345 h 496"/>
                  <a:gd name="T38" fmla="*/ 200 w 438"/>
                  <a:gd name="T39" fmla="*/ 374 h 496"/>
                  <a:gd name="T40" fmla="*/ 186 w 438"/>
                  <a:gd name="T41" fmla="*/ 374 h 496"/>
                  <a:gd name="T42" fmla="*/ 160 w 438"/>
                  <a:gd name="T43" fmla="*/ 379 h 496"/>
                  <a:gd name="T44" fmla="*/ 134 w 438"/>
                  <a:gd name="T45" fmla="*/ 391 h 496"/>
                  <a:gd name="T46" fmla="*/ 112 w 438"/>
                  <a:gd name="T47" fmla="*/ 409 h 496"/>
                  <a:gd name="T48" fmla="*/ 101 w 438"/>
                  <a:gd name="T49" fmla="*/ 420 h 496"/>
                  <a:gd name="T50" fmla="*/ 89 w 438"/>
                  <a:gd name="T51" fmla="*/ 438 h 496"/>
                  <a:gd name="T52" fmla="*/ 81 w 438"/>
                  <a:gd name="T53" fmla="*/ 457 h 496"/>
                  <a:gd name="T54" fmla="*/ 76 w 438"/>
                  <a:gd name="T55" fmla="*/ 476 h 496"/>
                  <a:gd name="T56" fmla="*/ 75 w 438"/>
                  <a:gd name="T57" fmla="*/ 496 h 496"/>
                  <a:gd name="T58" fmla="*/ 58 w 438"/>
                  <a:gd name="T59" fmla="*/ 475 h 496"/>
                  <a:gd name="T60" fmla="*/ 31 w 438"/>
                  <a:gd name="T61" fmla="*/ 432 h 496"/>
                  <a:gd name="T62" fmla="*/ 13 w 438"/>
                  <a:gd name="T63" fmla="*/ 386 h 496"/>
                  <a:gd name="T64" fmla="*/ 2 w 438"/>
                  <a:gd name="T65" fmla="*/ 338 h 496"/>
                  <a:gd name="T66" fmla="*/ 0 w 438"/>
                  <a:gd name="T67" fmla="*/ 288 h 496"/>
                  <a:gd name="T68" fmla="*/ 6 w 438"/>
                  <a:gd name="T69" fmla="*/ 239 h 496"/>
                  <a:gd name="T70" fmla="*/ 19 w 438"/>
                  <a:gd name="T71" fmla="*/ 191 h 496"/>
                  <a:gd name="T72" fmla="*/ 42 w 438"/>
                  <a:gd name="T73" fmla="*/ 145 h 496"/>
                  <a:gd name="T74" fmla="*/ 50 w 438"/>
                  <a:gd name="T75" fmla="*/ 118 h 496"/>
                  <a:gd name="T76" fmla="*/ 47 w 438"/>
                  <a:gd name="T77" fmla="*/ 115 h 496"/>
                  <a:gd name="T78" fmla="*/ 46 w 438"/>
                  <a:gd name="T79" fmla="*/ 105 h 496"/>
                  <a:gd name="T80" fmla="*/ 48 w 438"/>
                  <a:gd name="T81" fmla="*/ 100 h 496"/>
                  <a:gd name="T82" fmla="*/ 57 w 438"/>
                  <a:gd name="T83" fmla="*/ 96 h 496"/>
                  <a:gd name="T84" fmla="*/ 66 w 438"/>
                  <a:gd name="T85" fmla="*/ 99 h 496"/>
                  <a:gd name="T86" fmla="*/ 72 w 438"/>
                  <a:gd name="T87" fmla="*/ 104 h 496"/>
                  <a:gd name="T88" fmla="*/ 109 w 438"/>
                  <a:gd name="T89" fmla="*/ 67 h 496"/>
                  <a:gd name="T90" fmla="*/ 151 w 438"/>
                  <a:gd name="T91" fmla="*/ 38 h 496"/>
                  <a:gd name="T92" fmla="*/ 196 w 438"/>
                  <a:gd name="T93" fmla="*/ 17 h 496"/>
                  <a:gd name="T94" fmla="*/ 245 w 438"/>
                  <a:gd name="T95" fmla="*/ 5 h 496"/>
                  <a:gd name="T96" fmla="*/ 293 w 438"/>
                  <a:gd name="T97" fmla="*/ 0 h 496"/>
                  <a:gd name="T98" fmla="*/ 343 w 438"/>
                  <a:gd name="T99" fmla="*/ 4 h 496"/>
                  <a:gd name="T100" fmla="*/ 391 w 438"/>
                  <a:gd name="T101" fmla="*/ 16 h 496"/>
                  <a:gd name="T102" fmla="*/ 438 w 438"/>
                  <a:gd name="T103" fmla="*/ 36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38" h="496">
                    <a:moveTo>
                      <a:pt x="438" y="36"/>
                    </a:moveTo>
                    <a:lnTo>
                      <a:pt x="438" y="36"/>
                    </a:lnTo>
                    <a:lnTo>
                      <a:pt x="429" y="39"/>
                    </a:lnTo>
                    <a:lnTo>
                      <a:pt x="421" y="43"/>
                    </a:lnTo>
                    <a:lnTo>
                      <a:pt x="412" y="47"/>
                    </a:lnTo>
                    <a:lnTo>
                      <a:pt x="404" y="51"/>
                    </a:lnTo>
                    <a:lnTo>
                      <a:pt x="395" y="57"/>
                    </a:lnTo>
                    <a:lnTo>
                      <a:pt x="388" y="64"/>
                    </a:lnTo>
                    <a:lnTo>
                      <a:pt x="380" y="71"/>
                    </a:lnTo>
                    <a:lnTo>
                      <a:pt x="373" y="79"/>
                    </a:lnTo>
                    <a:lnTo>
                      <a:pt x="373" y="79"/>
                    </a:lnTo>
                    <a:lnTo>
                      <a:pt x="365" y="91"/>
                    </a:lnTo>
                    <a:lnTo>
                      <a:pt x="357" y="105"/>
                    </a:lnTo>
                    <a:lnTo>
                      <a:pt x="351" y="118"/>
                    </a:lnTo>
                    <a:lnTo>
                      <a:pt x="348" y="133"/>
                    </a:lnTo>
                    <a:lnTo>
                      <a:pt x="347" y="146"/>
                    </a:lnTo>
                    <a:lnTo>
                      <a:pt x="347" y="159"/>
                    </a:lnTo>
                    <a:lnTo>
                      <a:pt x="348" y="173"/>
                    </a:lnTo>
                    <a:lnTo>
                      <a:pt x="350" y="186"/>
                    </a:lnTo>
                    <a:lnTo>
                      <a:pt x="350" y="186"/>
                    </a:lnTo>
                    <a:lnTo>
                      <a:pt x="336" y="189"/>
                    </a:lnTo>
                    <a:lnTo>
                      <a:pt x="321" y="192"/>
                    </a:lnTo>
                    <a:lnTo>
                      <a:pt x="308" y="197"/>
                    </a:lnTo>
                    <a:lnTo>
                      <a:pt x="293" y="203"/>
                    </a:lnTo>
                    <a:lnTo>
                      <a:pt x="280" y="212"/>
                    </a:lnTo>
                    <a:lnTo>
                      <a:pt x="266" y="220"/>
                    </a:lnTo>
                    <a:lnTo>
                      <a:pt x="254" y="231"/>
                    </a:lnTo>
                    <a:lnTo>
                      <a:pt x="242" y="243"/>
                    </a:lnTo>
                    <a:lnTo>
                      <a:pt x="348" y="327"/>
                    </a:lnTo>
                    <a:lnTo>
                      <a:pt x="337" y="341"/>
                    </a:lnTo>
                    <a:lnTo>
                      <a:pt x="231" y="258"/>
                    </a:lnTo>
                    <a:lnTo>
                      <a:pt x="231" y="258"/>
                    </a:lnTo>
                    <a:lnTo>
                      <a:pt x="223" y="271"/>
                    </a:lnTo>
                    <a:lnTo>
                      <a:pt x="214" y="286"/>
                    </a:lnTo>
                    <a:lnTo>
                      <a:pt x="208" y="300"/>
                    </a:lnTo>
                    <a:lnTo>
                      <a:pt x="203" y="315"/>
                    </a:lnTo>
                    <a:lnTo>
                      <a:pt x="201" y="330"/>
                    </a:lnTo>
                    <a:lnTo>
                      <a:pt x="199" y="345"/>
                    </a:lnTo>
                    <a:lnTo>
                      <a:pt x="199" y="360"/>
                    </a:lnTo>
                    <a:lnTo>
                      <a:pt x="200" y="374"/>
                    </a:lnTo>
                    <a:lnTo>
                      <a:pt x="200" y="374"/>
                    </a:lnTo>
                    <a:lnTo>
                      <a:pt x="186" y="374"/>
                    </a:lnTo>
                    <a:lnTo>
                      <a:pt x="173" y="375"/>
                    </a:lnTo>
                    <a:lnTo>
                      <a:pt x="160" y="379"/>
                    </a:lnTo>
                    <a:lnTo>
                      <a:pt x="148" y="384"/>
                    </a:lnTo>
                    <a:lnTo>
                      <a:pt x="134" y="391"/>
                    </a:lnTo>
                    <a:lnTo>
                      <a:pt x="123" y="400"/>
                    </a:lnTo>
                    <a:lnTo>
                      <a:pt x="112" y="409"/>
                    </a:lnTo>
                    <a:lnTo>
                      <a:pt x="101" y="420"/>
                    </a:lnTo>
                    <a:lnTo>
                      <a:pt x="101" y="420"/>
                    </a:lnTo>
                    <a:lnTo>
                      <a:pt x="95" y="429"/>
                    </a:lnTo>
                    <a:lnTo>
                      <a:pt x="89" y="438"/>
                    </a:lnTo>
                    <a:lnTo>
                      <a:pt x="86" y="447"/>
                    </a:lnTo>
                    <a:lnTo>
                      <a:pt x="81" y="457"/>
                    </a:lnTo>
                    <a:lnTo>
                      <a:pt x="78" y="466"/>
                    </a:lnTo>
                    <a:lnTo>
                      <a:pt x="76" y="476"/>
                    </a:lnTo>
                    <a:lnTo>
                      <a:pt x="75" y="486"/>
                    </a:lnTo>
                    <a:lnTo>
                      <a:pt x="75" y="496"/>
                    </a:lnTo>
                    <a:lnTo>
                      <a:pt x="75" y="496"/>
                    </a:lnTo>
                    <a:lnTo>
                      <a:pt x="58" y="475"/>
                    </a:lnTo>
                    <a:lnTo>
                      <a:pt x="44" y="454"/>
                    </a:lnTo>
                    <a:lnTo>
                      <a:pt x="31" y="432"/>
                    </a:lnTo>
                    <a:lnTo>
                      <a:pt x="21" y="409"/>
                    </a:lnTo>
                    <a:lnTo>
                      <a:pt x="13" y="386"/>
                    </a:lnTo>
                    <a:lnTo>
                      <a:pt x="7" y="362"/>
                    </a:lnTo>
                    <a:lnTo>
                      <a:pt x="2" y="338"/>
                    </a:lnTo>
                    <a:lnTo>
                      <a:pt x="0" y="314"/>
                    </a:lnTo>
                    <a:lnTo>
                      <a:pt x="0" y="288"/>
                    </a:lnTo>
                    <a:lnTo>
                      <a:pt x="1" y="264"/>
                    </a:lnTo>
                    <a:lnTo>
                      <a:pt x="6" y="239"/>
                    </a:lnTo>
                    <a:lnTo>
                      <a:pt x="10" y="214"/>
                    </a:lnTo>
                    <a:lnTo>
                      <a:pt x="19" y="191"/>
                    </a:lnTo>
                    <a:lnTo>
                      <a:pt x="30" y="167"/>
                    </a:lnTo>
                    <a:lnTo>
                      <a:pt x="42" y="145"/>
                    </a:lnTo>
                    <a:lnTo>
                      <a:pt x="57" y="123"/>
                    </a:lnTo>
                    <a:lnTo>
                      <a:pt x="50" y="118"/>
                    </a:lnTo>
                    <a:lnTo>
                      <a:pt x="50" y="118"/>
                    </a:lnTo>
                    <a:lnTo>
                      <a:pt x="47" y="115"/>
                    </a:lnTo>
                    <a:lnTo>
                      <a:pt x="46" y="110"/>
                    </a:lnTo>
                    <a:lnTo>
                      <a:pt x="46" y="105"/>
                    </a:lnTo>
                    <a:lnTo>
                      <a:pt x="48" y="100"/>
                    </a:lnTo>
                    <a:lnTo>
                      <a:pt x="48" y="100"/>
                    </a:lnTo>
                    <a:lnTo>
                      <a:pt x="52" y="98"/>
                    </a:lnTo>
                    <a:lnTo>
                      <a:pt x="57" y="96"/>
                    </a:lnTo>
                    <a:lnTo>
                      <a:pt x="61" y="96"/>
                    </a:lnTo>
                    <a:lnTo>
                      <a:pt x="66" y="99"/>
                    </a:lnTo>
                    <a:lnTo>
                      <a:pt x="72" y="104"/>
                    </a:lnTo>
                    <a:lnTo>
                      <a:pt x="72" y="104"/>
                    </a:lnTo>
                    <a:lnTo>
                      <a:pt x="89" y="84"/>
                    </a:lnTo>
                    <a:lnTo>
                      <a:pt x="109" y="67"/>
                    </a:lnTo>
                    <a:lnTo>
                      <a:pt x="129" y="51"/>
                    </a:lnTo>
                    <a:lnTo>
                      <a:pt x="151" y="38"/>
                    </a:lnTo>
                    <a:lnTo>
                      <a:pt x="173" y="27"/>
                    </a:lnTo>
                    <a:lnTo>
                      <a:pt x="196" y="17"/>
                    </a:lnTo>
                    <a:lnTo>
                      <a:pt x="220" y="10"/>
                    </a:lnTo>
                    <a:lnTo>
                      <a:pt x="245" y="5"/>
                    </a:lnTo>
                    <a:lnTo>
                      <a:pt x="269" y="2"/>
                    </a:lnTo>
                    <a:lnTo>
                      <a:pt x="293" y="0"/>
                    </a:lnTo>
                    <a:lnTo>
                      <a:pt x="317" y="2"/>
                    </a:lnTo>
                    <a:lnTo>
                      <a:pt x="343" y="4"/>
                    </a:lnTo>
                    <a:lnTo>
                      <a:pt x="367" y="9"/>
                    </a:lnTo>
                    <a:lnTo>
                      <a:pt x="391" y="16"/>
                    </a:lnTo>
                    <a:lnTo>
                      <a:pt x="414" y="25"/>
                    </a:lnTo>
                    <a:lnTo>
                      <a:pt x="438" y="36"/>
                    </a:lnTo>
                    <a:lnTo>
                      <a:pt x="43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sp>
            <p:nvSpPr>
              <p:cNvPr id="33" name="Freeform 474"/>
              <p:cNvSpPr>
                <a:spLocks/>
              </p:cNvSpPr>
              <p:nvPr/>
            </p:nvSpPr>
            <p:spPr bwMode="auto">
              <a:xfrm>
                <a:off x="4297363" y="3779838"/>
                <a:ext cx="217488" cy="100013"/>
              </a:xfrm>
              <a:custGeom>
                <a:avLst/>
                <a:gdLst>
                  <a:gd name="T0" fmla="*/ 352 w 410"/>
                  <a:gd name="T1" fmla="*/ 189 h 189"/>
                  <a:gd name="T2" fmla="*/ 322 w 410"/>
                  <a:gd name="T3" fmla="*/ 182 h 189"/>
                  <a:gd name="T4" fmla="*/ 300 w 410"/>
                  <a:gd name="T5" fmla="*/ 137 h 189"/>
                  <a:gd name="T6" fmla="*/ 300 w 410"/>
                  <a:gd name="T7" fmla="*/ 137 h 189"/>
                  <a:gd name="T8" fmla="*/ 274 w 410"/>
                  <a:gd name="T9" fmla="*/ 148 h 189"/>
                  <a:gd name="T10" fmla="*/ 249 w 410"/>
                  <a:gd name="T11" fmla="*/ 158 h 189"/>
                  <a:gd name="T12" fmla="*/ 219 w 410"/>
                  <a:gd name="T13" fmla="*/ 167 h 189"/>
                  <a:gd name="T14" fmla="*/ 187 w 410"/>
                  <a:gd name="T15" fmla="*/ 178 h 189"/>
                  <a:gd name="T16" fmla="*/ 158 w 410"/>
                  <a:gd name="T17" fmla="*/ 186 h 189"/>
                  <a:gd name="T18" fmla="*/ 146 w 410"/>
                  <a:gd name="T19" fmla="*/ 188 h 189"/>
                  <a:gd name="T20" fmla="*/ 135 w 410"/>
                  <a:gd name="T21" fmla="*/ 189 h 189"/>
                  <a:gd name="T22" fmla="*/ 126 w 410"/>
                  <a:gd name="T23" fmla="*/ 188 h 189"/>
                  <a:gd name="T24" fmla="*/ 120 w 410"/>
                  <a:gd name="T25" fmla="*/ 187 h 189"/>
                  <a:gd name="T26" fmla="*/ 120 w 410"/>
                  <a:gd name="T27" fmla="*/ 187 h 189"/>
                  <a:gd name="T28" fmla="*/ 52 w 410"/>
                  <a:gd name="T29" fmla="*/ 136 h 189"/>
                  <a:gd name="T30" fmla="*/ 0 w 410"/>
                  <a:gd name="T31" fmla="*/ 98 h 189"/>
                  <a:gd name="T32" fmla="*/ 39 w 410"/>
                  <a:gd name="T33" fmla="*/ 47 h 189"/>
                  <a:gd name="T34" fmla="*/ 39 w 410"/>
                  <a:gd name="T35" fmla="*/ 47 h 189"/>
                  <a:gd name="T36" fmla="*/ 54 w 410"/>
                  <a:gd name="T37" fmla="*/ 58 h 189"/>
                  <a:gd name="T38" fmla="*/ 88 w 410"/>
                  <a:gd name="T39" fmla="*/ 81 h 189"/>
                  <a:gd name="T40" fmla="*/ 107 w 410"/>
                  <a:gd name="T41" fmla="*/ 93 h 189"/>
                  <a:gd name="T42" fmla="*/ 126 w 410"/>
                  <a:gd name="T43" fmla="*/ 104 h 189"/>
                  <a:gd name="T44" fmla="*/ 136 w 410"/>
                  <a:gd name="T45" fmla="*/ 109 h 189"/>
                  <a:gd name="T46" fmla="*/ 145 w 410"/>
                  <a:gd name="T47" fmla="*/ 112 h 189"/>
                  <a:gd name="T48" fmla="*/ 152 w 410"/>
                  <a:gd name="T49" fmla="*/ 114 h 189"/>
                  <a:gd name="T50" fmla="*/ 158 w 410"/>
                  <a:gd name="T51" fmla="*/ 114 h 189"/>
                  <a:gd name="T52" fmla="*/ 158 w 410"/>
                  <a:gd name="T53" fmla="*/ 114 h 189"/>
                  <a:gd name="T54" fmla="*/ 164 w 410"/>
                  <a:gd name="T55" fmla="*/ 113 h 189"/>
                  <a:gd name="T56" fmla="*/ 174 w 410"/>
                  <a:gd name="T57" fmla="*/ 109 h 189"/>
                  <a:gd name="T58" fmla="*/ 196 w 410"/>
                  <a:gd name="T59" fmla="*/ 96 h 189"/>
                  <a:gd name="T60" fmla="*/ 257 w 410"/>
                  <a:gd name="T61" fmla="*/ 57 h 189"/>
                  <a:gd name="T62" fmla="*/ 291 w 410"/>
                  <a:gd name="T63" fmla="*/ 36 h 189"/>
                  <a:gd name="T64" fmla="*/ 310 w 410"/>
                  <a:gd name="T65" fmla="*/ 27 h 189"/>
                  <a:gd name="T66" fmla="*/ 328 w 410"/>
                  <a:gd name="T67" fmla="*/ 18 h 189"/>
                  <a:gd name="T68" fmla="*/ 345 w 410"/>
                  <a:gd name="T69" fmla="*/ 11 h 189"/>
                  <a:gd name="T70" fmla="*/ 362 w 410"/>
                  <a:gd name="T71" fmla="*/ 6 h 189"/>
                  <a:gd name="T72" fmla="*/ 379 w 410"/>
                  <a:gd name="T73" fmla="*/ 2 h 189"/>
                  <a:gd name="T74" fmla="*/ 394 w 410"/>
                  <a:gd name="T75" fmla="*/ 1 h 189"/>
                  <a:gd name="T76" fmla="*/ 394 w 410"/>
                  <a:gd name="T77" fmla="*/ 1 h 189"/>
                  <a:gd name="T78" fmla="*/ 408 w 410"/>
                  <a:gd name="T79" fmla="*/ 0 h 189"/>
                  <a:gd name="T80" fmla="*/ 410 w 410"/>
                  <a:gd name="T81" fmla="*/ 15 h 189"/>
                  <a:gd name="T82" fmla="*/ 352 w 410"/>
                  <a:gd name="T83"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10" h="189">
                    <a:moveTo>
                      <a:pt x="352" y="189"/>
                    </a:moveTo>
                    <a:lnTo>
                      <a:pt x="322" y="182"/>
                    </a:lnTo>
                    <a:lnTo>
                      <a:pt x="300" y="137"/>
                    </a:lnTo>
                    <a:lnTo>
                      <a:pt x="300" y="137"/>
                    </a:lnTo>
                    <a:lnTo>
                      <a:pt x="274" y="148"/>
                    </a:lnTo>
                    <a:lnTo>
                      <a:pt x="249" y="158"/>
                    </a:lnTo>
                    <a:lnTo>
                      <a:pt x="219" y="167"/>
                    </a:lnTo>
                    <a:lnTo>
                      <a:pt x="187" y="178"/>
                    </a:lnTo>
                    <a:lnTo>
                      <a:pt x="158" y="186"/>
                    </a:lnTo>
                    <a:lnTo>
                      <a:pt x="146" y="188"/>
                    </a:lnTo>
                    <a:lnTo>
                      <a:pt x="135" y="189"/>
                    </a:lnTo>
                    <a:lnTo>
                      <a:pt x="126" y="188"/>
                    </a:lnTo>
                    <a:lnTo>
                      <a:pt x="120" y="187"/>
                    </a:lnTo>
                    <a:lnTo>
                      <a:pt x="120" y="187"/>
                    </a:lnTo>
                    <a:lnTo>
                      <a:pt x="52" y="136"/>
                    </a:lnTo>
                    <a:lnTo>
                      <a:pt x="0" y="98"/>
                    </a:lnTo>
                    <a:lnTo>
                      <a:pt x="39" y="47"/>
                    </a:lnTo>
                    <a:lnTo>
                      <a:pt x="39" y="47"/>
                    </a:lnTo>
                    <a:lnTo>
                      <a:pt x="54" y="58"/>
                    </a:lnTo>
                    <a:lnTo>
                      <a:pt x="88" y="81"/>
                    </a:lnTo>
                    <a:lnTo>
                      <a:pt x="107" y="93"/>
                    </a:lnTo>
                    <a:lnTo>
                      <a:pt x="126" y="104"/>
                    </a:lnTo>
                    <a:lnTo>
                      <a:pt x="136" y="109"/>
                    </a:lnTo>
                    <a:lnTo>
                      <a:pt x="145" y="112"/>
                    </a:lnTo>
                    <a:lnTo>
                      <a:pt x="152" y="114"/>
                    </a:lnTo>
                    <a:lnTo>
                      <a:pt x="158" y="114"/>
                    </a:lnTo>
                    <a:lnTo>
                      <a:pt x="158" y="114"/>
                    </a:lnTo>
                    <a:lnTo>
                      <a:pt x="164" y="113"/>
                    </a:lnTo>
                    <a:lnTo>
                      <a:pt x="174" y="109"/>
                    </a:lnTo>
                    <a:lnTo>
                      <a:pt x="196" y="96"/>
                    </a:lnTo>
                    <a:lnTo>
                      <a:pt x="257" y="57"/>
                    </a:lnTo>
                    <a:lnTo>
                      <a:pt x="291" y="36"/>
                    </a:lnTo>
                    <a:lnTo>
                      <a:pt x="310" y="27"/>
                    </a:lnTo>
                    <a:lnTo>
                      <a:pt x="328" y="18"/>
                    </a:lnTo>
                    <a:lnTo>
                      <a:pt x="345" y="11"/>
                    </a:lnTo>
                    <a:lnTo>
                      <a:pt x="362" y="6"/>
                    </a:lnTo>
                    <a:lnTo>
                      <a:pt x="379" y="2"/>
                    </a:lnTo>
                    <a:lnTo>
                      <a:pt x="394" y="1"/>
                    </a:lnTo>
                    <a:lnTo>
                      <a:pt x="394" y="1"/>
                    </a:lnTo>
                    <a:lnTo>
                      <a:pt x="408" y="0"/>
                    </a:lnTo>
                    <a:lnTo>
                      <a:pt x="410" y="15"/>
                    </a:lnTo>
                    <a:lnTo>
                      <a:pt x="352" y="1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sp>
            <p:nvSpPr>
              <p:cNvPr id="34" name="Freeform 475"/>
              <p:cNvSpPr>
                <a:spLocks/>
              </p:cNvSpPr>
              <p:nvPr/>
            </p:nvSpPr>
            <p:spPr bwMode="auto">
              <a:xfrm>
                <a:off x="3927475" y="3536951"/>
                <a:ext cx="206375" cy="144463"/>
              </a:xfrm>
              <a:custGeom>
                <a:avLst/>
                <a:gdLst>
                  <a:gd name="T0" fmla="*/ 332 w 391"/>
                  <a:gd name="T1" fmla="*/ 161 h 273"/>
                  <a:gd name="T2" fmla="*/ 391 w 391"/>
                  <a:gd name="T3" fmla="*/ 273 h 273"/>
                  <a:gd name="T4" fmla="*/ 263 w 391"/>
                  <a:gd name="T5" fmla="*/ 264 h 273"/>
                  <a:gd name="T6" fmla="*/ 285 w 391"/>
                  <a:gd name="T7" fmla="*/ 230 h 273"/>
                  <a:gd name="T8" fmla="*/ 0 w 391"/>
                  <a:gd name="T9" fmla="*/ 38 h 273"/>
                  <a:gd name="T10" fmla="*/ 25 w 391"/>
                  <a:gd name="T11" fmla="*/ 0 h 273"/>
                  <a:gd name="T12" fmla="*/ 311 w 391"/>
                  <a:gd name="T13" fmla="*/ 193 h 273"/>
                  <a:gd name="T14" fmla="*/ 332 w 391"/>
                  <a:gd name="T15" fmla="*/ 161 h 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273">
                    <a:moveTo>
                      <a:pt x="332" y="161"/>
                    </a:moveTo>
                    <a:lnTo>
                      <a:pt x="391" y="273"/>
                    </a:lnTo>
                    <a:lnTo>
                      <a:pt x="263" y="264"/>
                    </a:lnTo>
                    <a:lnTo>
                      <a:pt x="285" y="230"/>
                    </a:lnTo>
                    <a:lnTo>
                      <a:pt x="0" y="38"/>
                    </a:lnTo>
                    <a:lnTo>
                      <a:pt x="25" y="0"/>
                    </a:lnTo>
                    <a:lnTo>
                      <a:pt x="311" y="193"/>
                    </a:lnTo>
                    <a:lnTo>
                      <a:pt x="332" y="1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sp>
            <p:nvSpPr>
              <p:cNvPr id="35" name="Freeform 476"/>
              <p:cNvSpPr>
                <a:spLocks/>
              </p:cNvSpPr>
              <p:nvPr/>
            </p:nvSpPr>
            <p:spPr bwMode="auto">
              <a:xfrm>
                <a:off x="3930650" y="3673476"/>
                <a:ext cx="174625" cy="122238"/>
              </a:xfrm>
              <a:custGeom>
                <a:avLst/>
                <a:gdLst>
                  <a:gd name="T0" fmla="*/ 271 w 328"/>
                  <a:gd name="T1" fmla="*/ 118 h 230"/>
                  <a:gd name="T2" fmla="*/ 328 w 328"/>
                  <a:gd name="T3" fmla="*/ 230 h 230"/>
                  <a:gd name="T4" fmla="*/ 201 w 328"/>
                  <a:gd name="T5" fmla="*/ 221 h 230"/>
                  <a:gd name="T6" fmla="*/ 224 w 328"/>
                  <a:gd name="T7" fmla="*/ 188 h 230"/>
                  <a:gd name="T8" fmla="*/ 0 w 328"/>
                  <a:gd name="T9" fmla="*/ 37 h 230"/>
                  <a:gd name="T10" fmla="*/ 26 w 328"/>
                  <a:gd name="T11" fmla="*/ 0 h 230"/>
                  <a:gd name="T12" fmla="*/ 248 w 328"/>
                  <a:gd name="T13" fmla="*/ 150 h 230"/>
                  <a:gd name="T14" fmla="*/ 271 w 328"/>
                  <a:gd name="T15" fmla="*/ 118 h 2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230">
                    <a:moveTo>
                      <a:pt x="271" y="118"/>
                    </a:moveTo>
                    <a:lnTo>
                      <a:pt x="328" y="230"/>
                    </a:lnTo>
                    <a:lnTo>
                      <a:pt x="201" y="221"/>
                    </a:lnTo>
                    <a:lnTo>
                      <a:pt x="224" y="188"/>
                    </a:lnTo>
                    <a:lnTo>
                      <a:pt x="0" y="37"/>
                    </a:lnTo>
                    <a:lnTo>
                      <a:pt x="26" y="0"/>
                    </a:lnTo>
                    <a:lnTo>
                      <a:pt x="248" y="150"/>
                    </a:lnTo>
                    <a:lnTo>
                      <a:pt x="271" y="1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grpSp>
        <p:sp>
          <p:nvSpPr>
            <p:cNvPr id="22" name="Text Placeholder 2"/>
            <p:cNvSpPr txBox="1">
              <a:spLocks/>
            </p:cNvSpPr>
            <p:nvPr/>
          </p:nvSpPr>
          <p:spPr>
            <a:xfrm>
              <a:off x="1538550" y="4225499"/>
              <a:ext cx="2397658" cy="388815"/>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zh-CN" altLang="en-US" sz="1600" b="1" dirty="0">
                  <a:solidFill>
                    <a:schemeClr val="tx1">
                      <a:lumMod val="10000"/>
                    </a:schemeClr>
                  </a:solidFill>
                  <a:cs typeface="+mn-ea"/>
                  <a:sym typeface="+mn-lt"/>
                </a:rPr>
                <a:t>此处添加标题</a:t>
              </a:r>
              <a:endParaRPr lang="id-ID" altLang="zh-CN" sz="1600" b="1" dirty="0">
                <a:solidFill>
                  <a:schemeClr val="tx1">
                    <a:lumMod val="10000"/>
                  </a:schemeClr>
                </a:solidFill>
                <a:cs typeface="+mn-ea"/>
                <a:sym typeface="+mn-lt"/>
              </a:endParaRPr>
            </a:p>
          </p:txBody>
        </p:sp>
        <p:sp>
          <p:nvSpPr>
            <p:cNvPr id="23" name="Rectangle 127"/>
            <p:cNvSpPr/>
            <p:nvPr/>
          </p:nvSpPr>
          <p:spPr>
            <a:xfrm>
              <a:off x="1529193" y="4532271"/>
              <a:ext cx="2199221" cy="769441"/>
            </a:xfrm>
            <a:prstGeom prst="rect">
              <a:avLst/>
            </a:prstGeom>
          </p:spPr>
          <p:txBody>
            <a:bodyPr wrap="square">
              <a:spAutoFit/>
            </a:bodyPr>
            <a:lstStyle/>
            <a:p>
              <a:pPr>
                <a:buClr>
                  <a:srgbClr val="E24848"/>
                </a:buClr>
                <a:defRPr/>
              </a:pPr>
              <a:r>
                <a:rPr lang="en-US" sz="1100" noProof="1">
                  <a:solidFill>
                    <a:schemeClr val="tx1">
                      <a:lumMod val="10000"/>
                    </a:schemeClr>
                  </a:solidFill>
                  <a:cs typeface="+mn-ea"/>
                  <a:sym typeface="+mn-lt"/>
                </a:rPr>
                <a:t>Lorem ipsum dolor sit amet, consectetur adipiscing elit. Nulla imperdiet volutpat dui at fermentum. Aliquam erat volutpat</a:t>
              </a:r>
            </a:p>
          </p:txBody>
        </p:sp>
      </p:grpSp>
      <p:grpSp>
        <p:nvGrpSpPr>
          <p:cNvPr id="36" name="组合 35"/>
          <p:cNvGrpSpPr/>
          <p:nvPr/>
        </p:nvGrpSpPr>
        <p:grpSpPr>
          <a:xfrm>
            <a:off x="8275095" y="2442046"/>
            <a:ext cx="3164259" cy="1076213"/>
            <a:chOff x="8275095" y="2442046"/>
            <a:chExt cx="3164259" cy="1076213"/>
          </a:xfrm>
        </p:grpSpPr>
        <p:grpSp>
          <p:nvGrpSpPr>
            <p:cNvPr id="37" name="Group 109"/>
            <p:cNvGrpSpPr/>
            <p:nvPr/>
          </p:nvGrpSpPr>
          <p:grpSpPr>
            <a:xfrm>
              <a:off x="10857751" y="2763558"/>
              <a:ext cx="581603" cy="636443"/>
              <a:chOff x="-708026" y="4368800"/>
              <a:chExt cx="639763" cy="700087"/>
            </a:xfrm>
            <a:solidFill>
              <a:schemeClr val="bg1">
                <a:lumMod val="85000"/>
              </a:schemeClr>
            </a:solidFill>
          </p:grpSpPr>
          <p:sp>
            <p:nvSpPr>
              <p:cNvPr id="40" name="Freeform 351"/>
              <p:cNvSpPr>
                <a:spLocks/>
              </p:cNvSpPr>
              <p:nvPr/>
            </p:nvSpPr>
            <p:spPr bwMode="auto">
              <a:xfrm>
                <a:off x="-233363" y="4395787"/>
                <a:ext cx="165100" cy="165100"/>
              </a:xfrm>
              <a:custGeom>
                <a:avLst/>
                <a:gdLst>
                  <a:gd name="T0" fmla="*/ 312 w 312"/>
                  <a:gd name="T1" fmla="*/ 156 h 312"/>
                  <a:gd name="T2" fmla="*/ 310 w 312"/>
                  <a:gd name="T3" fmla="*/ 188 h 312"/>
                  <a:gd name="T4" fmla="*/ 300 w 312"/>
                  <a:gd name="T5" fmla="*/ 217 h 312"/>
                  <a:gd name="T6" fmla="*/ 285 w 312"/>
                  <a:gd name="T7" fmla="*/ 244 h 312"/>
                  <a:gd name="T8" fmla="*/ 267 w 312"/>
                  <a:gd name="T9" fmla="*/ 267 h 312"/>
                  <a:gd name="T10" fmla="*/ 244 w 312"/>
                  <a:gd name="T11" fmla="*/ 285 h 312"/>
                  <a:gd name="T12" fmla="*/ 217 w 312"/>
                  <a:gd name="T13" fmla="*/ 300 h 312"/>
                  <a:gd name="T14" fmla="*/ 188 w 312"/>
                  <a:gd name="T15" fmla="*/ 309 h 312"/>
                  <a:gd name="T16" fmla="*/ 157 w 312"/>
                  <a:gd name="T17" fmla="*/ 312 h 312"/>
                  <a:gd name="T18" fmla="*/ 141 w 312"/>
                  <a:gd name="T19" fmla="*/ 312 h 312"/>
                  <a:gd name="T20" fmla="*/ 110 w 312"/>
                  <a:gd name="T21" fmla="*/ 306 h 312"/>
                  <a:gd name="T22" fmla="*/ 82 w 312"/>
                  <a:gd name="T23" fmla="*/ 294 h 312"/>
                  <a:gd name="T24" fmla="*/ 57 w 312"/>
                  <a:gd name="T25" fmla="*/ 277 h 312"/>
                  <a:gd name="T26" fmla="*/ 35 w 312"/>
                  <a:gd name="T27" fmla="*/ 256 h 312"/>
                  <a:gd name="T28" fmla="*/ 20 w 312"/>
                  <a:gd name="T29" fmla="*/ 230 h 312"/>
                  <a:gd name="T30" fmla="*/ 8 w 312"/>
                  <a:gd name="T31" fmla="*/ 203 h 312"/>
                  <a:gd name="T32" fmla="*/ 2 w 312"/>
                  <a:gd name="T33" fmla="*/ 172 h 312"/>
                  <a:gd name="T34" fmla="*/ 0 w 312"/>
                  <a:gd name="T35" fmla="*/ 156 h 312"/>
                  <a:gd name="T36" fmla="*/ 4 w 312"/>
                  <a:gd name="T37" fmla="*/ 125 h 312"/>
                  <a:gd name="T38" fmla="*/ 12 w 312"/>
                  <a:gd name="T39" fmla="*/ 96 h 312"/>
                  <a:gd name="T40" fmla="*/ 27 w 312"/>
                  <a:gd name="T41" fmla="*/ 69 h 312"/>
                  <a:gd name="T42" fmla="*/ 46 w 312"/>
                  <a:gd name="T43" fmla="*/ 46 h 312"/>
                  <a:gd name="T44" fmla="*/ 69 w 312"/>
                  <a:gd name="T45" fmla="*/ 27 h 312"/>
                  <a:gd name="T46" fmla="*/ 96 w 312"/>
                  <a:gd name="T47" fmla="*/ 12 h 312"/>
                  <a:gd name="T48" fmla="*/ 125 w 312"/>
                  <a:gd name="T49" fmla="*/ 4 h 312"/>
                  <a:gd name="T50" fmla="*/ 157 w 312"/>
                  <a:gd name="T51" fmla="*/ 0 h 312"/>
                  <a:gd name="T52" fmla="*/ 173 w 312"/>
                  <a:gd name="T53" fmla="*/ 1 h 312"/>
                  <a:gd name="T54" fmla="*/ 203 w 312"/>
                  <a:gd name="T55" fmla="*/ 7 h 312"/>
                  <a:gd name="T56" fmla="*/ 231 w 312"/>
                  <a:gd name="T57" fmla="*/ 19 h 312"/>
                  <a:gd name="T58" fmla="*/ 255 w 312"/>
                  <a:gd name="T59" fmla="*/ 36 h 312"/>
                  <a:gd name="T60" fmla="*/ 277 w 312"/>
                  <a:gd name="T61" fmla="*/ 57 h 312"/>
                  <a:gd name="T62" fmla="*/ 294 w 312"/>
                  <a:gd name="T63" fmla="*/ 81 h 312"/>
                  <a:gd name="T64" fmla="*/ 306 w 312"/>
                  <a:gd name="T65" fmla="*/ 110 h 312"/>
                  <a:gd name="T66" fmla="*/ 312 w 312"/>
                  <a:gd name="T67" fmla="*/ 141 h 312"/>
                  <a:gd name="T68" fmla="*/ 312 w 312"/>
                  <a:gd name="T69" fmla="*/ 15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2" h="312">
                    <a:moveTo>
                      <a:pt x="312" y="156"/>
                    </a:moveTo>
                    <a:lnTo>
                      <a:pt x="312" y="156"/>
                    </a:lnTo>
                    <a:lnTo>
                      <a:pt x="312" y="172"/>
                    </a:lnTo>
                    <a:lnTo>
                      <a:pt x="310" y="188"/>
                    </a:lnTo>
                    <a:lnTo>
                      <a:pt x="306" y="203"/>
                    </a:lnTo>
                    <a:lnTo>
                      <a:pt x="300" y="217"/>
                    </a:lnTo>
                    <a:lnTo>
                      <a:pt x="294" y="230"/>
                    </a:lnTo>
                    <a:lnTo>
                      <a:pt x="285" y="244"/>
                    </a:lnTo>
                    <a:lnTo>
                      <a:pt x="277" y="256"/>
                    </a:lnTo>
                    <a:lnTo>
                      <a:pt x="267" y="267"/>
                    </a:lnTo>
                    <a:lnTo>
                      <a:pt x="255" y="277"/>
                    </a:lnTo>
                    <a:lnTo>
                      <a:pt x="244" y="285"/>
                    </a:lnTo>
                    <a:lnTo>
                      <a:pt x="231" y="294"/>
                    </a:lnTo>
                    <a:lnTo>
                      <a:pt x="217" y="300"/>
                    </a:lnTo>
                    <a:lnTo>
                      <a:pt x="203" y="306"/>
                    </a:lnTo>
                    <a:lnTo>
                      <a:pt x="188" y="309"/>
                    </a:lnTo>
                    <a:lnTo>
                      <a:pt x="173" y="312"/>
                    </a:lnTo>
                    <a:lnTo>
                      <a:pt x="157" y="312"/>
                    </a:lnTo>
                    <a:lnTo>
                      <a:pt x="157" y="312"/>
                    </a:lnTo>
                    <a:lnTo>
                      <a:pt x="141" y="312"/>
                    </a:lnTo>
                    <a:lnTo>
                      <a:pt x="125" y="309"/>
                    </a:lnTo>
                    <a:lnTo>
                      <a:pt x="110" y="306"/>
                    </a:lnTo>
                    <a:lnTo>
                      <a:pt x="96" y="300"/>
                    </a:lnTo>
                    <a:lnTo>
                      <a:pt x="82" y="294"/>
                    </a:lnTo>
                    <a:lnTo>
                      <a:pt x="69" y="285"/>
                    </a:lnTo>
                    <a:lnTo>
                      <a:pt x="57" y="277"/>
                    </a:lnTo>
                    <a:lnTo>
                      <a:pt x="46" y="267"/>
                    </a:lnTo>
                    <a:lnTo>
                      <a:pt x="35" y="256"/>
                    </a:lnTo>
                    <a:lnTo>
                      <a:pt x="27" y="244"/>
                    </a:lnTo>
                    <a:lnTo>
                      <a:pt x="20" y="230"/>
                    </a:lnTo>
                    <a:lnTo>
                      <a:pt x="12" y="217"/>
                    </a:lnTo>
                    <a:lnTo>
                      <a:pt x="8" y="203"/>
                    </a:lnTo>
                    <a:lnTo>
                      <a:pt x="4" y="188"/>
                    </a:lnTo>
                    <a:lnTo>
                      <a:pt x="2" y="172"/>
                    </a:lnTo>
                    <a:lnTo>
                      <a:pt x="0" y="156"/>
                    </a:lnTo>
                    <a:lnTo>
                      <a:pt x="0" y="156"/>
                    </a:lnTo>
                    <a:lnTo>
                      <a:pt x="2" y="141"/>
                    </a:lnTo>
                    <a:lnTo>
                      <a:pt x="4" y="125"/>
                    </a:lnTo>
                    <a:lnTo>
                      <a:pt x="8" y="110"/>
                    </a:lnTo>
                    <a:lnTo>
                      <a:pt x="12" y="96"/>
                    </a:lnTo>
                    <a:lnTo>
                      <a:pt x="20" y="81"/>
                    </a:lnTo>
                    <a:lnTo>
                      <a:pt x="27" y="69"/>
                    </a:lnTo>
                    <a:lnTo>
                      <a:pt x="35" y="57"/>
                    </a:lnTo>
                    <a:lnTo>
                      <a:pt x="46" y="46"/>
                    </a:lnTo>
                    <a:lnTo>
                      <a:pt x="57" y="36"/>
                    </a:lnTo>
                    <a:lnTo>
                      <a:pt x="69" y="27"/>
                    </a:lnTo>
                    <a:lnTo>
                      <a:pt x="82" y="19"/>
                    </a:lnTo>
                    <a:lnTo>
                      <a:pt x="96" y="12"/>
                    </a:lnTo>
                    <a:lnTo>
                      <a:pt x="110" y="7"/>
                    </a:lnTo>
                    <a:lnTo>
                      <a:pt x="125" y="4"/>
                    </a:lnTo>
                    <a:lnTo>
                      <a:pt x="141" y="1"/>
                    </a:lnTo>
                    <a:lnTo>
                      <a:pt x="157" y="0"/>
                    </a:lnTo>
                    <a:lnTo>
                      <a:pt x="157" y="0"/>
                    </a:lnTo>
                    <a:lnTo>
                      <a:pt x="173" y="1"/>
                    </a:lnTo>
                    <a:lnTo>
                      <a:pt x="188" y="4"/>
                    </a:lnTo>
                    <a:lnTo>
                      <a:pt x="203" y="7"/>
                    </a:lnTo>
                    <a:lnTo>
                      <a:pt x="217" y="12"/>
                    </a:lnTo>
                    <a:lnTo>
                      <a:pt x="231" y="19"/>
                    </a:lnTo>
                    <a:lnTo>
                      <a:pt x="244" y="27"/>
                    </a:lnTo>
                    <a:lnTo>
                      <a:pt x="255" y="36"/>
                    </a:lnTo>
                    <a:lnTo>
                      <a:pt x="267" y="46"/>
                    </a:lnTo>
                    <a:lnTo>
                      <a:pt x="277" y="57"/>
                    </a:lnTo>
                    <a:lnTo>
                      <a:pt x="285" y="69"/>
                    </a:lnTo>
                    <a:lnTo>
                      <a:pt x="294" y="81"/>
                    </a:lnTo>
                    <a:lnTo>
                      <a:pt x="300" y="96"/>
                    </a:lnTo>
                    <a:lnTo>
                      <a:pt x="306" y="110"/>
                    </a:lnTo>
                    <a:lnTo>
                      <a:pt x="310" y="125"/>
                    </a:lnTo>
                    <a:lnTo>
                      <a:pt x="312" y="141"/>
                    </a:lnTo>
                    <a:lnTo>
                      <a:pt x="312" y="156"/>
                    </a:lnTo>
                    <a:lnTo>
                      <a:pt x="312" y="1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sp>
            <p:nvSpPr>
              <p:cNvPr id="41" name="Freeform 352"/>
              <p:cNvSpPr>
                <a:spLocks noEditPoints="1"/>
              </p:cNvSpPr>
              <p:nvPr/>
            </p:nvSpPr>
            <p:spPr bwMode="auto">
              <a:xfrm>
                <a:off x="-571501" y="4567237"/>
                <a:ext cx="501650" cy="501650"/>
              </a:xfrm>
              <a:custGeom>
                <a:avLst/>
                <a:gdLst>
                  <a:gd name="T0" fmla="*/ 941 w 947"/>
                  <a:gd name="T1" fmla="*/ 85 h 948"/>
                  <a:gd name="T2" fmla="*/ 928 w 947"/>
                  <a:gd name="T3" fmla="*/ 59 h 948"/>
                  <a:gd name="T4" fmla="*/ 909 w 947"/>
                  <a:gd name="T5" fmla="*/ 40 h 948"/>
                  <a:gd name="T6" fmla="*/ 872 w 947"/>
                  <a:gd name="T7" fmla="*/ 19 h 948"/>
                  <a:gd name="T8" fmla="*/ 847 w 947"/>
                  <a:gd name="T9" fmla="*/ 11 h 948"/>
                  <a:gd name="T10" fmla="*/ 793 w 947"/>
                  <a:gd name="T11" fmla="*/ 1 h 948"/>
                  <a:gd name="T12" fmla="*/ 740 w 947"/>
                  <a:gd name="T13" fmla="*/ 0 h 948"/>
                  <a:gd name="T14" fmla="*/ 719 w 947"/>
                  <a:gd name="T15" fmla="*/ 1 h 948"/>
                  <a:gd name="T16" fmla="*/ 710 w 947"/>
                  <a:gd name="T17" fmla="*/ 2 h 948"/>
                  <a:gd name="T18" fmla="*/ 706 w 947"/>
                  <a:gd name="T19" fmla="*/ 5 h 948"/>
                  <a:gd name="T20" fmla="*/ 690 w 947"/>
                  <a:gd name="T21" fmla="*/ 23 h 948"/>
                  <a:gd name="T22" fmla="*/ 455 w 947"/>
                  <a:gd name="T23" fmla="*/ 275 h 948"/>
                  <a:gd name="T24" fmla="*/ 126 w 947"/>
                  <a:gd name="T25" fmla="*/ 404 h 948"/>
                  <a:gd name="T26" fmla="*/ 90 w 947"/>
                  <a:gd name="T27" fmla="*/ 404 h 948"/>
                  <a:gd name="T28" fmla="*/ 85 w 947"/>
                  <a:gd name="T29" fmla="*/ 405 h 948"/>
                  <a:gd name="T30" fmla="*/ 75 w 947"/>
                  <a:gd name="T31" fmla="*/ 408 h 948"/>
                  <a:gd name="T32" fmla="*/ 47 w 947"/>
                  <a:gd name="T33" fmla="*/ 422 h 948"/>
                  <a:gd name="T34" fmla="*/ 24 w 947"/>
                  <a:gd name="T35" fmla="*/ 442 h 948"/>
                  <a:gd name="T36" fmla="*/ 12 w 947"/>
                  <a:gd name="T37" fmla="*/ 459 h 948"/>
                  <a:gd name="T38" fmla="*/ 4 w 947"/>
                  <a:gd name="T39" fmla="*/ 478 h 948"/>
                  <a:gd name="T40" fmla="*/ 1 w 947"/>
                  <a:gd name="T41" fmla="*/ 499 h 948"/>
                  <a:gd name="T42" fmla="*/ 0 w 947"/>
                  <a:gd name="T43" fmla="*/ 557 h 948"/>
                  <a:gd name="T44" fmla="*/ 142 w 947"/>
                  <a:gd name="T45" fmla="*/ 948 h 948"/>
                  <a:gd name="T46" fmla="*/ 568 w 947"/>
                  <a:gd name="T47" fmla="*/ 574 h 948"/>
                  <a:gd name="T48" fmla="*/ 581 w 947"/>
                  <a:gd name="T49" fmla="*/ 574 h 948"/>
                  <a:gd name="T50" fmla="*/ 596 w 947"/>
                  <a:gd name="T51" fmla="*/ 571 h 948"/>
                  <a:gd name="T52" fmla="*/ 621 w 947"/>
                  <a:gd name="T53" fmla="*/ 558 h 948"/>
                  <a:gd name="T54" fmla="*/ 642 w 947"/>
                  <a:gd name="T55" fmla="*/ 541 h 948"/>
                  <a:gd name="T56" fmla="*/ 649 w 947"/>
                  <a:gd name="T57" fmla="*/ 534 h 948"/>
                  <a:gd name="T58" fmla="*/ 653 w 947"/>
                  <a:gd name="T59" fmla="*/ 530 h 948"/>
                  <a:gd name="T60" fmla="*/ 786 w 947"/>
                  <a:gd name="T61" fmla="*/ 369 h 948"/>
                  <a:gd name="T62" fmla="*/ 852 w 947"/>
                  <a:gd name="T63" fmla="*/ 286 h 948"/>
                  <a:gd name="T64" fmla="*/ 914 w 947"/>
                  <a:gd name="T65" fmla="*/ 200 h 948"/>
                  <a:gd name="T66" fmla="*/ 941 w 947"/>
                  <a:gd name="T67" fmla="*/ 155 h 948"/>
                  <a:gd name="T68" fmla="*/ 945 w 947"/>
                  <a:gd name="T69" fmla="*/ 149 h 948"/>
                  <a:gd name="T70" fmla="*/ 946 w 947"/>
                  <a:gd name="T71" fmla="*/ 145 h 948"/>
                  <a:gd name="T72" fmla="*/ 946 w 947"/>
                  <a:gd name="T73" fmla="*/ 141 h 948"/>
                  <a:gd name="T74" fmla="*/ 947 w 947"/>
                  <a:gd name="T75" fmla="*/ 126 h 948"/>
                  <a:gd name="T76" fmla="*/ 945 w 947"/>
                  <a:gd name="T77" fmla="*/ 98 h 948"/>
                  <a:gd name="T78" fmla="*/ 511 w 947"/>
                  <a:gd name="T79" fmla="*/ 303 h 948"/>
                  <a:gd name="T80" fmla="*/ 513 w 947"/>
                  <a:gd name="T81" fmla="*/ 301 h 948"/>
                  <a:gd name="T82" fmla="*/ 545 w 947"/>
                  <a:gd name="T83" fmla="*/ 266 h 948"/>
                  <a:gd name="T84" fmla="*/ 694 w 947"/>
                  <a:gd name="T85" fmla="*/ 105 h 948"/>
                  <a:gd name="T86" fmla="*/ 727 w 947"/>
                  <a:gd name="T87" fmla="*/ 70 h 948"/>
                  <a:gd name="T88" fmla="*/ 732 w 947"/>
                  <a:gd name="T89" fmla="*/ 65 h 948"/>
                  <a:gd name="T90" fmla="*/ 752 w 947"/>
                  <a:gd name="T91" fmla="*/ 52 h 948"/>
                  <a:gd name="T92" fmla="*/ 776 w 947"/>
                  <a:gd name="T93" fmla="*/ 48 h 948"/>
                  <a:gd name="T94" fmla="*/ 810 w 947"/>
                  <a:gd name="T95" fmla="*/ 58 h 948"/>
                  <a:gd name="T96" fmla="*/ 829 w 947"/>
                  <a:gd name="T97" fmla="*/ 75 h 948"/>
                  <a:gd name="T98" fmla="*/ 841 w 947"/>
                  <a:gd name="T99" fmla="*/ 110 h 948"/>
                  <a:gd name="T100" fmla="*/ 837 w 947"/>
                  <a:gd name="T101" fmla="*/ 136 h 948"/>
                  <a:gd name="T102" fmla="*/ 746 w 947"/>
                  <a:gd name="T103" fmla="*/ 241 h 948"/>
                  <a:gd name="T104" fmla="*/ 620 w 947"/>
                  <a:gd name="T105" fmla="*/ 377 h 948"/>
                  <a:gd name="T106" fmla="*/ 610 w 947"/>
                  <a:gd name="T107" fmla="*/ 387 h 948"/>
                  <a:gd name="T108" fmla="*/ 588 w 947"/>
                  <a:gd name="T109" fmla="*/ 401 h 948"/>
                  <a:gd name="T110" fmla="*/ 564 w 947"/>
                  <a:gd name="T111" fmla="*/ 405 h 948"/>
                  <a:gd name="T112" fmla="*/ 554 w 947"/>
                  <a:gd name="T113" fmla="*/ 404 h 948"/>
                  <a:gd name="T114" fmla="*/ 550 w 947"/>
                  <a:gd name="T115" fmla="*/ 404 h 948"/>
                  <a:gd name="T116" fmla="*/ 363 w 947"/>
                  <a:gd name="T117" fmla="*/ 404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47" h="948">
                    <a:moveTo>
                      <a:pt x="945" y="98"/>
                    </a:moveTo>
                    <a:lnTo>
                      <a:pt x="945" y="98"/>
                    </a:lnTo>
                    <a:lnTo>
                      <a:pt x="941" y="85"/>
                    </a:lnTo>
                    <a:lnTo>
                      <a:pt x="935" y="71"/>
                    </a:lnTo>
                    <a:lnTo>
                      <a:pt x="935" y="71"/>
                    </a:lnTo>
                    <a:lnTo>
                      <a:pt x="928" y="59"/>
                    </a:lnTo>
                    <a:lnTo>
                      <a:pt x="918" y="48"/>
                    </a:lnTo>
                    <a:lnTo>
                      <a:pt x="918" y="48"/>
                    </a:lnTo>
                    <a:lnTo>
                      <a:pt x="909" y="40"/>
                    </a:lnTo>
                    <a:lnTo>
                      <a:pt x="897" y="31"/>
                    </a:lnTo>
                    <a:lnTo>
                      <a:pt x="884" y="24"/>
                    </a:lnTo>
                    <a:lnTo>
                      <a:pt x="872" y="19"/>
                    </a:lnTo>
                    <a:lnTo>
                      <a:pt x="872" y="19"/>
                    </a:lnTo>
                    <a:lnTo>
                      <a:pt x="859" y="14"/>
                    </a:lnTo>
                    <a:lnTo>
                      <a:pt x="847" y="11"/>
                    </a:lnTo>
                    <a:lnTo>
                      <a:pt x="820" y="5"/>
                    </a:lnTo>
                    <a:lnTo>
                      <a:pt x="820" y="5"/>
                    </a:lnTo>
                    <a:lnTo>
                      <a:pt x="793" y="1"/>
                    </a:lnTo>
                    <a:lnTo>
                      <a:pt x="767" y="0"/>
                    </a:lnTo>
                    <a:lnTo>
                      <a:pt x="767" y="0"/>
                    </a:lnTo>
                    <a:lnTo>
                      <a:pt x="740" y="0"/>
                    </a:lnTo>
                    <a:lnTo>
                      <a:pt x="740" y="0"/>
                    </a:lnTo>
                    <a:lnTo>
                      <a:pt x="727" y="1"/>
                    </a:lnTo>
                    <a:lnTo>
                      <a:pt x="719" y="1"/>
                    </a:lnTo>
                    <a:lnTo>
                      <a:pt x="717" y="1"/>
                    </a:lnTo>
                    <a:lnTo>
                      <a:pt x="712" y="2"/>
                    </a:lnTo>
                    <a:lnTo>
                      <a:pt x="710" y="2"/>
                    </a:lnTo>
                    <a:lnTo>
                      <a:pt x="710" y="2"/>
                    </a:lnTo>
                    <a:lnTo>
                      <a:pt x="708" y="2"/>
                    </a:lnTo>
                    <a:lnTo>
                      <a:pt x="706" y="5"/>
                    </a:lnTo>
                    <a:lnTo>
                      <a:pt x="704" y="8"/>
                    </a:lnTo>
                    <a:lnTo>
                      <a:pt x="699" y="13"/>
                    </a:lnTo>
                    <a:lnTo>
                      <a:pt x="690" y="23"/>
                    </a:lnTo>
                    <a:lnTo>
                      <a:pt x="672" y="42"/>
                    </a:lnTo>
                    <a:lnTo>
                      <a:pt x="600" y="119"/>
                    </a:lnTo>
                    <a:lnTo>
                      <a:pt x="455" y="275"/>
                    </a:lnTo>
                    <a:lnTo>
                      <a:pt x="455" y="293"/>
                    </a:lnTo>
                    <a:lnTo>
                      <a:pt x="126" y="293"/>
                    </a:lnTo>
                    <a:lnTo>
                      <a:pt x="126" y="404"/>
                    </a:lnTo>
                    <a:lnTo>
                      <a:pt x="96" y="404"/>
                    </a:lnTo>
                    <a:lnTo>
                      <a:pt x="91" y="404"/>
                    </a:lnTo>
                    <a:lnTo>
                      <a:pt x="90" y="404"/>
                    </a:lnTo>
                    <a:lnTo>
                      <a:pt x="90" y="404"/>
                    </a:lnTo>
                    <a:lnTo>
                      <a:pt x="87" y="404"/>
                    </a:lnTo>
                    <a:lnTo>
                      <a:pt x="85" y="405"/>
                    </a:lnTo>
                    <a:lnTo>
                      <a:pt x="85" y="405"/>
                    </a:lnTo>
                    <a:lnTo>
                      <a:pt x="75" y="408"/>
                    </a:lnTo>
                    <a:lnTo>
                      <a:pt x="75" y="408"/>
                    </a:lnTo>
                    <a:lnTo>
                      <a:pt x="56" y="416"/>
                    </a:lnTo>
                    <a:lnTo>
                      <a:pt x="56" y="416"/>
                    </a:lnTo>
                    <a:lnTo>
                      <a:pt x="47" y="422"/>
                    </a:lnTo>
                    <a:lnTo>
                      <a:pt x="39" y="428"/>
                    </a:lnTo>
                    <a:lnTo>
                      <a:pt x="31" y="434"/>
                    </a:lnTo>
                    <a:lnTo>
                      <a:pt x="24" y="442"/>
                    </a:lnTo>
                    <a:lnTo>
                      <a:pt x="24" y="442"/>
                    </a:lnTo>
                    <a:lnTo>
                      <a:pt x="18" y="450"/>
                    </a:lnTo>
                    <a:lnTo>
                      <a:pt x="12" y="459"/>
                    </a:lnTo>
                    <a:lnTo>
                      <a:pt x="7" y="468"/>
                    </a:lnTo>
                    <a:lnTo>
                      <a:pt x="4" y="478"/>
                    </a:lnTo>
                    <a:lnTo>
                      <a:pt x="4" y="478"/>
                    </a:lnTo>
                    <a:lnTo>
                      <a:pt x="2" y="488"/>
                    </a:lnTo>
                    <a:lnTo>
                      <a:pt x="1" y="499"/>
                    </a:lnTo>
                    <a:lnTo>
                      <a:pt x="1" y="499"/>
                    </a:lnTo>
                    <a:lnTo>
                      <a:pt x="0" y="508"/>
                    </a:lnTo>
                    <a:lnTo>
                      <a:pt x="0" y="518"/>
                    </a:lnTo>
                    <a:lnTo>
                      <a:pt x="0" y="557"/>
                    </a:lnTo>
                    <a:lnTo>
                      <a:pt x="0" y="633"/>
                    </a:lnTo>
                    <a:lnTo>
                      <a:pt x="0" y="948"/>
                    </a:lnTo>
                    <a:lnTo>
                      <a:pt x="142" y="948"/>
                    </a:lnTo>
                    <a:lnTo>
                      <a:pt x="142" y="574"/>
                    </a:lnTo>
                    <a:lnTo>
                      <a:pt x="554" y="574"/>
                    </a:lnTo>
                    <a:lnTo>
                      <a:pt x="568" y="574"/>
                    </a:lnTo>
                    <a:lnTo>
                      <a:pt x="574" y="574"/>
                    </a:lnTo>
                    <a:lnTo>
                      <a:pt x="574" y="574"/>
                    </a:lnTo>
                    <a:lnTo>
                      <a:pt x="581" y="574"/>
                    </a:lnTo>
                    <a:lnTo>
                      <a:pt x="581" y="574"/>
                    </a:lnTo>
                    <a:lnTo>
                      <a:pt x="588" y="573"/>
                    </a:lnTo>
                    <a:lnTo>
                      <a:pt x="596" y="571"/>
                    </a:lnTo>
                    <a:lnTo>
                      <a:pt x="609" y="565"/>
                    </a:lnTo>
                    <a:lnTo>
                      <a:pt x="609" y="565"/>
                    </a:lnTo>
                    <a:lnTo>
                      <a:pt x="621" y="558"/>
                    </a:lnTo>
                    <a:lnTo>
                      <a:pt x="632" y="550"/>
                    </a:lnTo>
                    <a:lnTo>
                      <a:pt x="632" y="550"/>
                    </a:lnTo>
                    <a:lnTo>
                      <a:pt x="642" y="541"/>
                    </a:lnTo>
                    <a:lnTo>
                      <a:pt x="642" y="541"/>
                    </a:lnTo>
                    <a:lnTo>
                      <a:pt x="647" y="536"/>
                    </a:lnTo>
                    <a:lnTo>
                      <a:pt x="649" y="534"/>
                    </a:lnTo>
                    <a:lnTo>
                      <a:pt x="650" y="533"/>
                    </a:lnTo>
                    <a:lnTo>
                      <a:pt x="653" y="530"/>
                    </a:lnTo>
                    <a:lnTo>
                      <a:pt x="653" y="530"/>
                    </a:lnTo>
                    <a:lnTo>
                      <a:pt x="719" y="450"/>
                    </a:lnTo>
                    <a:lnTo>
                      <a:pt x="719" y="450"/>
                    </a:lnTo>
                    <a:lnTo>
                      <a:pt x="786" y="369"/>
                    </a:lnTo>
                    <a:lnTo>
                      <a:pt x="786" y="369"/>
                    </a:lnTo>
                    <a:lnTo>
                      <a:pt x="819" y="327"/>
                    </a:lnTo>
                    <a:lnTo>
                      <a:pt x="852" y="286"/>
                    </a:lnTo>
                    <a:lnTo>
                      <a:pt x="852" y="286"/>
                    </a:lnTo>
                    <a:lnTo>
                      <a:pt x="883" y="244"/>
                    </a:lnTo>
                    <a:lnTo>
                      <a:pt x="914" y="200"/>
                    </a:lnTo>
                    <a:lnTo>
                      <a:pt x="914" y="200"/>
                    </a:lnTo>
                    <a:lnTo>
                      <a:pt x="927" y="178"/>
                    </a:lnTo>
                    <a:lnTo>
                      <a:pt x="941" y="155"/>
                    </a:lnTo>
                    <a:lnTo>
                      <a:pt x="943" y="153"/>
                    </a:lnTo>
                    <a:lnTo>
                      <a:pt x="945" y="149"/>
                    </a:lnTo>
                    <a:lnTo>
                      <a:pt x="945" y="149"/>
                    </a:lnTo>
                    <a:lnTo>
                      <a:pt x="945" y="148"/>
                    </a:lnTo>
                    <a:lnTo>
                      <a:pt x="946" y="147"/>
                    </a:lnTo>
                    <a:lnTo>
                      <a:pt x="946" y="145"/>
                    </a:lnTo>
                    <a:lnTo>
                      <a:pt x="946" y="143"/>
                    </a:lnTo>
                    <a:lnTo>
                      <a:pt x="946" y="143"/>
                    </a:lnTo>
                    <a:lnTo>
                      <a:pt x="946" y="141"/>
                    </a:lnTo>
                    <a:lnTo>
                      <a:pt x="946" y="141"/>
                    </a:lnTo>
                    <a:lnTo>
                      <a:pt x="947" y="126"/>
                    </a:lnTo>
                    <a:lnTo>
                      <a:pt x="947" y="126"/>
                    </a:lnTo>
                    <a:lnTo>
                      <a:pt x="947" y="113"/>
                    </a:lnTo>
                    <a:lnTo>
                      <a:pt x="945" y="98"/>
                    </a:lnTo>
                    <a:lnTo>
                      <a:pt x="945" y="98"/>
                    </a:lnTo>
                    <a:close/>
                    <a:moveTo>
                      <a:pt x="142" y="309"/>
                    </a:moveTo>
                    <a:lnTo>
                      <a:pt x="507" y="309"/>
                    </a:lnTo>
                    <a:lnTo>
                      <a:pt x="511" y="303"/>
                    </a:lnTo>
                    <a:lnTo>
                      <a:pt x="512" y="302"/>
                    </a:lnTo>
                    <a:lnTo>
                      <a:pt x="513" y="301"/>
                    </a:lnTo>
                    <a:lnTo>
                      <a:pt x="513" y="301"/>
                    </a:lnTo>
                    <a:lnTo>
                      <a:pt x="517" y="296"/>
                    </a:lnTo>
                    <a:lnTo>
                      <a:pt x="526" y="286"/>
                    </a:lnTo>
                    <a:lnTo>
                      <a:pt x="545" y="266"/>
                    </a:lnTo>
                    <a:lnTo>
                      <a:pt x="582" y="226"/>
                    </a:lnTo>
                    <a:lnTo>
                      <a:pt x="658" y="145"/>
                    </a:lnTo>
                    <a:lnTo>
                      <a:pt x="694" y="105"/>
                    </a:lnTo>
                    <a:lnTo>
                      <a:pt x="713" y="85"/>
                    </a:lnTo>
                    <a:lnTo>
                      <a:pt x="723" y="75"/>
                    </a:lnTo>
                    <a:lnTo>
                      <a:pt x="727" y="70"/>
                    </a:lnTo>
                    <a:lnTo>
                      <a:pt x="729" y="68"/>
                    </a:lnTo>
                    <a:lnTo>
                      <a:pt x="729" y="68"/>
                    </a:lnTo>
                    <a:lnTo>
                      <a:pt x="732" y="65"/>
                    </a:lnTo>
                    <a:lnTo>
                      <a:pt x="732" y="65"/>
                    </a:lnTo>
                    <a:lnTo>
                      <a:pt x="741" y="58"/>
                    </a:lnTo>
                    <a:lnTo>
                      <a:pt x="752" y="52"/>
                    </a:lnTo>
                    <a:lnTo>
                      <a:pt x="764" y="50"/>
                    </a:lnTo>
                    <a:lnTo>
                      <a:pt x="776" y="48"/>
                    </a:lnTo>
                    <a:lnTo>
                      <a:pt x="776" y="48"/>
                    </a:lnTo>
                    <a:lnTo>
                      <a:pt x="789" y="50"/>
                    </a:lnTo>
                    <a:lnTo>
                      <a:pt x="799" y="52"/>
                    </a:lnTo>
                    <a:lnTo>
                      <a:pt x="810" y="58"/>
                    </a:lnTo>
                    <a:lnTo>
                      <a:pt x="820" y="65"/>
                    </a:lnTo>
                    <a:lnTo>
                      <a:pt x="820" y="65"/>
                    </a:lnTo>
                    <a:lnTo>
                      <a:pt x="829" y="75"/>
                    </a:lnTo>
                    <a:lnTo>
                      <a:pt x="836" y="86"/>
                    </a:lnTo>
                    <a:lnTo>
                      <a:pt x="839" y="98"/>
                    </a:lnTo>
                    <a:lnTo>
                      <a:pt x="841" y="110"/>
                    </a:lnTo>
                    <a:lnTo>
                      <a:pt x="841" y="110"/>
                    </a:lnTo>
                    <a:lnTo>
                      <a:pt x="841" y="124"/>
                    </a:lnTo>
                    <a:lnTo>
                      <a:pt x="837" y="136"/>
                    </a:lnTo>
                    <a:lnTo>
                      <a:pt x="832" y="148"/>
                    </a:lnTo>
                    <a:lnTo>
                      <a:pt x="824" y="158"/>
                    </a:lnTo>
                    <a:lnTo>
                      <a:pt x="746" y="241"/>
                    </a:lnTo>
                    <a:lnTo>
                      <a:pt x="668" y="325"/>
                    </a:lnTo>
                    <a:lnTo>
                      <a:pt x="630" y="368"/>
                    </a:lnTo>
                    <a:lnTo>
                      <a:pt x="620" y="377"/>
                    </a:lnTo>
                    <a:lnTo>
                      <a:pt x="620" y="377"/>
                    </a:lnTo>
                    <a:lnTo>
                      <a:pt x="610" y="387"/>
                    </a:lnTo>
                    <a:lnTo>
                      <a:pt x="610" y="387"/>
                    </a:lnTo>
                    <a:lnTo>
                      <a:pt x="600" y="395"/>
                    </a:lnTo>
                    <a:lnTo>
                      <a:pt x="588" y="401"/>
                    </a:lnTo>
                    <a:lnTo>
                      <a:pt x="588" y="401"/>
                    </a:lnTo>
                    <a:lnTo>
                      <a:pt x="576" y="404"/>
                    </a:lnTo>
                    <a:lnTo>
                      <a:pt x="564" y="405"/>
                    </a:lnTo>
                    <a:lnTo>
                      <a:pt x="564" y="405"/>
                    </a:lnTo>
                    <a:lnTo>
                      <a:pt x="557" y="405"/>
                    </a:lnTo>
                    <a:lnTo>
                      <a:pt x="557" y="405"/>
                    </a:lnTo>
                    <a:lnTo>
                      <a:pt x="554" y="404"/>
                    </a:lnTo>
                    <a:lnTo>
                      <a:pt x="552" y="404"/>
                    </a:lnTo>
                    <a:lnTo>
                      <a:pt x="551" y="404"/>
                    </a:lnTo>
                    <a:lnTo>
                      <a:pt x="550" y="404"/>
                    </a:lnTo>
                    <a:lnTo>
                      <a:pt x="535" y="404"/>
                    </a:lnTo>
                    <a:lnTo>
                      <a:pt x="478" y="404"/>
                    </a:lnTo>
                    <a:lnTo>
                      <a:pt x="363" y="404"/>
                    </a:lnTo>
                    <a:lnTo>
                      <a:pt x="142" y="404"/>
                    </a:lnTo>
                    <a:lnTo>
                      <a:pt x="142"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sp>
            <p:nvSpPr>
              <p:cNvPr id="42" name="Freeform 353"/>
              <p:cNvSpPr>
                <a:spLocks/>
              </p:cNvSpPr>
              <p:nvPr/>
            </p:nvSpPr>
            <p:spPr bwMode="auto">
              <a:xfrm>
                <a:off x="-708026" y="4586287"/>
                <a:ext cx="388938" cy="477837"/>
              </a:xfrm>
              <a:custGeom>
                <a:avLst/>
                <a:gdLst>
                  <a:gd name="T0" fmla="*/ 736 w 736"/>
                  <a:gd name="T1" fmla="*/ 0 h 904"/>
                  <a:gd name="T2" fmla="*/ 0 w 736"/>
                  <a:gd name="T3" fmla="*/ 0 h 904"/>
                  <a:gd name="T4" fmla="*/ 0 w 736"/>
                  <a:gd name="T5" fmla="*/ 85 h 904"/>
                  <a:gd name="T6" fmla="*/ 153 w 736"/>
                  <a:gd name="T7" fmla="*/ 85 h 904"/>
                  <a:gd name="T8" fmla="*/ 153 w 736"/>
                  <a:gd name="T9" fmla="*/ 904 h 904"/>
                  <a:gd name="T10" fmla="*/ 216 w 736"/>
                  <a:gd name="T11" fmla="*/ 904 h 904"/>
                  <a:gd name="T12" fmla="*/ 216 w 736"/>
                  <a:gd name="T13" fmla="*/ 85 h 904"/>
                  <a:gd name="T14" fmla="*/ 736 w 736"/>
                  <a:gd name="T15" fmla="*/ 85 h 904"/>
                  <a:gd name="T16" fmla="*/ 736 w 736"/>
                  <a:gd name="T17" fmla="*/ 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6" h="904">
                    <a:moveTo>
                      <a:pt x="736" y="0"/>
                    </a:moveTo>
                    <a:lnTo>
                      <a:pt x="0" y="0"/>
                    </a:lnTo>
                    <a:lnTo>
                      <a:pt x="0" y="85"/>
                    </a:lnTo>
                    <a:lnTo>
                      <a:pt x="153" y="85"/>
                    </a:lnTo>
                    <a:lnTo>
                      <a:pt x="153" y="904"/>
                    </a:lnTo>
                    <a:lnTo>
                      <a:pt x="216" y="904"/>
                    </a:lnTo>
                    <a:lnTo>
                      <a:pt x="216" y="85"/>
                    </a:lnTo>
                    <a:lnTo>
                      <a:pt x="736" y="85"/>
                    </a:lnTo>
                    <a:lnTo>
                      <a:pt x="7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sp>
            <p:nvSpPr>
              <p:cNvPr id="43" name="Freeform 354"/>
              <p:cNvSpPr>
                <a:spLocks/>
              </p:cNvSpPr>
              <p:nvPr/>
            </p:nvSpPr>
            <p:spPr bwMode="auto">
              <a:xfrm>
                <a:off x="-600076" y="4368800"/>
                <a:ext cx="306388" cy="204787"/>
              </a:xfrm>
              <a:custGeom>
                <a:avLst/>
                <a:gdLst>
                  <a:gd name="T0" fmla="*/ 563 w 579"/>
                  <a:gd name="T1" fmla="*/ 357 h 387"/>
                  <a:gd name="T2" fmla="*/ 188 w 579"/>
                  <a:gd name="T3" fmla="*/ 357 h 387"/>
                  <a:gd name="T4" fmla="*/ 29 w 579"/>
                  <a:gd name="T5" fmla="*/ 10 h 387"/>
                  <a:gd name="T6" fmla="*/ 29 w 579"/>
                  <a:gd name="T7" fmla="*/ 10 h 387"/>
                  <a:gd name="T8" fmla="*/ 26 w 579"/>
                  <a:gd name="T9" fmla="*/ 5 h 387"/>
                  <a:gd name="T10" fmla="*/ 21 w 579"/>
                  <a:gd name="T11" fmla="*/ 1 h 387"/>
                  <a:gd name="T12" fmla="*/ 15 w 579"/>
                  <a:gd name="T13" fmla="*/ 0 h 387"/>
                  <a:gd name="T14" fmla="*/ 9 w 579"/>
                  <a:gd name="T15" fmla="*/ 1 h 387"/>
                  <a:gd name="T16" fmla="*/ 9 w 579"/>
                  <a:gd name="T17" fmla="*/ 1 h 387"/>
                  <a:gd name="T18" fmla="*/ 4 w 579"/>
                  <a:gd name="T19" fmla="*/ 5 h 387"/>
                  <a:gd name="T20" fmla="*/ 0 w 579"/>
                  <a:gd name="T21" fmla="*/ 11 h 387"/>
                  <a:gd name="T22" fmla="*/ 0 w 579"/>
                  <a:gd name="T23" fmla="*/ 16 h 387"/>
                  <a:gd name="T24" fmla="*/ 1 w 579"/>
                  <a:gd name="T25" fmla="*/ 22 h 387"/>
                  <a:gd name="T26" fmla="*/ 158 w 579"/>
                  <a:gd name="T27" fmla="*/ 364 h 387"/>
                  <a:gd name="T28" fmla="*/ 158 w 579"/>
                  <a:gd name="T29" fmla="*/ 364 h 387"/>
                  <a:gd name="T30" fmla="*/ 157 w 579"/>
                  <a:gd name="T31" fmla="*/ 368 h 387"/>
                  <a:gd name="T32" fmla="*/ 155 w 579"/>
                  <a:gd name="T33" fmla="*/ 372 h 387"/>
                  <a:gd name="T34" fmla="*/ 155 w 579"/>
                  <a:gd name="T35" fmla="*/ 372 h 387"/>
                  <a:gd name="T36" fmla="*/ 157 w 579"/>
                  <a:gd name="T37" fmla="*/ 378 h 387"/>
                  <a:gd name="T38" fmla="*/ 160 w 579"/>
                  <a:gd name="T39" fmla="*/ 383 h 387"/>
                  <a:gd name="T40" fmla="*/ 165 w 579"/>
                  <a:gd name="T41" fmla="*/ 386 h 387"/>
                  <a:gd name="T42" fmla="*/ 171 w 579"/>
                  <a:gd name="T43" fmla="*/ 387 h 387"/>
                  <a:gd name="T44" fmla="*/ 563 w 579"/>
                  <a:gd name="T45" fmla="*/ 387 h 387"/>
                  <a:gd name="T46" fmla="*/ 563 w 579"/>
                  <a:gd name="T47" fmla="*/ 387 h 387"/>
                  <a:gd name="T48" fmla="*/ 569 w 579"/>
                  <a:gd name="T49" fmla="*/ 386 h 387"/>
                  <a:gd name="T50" fmla="*/ 574 w 579"/>
                  <a:gd name="T51" fmla="*/ 383 h 387"/>
                  <a:gd name="T52" fmla="*/ 578 w 579"/>
                  <a:gd name="T53" fmla="*/ 378 h 387"/>
                  <a:gd name="T54" fmla="*/ 579 w 579"/>
                  <a:gd name="T55" fmla="*/ 372 h 387"/>
                  <a:gd name="T56" fmla="*/ 579 w 579"/>
                  <a:gd name="T57" fmla="*/ 372 h 387"/>
                  <a:gd name="T58" fmla="*/ 578 w 579"/>
                  <a:gd name="T59" fmla="*/ 366 h 387"/>
                  <a:gd name="T60" fmla="*/ 574 w 579"/>
                  <a:gd name="T61" fmla="*/ 362 h 387"/>
                  <a:gd name="T62" fmla="*/ 569 w 579"/>
                  <a:gd name="T63" fmla="*/ 358 h 387"/>
                  <a:gd name="T64" fmla="*/ 563 w 579"/>
                  <a:gd name="T65" fmla="*/ 357 h 387"/>
                  <a:gd name="T66" fmla="*/ 563 w 579"/>
                  <a:gd name="T67" fmla="*/ 357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387">
                    <a:moveTo>
                      <a:pt x="563" y="357"/>
                    </a:moveTo>
                    <a:lnTo>
                      <a:pt x="188" y="357"/>
                    </a:lnTo>
                    <a:lnTo>
                      <a:pt x="29" y="10"/>
                    </a:lnTo>
                    <a:lnTo>
                      <a:pt x="29" y="10"/>
                    </a:lnTo>
                    <a:lnTo>
                      <a:pt x="26" y="5"/>
                    </a:lnTo>
                    <a:lnTo>
                      <a:pt x="21" y="1"/>
                    </a:lnTo>
                    <a:lnTo>
                      <a:pt x="15" y="0"/>
                    </a:lnTo>
                    <a:lnTo>
                      <a:pt x="9" y="1"/>
                    </a:lnTo>
                    <a:lnTo>
                      <a:pt x="9" y="1"/>
                    </a:lnTo>
                    <a:lnTo>
                      <a:pt x="4" y="5"/>
                    </a:lnTo>
                    <a:lnTo>
                      <a:pt x="0" y="11"/>
                    </a:lnTo>
                    <a:lnTo>
                      <a:pt x="0" y="16"/>
                    </a:lnTo>
                    <a:lnTo>
                      <a:pt x="1" y="22"/>
                    </a:lnTo>
                    <a:lnTo>
                      <a:pt x="158" y="364"/>
                    </a:lnTo>
                    <a:lnTo>
                      <a:pt x="158" y="364"/>
                    </a:lnTo>
                    <a:lnTo>
                      <a:pt x="157" y="368"/>
                    </a:lnTo>
                    <a:lnTo>
                      <a:pt x="155" y="372"/>
                    </a:lnTo>
                    <a:lnTo>
                      <a:pt x="155" y="372"/>
                    </a:lnTo>
                    <a:lnTo>
                      <a:pt x="157" y="378"/>
                    </a:lnTo>
                    <a:lnTo>
                      <a:pt x="160" y="383"/>
                    </a:lnTo>
                    <a:lnTo>
                      <a:pt x="165" y="386"/>
                    </a:lnTo>
                    <a:lnTo>
                      <a:pt x="171" y="387"/>
                    </a:lnTo>
                    <a:lnTo>
                      <a:pt x="563" y="387"/>
                    </a:lnTo>
                    <a:lnTo>
                      <a:pt x="563" y="387"/>
                    </a:lnTo>
                    <a:lnTo>
                      <a:pt x="569" y="386"/>
                    </a:lnTo>
                    <a:lnTo>
                      <a:pt x="574" y="383"/>
                    </a:lnTo>
                    <a:lnTo>
                      <a:pt x="578" y="378"/>
                    </a:lnTo>
                    <a:lnTo>
                      <a:pt x="579" y="372"/>
                    </a:lnTo>
                    <a:lnTo>
                      <a:pt x="579" y="372"/>
                    </a:lnTo>
                    <a:lnTo>
                      <a:pt x="578" y="366"/>
                    </a:lnTo>
                    <a:lnTo>
                      <a:pt x="574" y="362"/>
                    </a:lnTo>
                    <a:lnTo>
                      <a:pt x="569" y="358"/>
                    </a:lnTo>
                    <a:lnTo>
                      <a:pt x="563" y="357"/>
                    </a:lnTo>
                    <a:lnTo>
                      <a:pt x="563" y="3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grpSp>
        <p:sp>
          <p:nvSpPr>
            <p:cNvPr id="38" name="Text Placeholder 2"/>
            <p:cNvSpPr txBox="1">
              <a:spLocks/>
            </p:cNvSpPr>
            <p:nvPr/>
          </p:nvSpPr>
          <p:spPr>
            <a:xfrm>
              <a:off x="8275095" y="2442046"/>
              <a:ext cx="2397658" cy="388815"/>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zh-CN" altLang="en-US" sz="1600" b="1" dirty="0">
                  <a:solidFill>
                    <a:schemeClr val="tx1">
                      <a:lumMod val="10000"/>
                    </a:schemeClr>
                  </a:solidFill>
                  <a:cs typeface="+mn-ea"/>
                  <a:sym typeface="+mn-lt"/>
                </a:rPr>
                <a:t>此处添加标题</a:t>
              </a:r>
              <a:endParaRPr lang="id-ID" altLang="zh-CN" sz="1600" b="1" dirty="0">
                <a:solidFill>
                  <a:schemeClr val="tx1">
                    <a:lumMod val="10000"/>
                  </a:schemeClr>
                </a:solidFill>
                <a:cs typeface="+mn-ea"/>
                <a:sym typeface="+mn-lt"/>
              </a:endParaRPr>
            </a:p>
          </p:txBody>
        </p:sp>
        <p:sp>
          <p:nvSpPr>
            <p:cNvPr id="39" name="Rectangle 129"/>
            <p:cNvSpPr/>
            <p:nvPr/>
          </p:nvSpPr>
          <p:spPr>
            <a:xfrm>
              <a:off x="8473532" y="2748818"/>
              <a:ext cx="2199221" cy="769441"/>
            </a:xfrm>
            <a:prstGeom prst="rect">
              <a:avLst/>
            </a:prstGeom>
          </p:spPr>
          <p:txBody>
            <a:bodyPr wrap="square">
              <a:spAutoFit/>
            </a:bodyPr>
            <a:lstStyle/>
            <a:p>
              <a:pPr algn="r">
                <a:buClr>
                  <a:srgbClr val="E24848"/>
                </a:buClr>
                <a:defRPr/>
              </a:pPr>
              <a:r>
                <a:rPr lang="en-US" sz="1100" noProof="1">
                  <a:solidFill>
                    <a:schemeClr val="tx1">
                      <a:lumMod val="10000"/>
                    </a:schemeClr>
                  </a:solidFill>
                  <a:cs typeface="+mn-ea"/>
                  <a:sym typeface="+mn-lt"/>
                </a:rPr>
                <a:t>Lorem ipsum dolor sit amet, consectetur adipiscing elit. Nulla imperdiet volutpat dui at fermentum. Aliquam erat volutpat</a:t>
              </a:r>
            </a:p>
          </p:txBody>
        </p:sp>
      </p:grpSp>
      <p:grpSp>
        <p:nvGrpSpPr>
          <p:cNvPr id="44" name="组合 43"/>
          <p:cNvGrpSpPr/>
          <p:nvPr/>
        </p:nvGrpSpPr>
        <p:grpSpPr>
          <a:xfrm>
            <a:off x="8275095" y="4225499"/>
            <a:ext cx="3231730" cy="1076213"/>
            <a:chOff x="8275095" y="4225499"/>
            <a:chExt cx="3231730" cy="1076213"/>
          </a:xfrm>
        </p:grpSpPr>
        <p:grpSp>
          <p:nvGrpSpPr>
            <p:cNvPr id="45" name="Group 91"/>
            <p:cNvGrpSpPr/>
            <p:nvPr/>
          </p:nvGrpSpPr>
          <p:grpSpPr>
            <a:xfrm>
              <a:off x="10871190" y="4370503"/>
              <a:ext cx="635635" cy="852171"/>
              <a:chOff x="-2235200" y="598488"/>
              <a:chExt cx="577850" cy="774701"/>
            </a:xfrm>
            <a:solidFill>
              <a:schemeClr val="bg1">
                <a:lumMod val="85000"/>
              </a:schemeClr>
            </a:solidFill>
          </p:grpSpPr>
          <p:sp>
            <p:nvSpPr>
              <p:cNvPr id="48" name="Freeform 39"/>
              <p:cNvSpPr>
                <a:spLocks noEditPoints="1"/>
              </p:cNvSpPr>
              <p:nvPr/>
            </p:nvSpPr>
            <p:spPr bwMode="auto">
              <a:xfrm>
                <a:off x="-1781175" y="965201"/>
                <a:ext cx="123825" cy="144463"/>
              </a:xfrm>
              <a:custGeom>
                <a:avLst/>
                <a:gdLst>
                  <a:gd name="T0" fmla="*/ 212 w 235"/>
                  <a:gd name="T1" fmla="*/ 52 h 272"/>
                  <a:gd name="T2" fmla="*/ 228 w 235"/>
                  <a:gd name="T3" fmla="*/ 94 h 272"/>
                  <a:gd name="T4" fmla="*/ 163 w 235"/>
                  <a:gd name="T5" fmla="*/ 164 h 272"/>
                  <a:gd name="T6" fmla="*/ 75 w 235"/>
                  <a:gd name="T7" fmla="*/ 128 h 272"/>
                  <a:gd name="T8" fmla="*/ 78 w 235"/>
                  <a:gd name="T9" fmla="*/ 119 h 272"/>
                  <a:gd name="T10" fmla="*/ 169 w 235"/>
                  <a:gd name="T11" fmla="*/ 143 h 272"/>
                  <a:gd name="T12" fmla="*/ 78 w 235"/>
                  <a:gd name="T13" fmla="*/ 119 h 272"/>
                  <a:gd name="T14" fmla="*/ 172 w 235"/>
                  <a:gd name="T15" fmla="*/ 134 h 272"/>
                  <a:gd name="T16" fmla="*/ 85 w 235"/>
                  <a:gd name="T17" fmla="*/ 99 h 272"/>
                  <a:gd name="T18" fmla="*/ 87 w 235"/>
                  <a:gd name="T19" fmla="*/ 90 h 272"/>
                  <a:gd name="T20" fmla="*/ 178 w 235"/>
                  <a:gd name="T21" fmla="*/ 114 h 272"/>
                  <a:gd name="T22" fmla="*/ 87 w 235"/>
                  <a:gd name="T23" fmla="*/ 90 h 272"/>
                  <a:gd name="T24" fmla="*/ 182 w 235"/>
                  <a:gd name="T25" fmla="*/ 105 h 272"/>
                  <a:gd name="T26" fmla="*/ 95 w 235"/>
                  <a:gd name="T27" fmla="*/ 70 h 272"/>
                  <a:gd name="T28" fmla="*/ 97 w 235"/>
                  <a:gd name="T29" fmla="*/ 60 h 272"/>
                  <a:gd name="T30" fmla="*/ 188 w 235"/>
                  <a:gd name="T31" fmla="*/ 85 h 272"/>
                  <a:gd name="T32" fmla="*/ 97 w 235"/>
                  <a:gd name="T33" fmla="*/ 60 h 272"/>
                  <a:gd name="T34" fmla="*/ 190 w 235"/>
                  <a:gd name="T35" fmla="*/ 76 h 272"/>
                  <a:gd name="T36" fmla="*/ 104 w 235"/>
                  <a:gd name="T37" fmla="*/ 41 h 272"/>
                  <a:gd name="T38" fmla="*/ 53 w 235"/>
                  <a:gd name="T39" fmla="*/ 193 h 272"/>
                  <a:gd name="T40" fmla="*/ 144 w 235"/>
                  <a:gd name="T41" fmla="*/ 217 h 272"/>
                  <a:gd name="T42" fmla="*/ 53 w 235"/>
                  <a:gd name="T43" fmla="*/ 193 h 272"/>
                  <a:gd name="T44" fmla="*/ 148 w 235"/>
                  <a:gd name="T45" fmla="*/ 207 h 272"/>
                  <a:gd name="T46" fmla="*/ 61 w 235"/>
                  <a:gd name="T47" fmla="*/ 173 h 272"/>
                  <a:gd name="T48" fmla="*/ 63 w 235"/>
                  <a:gd name="T49" fmla="*/ 164 h 272"/>
                  <a:gd name="T50" fmla="*/ 154 w 235"/>
                  <a:gd name="T51" fmla="*/ 188 h 272"/>
                  <a:gd name="T52" fmla="*/ 63 w 235"/>
                  <a:gd name="T53" fmla="*/ 164 h 272"/>
                  <a:gd name="T54" fmla="*/ 158 w 235"/>
                  <a:gd name="T55" fmla="*/ 177 h 272"/>
                  <a:gd name="T56" fmla="*/ 70 w 235"/>
                  <a:gd name="T57" fmla="*/ 143 h 272"/>
                  <a:gd name="T58" fmla="*/ 50 w 235"/>
                  <a:gd name="T59" fmla="*/ 207 h 272"/>
                  <a:gd name="T60" fmla="*/ 139 w 235"/>
                  <a:gd name="T61" fmla="*/ 230 h 272"/>
                  <a:gd name="T62" fmla="*/ 50 w 235"/>
                  <a:gd name="T63" fmla="*/ 207 h 272"/>
                  <a:gd name="T64" fmla="*/ 0 w 235"/>
                  <a:gd name="T65" fmla="*/ 213 h 272"/>
                  <a:gd name="T66" fmla="*/ 216 w 235"/>
                  <a:gd name="T67" fmla="*/ 47 h 272"/>
                  <a:gd name="T68" fmla="*/ 177 w 235"/>
                  <a:gd name="T69" fmla="*/ 272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5" h="272">
                    <a:moveTo>
                      <a:pt x="228" y="94"/>
                    </a:moveTo>
                    <a:lnTo>
                      <a:pt x="212" y="52"/>
                    </a:lnTo>
                    <a:lnTo>
                      <a:pt x="201" y="86"/>
                    </a:lnTo>
                    <a:lnTo>
                      <a:pt x="228" y="94"/>
                    </a:lnTo>
                    <a:close/>
                    <a:moveTo>
                      <a:pt x="73" y="133"/>
                    </a:moveTo>
                    <a:lnTo>
                      <a:pt x="163" y="164"/>
                    </a:lnTo>
                    <a:lnTo>
                      <a:pt x="164" y="158"/>
                    </a:lnTo>
                    <a:lnTo>
                      <a:pt x="75" y="128"/>
                    </a:lnTo>
                    <a:lnTo>
                      <a:pt x="73" y="133"/>
                    </a:lnTo>
                    <a:close/>
                    <a:moveTo>
                      <a:pt x="78" y="119"/>
                    </a:moveTo>
                    <a:lnTo>
                      <a:pt x="167" y="149"/>
                    </a:lnTo>
                    <a:lnTo>
                      <a:pt x="169" y="143"/>
                    </a:lnTo>
                    <a:lnTo>
                      <a:pt x="80" y="114"/>
                    </a:lnTo>
                    <a:lnTo>
                      <a:pt x="78" y="119"/>
                    </a:lnTo>
                    <a:close/>
                    <a:moveTo>
                      <a:pt x="82" y="105"/>
                    </a:moveTo>
                    <a:lnTo>
                      <a:pt x="172" y="134"/>
                    </a:lnTo>
                    <a:lnTo>
                      <a:pt x="173" y="130"/>
                    </a:lnTo>
                    <a:lnTo>
                      <a:pt x="85" y="99"/>
                    </a:lnTo>
                    <a:lnTo>
                      <a:pt x="82" y="105"/>
                    </a:lnTo>
                    <a:close/>
                    <a:moveTo>
                      <a:pt x="87" y="90"/>
                    </a:moveTo>
                    <a:lnTo>
                      <a:pt x="177" y="119"/>
                    </a:lnTo>
                    <a:lnTo>
                      <a:pt x="178" y="114"/>
                    </a:lnTo>
                    <a:lnTo>
                      <a:pt x="90" y="85"/>
                    </a:lnTo>
                    <a:lnTo>
                      <a:pt x="87" y="90"/>
                    </a:lnTo>
                    <a:close/>
                    <a:moveTo>
                      <a:pt x="92" y="75"/>
                    </a:moveTo>
                    <a:lnTo>
                      <a:pt x="182" y="105"/>
                    </a:lnTo>
                    <a:lnTo>
                      <a:pt x="183" y="99"/>
                    </a:lnTo>
                    <a:lnTo>
                      <a:pt x="95" y="70"/>
                    </a:lnTo>
                    <a:lnTo>
                      <a:pt x="92" y="75"/>
                    </a:lnTo>
                    <a:close/>
                    <a:moveTo>
                      <a:pt x="97" y="60"/>
                    </a:moveTo>
                    <a:lnTo>
                      <a:pt x="187" y="91"/>
                    </a:lnTo>
                    <a:lnTo>
                      <a:pt x="188" y="85"/>
                    </a:lnTo>
                    <a:lnTo>
                      <a:pt x="99" y="56"/>
                    </a:lnTo>
                    <a:lnTo>
                      <a:pt x="97" y="60"/>
                    </a:lnTo>
                    <a:close/>
                    <a:moveTo>
                      <a:pt x="102" y="47"/>
                    </a:moveTo>
                    <a:lnTo>
                      <a:pt x="190" y="76"/>
                    </a:lnTo>
                    <a:lnTo>
                      <a:pt x="193" y="71"/>
                    </a:lnTo>
                    <a:lnTo>
                      <a:pt x="104" y="41"/>
                    </a:lnTo>
                    <a:lnTo>
                      <a:pt x="102" y="47"/>
                    </a:lnTo>
                    <a:close/>
                    <a:moveTo>
                      <a:pt x="53" y="193"/>
                    </a:moveTo>
                    <a:lnTo>
                      <a:pt x="143" y="222"/>
                    </a:lnTo>
                    <a:lnTo>
                      <a:pt x="144" y="217"/>
                    </a:lnTo>
                    <a:lnTo>
                      <a:pt x="56" y="188"/>
                    </a:lnTo>
                    <a:lnTo>
                      <a:pt x="53" y="193"/>
                    </a:lnTo>
                    <a:close/>
                    <a:moveTo>
                      <a:pt x="58" y="178"/>
                    </a:moveTo>
                    <a:lnTo>
                      <a:pt x="148" y="207"/>
                    </a:lnTo>
                    <a:lnTo>
                      <a:pt x="149" y="202"/>
                    </a:lnTo>
                    <a:lnTo>
                      <a:pt x="61" y="173"/>
                    </a:lnTo>
                    <a:lnTo>
                      <a:pt x="58" y="178"/>
                    </a:lnTo>
                    <a:close/>
                    <a:moveTo>
                      <a:pt x="63" y="164"/>
                    </a:moveTo>
                    <a:lnTo>
                      <a:pt x="152" y="193"/>
                    </a:lnTo>
                    <a:lnTo>
                      <a:pt x="154" y="188"/>
                    </a:lnTo>
                    <a:lnTo>
                      <a:pt x="65" y="159"/>
                    </a:lnTo>
                    <a:lnTo>
                      <a:pt x="63" y="164"/>
                    </a:lnTo>
                    <a:close/>
                    <a:moveTo>
                      <a:pt x="69" y="148"/>
                    </a:moveTo>
                    <a:lnTo>
                      <a:pt x="158" y="177"/>
                    </a:lnTo>
                    <a:lnTo>
                      <a:pt x="159" y="172"/>
                    </a:lnTo>
                    <a:lnTo>
                      <a:pt x="70" y="143"/>
                    </a:lnTo>
                    <a:lnTo>
                      <a:pt x="69" y="148"/>
                    </a:lnTo>
                    <a:close/>
                    <a:moveTo>
                      <a:pt x="50" y="207"/>
                    </a:moveTo>
                    <a:lnTo>
                      <a:pt x="138" y="236"/>
                    </a:lnTo>
                    <a:lnTo>
                      <a:pt x="139" y="230"/>
                    </a:lnTo>
                    <a:lnTo>
                      <a:pt x="51" y="201"/>
                    </a:lnTo>
                    <a:lnTo>
                      <a:pt x="50" y="207"/>
                    </a:lnTo>
                    <a:close/>
                    <a:moveTo>
                      <a:pt x="177" y="272"/>
                    </a:moveTo>
                    <a:lnTo>
                      <a:pt x="0" y="213"/>
                    </a:lnTo>
                    <a:lnTo>
                      <a:pt x="72" y="0"/>
                    </a:lnTo>
                    <a:lnTo>
                      <a:pt x="216" y="47"/>
                    </a:lnTo>
                    <a:lnTo>
                      <a:pt x="235" y="98"/>
                    </a:lnTo>
                    <a:lnTo>
                      <a:pt x="177" y="2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sp>
            <p:nvSpPr>
              <p:cNvPr id="49" name="Freeform 40"/>
              <p:cNvSpPr>
                <a:spLocks noEditPoints="1"/>
              </p:cNvSpPr>
              <p:nvPr/>
            </p:nvSpPr>
            <p:spPr bwMode="auto">
              <a:xfrm>
                <a:off x="-1804988" y="717551"/>
                <a:ext cx="141288" cy="131763"/>
              </a:xfrm>
              <a:custGeom>
                <a:avLst/>
                <a:gdLst>
                  <a:gd name="T0" fmla="*/ 202 w 267"/>
                  <a:gd name="T1" fmla="*/ 125 h 248"/>
                  <a:gd name="T2" fmla="*/ 186 w 267"/>
                  <a:gd name="T3" fmla="*/ 122 h 248"/>
                  <a:gd name="T4" fmla="*/ 169 w 267"/>
                  <a:gd name="T5" fmla="*/ 124 h 248"/>
                  <a:gd name="T6" fmla="*/ 216 w 267"/>
                  <a:gd name="T7" fmla="*/ 169 h 248"/>
                  <a:gd name="T8" fmla="*/ 219 w 267"/>
                  <a:gd name="T9" fmla="*/ 152 h 248"/>
                  <a:gd name="T10" fmla="*/ 214 w 267"/>
                  <a:gd name="T11" fmla="*/ 136 h 248"/>
                  <a:gd name="T12" fmla="*/ 207 w 267"/>
                  <a:gd name="T13" fmla="*/ 129 h 248"/>
                  <a:gd name="T14" fmla="*/ 66 w 267"/>
                  <a:gd name="T15" fmla="*/ 123 h 248"/>
                  <a:gd name="T16" fmla="*/ 82 w 267"/>
                  <a:gd name="T17" fmla="*/ 128 h 248"/>
                  <a:gd name="T18" fmla="*/ 97 w 267"/>
                  <a:gd name="T19" fmla="*/ 124 h 248"/>
                  <a:gd name="T20" fmla="*/ 50 w 267"/>
                  <a:gd name="T21" fmla="*/ 79 h 248"/>
                  <a:gd name="T22" fmla="*/ 48 w 267"/>
                  <a:gd name="T23" fmla="*/ 96 h 248"/>
                  <a:gd name="T24" fmla="*/ 54 w 267"/>
                  <a:gd name="T25" fmla="*/ 112 h 248"/>
                  <a:gd name="T26" fmla="*/ 61 w 267"/>
                  <a:gd name="T27" fmla="*/ 119 h 248"/>
                  <a:gd name="T28" fmla="*/ 25 w 267"/>
                  <a:gd name="T29" fmla="*/ 153 h 248"/>
                  <a:gd name="T30" fmla="*/ 6 w 267"/>
                  <a:gd name="T31" fmla="*/ 123 h 248"/>
                  <a:gd name="T32" fmla="*/ 4 w 267"/>
                  <a:gd name="T33" fmla="*/ 79 h 248"/>
                  <a:gd name="T34" fmla="*/ 0 w 267"/>
                  <a:gd name="T35" fmla="*/ 38 h 248"/>
                  <a:gd name="T36" fmla="*/ 35 w 267"/>
                  <a:gd name="T37" fmla="*/ 25 h 248"/>
                  <a:gd name="T38" fmla="*/ 76 w 267"/>
                  <a:gd name="T39" fmla="*/ 3 h 248"/>
                  <a:gd name="T40" fmla="*/ 119 w 267"/>
                  <a:gd name="T41" fmla="*/ 3 h 248"/>
                  <a:gd name="T42" fmla="*/ 145 w 267"/>
                  <a:gd name="T43" fmla="*/ 16 h 248"/>
                  <a:gd name="T44" fmla="*/ 108 w 267"/>
                  <a:gd name="T45" fmla="*/ 51 h 248"/>
                  <a:gd name="T46" fmla="*/ 92 w 267"/>
                  <a:gd name="T47" fmla="*/ 47 h 248"/>
                  <a:gd name="T48" fmla="*/ 77 w 267"/>
                  <a:gd name="T49" fmla="*/ 50 h 248"/>
                  <a:gd name="T50" fmla="*/ 129 w 267"/>
                  <a:gd name="T51" fmla="*/ 99 h 248"/>
                  <a:gd name="T52" fmla="*/ 169 w 267"/>
                  <a:gd name="T53" fmla="*/ 77 h 248"/>
                  <a:gd name="T54" fmla="*/ 211 w 267"/>
                  <a:gd name="T55" fmla="*/ 77 h 248"/>
                  <a:gd name="T56" fmla="*/ 237 w 267"/>
                  <a:gd name="T57" fmla="*/ 90 h 248"/>
                  <a:gd name="T58" fmla="*/ 247 w 267"/>
                  <a:gd name="T59" fmla="*/ 101 h 248"/>
                  <a:gd name="T60" fmla="*/ 264 w 267"/>
                  <a:gd name="T61" fmla="*/ 140 h 248"/>
                  <a:gd name="T62" fmla="*/ 259 w 267"/>
                  <a:gd name="T63" fmla="*/ 184 h 248"/>
                  <a:gd name="T64" fmla="*/ 245 w 267"/>
                  <a:gd name="T65" fmla="*/ 236 h 248"/>
                  <a:gd name="T66" fmla="*/ 219 w 267"/>
                  <a:gd name="T67" fmla="*/ 233 h 248"/>
                  <a:gd name="T68" fmla="*/ 176 w 267"/>
                  <a:gd name="T69" fmla="*/ 248 h 248"/>
                  <a:gd name="T70" fmla="*/ 135 w 267"/>
                  <a:gd name="T71" fmla="*/ 241 h 248"/>
                  <a:gd name="T72" fmla="*/ 153 w 267"/>
                  <a:gd name="T73" fmla="*/ 195 h 248"/>
                  <a:gd name="T74" fmla="*/ 163 w 267"/>
                  <a:gd name="T75" fmla="*/ 199 h 248"/>
                  <a:gd name="T76" fmla="*/ 180 w 267"/>
                  <a:gd name="T77" fmla="*/ 202 h 248"/>
                  <a:gd name="T78" fmla="*/ 196 w 267"/>
                  <a:gd name="T79" fmla="*/ 196 h 248"/>
                  <a:gd name="T80" fmla="*/ 125 w 267"/>
                  <a:gd name="T81" fmla="*/ 159 h 248"/>
                  <a:gd name="T82" fmla="*/ 84 w 267"/>
                  <a:gd name="T83" fmla="*/ 174 h 248"/>
                  <a:gd name="T84" fmla="*/ 43 w 267"/>
                  <a:gd name="T85" fmla="*/ 165 h 248"/>
                  <a:gd name="T86" fmla="*/ 31 w 267"/>
                  <a:gd name="T87" fmla="*/ 158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7" h="248">
                    <a:moveTo>
                      <a:pt x="207" y="129"/>
                    </a:moveTo>
                    <a:lnTo>
                      <a:pt x="207" y="129"/>
                    </a:lnTo>
                    <a:lnTo>
                      <a:pt x="202" y="125"/>
                    </a:lnTo>
                    <a:lnTo>
                      <a:pt x="197" y="123"/>
                    </a:lnTo>
                    <a:lnTo>
                      <a:pt x="191" y="122"/>
                    </a:lnTo>
                    <a:lnTo>
                      <a:pt x="186" y="122"/>
                    </a:lnTo>
                    <a:lnTo>
                      <a:pt x="180" y="122"/>
                    </a:lnTo>
                    <a:lnTo>
                      <a:pt x="174" y="123"/>
                    </a:lnTo>
                    <a:lnTo>
                      <a:pt x="169" y="124"/>
                    </a:lnTo>
                    <a:lnTo>
                      <a:pt x="164" y="127"/>
                    </a:lnTo>
                    <a:lnTo>
                      <a:pt x="216" y="169"/>
                    </a:lnTo>
                    <a:lnTo>
                      <a:pt x="216" y="169"/>
                    </a:lnTo>
                    <a:lnTo>
                      <a:pt x="219" y="164"/>
                    </a:lnTo>
                    <a:lnTo>
                      <a:pt x="219" y="158"/>
                    </a:lnTo>
                    <a:lnTo>
                      <a:pt x="219" y="152"/>
                    </a:lnTo>
                    <a:lnTo>
                      <a:pt x="217" y="147"/>
                    </a:lnTo>
                    <a:lnTo>
                      <a:pt x="216" y="142"/>
                    </a:lnTo>
                    <a:lnTo>
                      <a:pt x="214" y="136"/>
                    </a:lnTo>
                    <a:lnTo>
                      <a:pt x="210" y="133"/>
                    </a:lnTo>
                    <a:lnTo>
                      <a:pt x="207" y="129"/>
                    </a:lnTo>
                    <a:lnTo>
                      <a:pt x="207" y="129"/>
                    </a:lnTo>
                    <a:close/>
                    <a:moveTo>
                      <a:pt x="61" y="119"/>
                    </a:moveTo>
                    <a:lnTo>
                      <a:pt x="61" y="119"/>
                    </a:lnTo>
                    <a:lnTo>
                      <a:pt x="66" y="123"/>
                    </a:lnTo>
                    <a:lnTo>
                      <a:pt x="71" y="125"/>
                    </a:lnTo>
                    <a:lnTo>
                      <a:pt x="76" y="127"/>
                    </a:lnTo>
                    <a:lnTo>
                      <a:pt x="82" y="128"/>
                    </a:lnTo>
                    <a:lnTo>
                      <a:pt x="86" y="127"/>
                    </a:lnTo>
                    <a:lnTo>
                      <a:pt x="92" y="127"/>
                    </a:lnTo>
                    <a:lnTo>
                      <a:pt x="97" y="124"/>
                    </a:lnTo>
                    <a:lnTo>
                      <a:pt x="103" y="122"/>
                    </a:lnTo>
                    <a:lnTo>
                      <a:pt x="50" y="79"/>
                    </a:lnTo>
                    <a:lnTo>
                      <a:pt x="50" y="79"/>
                    </a:lnTo>
                    <a:lnTo>
                      <a:pt x="49" y="84"/>
                    </a:lnTo>
                    <a:lnTo>
                      <a:pt x="48" y="90"/>
                    </a:lnTo>
                    <a:lnTo>
                      <a:pt x="48" y="96"/>
                    </a:lnTo>
                    <a:lnTo>
                      <a:pt x="49" y="101"/>
                    </a:lnTo>
                    <a:lnTo>
                      <a:pt x="51" y="107"/>
                    </a:lnTo>
                    <a:lnTo>
                      <a:pt x="54" y="112"/>
                    </a:lnTo>
                    <a:lnTo>
                      <a:pt x="57" y="116"/>
                    </a:lnTo>
                    <a:lnTo>
                      <a:pt x="61" y="119"/>
                    </a:lnTo>
                    <a:lnTo>
                      <a:pt x="61" y="119"/>
                    </a:lnTo>
                    <a:close/>
                    <a:moveTo>
                      <a:pt x="31" y="158"/>
                    </a:moveTo>
                    <a:lnTo>
                      <a:pt x="31" y="158"/>
                    </a:lnTo>
                    <a:lnTo>
                      <a:pt x="25" y="153"/>
                    </a:lnTo>
                    <a:lnTo>
                      <a:pt x="20" y="147"/>
                    </a:lnTo>
                    <a:lnTo>
                      <a:pt x="12" y="136"/>
                    </a:lnTo>
                    <a:lnTo>
                      <a:pt x="6" y="123"/>
                    </a:lnTo>
                    <a:lnTo>
                      <a:pt x="3" y="108"/>
                    </a:lnTo>
                    <a:lnTo>
                      <a:pt x="3" y="94"/>
                    </a:lnTo>
                    <a:lnTo>
                      <a:pt x="4" y="79"/>
                    </a:lnTo>
                    <a:lnTo>
                      <a:pt x="9" y="65"/>
                    </a:lnTo>
                    <a:lnTo>
                      <a:pt x="15" y="50"/>
                    </a:lnTo>
                    <a:lnTo>
                      <a:pt x="0" y="38"/>
                    </a:lnTo>
                    <a:lnTo>
                      <a:pt x="21" y="13"/>
                    </a:lnTo>
                    <a:lnTo>
                      <a:pt x="35" y="25"/>
                    </a:lnTo>
                    <a:lnTo>
                      <a:pt x="35" y="25"/>
                    </a:lnTo>
                    <a:lnTo>
                      <a:pt x="49" y="15"/>
                    </a:lnTo>
                    <a:lnTo>
                      <a:pt x="62" y="8"/>
                    </a:lnTo>
                    <a:lnTo>
                      <a:pt x="76" y="3"/>
                    </a:lnTo>
                    <a:lnTo>
                      <a:pt x="90" y="0"/>
                    </a:lnTo>
                    <a:lnTo>
                      <a:pt x="105" y="0"/>
                    </a:lnTo>
                    <a:lnTo>
                      <a:pt x="119" y="3"/>
                    </a:lnTo>
                    <a:lnTo>
                      <a:pt x="133" y="8"/>
                    </a:lnTo>
                    <a:lnTo>
                      <a:pt x="139" y="11"/>
                    </a:lnTo>
                    <a:lnTo>
                      <a:pt x="145" y="16"/>
                    </a:lnTo>
                    <a:lnTo>
                      <a:pt x="113" y="54"/>
                    </a:lnTo>
                    <a:lnTo>
                      <a:pt x="113" y="54"/>
                    </a:lnTo>
                    <a:lnTo>
                      <a:pt x="108" y="51"/>
                    </a:lnTo>
                    <a:lnTo>
                      <a:pt x="103" y="49"/>
                    </a:lnTo>
                    <a:lnTo>
                      <a:pt x="99" y="48"/>
                    </a:lnTo>
                    <a:lnTo>
                      <a:pt x="92" y="47"/>
                    </a:lnTo>
                    <a:lnTo>
                      <a:pt x="88" y="47"/>
                    </a:lnTo>
                    <a:lnTo>
                      <a:pt x="82" y="48"/>
                    </a:lnTo>
                    <a:lnTo>
                      <a:pt x="77" y="50"/>
                    </a:lnTo>
                    <a:lnTo>
                      <a:pt x="71" y="53"/>
                    </a:lnTo>
                    <a:lnTo>
                      <a:pt x="129" y="99"/>
                    </a:lnTo>
                    <a:lnTo>
                      <a:pt x="129" y="99"/>
                    </a:lnTo>
                    <a:lnTo>
                      <a:pt x="141" y="89"/>
                    </a:lnTo>
                    <a:lnTo>
                      <a:pt x="154" y="82"/>
                    </a:lnTo>
                    <a:lnTo>
                      <a:pt x="169" y="77"/>
                    </a:lnTo>
                    <a:lnTo>
                      <a:pt x="183" y="74"/>
                    </a:lnTo>
                    <a:lnTo>
                      <a:pt x="197" y="74"/>
                    </a:lnTo>
                    <a:lnTo>
                      <a:pt x="211" y="77"/>
                    </a:lnTo>
                    <a:lnTo>
                      <a:pt x="225" y="83"/>
                    </a:lnTo>
                    <a:lnTo>
                      <a:pt x="231" y="87"/>
                    </a:lnTo>
                    <a:lnTo>
                      <a:pt x="237" y="90"/>
                    </a:lnTo>
                    <a:lnTo>
                      <a:pt x="237" y="90"/>
                    </a:lnTo>
                    <a:lnTo>
                      <a:pt x="242" y="95"/>
                    </a:lnTo>
                    <a:lnTo>
                      <a:pt x="247" y="101"/>
                    </a:lnTo>
                    <a:lnTo>
                      <a:pt x="255" y="112"/>
                    </a:lnTo>
                    <a:lnTo>
                      <a:pt x="260" y="125"/>
                    </a:lnTo>
                    <a:lnTo>
                      <a:pt x="264" y="140"/>
                    </a:lnTo>
                    <a:lnTo>
                      <a:pt x="265" y="155"/>
                    </a:lnTo>
                    <a:lnTo>
                      <a:pt x="262" y="169"/>
                    </a:lnTo>
                    <a:lnTo>
                      <a:pt x="259" y="184"/>
                    </a:lnTo>
                    <a:lnTo>
                      <a:pt x="251" y="198"/>
                    </a:lnTo>
                    <a:lnTo>
                      <a:pt x="267" y="210"/>
                    </a:lnTo>
                    <a:lnTo>
                      <a:pt x="245" y="236"/>
                    </a:lnTo>
                    <a:lnTo>
                      <a:pt x="231" y="224"/>
                    </a:lnTo>
                    <a:lnTo>
                      <a:pt x="231" y="224"/>
                    </a:lnTo>
                    <a:lnTo>
                      <a:pt x="219" y="233"/>
                    </a:lnTo>
                    <a:lnTo>
                      <a:pt x="205" y="241"/>
                    </a:lnTo>
                    <a:lnTo>
                      <a:pt x="191" y="246"/>
                    </a:lnTo>
                    <a:lnTo>
                      <a:pt x="176" y="248"/>
                    </a:lnTo>
                    <a:lnTo>
                      <a:pt x="162" y="248"/>
                    </a:lnTo>
                    <a:lnTo>
                      <a:pt x="148" y="246"/>
                    </a:lnTo>
                    <a:lnTo>
                      <a:pt x="135" y="241"/>
                    </a:lnTo>
                    <a:lnTo>
                      <a:pt x="129" y="237"/>
                    </a:lnTo>
                    <a:lnTo>
                      <a:pt x="123" y="232"/>
                    </a:lnTo>
                    <a:lnTo>
                      <a:pt x="153" y="195"/>
                    </a:lnTo>
                    <a:lnTo>
                      <a:pt x="153" y="195"/>
                    </a:lnTo>
                    <a:lnTo>
                      <a:pt x="158" y="197"/>
                    </a:lnTo>
                    <a:lnTo>
                      <a:pt x="163" y="199"/>
                    </a:lnTo>
                    <a:lnTo>
                      <a:pt x="168" y="201"/>
                    </a:lnTo>
                    <a:lnTo>
                      <a:pt x="174" y="202"/>
                    </a:lnTo>
                    <a:lnTo>
                      <a:pt x="180" y="202"/>
                    </a:lnTo>
                    <a:lnTo>
                      <a:pt x="185" y="201"/>
                    </a:lnTo>
                    <a:lnTo>
                      <a:pt x="191" y="198"/>
                    </a:lnTo>
                    <a:lnTo>
                      <a:pt x="196" y="196"/>
                    </a:lnTo>
                    <a:lnTo>
                      <a:pt x="139" y="150"/>
                    </a:lnTo>
                    <a:lnTo>
                      <a:pt x="139" y="150"/>
                    </a:lnTo>
                    <a:lnTo>
                      <a:pt x="125" y="159"/>
                    </a:lnTo>
                    <a:lnTo>
                      <a:pt x="112" y="167"/>
                    </a:lnTo>
                    <a:lnTo>
                      <a:pt x="99" y="171"/>
                    </a:lnTo>
                    <a:lnTo>
                      <a:pt x="84" y="174"/>
                    </a:lnTo>
                    <a:lnTo>
                      <a:pt x="69" y="174"/>
                    </a:lnTo>
                    <a:lnTo>
                      <a:pt x="56" y="171"/>
                    </a:lnTo>
                    <a:lnTo>
                      <a:pt x="43" y="165"/>
                    </a:lnTo>
                    <a:lnTo>
                      <a:pt x="37" y="162"/>
                    </a:lnTo>
                    <a:lnTo>
                      <a:pt x="31" y="158"/>
                    </a:lnTo>
                    <a:lnTo>
                      <a:pt x="31"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sp>
            <p:nvSpPr>
              <p:cNvPr id="50" name="Freeform 41"/>
              <p:cNvSpPr>
                <a:spLocks/>
              </p:cNvSpPr>
              <p:nvPr/>
            </p:nvSpPr>
            <p:spPr bwMode="auto">
              <a:xfrm>
                <a:off x="-1873250" y="812801"/>
                <a:ext cx="131763" cy="134938"/>
              </a:xfrm>
              <a:custGeom>
                <a:avLst/>
                <a:gdLst>
                  <a:gd name="T0" fmla="*/ 16 w 248"/>
                  <a:gd name="T1" fmla="*/ 219 h 255"/>
                  <a:gd name="T2" fmla="*/ 0 w 248"/>
                  <a:gd name="T3" fmla="*/ 126 h 255"/>
                  <a:gd name="T4" fmla="*/ 127 w 248"/>
                  <a:gd name="T5" fmla="*/ 173 h 255"/>
                  <a:gd name="T6" fmla="*/ 182 w 248"/>
                  <a:gd name="T7" fmla="*/ 0 h 255"/>
                  <a:gd name="T8" fmla="*/ 248 w 248"/>
                  <a:gd name="T9" fmla="*/ 23 h 255"/>
                  <a:gd name="T10" fmla="*/ 248 w 248"/>
                  <a:gd name="T11" fmla="*/ 23 h 255"/>
                  <a:gd name="T12" fmla="*/ 230 w 248"/>
                  <a:gd name="T13" fmla="*/ 93 h 255"/>
                  <a:gd name="T14" fmla="*/ 213 w 248"/>
                  <a:gd name="T15" fmla="*/ 155 h 255"/>
                  <a:gd name="T16" fmla="*/ 196 w 248"/>
                  <a:gd name="T17" fmla="*/ 211 h 255"/>
                  <a:gd name="T18" fmla="*/ 196 w 248"/>
                  <a:gd name="T19" fmla="*/ 211 h 255"/>
                  <a:gd name="T20" fmla="*/ 192 w 248"/>
                  <a:gd name="T21" fmla="*/ 222 h 255"/>
                  <a:gd name="T22" fmla="*/ 187 w 248"/>
                  <a:gd name="T23" fmla="*/ 230 h 255"/>
                  <a:gd name="T24" fmla="*/ 184 w 248"/>
                  <a:gd name="T25" fmla="*/ 238 h 255"/>
                  <a:gd name="T26" fmla="*/ 179 w 248"/>
                  <a:gd name="T27" fmla="*/ 244 h 255"/>
                  <a:gd name="T28" fmla="*/ 174 w 248"/>
                  <a:gd name="T29" fmla="*/ 247 h 255"/>
                  <a:gd name="T30" fmla="*/ 169 w 248"/>
                  <a:gd name="T31" fmla="*/ 251 h 255"/>
                  <a:gd name="T32" fmla="*/ 164 w 248"/>
                  <a:gd name="T33" fmla="*/ 253 h 255"/>
                  <a:gd name="T34" fmla="*/ 159 w 248"/>
                  <a:gd name="T35" fmla="*/ 255 h 255"/>
                  <a:gd name="T36" fmla="*/ 151 w 248"/>
                  <a:gd name="T37" fmla="*/ 255 h 255"/>
                  <a:gd name="T38" fmla="*/ 144 w 248"/>
                  <a:gd name="T39" fmla="*/ 252 h 255"/>
                  <a:gd name="T40" fmla="*/ 138 w 248"/>
                  <a:gd name="T41" fmla="*/ 250 h 255"/>
                  <a:gd name="T42" fmla="*/ 16 w 248"/>
                  <a:gd name="T43" fmla="*/ 219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8" h="255">
                    <a:moveTo>
                      <a:pt x="16" y="219"/>
                    </a:moveTo>
                    <a:lnTo>
                      <a:pt x="0" y="126"/>
                    </a:lnTo>
                    <a:lnTo>
                      <a:pt x="127" y="173"/>
                    </a:lnTo>
                    <a:lnTo>
                      <a:pt x="182" y="0"/>
                    </a:lnTo>
                    <a:lnTo>
                      <a:pt x="248" y="23"/>
                    </a:lnTo>
                    <a:lnTo>
                      <a:pt x="248" y="23"/>
                    </a:lnTo>
                    <a:lnTo>
                      <a:pt x="230" y="93"/>
                    </a:lnTo>
                    <a:lnTo>
                      <a:pt x="213" y="155"/>
                    </a:lnTo>
                    <a:lnTo>
                      <a:pt x="196" y="211"/>
                    </a:lnTo>
                    <a:lnTo>
                      <a:pt x="196" y="211"/>
                    </a:lnTo>
                    <a:lnTo>
                      <a:pt x="192" y="222"/>
                    </a:lnTo>
                    <a:lnTo>
                      <a:pt x="187" y="230"/>
                    </a:lnTo>
                    <a:lnTo>
                      <a:pt x="184" y="238"/>
                    </a:lnTo>
                    <a:lnTo>
                      <a:pt x="179" y="244"/>
                    </a:lnTo>
                    <a:lnTo>
                      <a:pt x="174" y="247"/>
                    </a:lnTo>
                    <a:lnTo>
                      <a:pt x="169" y="251"/>
                    </a:lnTo>
                    <a:lnTo>
                      <a:pt x="164" y="253"/>
                    </a:lnTo>
                    <a:lnTo>
                      <a:pt x="159" y="255"/>
                    </a:lnTo>
                    <a:lnTo>
                      <a:pt x="151" y="255"/>
                    </a:lnTo>
                    <a:lnTo>
                      <a:pt x="144" y="252"/>
                    </a:lnTo>
                    <a:lnTo>
                      <a:pt x="138" y="250"/>
                    </a:lnTo>
                    <a:lnTo>
                      <a:pt x="16" y="2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sp>
            <p:nvSpPr>
              <p:cNvPr id="51" name="Freeform 42"/>
              <p:cNvSpPr>
                <a:spLocks noEditPoints="1"/>
              </p:cNvSpPr>
              <p:nvPr/>
            </p:nvSpPr>
            <p:spPr bwMode="auto">
              <a:xfrm>
                <a:off x="-2208213" y="825501"/>
                <a:ext cx="447675" cy="547688"/>
              </a:xfrm>
              <a:custGeom>
                <a:avLst/>
                <a:gdLst>
                  <a:gd name="T0" fmla="*/ 371 w 848"/>
                  <a:gd name="T1" fmla="*/ 230 h 1034"/>
                  <a:gd name="T2" fmla="*/ 478 w 848"/>
                  <a:gd name="T3" fmla="*/ 252 h 1034"/>
                  <a:gd name="T4" fmla="*/ 352 w 848"/>
                  <a:gd name="T5" fmla="*/ 1034 h 1034"/>
                  <a:gd name="T6" fmla="*/ 337 w 848"/>
                  <a:gd name="T7" fmla="*/ 875 h 1034"/>
                  <a:gd name="T8" fmla="*/ 323 w 848"/>
                  <a:gd name="T9" fmla="*/ 682 h 1034"/>
                  <a:gd name="T10" fmla="*/ 319 w 848"/>
                  <a:gd name="T11" fmla="*/ 633 h 1034"/>
                  <a:gd name="T12" fmla="*/ 318 w 848"/>
                  <a:gd name="T13" fmla="*/ 511 h 1034"/>
                  <a:gd name="T14" fmla="*/ 319 w 848"/>
                  <a:gd name="T15" fmla="*/ 155 h 1034"/>
                  <a:gd name="T16" fmla="*/ 239 w 848"/>
                  <a:gd name="T17" fmla="*/ 292 h 1034"/>
                  <a:gd name="T18" fmla="*/ 234 w 848"/>
                  <a:gd name="T19" fmla="*/ 298 h 1034"/>
                  <a:gd name="T20" fmla="*/ 222 w 848"/>
                  <a:gd name="T21" fmla="*/ 305 h 1034"/>
                  <a:gd name="T22" fmla="*/ 203 w 848"/>
                  <a:gd name="T23" fmla="*/ 310 h 1034"/>
                  <a:gd name="T24" fmla="*/ 189 w 848"/>
                  <a:gd name="T25" fmla="*/ 311 h 1034"/>
                  <a:gd name="T26" fmla="*/ 0 w 848"/>
                  <a:gd name="T27" fmla="*/ 248 h 1034"/>
                  <a:gd name="T28" fmla="*/ 172 w 848"/>
                  <a:gd name="T29" fmla="*/ 248 h 1034"/>
                  <a:gd name="T30" fmla="*/ 269 w 848"/>
                  <a:gd name="T31" fmla="*/ 85 h 1034"/>
                  <a:gd name="T32" fmla="*/ 284 w 848"/>
                  <a:gd name="T33" fmla="*/ 65 h 1034"/>
                  <a:gd name="T34" fmla="*/ 301 w 848"/>
                  <a:gd name="T35" fmla="*/ 48 h 1034"/>
                  <a:gd name="T36" fmla="*/ 319 w 848"/>
                  <a:gd name="T37" fmla="*/ 33 h 1034"/>
                  <a:gd name="T38" fmla="*/ 338 w 848"/>
                  <a:gd name="T39" fmla="*/ 21 h 1034"/>
                  <a:gd name="T40" fmla="*/ 360 w 848"/>
                  <a:gd name="T41" fmla="*/ 13 h 1034"/>
                  <a:gd name="T42" fmla="*/ 405 w 848"/>
                  <a:gd name="T43" fmla="*/ 3 h 1034"/>
                  <a:gd name="T44" fmla="*/ 429 w 848"/>
                  <a:gd name="T45" fmla="*/ 0 h 1034"/>
                  <a:gd name="T46" fmla="*/ 461 w 848"/>
                  <a:gd name="T47" fmla="*/ 3 h 1034"/>
                  <a:gd name="T48" fmla="*/ 486 w 848"/>
                  <a:gd name="T49" fmla="*/ 7 h 1034"/>
                  <a:gd name="T50" fmla="*/ 525 w 848"/>
                  <a:gd name="T51" fmla="*/ 17 h 1034"/>
                  <a:gd name="T52" fmla="*/ 550 w 848"/>
                  <a:gd name="T53" fmla="*/ 28 h 1034"/>
                  <a:gd name="T54" fmla="*/ 573 w 848"/>
                  <a:gd name="T55" fmla="*/ 42 h 1034"/>
                  <a:gd name="T56" fmla="*/ 593 w 848"/>
                  <a:gd name="T57" fmla="*/ 59 h 1034"/>
                  <a:gd name="T58" fmla="*/ 609 w 848"/>
                  <a:gd name="T59" fmla="*/ 79 h 1034"/>
                  <a:gd name="T60" fmla="*/ 620 w 848"/>
                  <a:gd name="T61" fmla="*/ 104 h 1034"/>
                  <a:gd name="T62" fmla="*/ 624 w 848"/>
                  <a:gd name="T63" fmla="*/ 117 h 1034"/>
                  <a:gd name="T64" fmla="*/ 648 w 848"/>
                  <a:gd name="T65" fmla="*/ 248 h 1034"/>
                  <a:gd name="T66" fmla="*/ 826 w 848"/>
                  <a:gd name="T67" fmla="*/ 383 h 1034"/>
                  <a:gd name="T68" fmla="*/ 626 w 848"/>
                  <a:gd name="T69" fmla="*/ 322 h 1034"/>
                  <a:gd name="T70" fmla="*/ 616 w 848"/>
                  <a:gd name="T71" fmla="*/ 316 h 1034"/>
                  <a:gd name="T72" fmla="*/ 604 w 848"/>
                  <a:gd name="T73" fmla="*/ 306 h 1034"/>
                  <a:gd name="T74" fmla="*/ 592 w 848"/>
                  <a:gd name="T75" fmla="*/ 288 h 1034"/>
                  <a:gd name="T76" fmla="*/ 587 w 848"/>
                  <a:gd name="T77" fmla="*/ 276 h 1034"/>
                  <a:gd name="T78" fmla="*/ 579 w 848"/>
                  <a:gd name="T79" fmla="*/ 243 h 1034"/>
                  <a:gd name="T80" fmla="*/ 563 w 848"/>
                  <a:gd name="T81" fmla="*/ 155 h 1034"/>
                  <a:gd name="T82" fmla="*/ 560 w 848"/>
                  <a:gd name="T83" fmla="*/ 199 h 1034"/>
                  <a:gd name="T84" fmla="*/ 558 w 848"/>
                  <a:gd name="T85" fmla="*/ 317 h 1034"/>
                  <a:gd name="T86" fmla="*/ 559 w 848"/>
                  <a:gd name="T87" fmla="*/ 338 h 1034"/>
                  <a:gd name="T88" fmla="*/ 568 w 848"/>
                  <a:gd name="T89" fmla="*/ 418 h 1034"/>
                  <a:gd name="T90" fmla="*/ 597 w 848"/>
                  <a:gd name="T91" fmla="*/ 637 h 1034"/>
                  <a:gd name="T92" fmla="*/ 610 w 848"/>
                  <a:gd name="T93" fmla="*/ 766 h 1034"/>
                  <a:gd name="T94" fmla="*/ 614 w 848"/>
                  <a:gd name="T95" fmla="*/ 853 h 1034"/>
                  <a:gd name="T96" fmla="*/ 615 w 848"/>
                  <a:gd name="T97" fmla="*/ 1034 h 1034"/>
                  <a:gd name="T98" fmla="*/ 539 w 848"/>
                  <a:gd name="T99" fmla="*/ 1034 h 1034"/>
                  <a:gd name="T100" fmla="*/ 534 w 848"/>
                  <a:gd name="T101" fmla="*/ 927 h 1034"/>
                  <a:gd name="T102" fmla="*/ 523 w 848"/>
                  <a:gd name="T103" fmla="*/ 781 h 1034"/>
                  <a:gd name="T104" fmla="*/ 512 w 848"/>
                  <a:gd name="T105" fmla="*/ 698 h 1034"/>
                  <a:gd name="T106" fmla="*/ 500 w 848"/>
                  <a:gd name="T107" fmla="*/ 617 h 1034"/>
                  <a:gd name="T108" fmla="*/ 483 w 848"/>
                  <a:gd name="T109" fmla="*/ 542 h 1034"/>
                  <a:gd name="T110" fmla="*/ 445 w 848"/>
                  <a:gd name="T111" fmla="*/ 408 h 1034"/>
                  <a:gd name="T112" fmla="*/ 437 w 848"/>
                  <a:gd name="T113" fmla="*/ 448 h 1034"/>
                  <a:gd name="T114" fmla="*/ 426 w 848"/>
                  <a:gd name="T115" fmla="*/ 516 h 1034"/>
                  <a:gd name="T116" fmla="*/ 419 w 848"/>
                  <a:gd name="T117" fmla="*/ 612 h 1034"/>
                  <a:gd name="T118" fmla="*/ 417 w 848"/>
                  <a:gd name="T119" fmla="*/ 669 h 1034"/>
                  <a:gd name="T120" fmla="*/ 352 w 848"/>
                  <a:gd name="T121" fmla="*/ 1034 h 1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48" h="1034">
                    <a:moveTo>
                      <a:pt x="468" y="21"/>
                    </a:moveTo>
                    <a:lnTo>
                      <a:pt x="371" y="230"/>
                    </a:lnTo>
                    <a:lnTo>
                      <a:pt x="408" y="323"/>
                    </a:lnTo>
                    <a:lnTo>
                      <a:pt x="478" y="252"/>
                    </a:lnTo>
                    <a:lnTo>
                      <a:pt x="468" y="21"/>
                    </a:lnTo>
                    <a:close/>
                    <a:moveTo>
                      <a:pt x="352" y="1034"/>
                    </a:moveTo>
                    <a:lnTo>
                      <a:pt x="352" y="1034"/>
                    </a:lnTo>
                    <a:lnTo>
                      <a:pt x="337" y="875"/>
                    </a:lnTo>
                    <a:lnTo>
                      <a:pt x="326" y="743"/>
                    </a:lnTo>
                    <a:lnTo>
                      <a:pt x="323" y="682"/>
                    </a:lnTo>
                    <a:lnTo>
                      <a:pt x="319" y="633"/>
                    </a:lnTo>
                    <a:lnTo>
                      <a:pt x="319" y="633"/>
                    </a:lnTo>
                    <a:lnTo>
                      <a:pt x="318" y="579"/>
                    </a:lnTo>
                    <a:lnTo>
                      <a:pt x="318" y="511"/>
                    </a:lnTo>
                    <a:lnTo>
                      <a:pt x="318" y="352"/>
                    </a:lnTo>
                    <a:lnTo>
                      <a:pt x="319" y="155"/>
                    </a:lnTo>
                    <a:lnTo>
                      <a:pt x="239" y="292"/>
                    </a:lnTo>
                    <a:lnTo>
                      <a:pt x="239" y="292"/>
                    </a:lnTo>
                    <a:lnTo>
                      <a:pt x="237" y="294"/>
                    </a:lnTo>
                    <a:lnTo>
                      <a:pt x="234" y="298"/>
                    </a:lnTo>
                    <a:lnTo>
                      <a:pt x="229" y="301"/>
                    </a:lnTo>
                    <a:lnTo>
                      <a:pt x="222" y="305"/>
                    </a:lnTo>
                    <a:lnTo>
                      <a:pt x="213" y="307"/>
                    </a:lnTo>
                    <a:lnTo>
                      <a:pt x="203" y="310"/>
                    </a:lnTo>
                    <a:lnTo>
                      <a:pt x="189" y="311"/>
                    </a:lnTo>
                    <a:lnTo>
                      <a:pt x="189" y="311"/>
                    </a:lnTo>
                    <a:lnTo>
                      <a:pt x="0" y="311"/>
                    </a:lnTo>
                    <a:lnTo>
                      <a:pt x="0" y="248"/>
                    </a:lnTo>
                    <a:lnTo>
                      <a:pt x="172" y="248"/>
                    </a:lnTo>
                    <a:lnTo>
                      <a:pt x="172" y="248"/>
                    </a:lnTo>
                    <a:lnTo>
                      <a:pt x="269" y="85"/>
                    </a:lnTo>
                    <a:lnTo>
                      <a:pt x="269" y="85"/>
                    </a:lnTo>
                    <a:lnTo>
                      <a:pt x="277" y="74"/>
                    </a:lnTo>
                    <a:lnTo>
                      <a:pt x="284" y="65"/>
                    </a:lnTo>
                    <a:lnTo>
                      <a:pt x="292" y="56"/>
                    </a:lnTo>
                    <a:lnTo>
                      <a:pt x="301" y="48"/>
                    </a:lnTo>
                    <a:lnTo>
                      <a:pt x="309" y="39"/>
                    </a:lnTo>
                    <a:lnTo>
                      <a:pt x="319" y="33"/>
                    </a:lnTo>
                    <a:lnTo>
                      <a:pt x="329" y="27"/>
                    </a:lnTo>
                    <a:lnTo>
                      <a:pt x="338" y="21"/>
                    </a:lnTo>
                    <a:lnTo>
                      <a:pt x="349" y="16"/>
                    </a:lnTo>
                    <a:lnTo>
                      <a:pt x="360" y="13"/>
                    </a:lnTo>
                    <a:lnTo>
                      <a:pt x="382" y="7"/>
                    </a:lnTo>
                    <a:lnTo>
                      <a:pt x="405" y="3"/>
                    </a:lnTo>
                    <a:lnTo>
                      <a:pt x="429" y="0"/>
                    </a:lnTo>
                    <a:lnTo>
                      <a:pt x="429" y="0"/>
                    </a:lnTo>
                    <a:lnTo>
                      <a:pt x="445" y="2"/>
                    </a:lnTo>
                    <a:lnTo>
                      <a:pt x="461" y="3"/>
                    </a:lnTo>
                    <a:lnTo>
                      <a:pt x="461" y="3"/>
                    </a:lnTo>
                    <a:lnTo>
                      <a:pt x="486" y="7"/>
                    </a:lnTo>
                    <a:lnTo>
                      <a:pt x="512" y="13"/>
                    </a:lnTo>
                    <a:lnTo>
                      <a:pt x="525" y="17"/>
                    </a:lnTo>
                    <a:lnTo>
                      <a:pt x="537" y="22"/>
                    </a:lnTo>
                    <a:lnTo>
                      <a:pt x="550" y="28"/>
                    </a:lnTo>
                    <a:lnTo>
                      <a:pt x="562" y="34"/>
                    </a:lnTo>
                    <a:lnTo>
                      <a:pt x="573" y="42"/>
                    </a:lnTo>
                    <a:lnTo>
                      <a:pt x="584" y="50"/>
                    </a:lnTo>
                    <a:lnTo>
                      <a:pt x="593" y="59"/>
                    </a:lnTo>
                    <a:lnTo>
                      <a:pt x="602" y="68"/>
                    </a:lnTo>
                    <a:lnTo>
                      <a:pt x="609" y="79"/>
                    </a:lnTo>
                    <a:lnTo>
                      <a:pt x="615" y="91"/>
                    </a:lnTo>
                    <a:lnTo>
                      <a:pt x="620" y="104"/>
                    </a:lnTo>
                    <a:lnTo>
                      <a:pt x="624" y="117"/>
                    </a:lnTo>
                    <a:lnTo>
                      <a:pt x="624" y="117"/>
                    </a:lnTo>
                    <a:lnTo>
                      <a:pt x="643" y="224"/>
                    </a:lnTo>
                    <a:lnTo>
                      <a:pt x="648" y="248"/>
                    </a:lnTo>
                    <a:lnTo>
                      <a:pt x="848" y="324"/>
                    </a:lnTo>
                    <a:lnTo>
                      <a:pt x="826" y="383"/>
                    </a:lnTo>
                    <a:lnTo>
                      <a:pt x="626" y="322"/>
                    </a:lnTo>
                    <a:lnTo>
                      <a:pt x="626" y="322"/>
                    </a:lnTo>
                    <a:lnTo>
                      <a:pt x="621" y="320"/>
                    </a:lnTo>
                    <a:lnTo>
                      <a:pt x="616" y="316"/>
                    </a:lnTo>
                    <a:lnTo>
                      <a:pt x="610" y="312"/>
                    </a:lnTo>
                    <a:lnTo>
                      <a:pt x="604" y="306"/>
                    </a:lnTo>
                    <a:lnTo>
                      <a:pt x="598" y="298"/>
                    </a:lnTo>
                    <a:lnTo>
                      <a:pt x="592" y="288"/>
                    </a:lnTo>
                    <a:lnTo>
                      <a:pt x="587" y="276"/>
                    </a:lnTo>
                    <a:lnTo>
                      <a:pt x="587" y="276"/>
                    </a:lnTo>
                    <a:lnTo>
                      <a:pt x="582" y="261"/>
                    </a:lnTo>
                    <a:lnTo>
                      <a:pt x="579" y="243"/>
                    </a:lnTo>
                    <a:lnTo>
                      <a:pt x="571" y="203"/>
                    </a:lnTo>
                    <a:lnTo>
                      <a:pt x="563" y="155"/>
                    </a:lnTo>
                    <a:lnTo>
                      <a:pt x="563" y="155"/>
                    </a:lnTo>
                    <a:lnTo>
                      <a:pt x="560" y="199"/>
                    </a:lnTo>
                    <a:lnTo>
                      <a:pt x="559" y="250"/>
                    </a:lnTo>
                    <a:lnTo>
                      <a:pt x="558" y="317"/>
                    </a:lnTo>
                    <a:lnTo>
                      <a:pt x="558" y="317"/>
                    </a:lnTo>
                    <a:lnTo>
                      <a:pt x="559" y="338"/>
                    </a:lnTo>
                    <a:lnTo>
                      <a:pt x="560" y="361"/>
                    </a:lnTo>
                    <a:lnTo>
                      <a:pt x="568" y="418"/>
                    </a:lnTo>
                    <a:lnTo>
                      <a:pt x="587" y="557"/>
                    </a:lnTo>
                    <a:lnTo>
                      <a:pt x="597" y="637"/>
                    </a:lnTo>
                    <a:lnTo>
                      <a:pt x="607" y="722"/>
                    </a:lnTo>
                    <a:lnTo>
                      <a:pt x="610" y="766"/>
                    </a:lnTo>
                    <a:lnTo>
                      <a:pt x="613" y="810"/>
                    </a:lnTo>
                    <a:lnTo>
                      <a:pt x="614" y="853"/>
                    </a:lnTo>
                    <a:lnTo>
                      <a:pt x="615" y="897"/>
                    </a:lnTo>
                    <a:lnTo>
                      <a:pt x="615" y="1034"/>
                    </a:lnTo>
                    <a:lnTo>
                      <a:pt x="539" y="1034"/>
                    </a:lnTo>
                    <a:lnTo>
                      <a:pt x="539" y="1034"/>
                    </a:lnTo>
                    <a:lnTo>
                      <a:pt x="537" y="983"/>
                    </a:lnTo>
                    <a:lnTo>
                      <a:pt x="534" y="927"/>
                    </a:lnTo>
                    <a:lnTo>
                      <a:pt x="529" y="858"/>
                    </a:lnTo>
                    <a:lnTo>
                      <a:pt x="523" y="781"/>
                    </a:lnTo>
                    <a:lnTo>
                      <a:pt x="518" y="739"/>
                    </a:lnTo>
                    <a:lnTo>
                      <a:pt x="512" y="698"/>
                    </a:lnTo>
                    <a:lnTo>
                      <a:pt x="506" y="657"/>
                    </a:lnTo>
                    <a:lnTo>
                      <a:pt x="500" y="617"/>
                    </a:lnTo>
                    <a:lnTo>
                      <a:pt x="491" y="578"/>
                    </a:lnTo>
                    <a:lnTo>
                      <a:pt x="483" y="542"/>
                    </a:lnTo>
                    <a:lnTo>
                      <a:pt x="445" y="408"/>
                    </a:lnTo>
                    <a:lnTo>
                      <a:pt x="445" y="408"/>
                    </a:lnTo>
                    <a:lnTo>
                      <a:pt x="442" y="426"/>
                    </a:lnTo>
                    <a:lnTo>
                      <a:pt x="437" y="448"/>
                    </a:lnTo>
                    <a:lnTo>
                      <a:pt x="432" y="479"/>
                    </a:lnTo>
                    <a:lnTo>
                      <a:pt x="426" y="516"/>
                    </a:lnTo>
                    <a:lnTo>
                      <a:pt x="422" y="561"/>
                    </a:lnTo>
                    <a:lnTo>
                      <a:pt x="419" y="612"/>
                    </a:lnTo>
                    <a:lnTo>
                      <a:pt x="417" y="669"/>
                    </a:lnTo>
                    <a:lnTo>
                      <a:pt x="417" y="669"/>
                    </a:lnTo>
                    <a:lnTo>
                      <a:pt x="417" y="1034"/>
                    </a:lnTo>
                    <a:lnTo>
                      <a:pt x="352" y="10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sp>
            <p:nvSpPr>
              <p:cNvPr id="52" name="Freeform 43"/>
              <p:cNvSpPr>
                <a:spLocks/>
              </p:cNvSpPr>
              <p:nvPr/>
            </p:nvSpPr>
            <p:spPr bwMode="auto">
              <a:xfrm>
                <a:off x="-2005013" y="700088"/>
                <a:ext cx="122238" cy="122238"/>
              </a:xfrm>
              <a:custGeom>
                <a:avLst/>
                <a:gdLst>
                  <a:gd name="T0" fmla="*/ 116 w 232"/>
                  <a:gd name="T1" fmla="*/ 233 h 233"/>
                  <a:gd name="T2" fmla="*/ 93 w 232"/>
                  <a:gd name="T3" fmla="*/ 231 h 233"/>
                  <a:gd name="T4" fmla="*/ 70 w 232"/>
                  <a:gd name="T5" fmla="*/ 225 h 233"/>
                  <a:gd name="T6" fmla="*/ 50 w 232"/>
                  <a:gd name="T7" fmla="*/ 214 h 233"/>
                  <a:gd name="T8" fmla="*/ 34 w 232"/>
                  <a:gd name="T9" fmla="*/ 199 h 233"/>
                  <a:gd name="T10" fmla="*/ 19 w 232"/>
                  <a:gd name="T11" fmla="*/ 182 h 233"/>
                  <a:gd name="T12" fmla="*/ 8 w 232"/>
                  <a:gd name="T13" fmla="*/ 163 h 233"/>
                  <a:gd name="T14" fmla="*/ 2 w 232"/>
                  <a:gd name="T15" fmla="*/ 141 h 233"/>
                  <a:gd name="T16" fmla="*/ 0 w 232"/>
                  <a:gd name="T17" fmla="*/ 117 h 233"/>
                  <a:gd name="T18" fmla="*/ 0 w 232"/>
                  <a:gd name="T19" fmla="*/ 105 h 233"/>
                  <a:gd name="T20" fmla="*/ 4 w 232"/>
                  <a:gd name="T21" fmla="*/ 83 h 233"/>
                  <a:gd name="T22" fmla="*/ 13 w 232"/>
                  <a:gd name="T23" fmla="*/ 61 h 233"/>
                  <a:gd name="T24" fmla="*/ 26 w 232"/>
                  <a:gd name="T25" fmla="*/ 43 h 233"/>
                  <a:gd name="T26" fmla="*/ 42 w 232"/>
                  <a:gd name="T27" fmla="*/ 27 h 233"/>
                  <a:gd name="T28" fmla="*/ 60 w 232"/>
                  <a:gd name="T29" fmla="*/ 15 h 233"/>
                  <a:gd name="T30" fmla="*/ 81 w 232"/>
                  <a:gd name="T31" fmla="*/ 5 h 233"/>
                  <a:gd name="T32" fmla="*/ 104 w 232"/>
                  <a:gd name="T33" fmla="*/ 2 h 233"/>
                  <a:gd name="T34" fmla="*/ 116 w 232"/>
                  <a:gd name="T35" fmla="*/ 0 h 233"/>
                  <a:gd name="T36" fmla="*/ 139 w 232"/>
                  <a:gd name="T37" fmla="*/ 3 h 233"/>
                  <a:gd name="T38" fmla="*/ 161 w 232"/>
                  <a:gd name="T39" fmla="*/ 10 h 233"/>
                  <a:gd name="T40" fmla="*/ 182 w 232"/>
                  <a:gd name="T41" fmla="*/ 21 h 233"/>
                  <a:gd name="T42" fmla="*/ 199 w 232"/>
                  <a:gd name="T43" fmla="*/ 34 h 233"/>
                  <a:gd name="T44" fmla="*/ 212 w 232"/>
                  <a:gd name="T45" fmla="*/ 51 h 233"/>
                  <a:gd name="T46" fmla="*/ 223 w 232"/>
                  <a:gd name="T47" fmla="*/ 72 h 233"/>
                  <a:gd name="T48" fmla="*/ 230 w 232"/>
                  <a:gd name="T49" fmla="*/ 94 h 233"/>
                  <a:gd name="T50" fmla="*/ 232 w 232"/>
                  <a:gd name="T51" fmla="*/ 117 h 233"/>
                  <a:gd name="T52" fmla="*/ 231 w 232"/>
                  <a:gd name="T53" fmla="*/ 129 h 233"/>
                  <a:gd name="T54" fmla="*/ 228 w 232"/>
                  <a:gd name="T55" fmla="*/ 152 h 233"/>
                  <a:gd name="T56" fmla="*/ 218 w 232"/>
                  <a:gd name="T57" fmla="*/ 173 h 233"/>
                  <a:gd name="T58" fmla="*/ 206 w 232"/>
                  <a:gd name="T59" fmla="*/ 191 h 233"/>
                  <a:gd name="T60" fmla="*/ 190 w 232"/>
                  <a:gd name="T61" fmla="*/ 207 h 233"/>
                  <a:gd name="T62" fmla="*/ 172 w 232"/>
                  <a:gd name="T63" fmla="*/ 220 h 233"/>
                  <a:gd name="T64" fmla="*/ 150 w 232"/>
                  <a:gd name="T65" fmla="*/ 229 h 233"/>
                  <a:gd name="T66" fmla="*/ 128 w 232"/>
                  <a:gd name="T67" fmla="*/ 233 h 233"/>
                  <a:gd name="T68" fmla="*/ 116 w 232"/>
                  <a:gd name="T69" fmla="*/ 233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2" h="233">
                    <a:moveTo>
                      <a:pt x="116" y="233"/>
                    </a:moveTo>
                    <a:lnTo>
                      <a:pt x="116" y="233"/>
                    </a:lnTo>
                    <a:lnTo>
                      <a:pt x="104" y="233"/>
                    </a:lnTo>
                    <a:lnTo>
                      <a:pt x="93" y="231"/>
                    </a:lnTo>
                    <a:lnTo>
                      <a:pt x="81" y="229"/>
                    </a:lnTo>
                    <a:lnTo>
                      <a:pt x="70" y="225"/>
                    </a:lnTo>
                    <a:lnTo>
                      <a:pt x="60" y="220"/>
                    </a:lnTo>
                    <a:lnTo>
                      <a:pt x="50" y="214"/>
                    </a:lnTo>
                    <a:lnTo>
                      <a:pt x="42" y="207"/>
                    </a:lnTo>
                    <a:lnTo>
                      <a:pt x="34" y="199"/>
                    </a:lnTo>
                    <a:lnTo>
                      <a:pt x="26" y="191"/>
                    </a:lnTo>
                    <a:lnTo>
                      <a:pt x="19" y="182"/>
                    </a:lnTo>
                    <a:lnTo>
                      <a:pt x="13" y="173"/>
                    </a:lnTo>
                    <a:lnTo>
                      <a:pt x="8" y="163"/>
                    </a:lnTo>
                    <a:lnTo>
                      <a:pt x="4" y="152"/>
                    </a:lnTo>
                    <a:lnTo>
                      <a:pt x="2" y="141"/>
                    </a:lnTo>
                    <a:lnTo>
                      <a:pt x="0" y="129"/>
                    </a:lnTo>
                    <a:lnTo>
                      <a:pt x="0" y="117"/>
                    </a:lnTo>
                    <a:lnTo>
                      <a:pt x="0" y="117"/>
                    </a:lnTo>
                    <a:lnTo>
                      <a:pt x="0" y="105"/>
                    </a:lnTo>
                    <a:lnTo>
                      <a:pt x="2" y="94"/>
                    </a:lnTo>
                    <a:lnTo>
                      <a:pt x="4" y="83"/>
                    </a:lnTo>
                    <a:lnTo>
                      <a:pt x="8" y="72"/>
                    </a:lnTo>
                    <a:lnTo>
                      <a:pt x="13" y="61"/>
                    </a:lnTo>
                    <a:lnTo>
                      <a:pt x="19" y="51"/>
                    </a:lnTo>
                    <a:lnTo>
                      <a:pt x="26" y="43"/>
                    </a:lnTo>
                    <a:lnTo>
                      <a:pt x="34" y="34"/>
                    </a:lnTo>
                    <a:lnTo>
                      <a:pt x="42" y="27"/>
                    </a:lnTo>
                    <a:lnTo>
                      <a:pt x="50" y="21"/>
                    </a:lnTo>
                    <a:lnTo>
                      <a:pt x="60" y="15"/>
                    </a:lnTo>
                    <a:lnTo>
                      <a:pt x="70" y="10"/>
                    </a:lnTo>
                    <a:lnTo>
                      <a:pt x="81" y="5"/>
                    </a:lnTo>
                    <a:lnTo>
                      <a:pt x="93" y="3"/>
                    </a:lnTo>
                    <a:lnTo>
                      <a:pt x="104" y="2"/>
                    </a:lnTo>
                    <a:lnTo>
                      <a:pt x="116" y="0"/>
                    </a:lnTo>
                    <a:lnTo>
                      <a:pt x="116" y="0"/>
                    </a:lnTo>
                    <a:lnTo>
                      <a:pt x="128" y="2"/>
                    </a:lnTo>
                    <a:lnTo>
                      <a:pt x="139" y="3"/>
                    </a:lnTo>
                    <a:lnTo>
                      <a:pt x="150" y="5"/>
                    </a:lnTo>
                    <a:lnTo>
                      <a:pt x="161" y="10"/>
                    </a:lnTo>
                    <a:lnTo>
                      <a:pt x="172" y="15"/>
                    </a:lnTo>
                    <a:lnTo>
                      <a:pt x="182" y="21"/>
                    </a:lnTo>
                    <a:lnTo>
                      <a:pt x="190" y="27"/>
                    </a:lnTo>
                    <a:lnTo>
                      <a:pt x="199" y="34"/>
                    </a:lnTo>
                    <a:lnTo>
                      <a:pt x="206" y="43"/>
                    </a:lnTo>
                    <a:lnTo>
                      <a:pt x="212" y="51"/>
                    </a:lnTo>
                    <a:lnTo>
                      <a:pt x="218" y="61"/>
                    </a:lnTo>
                    <a:lnTo>
                      <a:pt x="223" y="72"/>
                    </a:lnTo>
                    <a:lnTo>
                      <a:pt x="228" y="83"/>
                    </a:lnTo>
                    <a:lnTo>
                      <a:pt x="230" y="94"/>
                    </a:lnTo>
                    <a:lnTo>
                      <a:pt x="231" y="105"/>
                    </a:lnTo>
                    <a:lnTo>
                      <a:pt x="232" y="117"/>
                    </a:lnTo>
                    <a:lnTo>
                      <a:pt x="232" y="117"/>
                    </a:lnTo>
                    <a:lnTo>
                      <a:pt x="231" y="129"/>
                    </a:lnTo>
                    <a:lnTo>
                      <a:pt x="230" y="141"/>
                    </a:lnTo>
                    <a:lnTo>
                      <a:pt x="228" y="152"/>
                    </a:lnTo>
                    <a:lnTo>
                      <a:pt x="223" y="163"/>
                    </a:lnTo>
                    <a:lnTo>
                      <a:pt x="218" y="173"/>
                    </a:lnTo>
                    <a:lnTo>
                      <a:pt x="212" y="182"/>
                    </a:lnTo>
                    <a:lnTo>
                      <a:pt x="206" y="191"/>
                    </a:lnTo>
                    <a:lnTo>
                      <a:pt x="199" y="199"/>
                    </a:lnTo>
                    <a:lnTo>
                      <a:pt x="190" y="207"/>
                    </a:lnTo>
                    <a:lnTo>
                      <a:pt x="182" y="214"/>
                    </a:lnTo>
                    <a:lnTo>
                      <a:pt x="172" y="220"/>
                    </a:lnTo>
                    <a:lnTo>
                      <a:pt x="161" y="225"/>
                    </a:lnTo>
                    <a:lnTo>
                      <a:pt x="150" y="229"/>
                    </a:lnTo>
                    <a:lnTo>
                      <a:pt x="139" y="231"/>
                    </a:lnTo>
                    <a:lnTo>
                      <a:pt x="128" y="233"/>
                    </a:lnTo>
                    <a:lnTo>
                      <a:pt x="116" y="233"/>
                    </a:lnTo>
                    <a:lnTo>
                      <a:pt x="116" y="2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sp>
            <p:nvSpPr>
              <p:cNvPr id="53" name="Freeform 45"/>
              <p:cNvSpPr>
                <a:spLocks/>
              </p:cNvSpPr>
              <p:nvPr/>
            </p:nvSpPr>
            <p:spPr bwMode="auto">
              <a:xfrm>
                <a:off x="-2039938" y="658813"/>
                <a:ext cx="14288" cy="6350"/>
              </a:xfrm>
              <a:custGeom>
                <a:avLst/>
                <a:gdLst>
                  <a:gd name="T0" fmla="*/ 29 w 29"/>
                  <a:gd name="T1" fmla="*/ 6 h 13"/>
                  <a:gd name="T2" fmla="*/ 29 w 29"/>
                  <a:gd name="T3" fmla="*/ 6 h 13"/>
                  <a:gd name="T4" fmla="*/ 29 w 29"/>
                  <a:gd name="T5" fmla="*/ 9 h 13"/>
                  <a:gd name="T6" fmla="*/ 28 w 29"/>
                  <a:gd name="T7" fmla="*/ 12 h 13"/>
                  <a:gd name="T8" fmla="*/ 28 w 29"/>
                  <a:gd name="T9" fmla="*/ 12 h 13"/>
                  <a:gd name="T10" fmla="*/ 25 w 29"/>
                  <a:gd name="T11" fmla="*/ 13 h 13"/>
                  <a:gd name="T12" fmla="*/ 22 w 29"/>
                  <a:gd name="T13" fmla="*/ 13 h 13"/>
                  <a:gd name="T14" fmla="*/ 7 w 29"/>
                  <a:gd name="T15" fmla="*/ 13 h 13"/>
                  <a:gd name="T16" fmla="*/ 7 w 29"/>
                  <a:gd name="T17" fmla="*/ 13 h 13"/>
                  <a:gd name="T18" fmla="*/ 5 w 29"/>
                  <a:gd name="T19" fmla="*/ 13 h 13"/>
                  <a:gd name="T20" fmla="*/ 2 w 29"/>
                  <a:gd name="T21" fmla="*/ 12 h 13"/>
                  <a:gd name="T22" fmla="*/ 1 w 29"/>
                  <a:gd name="T23" fmla="*/ 9 h 13"/>
                  <a:gd name="T24" fmla="*/ 0 w 29"/>
                  <a:gd name="T25" fmla="*/ 6 h 13"/>
                  <a:gd name="T26" fmla="*/ 0 w 29"/>
                  <a:gd name="T27" fmla="*/ 6 h 13"/>
                  <a:gd name="T28" fmla="*/ 1 w 29"/>
                  <a:gd name="T29" fmla="*/ 3 h 13"/>
                  <a:gd name="T30" fmla="*/ 2 w 29"/>
                  <a:gd name="T31" fmla="*/ 1 h 13"/>
                  <a:gd name="T32" fmla="*/ 2 w 29"/>
                  <a:gd name="T33" fmla="*/ 1 h 13"/>
                  <a:gd name="T34" fmla="*/ 5 w 29"/>
                  <a:gd name="T35" fmla="*/ 0 h 13"/>
                  <a:gd name="T36" fmla="*/ 7 w 29"/>
                  <a:gd name="T37" fmla="*/ 0 h 13"/>
                  <a:gd name="T38" fmla="*/ 22 w 29"/>
                  <a:gd name="T39" fmla="*/ 0 h 13"/>
                  <a:gd name="T40" fmla="*/ 22 w 29"/>
                  <a:gd name="T41" fmla="*/ 0 h 13"/>
                  <a:gd name="T42" fmla="*/ 25 w 29"/>
                  <a:gd name="T43" fmla="*/ 0 h 13"/>
                  <a:gd name="T44" fmla="*/ 28 w 29"/>
                  <a:gd name="T45" fmla="*/ 1 h 13"/>
                  <a:gd name="T46" fmla="*/ 29 w 29"/>
                  <a:gd name="T47" fmla="*/ 3 h 13"/>
                  <a:gd name="T48" fmla="*/ 29 w 29"/>
                  <a:gd name="T49" fmla="*/ 6 h 13"/>
                  <a:gd name="T50" fmla="*/ 29 w 29"/>
                  <a:gd name="T5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9" h="13">
                    <a:moveTo>
                      <a:pt x="29" y="6"/>
                    </a:moveTo>
                    <a:lnTo>
                      <a:pt x="29" y="6"/>
                    </a:lnTo>
                    <a:lnTo>
                      <a:pt x="29" y="9"/>
                    </a:lnTo>
                    <a:lnTo>
                      <a:pt x="28" y="12"/>
                    </a:lnTo>
                    <a:lnTo>
                      <a:pt x="28" y="12"/>
                    </a:lnTo>
                    <a:lnTo>
                      <a:pt x="25" y="13"/>
                    </a:lnTo>
                    <a:lnTo>
                      <a:pt x="22" y="13"/>
                    </a:lnTo>
                    <a:lnTo>
                      <a:pt x="7" y="13"/>
                    </a:lnTo>
                    <a:lnTo>
                      <a:pt x="7" y="13"/>
                    </a:lnTo>
                    <a:lnTo>
                      <a:pt x="5" y="13"/>
                    </a:lnTo>
                    <a:lnTo>
                      <a:pt x="2" y="12"/>
                    </a:lnTo>
                    <a:lnTo>
                      <a:pt x="1" y="9"/>
                    </a:lnTo>
                    <a:lnTo>
                      <a:pt x="0" y="6"/>
                    </a:lnTo>
                    <a:lnTo>
                      <a:pt x="0" y="6"/>
                    </a:lnTo>
                    <a:lnTo>
                      <a:pt x="1" y="3"/>
                    </a:lnTo>
                    <a:lnTo>
                      <a:pt x="2" y="1"/>
                    </a:lnTo>
                    <a:lnTo>
                      <a:pt x="2" y="1"/>
                    </a:lnTo>
                    <a:lnTo>
                      <a:pt x="5" y="0"/>
                    </a:lnTo>
                    <a:lnTo>
                      <a:pt x="7" y="0"/>
                    </a:lnTo>
                    <a:lnTo>
                      <a:pt x="22" y="0"/>
                    </a:lnTo>
                    <a:lnTo>
                      <a:pt x="22" y="0"/>
                    </a:lnTo>
                    <a:lnTo>
                      <a:pt x="25" y="0"/>
                    </a:lnTo>
                    <a:lnTo>
                      <a:pt x="28" y="1"/>
                    </a:lnTo>
                    <a:lnTo>
                      <a:pt x="29" y="3"/>
                    </a:lnTo>
                    <a:lnTo>
                      <a:pt x="29" y="6"/>
                    </a:lnTo>
                    <a:lnTo>
                      <a:pt x="29"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sp>
            <p:nvSpPr>
              <p:cNvPr id="54" name="Freeform 46"/>
              <p:cNvSpPr>
                <a:spLocks/>
              </p:cNvSpPr>
              <p:nvPr/>
            </p:nvSpPr>
            <p:spPr bwMode="auto">
              <a:xfrm>
                <a:off x="-2055813" y="620713"/>
                <a:ext cx="12700" cy="12700"/>
              </a:xfrm>
              <a:custGeom>
                <a:avLst/>
                <a:gdLst>
                  <a:gd name="T0" fmla="*/ 13 w 25"/>
                  <a:gd name="T1" fmla="*/ 2 h 25"/>
                  <a:gd name="T2" fmla="*/ 13 w 25"/>
                  <a:gd name="T3" fmla="*/ 2 h 25"/>
                  <a:gd name="T4" fmla="*/ 15 w 25"/>
                  <a:gd name="T5" fmla="*/ 1 h 25"/>
                  <a:gd name="T6" fmla="*/ 18 w 25"/>
                  <a:gd name="T7" fmla="*/ 0 h 25"/>
                  <a:gd name="T8" fmla="*/ 20 w 25"/>
                  <a:gd name="T9" fmla="*/ 1 h 25"/>
                  <a:gd name="T10" fmla="*/ 23 w 25"/>
                  <a:gd name="T11" fmla="*/ 2 h 25"/>
                  <a:gd name="T12" fmla="*/ 23 w 25"/>
                  <a:gd name="T13" fmla="*/ 2 h 25"/>
                  <a:gd name="T14" fmla="*/ 24 w 25"/>
                  <a:gd name="T15" fmla="*/ 5 h 25"/>
                  <a:gd name="T16" fmla="*/ 25 w 25"/>
                  <a:gd name="T17" fmla="*/ 7 h 25"/>
                  <a:gd name="T18" fmla="*/ 25 w 25"/>
                  <a:gd name="T19" fmla="*/ 7 h 25"/>
                  <a:gd name="T20" fmla="*/ 24 w 25"/>
                  <a:gd name="T21" fmla="*/ 10 h 25"/>
                  <a:gd name="T22" fmla="*/ 23 w 25"/>
                  <a:gd name="T23" fmla="*/ 12 h 25"/>
                  <a:gd name="T24" fmla="*/ 12 w 25"/>
                  <a:gd name="T25" fmla="*/ 23 h 25"/>
                  <a:gd name="T26" fmla="*/ 12 w 25"/>
                  <a:gd name="T27" fmla="*/ 23 h 25"/>
                  <a:gd name="T28" fmla="*/ 9 w 25"/>
                  <a:gd name="T29" fmla="*/ 24 h 25"/>
                  <a:gd name="T30" fmla="*/ 7 w 25"/>
                  <a:gd name="T31" fmla="*/ 25 h 25"/>
                  <a:gd name="T32" fmla="*/ 5 w 25"/>
                  <a:gd name="T33" fmla="*/ 24 h 25"/>
                  <a:gd name="T34" fmla="*/ 2 w 25"/>
                  <a:gd name="T35" fmla="*/ 23 h 25"/>
                  <a:gd name="T36" fmla="*/ 2 w 25"/>
                  <a:gd name="T37" fmla="*/ 23 h 25"/>
                  <a:gd name="T38" fmla="*/ 1 w 25"/>
                  <a:gd name="T39" fmla="*/ 21 h 25"/>
                  <a:gd name="T40" fmla="*/ 0 w 25"/>
                  <a:gd name="T41" fmla="*/ 18 h 25"/>
                  <a:gd name="T42" fmla="*/ 0 w 25"/>
                  <a:gd name="T43" fmla="*/ 18 h 25"/>
                  <a:gd name="T44" fmla="*/ 1 w 25"/>
                  <a:gd name="T45" fmla="*/ 16 h 25"/>
                  <a:gd name="T46" fmla="*/ 2 w 25"/>
                  <a:gd name="T47" fmla="*/ 13 h 25"/>
                  <a:gd name="T48" fmla="*/ 13 w 25"/>
                  <a:gd name="T49" fmla="*/ 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5" h="25">
                    <a:moveTo>
                      <a:pt x="13" y="2"/>
                    </a:moveTo>
                    <a:lnTo>
                      <a:pt x="13" y="2"/>
                    </a:lnTo>
                    <a:lnTo>
                      <a:pt x="15" y="1"/>
                    </a:lnTo>
                    <a:lnTo>
                      <a:pt x="18" y="0"/>
                    </a:lnTo>
                    <a:lnTo>
                      <a:pt x="20" y="1"/>
                    </a:lnTo>
                    <a:lnTo>
                      <a:pt x="23" y="2"/>
                    </a:lnTo>
                    <a:lnTo>
                      <a:pt x="23" y="2"/>
                    </a:lnTo>
                    <a:lnTo>
                      <a:pt x="24" y="5"/>
                    </a:lnTo>
                    <a:lnTo>
                      <a:pt x="25" y="7"/>
                    </a:lnTo>
                    <a:lnTo>
                      <a:pt x="25" y="7"/>
                    </a:lnTo>
                    <a:lnTo>
                      <a:pt x="24" y="10"/>
                    </a:lnTo>
                    <a:lnTo>
                      <a:pt x="23" y="12"/>
                    </a:lnTo>
                    <a:lnTo>
                      <a:pt x="12" y="23"/>
                    </a:lnTo>
                    <a:lnTo>
                      <a:pt x="12" y="23"/>
                    </a:lnTo>
                    <a:lnTo>
                      <a:pt x="9" y="24"/>
                    </a:lnTo>
                    <a:lnTo>
                      <a:pt x="7" y="25"/>
                    </a:lnTo>
                    <a:lnTo>
                      <a:pt x="5" y="24"/>
                    </a:lnTo>
                    <a:lnTo>
                      <a:pt x="2" y="23"/>
                    </a:lnTo>
                    <a:lnTo>
                      <a:pt x="2" y="23"/>
                    </a:lnTo>
                    <a:lnTo>
                      <a:pt x="1" y="21"/>
                    </a:lnTo>
                    <a:lnTo>
                      <a:pt x="0" y="18"/>
                    </a:lnTo>
                    <a:lnTo>
                      <a:pt x="0" y="18"/>
                    </a:lnTo>
                    <a:lnTo>
                      <a:pt x="1" y="16"/>
                    </a:lnTo>
                    <a:lnTo>
                      <a:pt x="2" y="13"/>
                    </a:lnTo>
                    <a:lnTo>
                      <a:pt x="13"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sp>
            <p:nvSpPr>
              <p:cNvPr id="55" name="Freeform 47"/>
              <p:cNvSpPr>
                <a:spLocks/>
              </p:cNvSpPr>
              <p:nvPr/>
            </p:nvSpPr>
            <p:spPr bwMode="auto">
              <a:xfrm>
                <a:off x="-2135188" y="620713"/>
                <a:ext cx="88900" cy="84138"/>
              </a:xfrm>
              <a:custGeom>
                <a:avLst/>
                <a:gdLst>
                  <a:gd name="T0" fmla="*/ 0 w 170"/>
                  <a:gd name="T1" fmla="*/ 85 h 160"/>
                  <a:gd name="T2" fmla="*/ 0 w 170"/>
                  <a:gd name="T3" fmla="*/ 85 h 160"/>
                  <a:gd name="T4" fmla="*/ 1 w 170"/>
                  <a:gd name="T5" fmla="*/ 76 h 160"/>
                  <a:gd name="T6" fmla="*/ 3 w 170"/>
                  <a:gd name="T7" fmla="*/ 68 h 160"/>
                  <a:gd name="T8" fmla="*/ 4 w 170"/>
                  <a:gd name="T9" fmla="*/ 59 h 160"/>
                  <a:gd name="T10" fmla="*/ 8 w 170"/>
                  <a:gd name="T11" fmla="*/ 52 h 160"/>
                  <a:gd name="T12" fmla="*/ 11 w 170"/>
                  <a:gd name="T13" fmla="*/ 45 h 160"/>
                  <a:gd name="T14" fmla="*/ 15 w 170"/>
                  <a:gd name="T15" fmla="*/ 38 h 160"/>
                  <a:gd name="T16" fmla="*/ 20 w 170"/>
                  <a:gd name="T17" fmla="*/ 32 h 160"/>
                  <a:gd name="T18" fmla="*/ 26 w 170"/>
                  <a:gd name="T19" fmla="*/ 25 h 160"/>
                  <a:gd name="T20" fmla="*/ 32 w 170"/>
                  <a:gd name="T21" fmla="*/ 19 h 160"/>
                  <a:gd name="T22" fmla="*/ 38 w 170"/>
                  <a:gd name="T23" fmla="*/ 15 h 160"/>
                  <a:gd name="T24" fmla="*/ 45 w 170"/>
                  <a:gd name="T25" fmla="*/ 11 h 160"/>
                  <a:gd name="T26" fmla="*/ 52 w 170"/>
                  <a:gd name="T27" fmla="*/ 7 h 160"/>
                  <a:gd name="T28" fmla="*/ 60 w 170"/>
                  <a:gd name="T29" fmla="*/ 4 h 160"/>
                  <a:gd name="T30" fmla="*/ 68 w 170"/>
                  <a:gd name="T31" fmla="*/ 2 h 160"/>
                  <a:gd name="T32" fmla="*/ 77 w 170"/>
                  <a:gd name="T33" fmla="*/ 0 h 160"/>
                  <a:gd name="T34" fmla="*/ 85 w 170"/>
                  <a:gd name="T35" fmla="*/ 0 h 160"/>
                  <a:gd name="T36" fmla="*/ 85 w 170"/>
                  <a:gd name="T37" fmla="*/ 0 h 160"/>
                  <a:gd name="T38" fmla="*/ 94 w 170"/>
                  <a:gd name="T39" fmla="*/ 0 h 160"/>
                  <a:gd name="T40" fmla="*/ 102 w 170"/>
                  <a:gd name="T41" fmla="*/ 2 h 160"/>
                  <a:gd name="T42" fmla="*/ 111 w 170"/>
                  <a:gd name="T43" fmla="*/ 4 h 160"/>
                  <a:gd name="T44" fmla="*/ 118 w 170"/>
                  <a:gd name="T45" fmla="*/ 7 h 160"/>
                  <a:gd name="T46" fmla="*/ 126 w 170"/>
                  <a:gd name="T47" fmla="*/ 11 h 160"/>
                  <a:gd name="T48" fmla="*/ 132 w 170"/>
                  <a:gd name="T49" fmla="*/ 15 h 160"/>
                  <a:gd name="T50" fmla="*/ 140 w 170"/>
                  <a:gd name="T51" fmla="*/ 19 h 160"/>
                  <a:gd name="T52" fmla="*/ 146 w 170"/>
                  <a:gd name="T53" fmla="*/ 25 h 160"/>
                  <a:gd name="T54" fmla="*/ 151 w 170"/>
                  <a:gd name="T55" fmla="*/ 32 h 160"/>
                  <a:gd name="T56" fmla="*/ 156 w 170"/>
                  <a:gd name="T57" fmla="*/ 38 h 160"/>
                  <a:gd name="T58" fmla="*/ 160 w 170"/>
                  <a:gd name="T59" fmla="*/ 45 h 160"/>
                  <a:gd name="T60" fmla="*/ 164 w 170"/>
                  <a:gd name="T61" fmla="*/ 52 h 160"/>
                  <a:gd name="T62" fmla="*/ 166 w 170"/>
                  <a:gd name="T63" fmla="*/ 59 h 160"/>
                  <a:gd name="T64" fmla="*/ 169 w 170"/>
                  <a:gd name="T65" fmla="*/ 68 h 160"/>
                  <a:gd name="T66" fmla="*/ 170 w 170"/>
                  <a:gd name="T67" fmla="*/ 76 h 160"/>
                  <a:gd name="T68" fmla="*/ 170 w 170"/>
                  <a:gd name="T69" fmla="*/ 85 h 160"/>
                  <a:gd name="T70" fmla="*/ 170 w 170"/>
                  <a:gd name="T71" fmla="*/ 85 h 160"/>
                  <a:gd name="T72" fmla="*/ 169 w 170"/>
                  <a:gd name="T73" fmla="*/ 97 h 160"/>
                  <a:gd name="T74" fmla="*/ 166 w 170"/>
                  <a:gd name="T75" fmla="*/ 108 h 160"/>
                  <a:gd name="T76" fmla="*/ 163 w 170"/>
                  <a:gd name="T77" fmla="*/ 119 h 160"/>
                  <a:gd name="T78" fmla="*/ 158 w 170"/>
                  <a:gd name="T79" fmla="*/ 130 h 160"/>
                  <a:gd name="T80" fmla="*/ 152 w 170"/>
                  <a:gd name="T81" fmla="*/ 138 h 160"/>
                  <a:gd name="T82" fmla="*/ 143 w 170"/>
                  <a:gd name="T83" fmla="*/ 147 h 160"/>
                  <a:gd name="T84" fmla="*/ 135 w 170"/>
                  <a:gd name="T85" fmla="*/ 154 h 160"/>
                  <a:gd name="T86" fmla="*/ 125 w 170"/>
                  <a:gd name="T87" fmla="*/ 160 h 160"/>
                  <a:gd name="T88" fmla="*/ 45 w 170"/>
                  <a:gd name="T89" fmla="*/ 160 h 160"/>
                  <a:gd name="T90" fmla="*/ 45 w 170"/>
                  <a:gd name="T91" fmla="*/ 160 h 160"/>
                  <a:gd name="T92" fmla="*/ 35 w 170"/>
                  <a:gd name="T93" fmla="*/ 154 h 160"/>
                  <a:gd name="T94" fmla="*/ 27 w 170"/>
                  <a:gd name="T95" fmla="*/ 147 h 160"/>
                  <a:gd name="T96" fmla="*/ 20 w 170"/>
                  <a:gd name="T97" fmla="*/ 138 h 160"/>
                  <a:gd name="T98" fmla="*/ 12 w 170"/>
                  <a:gd name="T99" fmla="*/ 130 h 160"/>
                  <a:gd name="T100" fmla="*/ 8 w 170"/>
                  <a:gd name="T101" fmla="*/ 119 h 160"/>
                  <a:gd name="T102" fmla="*/ 4 w 170"/>
                  <a:gd name="T103" fmla="*/ 108 h 160"/>
                  <a:gd name="T104" fmla="*/ 1 w 170"/>
                  <a:gd name="T105" fmla="*/ 97 h 160"/>
                  <a:gd name="T106" fmla="*/ 0 w 170"/>
                  <a:gd name="T107" fmla="*/ 85 h 160"/>
                  <a:gd name="T108" fmla="*/ 0 w 170"/>
                  <a:gd name="T109" fmla="*/ 8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0" h="160">
                    <a:moveTo>
                      <a:pt x="0" y="85"/>
                    </a:moveTo>
                    <a:lnTo>
                      <a:pt x="0" y="85"/>
                    </a:lnTo>
                    <a:lnTo>
                      <a:pt x="1" y="76"/>
                    </a:lnTo>
                    <a:lnTo>
                      <a:pt x="3" y="68"/>
                    </a:lnTo>
                    <a:lnTo>
                      <a:pt x="4" y="59"/>
                    </a:lnTo>
                    <a:lnTo>
                      <a:pt x="8" y="52"/>
                    </a:lnTo>
                    <a:lnTo>
                      <a:pt x="11" y="45"/>
                    </a:lnTo>
                    <a:lnTo>
                      <a:pt x="15" y="38"/>
                    </a:lnTo>
                    <a:lnTo>
                      <a:pt x="20" y="32"/>
                    </a:lnTo>
                    <a:lnTo>
                      <a:pt x="26" y="25"/>
                    </a:lnTo>
                    <a:lnTo>
                      <a:pt x="32" y="19"/>
                    </a:lnTo>
                    <a:lnTo>
                      <a:pt x="38" y="15"/>
                    </a:lnTo>
                    <a:lnTo>
                      <a:pt x="45" y="11"/>
                    </a:lnTo>
                    <a:lnTo>
                      <a:pt x="52" y="7"/>
                    </a:lnTo>
                    <a:lnTo>
                      <a:pt x="60" y="4"/>
                    </a:lnTo>
                    <a:lnTo>
                      <a:pt x="68" y="2"/>
                    </a:lnTo>
                    <a:lnTo>
                      <a:pt x="77" y="0"/>
                    </a:lnTo>
                    <a:lnTo>
                      <a:pt x="85" y="0"/>
                    </a:lnTo>
                    <a:lnTo>
                      <a:pt x="85" y="0"/>
                    </a:lnTo>
                    <a:lnTo>
                      <a:pt x="94" y="0"/>
                    </a:lnTo>
                    <a:lnTo>
                      <a:pt x="102" y="2"/>
                    </a:lnTo>
                    <a:lnTo>
                      <a:pt x="111" y="4"/>
                    </a:lnTo>
                    <a:lnTo>
                      <a:pt x="118" y="7"/>
                    </a:lnTo>
                    <a:lnTo>
                      <a:pt x="126" y="11"/>
                    </a:lnTo>
                    <a:lnTo>
                      <a:pt x="132" y="15"/>
                    </a:lnTo>
                    <a:lnTo>
                      <a:pt x="140" y="19"/>
                    </a:lnTo>
                    <a:lnTo>
                      <a:pt x="146" y="25"/>
                    </a:lnTo>
                    <a:lnTo>
                      <a:pt x="151" y="32"/>
                    </a:lnTo>
                    <a:lnTo>
                      <a:pt x="156" y="38"/>
                    </a:lnTo>
                    <a:lnTo>
                      <a:pt x="160" y="45"/>
                    </a:lnTo>
                    <a:lnTo>
                      <a:pt x="164" y="52"/>
                    </a:lnTo>
                    <a:lnTo>
                      <a:pt x="166" y="59"/>
                    </a:lnTo>
                    <a:lnTo>
                      <a:pt x="169" y="68"/>
                    </a:lnTo>
                    <a:lnTo>
                      <a:pt x="170" y="76"/>
                    </a:lnTo>
                    <a:lnTo>
                      <a:pt x="170" y="85"/>
                    </a:lnTo>
                    <a:lnTo>
                      <a:pt x="170" y="85"/>
                    </a:lnTo>
                    <a:lnTo>
                      <a:pt x="169" y="97"/>
                    </a:lnTo>
                    <a:lnTo>
                      <a:pt x="166" y="108"/>
                    </a:lnTo>
                    <a:lnTo>
                      <a:pt x="163" y="119"/>
                    </a:lnTo>
                    <a:lnTo>
                      <a:pt x="158" y="130"/>
                    </a:lnTo>
                    <a:lnTo>
                      <a:pt x="152" y="138"/>
                    </a:lnTo>
                    <a:lnTo>
                      <a:pt x="143" y="147"/>
                    </a:lnTo>
                    <a:lnTo>
                      <a:pt x="135" y="154"/>
                    </a:lnTo>
                    <a:lnTo>
                      <a:pt x="125" y="160"/>
                    </a:lnTo>
                    <a:lnTo>
                      <a:pt x="45" y="160"/>
                    </a:lnTo>
                    <a:lnTo>
                      <a:pt x="45" y="160"/>
                    </a:lnTo>
                    <a:lnTo>
                      <a:pt x="35" y="154"/>
                    </a:lnTo>
                    <a:lnTo>
                      <a:pt x="27" y="147"/>
                    </a:lnTo>
                    <a:lnTo>
                      <a:pt x="20" y="138"/>
                    </a:lnTo>
                    <a:lnTo>
                      <a:pt x="12" y="130"/>
                    </a:lnTo>
                    <a:lnTo>
                      <a:pt x="8" y="119"/>
                    </a:lnTo>
                    <a:lnTo>
                      <a:pt x="4" y="108"/>
                    </a:lnTo>
                    <a:lnTo>
                      <a:pt x="1" y="97"/>
                    </a:lnTo>
                    <a:lnTo>
                      <a:pt x="0" y="85"/>
                    </a:lnTo>
                    <a:lnTo>
                      <a:pt x="0"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sp>
            <p:nvSpPr>
              <p:cNvPr id="56" name="Freeform 48"/>
              <p:cNvSpPr>
                <a:spLocks/>
              </p:cNvSpPr>
              <p:nvPr/>
            </p:nvSpPr>
            <p:spPr bwMode="auto">
              <a:xfrm>
                <a:off x="-2116138" y="708026"/>
                <a:ext cx="50800" cy="11113"/>
              </a:xfrm>
              <a:custGeom>
                <a:avLst/>
                <a:gdLst>
                  <a:gd name="T0" fmla="*/ 12 w 97"/>
                  <a:gd name="T1" fmla="*/ 22 h 22"/>
                  <a:gd name="T2" fmla="*/ 12 w 97"/>
                  <a:gd name="T3" fmla="*/ 22 h 22"/>
                  <a:gd name="T4" fmla="*/ 7 w 97"/>
                  <a:gd name="T5" fmla="*/ 22 h 22"/>
                  <a:gd name="T6" fmla="*/ 3 w 97"/>
                  <a:gd name="T7" fmla="*/ 19 h 22"/>
                  <a:gd name="T8" fmla="*/ 1 w 97"/>
                  <a:gd name="T9" fmla="*/ 16 h 22"/>
                  <a:gd name="T10" fmla="*/ 0 w 97"/>
                  <a:gd name="T11" fmla="*/ 11 h 22"/>
                  <a:gd name="T12" fmla="*/ 0 w 97"/>
                  <a:gd name="T13" fmla="*/ 11 h 22"/>
                  <a:gd name="T14" fmla="*/ 1 w 97"/>
                  <a:gd name="T15" fmla="*/ 6 h 22"/>
                  <a:gd name="T16" fmla="*/ 3 w 97"/>
                  <a:gd name="T17" fmla="*/ 2 h 22"/>
                  <a:gd name="T18" fmla="*/ 3 w 97"/>
                  <a:gd name="T19" fmla="*/ 2 h 22"/>
                  <a:gd name="T20" fmla="*/ 7 w 97"/>
                  <a:gd name="T21" fmla="*/ 0 h 22"/>
                  <a:gd name="T22" fmla="*/ 12 w 97"/>
                  <a:gd name="T23" fmla="*/ 0 h 22"/>
                  <a:gd name="T24" fmla="*/ 86 w 97"/>
                  <a:gd name="T25" fmla="*/ 0 h 22"/>
                  <a:gd name="T26" fmla="*/ 86 w 97"/>
                  <a:gd name="T27" fmla="*/ 0 h 22"/>
                  <a:gd name="T28" fmla="*/ 89 w 97"/>
                  <a:gd name="T29" fmla="*/ 0 h 22"/>
                  <a:gd name="T30" fmla="*/ 93 w 97"/>
                  <a:gd name="T31" fmla="*/ 2 h 22"/>
                  <a:gd name="T32" fmla="*/ 95 w 97"/>
                  <a:gd name="T33" fmla="*/ 6 h 22"/>
                  <a:gd name="T34" fmla="*/ 97 w 97"/>
                  <a:gd name="T35" fmla="*/ 11 h 22"/>
                  <a:gd name="T36" fmla="*/ 97 w 97"/>
                  <a:gd name="T37" fmla="*/ 11 h 22"/>
                  <a:gd name="T38" fmla="*/ 95 w 97"/>
                  <a:gd name="T39" fmla="*/ 16 h 22"/>
                  <a:gd name="T40" fmla="*/ 93 w 97"/>
                  <a:gd name="T41" fmla="*/ 19 h 22"/>
                  <a:gd name="T42" fmla="*/ 89 w 97"/>
                  <a:gd name="T43" fmla="*/ 22 h 22"/>
                  <a:gd name="T44" fmla="*/ 86 w 97"/>
                  <a:gd name="T45" fmla="*/ 22 h 22"/>
                  <a:gd name="T46" fmla="*/ 12 w 97"/>
                  <a:gd name="T4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7" h="22">
                    <a:moveTo>
                      <a:pt x="12" y="22"/>
                    </a:moveTo>
                    <a:lnTo>
                      <a:pt x="12" y="22"/>
                    </a:lnTo>
                    <a:lnTo>
                      <a:pt x="7" y="22"/>
                    </a:lnTo>
                    <a:lnTo>
                      <a:pt x="3" y="19"/>
                    </a:lnTo>
                    <a:lnTo>
                      <a:pt x="1" y="16"/>
                    </a:lnTo>
                    <a:lnTo>
                      <a:pt x="0" y="11"/>
                    </a:lnTo>
                    <a:lnTo>
                      <a:pt x="0" y="11"/>
                    </a:lnTo>
                    <a:lnTo>
                      <a:pt x="1" y="6"/>
                    </a:lnTo>
                    <a:lnTo>
                      <a:pt x="3" y="2"/>
                    </a:lnTo>
                    <a:lnTo>
                      <a:pt x="3" y="2"/>
                    </a:lnTo>
                    <a:lnTo>
                      <a:pt x="7" y="0"/>
                    </a:lnTo>
                    <a:lnTo>
                      <a:pt x="12" y="0"/>
                    </a:lnTo>
                    <a:lnTo>
                      <a:pt x="86" y="0"/>
                    </a:lnTo>
                    <a:lnTo>
                      <a:pt x="86" y="0"/>
                    </a:lnTo>
                    <a:lnTo>
                      <a:pt x="89" y="0"/>
                    </a:lnTo>
                    <a:lnTo>
                      <a:pt x="93" y="2"/>
                    </a:lnTo>
                    <a:lnTo>
                      <a:pt x="95" y="6"/>
                    </a:lnTo>
                    <a:lnTo>
                      <a:pt x="97" y="11"/>
                    </a:lnTo>
                    <a:lnTo>
                      <a:pt x="97" y="11"/>
                    </a:lnTo>
                    <a:lnTo>
                      <a:pt x="95" y="16"/>
                    </a:lnTo>
                    <a:lnTo>
                      <a:pt x="93" y="19"/>
                    </a:lnTo>
                    <a:lnTo>
                      <a:pt x="89" y="22"/>
                    </a:lnTo>
                    <a:lnTo>
                      <a:pt x="86" y="22"/>
                    </a:lnTo>
                    <a:lnTo>
                      <a:pt x="12"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sp>
            <p:nvSpPr>
              <p:cNvPr id="57" name="Freeform 49"/>
              <p:cNvSpPr>
                <a:spLocks/>
              </p:cNvSpPr>
              <p:nvPr/>
            </p:nvSpPr>
            <p:spPr bwMode="auto">
              <a:xfrm>
                <a:off x="-2105025" y="722313"/>
                <a:ext cx="28575" cy="12700"/>
              </a:xfrm>
              <a:custGeom>
                <a:avLst/>
                <a:gdLst>
                  <a:gd name="T0" fmla="*/ 26 w 55"/>
                  <a:gd name="T1" fmla="*/ 25 h 25"/>
                  <a:gd name="T2" fmla="*/ 26 w 55"/>
                  <a:gd name="T3" fmla="*/ 25 h 25"/>
                  <a:gd name="T4" fmla="*/ 21 w 55"/>
                  <a:gd name="T5" fmla="*/ 25 h 25"/>
                  <a:gd name="T6" fmla="*/ 16 w 55"/>
                  <a:gd name="T7" fmla="*/ 23 h 25"/>
                  <a:gd name="T8" fmla="*/ 11 w 55"/>
                  <a:gd name="T9" fmla="*/ 20 h 25"/>
                  <a:gd name="T10" fmla="*/ 8 w 55"/>
                  <a:gd name="T11" fmla="*/ 18 h 25"/>
                  <a:gd name="T12" fmla="*/ 4 w 55"/>
                  <a:gd name="T13" fmla="*/ 14 h 25"/>
                  <a:gd name="T14" fmla="*/ 2 w 55"/>
                  <a:gd name="T15" fmla="*/ 9 h 25"/>
                  <a:gd name="T16" fmla="*/ 0 w 55"/>
                  <a:gd name="T17" fmla="*/ 5 h 25"/>
                  <a:gd name="T18" fmla="*/ 0 w 55"/>
                  <a:gd name="T19" fmla="*/ 0 h 25"/>
                  <a:gd name="T20" fmla="*/ 0 w 55"/>
                  <a:gd name="T21" fmla="*/ 0 h 25"/>
                  <a:gd name="T22" fmla="*/ 55 w 55"/>
                  <a:gd name="T23" fmla="*/ 0 h 25"/>
                  <a:gd name="T24" fmla="*/ 55 w 55"/>
                  <a:gd name="T25" fmla="*/ 0 h 25"/>
                  <a:gd name="T26" fmla="*/ 55 w 55"/>
                  <a:gd name="T27" fmla="*/ 0 h 25"/>
                  <a:gd name="T28" fmla="*/ 54 w 55"/>
                  <a:gd name="T29" fmla="*/ 5 h 25"/>
                  <a:gd name="T30" fmla="*/ 53 w 55"/>
                  <a:gd name="T31" fmla="*/ 9 h 25"/>
                  <a:gd name="T32" fmla="*/ 50 w 55"/>
                  <a:gd name="T33" fmla="*/ 14 h 25"/>
                  <a:gd name="T34" fmla="*/ 47 w 55"/>
                  <a:gd name="T35" fmla="*/ 18 h 25"/>
                  <a:gd name="T36" fmla="*/ 43 w 55"/>
                  <a:gd name="T37" fmla="*/ 20 h 25"/>
                  <a:gd name="T38" fmla="*/ 39 w 55"/>
                  <a:gd name="T39" fmla="*/ 23 h 25"/>
                  <a:gd name="T40" fmla="*/ 34 w 55"/>
                  <a:gd name="T41" fmla="*/ 25 h 25"/>
                  <a:gd name="T42" fmla="*/ 30 w 55"/>
                  <a:gd name="T43" fmla="*/ 25 h 25"/>
                  <a:gd name="T44" fmla="*/ 26 w 55"/>
                  <a:gd name="T45"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25">
                    <a:moveTo>
                      <a:pt x="26" y="25"/>
                    </a:moveTo>
                    <a:lnTo>
                      <a:pt x="26" y="25"/>
                    </a:lnTo>
                    <a:lnTo>
                      <a:pt x="21" y="25"/>
                    </a:lnTo>
                    <a:lnTo>
                      <a:pt x="16" y="23"/>
                    </a:lnTo>
                    <a:lnTo>
                      <a:pt x="11" y="20"/>
                    </a:lnTo>
                    <a:lnTo>
                      <a:pt x="8" y="18"/>
                    </a:lnTo>
                    <a:lnTo>
                      <a:pt x="4" y="14"/>
                    </a:lnTo>
                    <a:lnTo>
                      <a:pt x="2" y="9"/>
                    </a:lnTo>
                    <a:lnTo>
                      <a:pt x="0" y="5"/>
                    </a:lnTo>
                    <a:lnTo>
                      <a:pt x="0" y="0"/>
                    </a:lnTo>
                    <a:lnTo>
                      <a:pt x="0" y="0"/>
                    </a:lnTo>
                    <a:lnTo>
                      <a:pt x="55" y="0"/>
                    </a:lnTo>
                    <a:lnTo>
                      <a:pt x="55" y="0"/>
                    </a:lnTo>
                    <a:lnTo>
                      <a:pt x="55" y="0"/>
                    </a:lnTo>
                    <a:lnTo>
                      <a:pt x="54" y="5"/>
                    </a:lnTo>
                    <a:lnTo>
                      <a:pt x="53" y="9"/>
                    </a:lnTo>
                    <a:lnTo>
                      <a:pt x="50" y="14"/>
                    </a:lnTo>
                    <a:lnTo>
                      <a:pt x="47" y="18"/>
                    </a:lnTo>
                    <a:lnTo>
                      <a:pt x="43" y="20"/>
                    </a:lnTo>
                    <a:lnTo>
                      <a:pt x="39" y="23"/>
                    </a:lnTo>
                    <a:lnTo>
                      <a:pt x="34" y="25"/>
                    </a:lnTo>
                    <a:lnTo>
                      <a:pt x="30" y="25"/>
                    </a:lnTo>
                    <a:lnTo>
                      <a:pt x="26"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sp>
            <p:nvSpPr>
              <p:cNvPr id="58" name="Freeform 50"/>
              <p:cNvSpPr>
                <a:spLocks/>
              </p:cNvSpPr>
              <p:nvPr/>
            </p:nvSpPr>
            <p:spPr bwMode="auto">
              <a:xfrm>
                <a:off x="-2093913" y="598488"/>
                <a:ext cx="6350" cy="15875"/>
              </a:xfrm>
              <a:custGeom>
                <a:avLst/>
                <a:gdLst>
                  <a:gd name="T0" fmla="*/ 0 w 14"/>
                  <a:gd name="T1" fmla="*/ 6 h 29"/>
                  <a:gd name="T2" fmla="*/ 0 w 14"/>
                  <a:gd name="T3" fmla="*/ 6 h 29"/>
                  <a:gd name="T4" fmla="*/ 1 w 14"/>
                  <a:gd name="T5" fmla="*/ 4 h 29"/>
                  <a:gd name="T6" fmla="*/ 2 w 14"/>
                  <a:gd name="T7" fmla="*/ 1 h 29"/>
                  <a:gd name="T8" fmla="*/ 5 w 14"/>
                  <a:gd name="T9" fmla="*/ 0 h 29"/>
                  <a:gd name="T10" fmla="*/ 7 w 14"/>
                  <a:gd name="T11" fmla="*/ 0 h 29"/>
                  <a:gd name="T12" fmla="*/ 7 w 14"/>
                  <a:gd name="T13" fmla="*/ 0 h 29"/>
                  <a:gd name="T14" fmla="*/ 10 w 14"/>
                  <a:gd name="T15" fmla="*/ 0 h 29"/>
                  <a:gd name="T16" fmla="*/ 12 w 14"/>
                  <a:gd name="T17" fmla="*/ 1 h 29"/>
                  <a:gd name="T18" fmla="*/ 12 w 14"/>
                  <a:gd name="T19" fmla="*/ 1 h 29"/>
                  <a:gd name="T20" fmla="*/ 14 w 14"/>
                  <a:gd name="T21" fmla="*/ 4 h 29"/>
                  <a:gd name="T22" fmla="*/ 14 w 14"/>
                  <a:gd name="T23" fmla="*/ 6 h 29"/>
                  <a:gd name="T24" fmla="*/ 14 w 14"/>
                  <a:gd name="T25" fmla="*/ 22 h 29"/>
                  <a:gd name="T26" fmla="*/ 14 w 14"/>
                  <a:gd name="T27" fmla="*/ 22 h 29"/>
                  <a:gd name="T28" fmla="*/ 14 w 14"/>
                  <a:gd name="T29" fmla="*/ 24 h 29"/>
                  <a:gd name="T30" fmla="*/ 12 w 14"/>
                  <a:gd name="T31" fmla="*/ 27 h 29"/>
                  <a:gd name="T32" fmla="*/ 10 w 14"/>
                  <a:gd name="T33" fmla="*/ 28 h 29"/>
                  <a:gd name="T34" fmla="*/ 7 w 14"/>
                  <a:gd name="T35" fmla="*/ 29 h 29"/>
                  <a:gd name="T36" fmla="*/ 7 w 14"/>
                  <a:gd name="T37" fmla="*/ 29 h 29"/>
                  <a:gd name="T38" fmla="*/ 5 w 14"/>
                  <a:gd name="T39" fmla="*/ 28 h 29"/>
                  <a:gd name="T40" fmla="*/ 2 w 14"/>
                  <a:gd name="T41" fmla="*/ 27 h 29"/>
                  <a:gd name="T42" fmla="*/ 2 w 14"/>
                  <a:gd name="T43" fmla="*/ 27 h 29"/>
                  <a:gd name="T44" fmla="*/ 1 w 14"/>
                  <a:gd name="T45" fmla="*/ 24 h 29"/>
                  <a:gd name="T46" fmla="*/ 0 w 14"/>
                  <a:gd name="T47" fmla="*/ 22 h 29"/>
                  <a:gd name="T48" fmla="*/ 0 w 14"/>
                  <a:gd name="T49" fmla="*/ 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 h="29">
                    <a:moveTo>
                      <a:pt x="0" y="6"/>
                    </a:moveTo>
                    <a:lnTo>
                      <a:pt x="0" y="6"/>
                    </a:lnTo>
                    <a:lnTo>
                      <a:pt x="1" y="4"/>
                    </a:lnTo>
                    <a:lnTo>
                      <a:pt x="2" y="1"/>
                    </a:lnTo>
                    <a:lnTo>
                      <a:pt x="5" y="0"/>
                    </a:lnTo>
                    <a:lnTo>
                      <a:pt x="7" y="0"/>
                    </a:lnTo>
                    <a:lnTo>
                      <a:pt x="7" y="0"/>
                    </a:lnTo>
                    <a:lnTo>
                      <a:pt x="10" y="0"/>
                    </a:lnTo>
                    <a:lnTo>
                      <a:pt x="12" y="1"/>
                    </a:lnTo>
                    <a:lnTo>
                      <a:pt x="12" y="1"/>
                    </a:lnTo>
                    <a:lnTo>
                      <a:pt x="14" y="4"/>
                    </a:lnTo>
                    <a:lnTo>
                      <a:pt x="14" y="6"/>
                    </a:lnTo>
                    <a:lnTo>
                      <a:pt x="14" y="22"/>
                    </a:lnTo>
                    <a:lnTo>
                      <a:pt x="14" y="22"/>
                    </a:lnTo>
                    <a:lnTo>
                      <a:pt x="14" y="24"/>
                    </a:lnTo>
                    <a:lnTo>
                      <a:pt x="12" y="27"/>
                    </a:lnTo>
                    <a:lnTo>
                      <a:pt x="10" y="28"/>
                    </a:lnTo>
                    <a:lnTo>
                      <a:pt x="7" y="29"/>
                    </a:lnTo>
                    <a:lnTo>
                      <a:pt x="7" y="29"/>
                    </a:lnTo>
                    <a:lnTo>
                      <a:pt x="5" y="28"/>
                    </a:lnTo>
                    <a:lnTo>
                      <a:pt x="2" y="27"/>
                    </a:lnTo>
                    <a:lnTo>
                      <a:pt x="2" y="27"/>
                    </a:lnTo>
                    <a:lnTo>
                      <a:pt x="1" y="24"/>
                    </a:lnTo>
                    <a:lnTo>
                      <a:pt x="0" y="22"/>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sp>
            <p:nvSpPr>
              <p:cNvPr id="59" name="Freeform 51"/>
              <p:cNvSpPr>
                <a:spLocks/>
              </p:cNvSpPr>
              <p:nvPr/>
            </p:nvSpPr>
            <p:spPr bwMode="auto">
              <a:xfrm>
                <a:off x="-2171700" y="723901"/>
                <a:ext cx="103188" cy="179388"/>
              </a:xfrm>
              <a:custGeom>
                <a:avLst/>
                <a:gdLst>
                  <a:gd name="T0" fmla="*/ 12 w 196"/>
                  <a:gd name="T1" fmla="*/ 258 h 340"/>
                  <a:gd name="T2" fmla="*/ 12 w 196"/>
                  <a:gd name="T3" fmla="*/ 258 h 340"/>
                  <a:gd name="T4" fmla="*/ 10 w 196"/>
                  <a:gd name="T5" fmla="*/ 254 h 340"/>
                  <a:gd name="T6" fmla="*/ 8 w 196"/>
                  <a:gd name="T7" fmla="*/ 249 h 340"/>
                  <a:gd name="T8" fmla="*/ 4 w 196"/>
                  <a:gd name="T9" fmla="*/ 242 h 340"/>
                  <a:gd name="T10" fmla="*/ 2 w 196"/>
                  <a:gd name="T11" fmla="*/ 233 h 340"/>
                  <a:gd name="T12" fmla="*/ 0 w 196"/>
                  <a:gd name="T13" fmla="*/ 224 h 340"/>
                  <a:gd name="T14" fmla="*/ 0 w 196"/>
                  <a:gd name="T15" fmla="*/ 211 h 340"/>
                  <a:gd name="T16" fmla="*/ 2 w 196"/>
                  <a:gd name="T17" fmla="*/ 197 h 340"/>
                  <a:gd name="T18" fmla="*/ 2 w 196"/>
                  <a:gd name="T19" fmla="*/ 197 h 340"/>
                  <a:gd name="T20" fmla="*/ 45 w 196"/>
                  <a:gd name="T21" fmla="*/ 0 h 340"/>
                  <a:gd name="T22" fmla="*/ 117 w 196"/>
                  <a:gd name="T23" fmla="*/ 14 h 340"/>
                  <a:gd name="T24" fmla="*/ 84 w 196"/>
                  <a:gd name="T25" fmla="*/ 197 h 340"/>
                  <a:gd name="T26" fmla="*/ 196 w 196"/>
                  <a:gd name="T27" fmla="*/ 261 h 340"/>
                  <a:gd name="T28" fmla="*/ 147 w 196"/>
                  <a:gd name="T29" fmla="*/ 340 h 340"/>
                  <a:gd name="T30" fmla="*/ 12 w 196"/>
                  <a:gd name="T31" fmla="*/ 258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6" h="340">
                    <a:moveTo>
                      <a:pt x="12" y="258"/>
                    </a:moveTo>
                    <a:lnTo>
                      <a:pt x="12" y="258"/>
                    </a:lnTo>
                    <a:lnTo>
                      <a:pt x="10" y="254"/>
                    </a:lnTo>
                    <a:lnTo>
                      <a:pt x="8" y="249"/>
                    </a:lnTo>
                    <a:lnTo>
                      <a:pt x="4" y="242"/>
                    </a:lnTo>
                    <a:lnTo>
                      <a:pt x="2" y="233"/>
                    </a:lnTo>
                    <a:lnTo>
                      <a:pt x="0" y="224"/>
                    </a:lnTo>
                    <a:lnTo>
                      <a:pt x="0" y="211"/>
                    </a:lnTo>
                    <a:lnTo>
                      <a:pt x="2" y="197"/>
                    </a:lnTo>
                    <a:lnTo>
                      <a:pt x="2" y="197"/>
                    </a:lnTo>
                    <a:lnTo>
                      <a:pt x="45" y="0"/>
                    </a:lnTo>
                    <a:lnTo>
                      <a:pt x="117" y="14"/>
                    </a:lnTo>
                    <a:lnTo>
                      <a:pt x="84" y="197"/>
                    </a:lnTo>
                    <a:lnTo>
                      <a:pt x="196" y="261"/>
                    </a:lnTo>
                    <a:lnTo>
                      <a:pt x="147" y="340"/>
                    </a:lnTo>
                    <a:lnTo>
                      <a:pt x="12" y="2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sp>
            <p:nvSpPr>
              <p:cNvPr id="60" name="Freeform 52"/>
              <p:cNvSpPr>
                <a:spLocks/>
              </p:cNvSpPr>
              <p:nvPr/>
            </p:nvSpPr>
            <p:spPr bwMode="auto">
              <a:xfrm>
                <a:off x="-2139950" y="620713"/>
                <a:ext cx="14288" cy="12700"/>
              </a:xfrm>
              <a:custGeom>
                <a:avLst/>
                <a:gdLst>
                  <a:gd name="T0" fmla="*/ 2 w 25"/>
                  <a:gd name="T1" fmla="*/ 2 h 25"/>
                  <a:gd name="T2" fmla="*/ 2 w 25"/>
                  <a:gd name="T3" fmla="*/ 2 h 25"/>
                  <a:gd name="T4" fmla="*/ 5 w 25"/>
                  <a:gd name="T5" fmla="*/ 1 h 25"/>
                  <a:gd name="T6" fmla="*/ 7 w 25"/>
                  <a:gd name="T7" fmla="*/ 0 h 25"/>
                  <a:gd name="T8" fmla="*/ 11 w 25"/>
                  <a:gd name="T9" fmla="*/ 1 h 25"/>
                  <a:gd name="T10" fmla="*/ 12 w 25"/>
                  <a:gd name="T11" fmla="*/ 2 h 25"/>
                  <a:gd name="T12" fmla="*/ 23 w 25"/>
                  <a:gd name="T13" fmla="*/ 13 h 25"/>
                  <a:gd name="T14" fmla="*/ 23 w 25"/>
                  <a:gd name="T15" fmla="*/ 13 h 25"/>
                  <a:gd name="T16" fmla="*/ 25 w 25"/>
                  <a:gd name="T17" fmla="*/ 16 h 25"/>
                  <a:gd name="T18" fmla="*/ 25 w 25"/>
                  <a:gd name="T19" fmla="*/ 18 h 25"/>
                  <a:gd name="T20" fmla="*/ 25 w 25"/>
                  <a:gd name="T21" fmla="*/ 18 h 25"/>
                  <a:gd name="T22" fmla="*/ 25 w 25"/>
                  <a:gd name="T23" fmla="*/ 21 h 25"/>
                  <a:gd name="T24" fmla="*/ 23 w 25"/>
                  <a:gd name="T25" fmla="*/ 23 h 25"/>
                  <a:gd name="T26" fmla="*/ 23 w 25"/>
                  <a:gd name="T27" fmla="*/ 23 h 25"/>
                  <a:gd name="T28" fmla="*/ 21 w 25"/>
                  <a:gd name="T29" fmla="*/ 24 h 25"/>
                  <a:gd name="T30" fmla="*/ 18 w 25"/>
                  <a:gd name="T31" fmla="*/ 25 h 25"/>
                  <a:gd name="T32" fmla="*/ 16 w 25"/>
                  <a:gd name="T33" fmla="*/ 24 h 25"/>
                  <a:gd name="T34" fmla="*/ 13 w 25"/>
                  <a:gd name="T35" fmla="*/ 23 h 25"/>
                  <a:gd name="T36" fmla="*/ 2 w 25"/>
                  <a:gd name="T37" fmla="*/ 12 h 25"/>
                  <a:gd name="T38" fmla="*/ 2 w 25"/>
                  <a:gd name="T39" fmla="*/ 12 h 25"/>
                  <a:gd name="T40" fmla="*/ 1 w 25"/>
                  <a:gd name="T41" fmla="*/ 10 h 25"/>
                  <a:gd name="T42" fmla="*/ 0 w 25"/>
                  <a:gd name="T43" fmla="*/ 7 h 25"/>
                  <a:gd name="T44" fmla="*/ 0 w 25"/>
                  <a:gd name="T45" fmla="*/ 7 h 25"/>
                  <a:gd name="T46" fmla="*/ 1 w 25"/>
                  <a:gd name="T47" fmla="*/ 5 h 25"/>
                  <a:gd name="T48" fmla="*/ 2 w 25"/>
                  <a:gd name="T49" fmla="*/ 2 h 25"/>
                  <a:gd name="T50" fmla="*/ 2 w 25"/>
                  <a:gd name="T51" fmla="*/ 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 h="25">
                    <a:moveTo>
                      <a:pt x="2" y="2"/>
                    </a:moveTo>
                    <a:lnTo>
                      <a:pt x="2" y="2"/>
                    </a:lnTo>
                    <a:lnTo>
                      <a:pt x="5" y="1"/>
                    </a:lnTo>
                    <a:lnTo>
                      <a:pt x="7" y="0"/>
                    </a:lnTo>
                    <a:lnTo>
                      <a:pt x="11" y="1"/>
                    </a:lnTo>
                    <a:lnTo>
                      <a:pt x="12" y="2"/>
                    </a:lnTo>
                    <a:lnTo>
                      <a:pt x="23" y="13"/>
                    </a:lnTo>
                    <a:lnTo>
                      <a:pt x="23" y="13"/>
                    </a:lnTo>
                    <a:lnTo>
                      <a:pt x="25" y="16"/>
                    </a:lnTo>
                    <a:lnTo>
                      <a:pt x="25" y="18"/>
                    </a:lnTo>
                    <a:lnTo>
                      <a:pt x="25" y="18"/>
                    </a:lnTo>
                    <a:lnTo>
                      <a:pt x="25" y="21"/>
                    </a:lnTo>
                    <a:lnTo>
                      <a:pt x="23" y="23"/>
                    </a:lnTo>
                    <a:lnTo>
                      <a:pt x="23" y="23"/>
                    </a:lnTo>
                    <a:lnTo>
                      <a:pt x="21" y="24"/>
                    </a:lnTo>
                    <a:lnTo>
                      <a:pt x="18" y="25"/>
                    </a:lnTo>
                    <a:lnTo>
                      <a:pt x="16" y="24"/>
                    </a:lnTo>
                    <a:lnTo>
                      <a:pt x="13" y="23"/>
                    </a:lnTo>
                    <a:lnTo>
                      <a:pt x="2" y="12"/>
                    </a:lnTo>
                    <a:lnTo>
                      <a:pt x="2" y="12"/>
                    </a:lnTo>
                    <a:lnTo>
                      <a:pt x="1" y="10"/>
                    </a:lnTo>
                    <a:lnTo>
                      <a:pt x="0" y="7"/>
                    </a:lnTo>
                    <a:lnTo>
                      <a:pt x="0" y="7"/>
                    </a:lnTo>
                    <a:lnTo>
                      <a:pt x="1" y="5"/>
                    </a:lnTo>
                    <a:lnTo>
                      <a:pt x="2" y="2"/>
                    </a:ln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sp>
            <p:nvSpPr>
              <p:cNvPr id="61" name="Freeform 53"/>
              <p:cNvSpPr>
                <a:spLocks/>
              </p:cNvSpPr>
              <p:nvPr/>
            </p:nvSpPr>
            <p:spPr bwMode="auto">
              <a:xfrm>
                <a:off x="-2155825" y="658813"/>
                <a:ext cx="15875" cy="6350"/>
              </a:xfrm>
              <a:custGeom>
                <a:avLst/>
                <a:gdLst>
                  <a:gd name="T0" fmla="*/ 7 w 29"/>
                  <a:gd name="T1" fmla="*/ 13 h 13"/>
                  <a:gd name="T2" fmla="*/ 7 w 29"/>
                  <a:gd name="T3" fmla="*/ 13 h 13"/>
                  <a:gd name="T4" fmla="*/ 4 w 29"/>
                  <a:gd name="T5" fmla="*/ 13 h 13"/>
                  <a:gd name="T6" fmla="*/ 2 w 29"/>
                  <a:gd name="T7" fmla="*/ 12 h 13"/>
                  <a:gd name="T8" fmla="*/ 1 w 29"/>
                  <a:gd name="T9" fmla="*/ 9 h 13"/>
                  <a:gd name="T10" fmla="*/ 0 w 29"/>
                  <a:gd name="T11" fmla="*/ 6 h 13"/>
                  <a:gd name="T12" fmla="*/ 0 w 29"/>
                  <a:gd name="T13" fmla="*/ 6 h 13"/>
                  <a:gd name="T14" fmla="*/ 1 w 29"/>
                  <a:gd name="T15" fmla="*/ 3 h 13"/>
                  <a:gd name="T16" fmla="*/ 2 w 29"/>
                  <a:gd name="T17" fmla="*/ 1 h 13"/>
                  <a:gd name="T18" fmla="*/ 2 w 29"/>
                  <a:gd name="T19" fmla="*/ 1 h 13"/>
                  <a:gd name="T20" fmla="*/ 4 w 29"/>
                  <a:gd name="T21" fmla="*/ 0 h 13"/>
                  <a:gd name="T22" fmla="*/ 7 w 29"/>
                  <a:gd name="T23" fmla="*/ 0 h 13"/>
                  <a:gd name="T24" fmla="*/ 21 w 29"/>
                  <a:gd name="T25" fmla="*/ 0 h 13"/>
                  <a:gd name="T26" fmla="*/ 21 w 29"/>
                  <a:gd name="T27" fmla="*/ 0 h 13"/>
                  <a:gd name="T28" fmla="*/ 25 w 29"/>
                  <a:gd name="T29" fmla="*/ 0 h 13"/>
                  <a:gd name="T30" fmla="*/ 28 w 29"/>
                  <a:gd name="T31" fmla="*/ 1 h 13"/>
                  <a:gd name="T32" fmla="*/ 29 w 29"/>
                  <a:gd name="T33" fmla="*/ 3 h 13"/>
                  <a:gd name="T34" fmla="*/ 29 w 29"/>
                  <a:gd name="T35" fmla="*/ 6 h 13"/>
                  <a:gd name="T36" fmla="*/ 29 w 29"/>
                  <a:gd name="T37" fmla="*/ 6 h 13"/>
                  <a:gd name="T38" fmla="*/ 29 w 29"/>
                  <a:gd name="T39" fmla="*/ 9 h 13"/>
                  <a:gd name="T40" fmla="*/ 28 w 29"/>
                  <a:gd name="T41" fmla="*/ 12 h 13"/>
                  <a:gd name="T42" fmla="*/ 28 w 29"/>
                  <a:gd name="T43" fmla="*/ 12 h 13"/>
                  <a:gd name="T44" fmla="*/ 25 w 29"/>
                  <a:gd name="T45" fmla="*/ 13 h 13"/>
                  <a:gd name="T46" fmla="*/ 21 w 29"/>
                  <a:gd name="T47" fmla="*/ 13 h 13"/>
                  <a:gd name="T48" fmla="*/ 7 w 29"/>
                  <a:gd name="T49"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 h="13">
                    <a:moveTo>
                      <a:pt x="7" y="13"/>
                    </a:moveTo>
                    <a:lnTo>
                      <a:pt x="7" y="13"/>
                    </a:lnTo>
                    <a:lnTo>
                      <a:pt x="4" y="13"/>
                    </a:lnTo>
                    <a:lnTo>
                      <a:pt x="2" y="12"/>
                    </a:lnTo>
                    <a:lnTo>
                      <a:pt x="1" y="9"/>
                    </a:lnTo>
                    <a:lnTo>
                      <a:pt x="0" y="6"/>
                    </a:lnTo>
                    <a:lnTo>
                      <a:pt x="0" y="6"/>
                    </a:lnTo>
                    <a:lnTo>
                      <a:pt x="1" y="3"/>
                    </a:lnTo>
                    <a:lnTo>
                      <a:pt x="2" y="1"/>
                    </a:lnTo>
                    <a:lnTo>
                      <a:pt x="2" y="1"/>
                    </a:lnTo>
                    <a:lnTo>
                      <a:pt x="4" y="0"/>
                    </a:lnTo>
                    <a:lnTo>
                      <a:pt x="7" y="0"/>
                    </a:lnTo>
                    <a:lnTo>
                      <a:pt x="21" y="0"/>
                    </a:lnTo>
                    <a:lnTo>
                      <a:pt x="21" y="0"/>
                    </a:lnTo>
                    <a:lnTo>
                      <a:pt x="25" y="0"/>
                    </a:lnTo>
                    <a:lnTo>
                      <a:pt x="28" y="1"/>
                    </a:lnTo>
                    <a:lnTo>
                      <a:pt x="29" y="3"/>
                    </a:lnTo>
                    <a:lnTo>
                      <a:pt x="29" y="6"/>
                    </a:lnTo>
                    <a:lnTo>
                      <a:pt x="29" y="6"/>
                    </a:lnTo>
                    <a:lnTo>
                      <a:pt x="29" y="9"/>
                    </a:lnTo>
                    <a:lnTo>
                      <a:pt x="28" y="12"/>
                    </a:lnTo>
                    <a:lnTo>
                      <a:pt x="28" y="12"/>
                    </a:lnTo>
                    <a:lnTo>
                      <a:pt x="25" y="13"/>
                    </a:lnTo>
                    <a:lnTo>
                      <a:pt x="21" y="13"/>
                    </a:lnTo>
                    <a:lnTo>
                      <a:pt x="7"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sp>
            <p:nvSpPr>
              <p:cNvPr id="62" name="Rectangle 54"/>
              <p:cNvSpPr>
                <a:spLocks noChangeArrowheads="1"/>
              </p:cNvSpPr>
              <p:nvPr/>
            </p:nvSpPr>
            <p:spPr bwMode="auto">
              <a:xfrm>
                <a:off x="-2235200" y="931863"/>
                <a:ext cx="22225" cy="920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sp>
            <p:nvSpPr>
              <p:cNvPr id="63" name="Freeform 55"/>
              <p:cNvSpPr>
                <a:spLocks/>
              </p:cNvSpPr>
              <p:nvPr/>
            </p:nvSpPr>
            <p:spPr bwMode="auto">
              <a:xfrm>
                <a:off x="-2232025" y="917576"/>
                <a:ext cx="14288" cy="12700"/>
              </a:xfrm>
              <a:custGeom>
                <a:avLst/>
                <a:gdLst>
                  <a:gd name="T0" fmla="*/ 0 w 28"/>
                  <a:gd name="T1" fmla="*/ 7 h 23"/>
                  <a:gd name="T2" fmla="*/ 0 w 28"/>
                  <a:gd name="T3" fmla="*/ 7 h 23"/>
                  <a:gd name="T4" fmla="*/ 0 w 28"/>
                  <a:gd name="T5" fmla="*/ 3 h 23"/>
                  <a:gd name="T6" fmla="*/ 3 w 28"/>
                  <a:gd name="T7" fmla="*/ 1 h 23"/>
                  <a:gd name="T8" fmla="*/ 4 w 28"/>
                  <a:gd name="T9" fmla="*/ 0 h 23"/>
                  <a:gd name="T10" fmla="*/ 8 w 28"/>
                  <a:gd name="T11" fmla="*/ 0 h 23"/>
                  <a:gd name="T12" fmla="*/ 22 w 28"/>
                  <a:gd name="T13" fmla="*/ 0 h 23"/>
                  <a:gd name="T14" fmla="*/ 22 w 28"/>
                  <a:gd name="T15" fmla="*/ 0 h 23"/>
                  <a:gd name="T16" fmla="*/ 25 w 28"/>
                  <a:gd name="T17" fmla="*/ 0 h 23"/>
                  <a:gd name="T18" fmla="*/ 27 w 28"/>
                  <a:gd name="T19" fmla="*/ 1 h 23"/>
                  <a:gd name="T20" fmla="*/ 28 w 28"/>
                  <a:gd name="T21" fmla="*/ 3 h 23"/>
                  <a:gd name="T22" fmla="*/ 28 w 28"/>
                  <a:gd name="T23" fmla="*/ 7 h 23"/>
                  <a:gd name="T24" fmla="*/ 28 w 28"/>
                  <a:gd name="T25" fmla="*/ 23 h 23"/>
                  <a:gd name="T26" fmla="*/ 0 w 28"/>
                  <a:gd name="T27" fmla="*/ 23 h 23"/>
                  <a:gd name="T28" fmla="*/ 0 w 28"/>
                  <a:gd name="T29"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23">
                    <a:moveTo>
                      <a:pt x="0" y="7"/>
                    </a:moveTo>
                    <a:lnTo>
                      <a:pt x="0" y="7"/>
                    </a:lnTo>
                    <a:lnTo>
                      <a:pt x="0" y="3"/>
                    </a:lnTo>
                    <a:lnTo>
                      <a:pt x="3" y="1"/>
                    </a:lnTo>
                    <a:lnTo>
                      <a:pt x="4" y="0"/>
                    </a:lnTo>
                    <a:lnTo>
                      <a:pt x="8" y="0"/>
                    </a:lnTo>
                    <a:lnTo>
                      <a:pt x="22" y="0"/>
                    </a:lnTo>
                    <a:lnTo>
                      <a:pt x="22" y="0"/>
                    </a:lnTo>
                    <a:lnTo>
                      <a:pt x="25" y="0"/>
                    </a:lnTo>
                    <a:lnTo>
                      <a:pt x="27" y="1"/>
                    </a:lnTo>
                    <a:lnTo>
                      <a:pt x="28" y="3"/>
                    </a:lnTo>
                    <a:lnTo>
                      <a:pt x="28" y="7"/>
                    </a:lnTo>
                    <a:lnTo>
                      <a:pt x="28" y="23"/>
                    </a:lnTo>
                    <a:lnTo>
                      <a:pt x="0" y="23"/>
                    </a:lnTo>
                    <a:lnTo>
                      <a:pt x="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sp>
            <p:nvSpPr>
              <p:cNvPr id="64" name="Freeform 56"/>
              <p:cNvSpPr>
                <a:spLocks/>
              </p:cNvSpPr>
              <p:nvPr/>
            </p:nvSpPr>
            <p:spPr bwMode="auto">
              <a:xfrm>
                <a:off x="-2233613" y="1025526"/>
                <a:ext cx="19050" cy="17463"/>
              </a:xfrm>
              <a:custGeom>
                <a:avLst/>
                <a:gdLst>
                  <a:gd name="T0" fmla="*/ 36 w 36"/>
                  <a:gd name="T1" fmla="*/ 0 h 32"/>
                  <a:gd name="T2" fmla="*/ 18 w 36"/>
                  <a:gd name="T3" fmla="*/ 32 h 32"/>
                  <a:gd name="T4" fmla="*/ 0 w 36"/>
                  <a:gd name="T5" fmla="*/ 0 h 32"/>
                  <a:gd name="T6" fmla="*/ 36 w 36"/>
                  <a:gd name="T7" fmla="*/ 0 h 32"/>
                </a:gdLst>
                <a:ahLst/>
                <a:cxnLst>
                  <a:cxn ang="0">
                    <a:pos x="T0" y="T1"/>
                  </a:cxn>
                  <a:cxn ang="0">
                    <a:pos x="T2" y="T3"/>
                  </a:cxn>
                  <a:cxn ang="0">
                    <a:pos x="T4" y="T5"/>
                  </a:cxn>
                  <a:cxn ang="0">
                    <a:pos x="T6" y="T7"/>
                  </a:cxn>
                </a:cxnLst>
                <a:rect l="0" t="0" r="r" b="b"/>
                <a:pathLst>
                  <a:path w="36" h="32">
                    <a:moveTo>
                      <a:pt x="36" y="0"/>
                    </a:moveTo>
                    <a:lnTo>
                      <a:pt x="18" y="32"/>
                    </a:lnTo>
                    <a:lnTo>
                      <a:pt x="0" y="0"/>
                    </a:lnTo>
                    <a:lnTo>
                      <a:pt x="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10000"/>
                    </a:schemeClr>
                  </a:solidFill>
                  <a:cs typeface="+mn-ea"/>
                  <a:sym typeface="+mn-lt"/>
                </a:endParaRPr>
              </a:p>
            </p:txBody>
          </p:sp>
        </p:grpSp>
        <p:sp>
          <p:nvSpPr>
            <p:cNvPr id="46" name="Text Placeholder 2"/>
            <p:cNvSpPr txBox="1">
              <a:spLocks/>
            </p:cNvSpPr>
            <p:nvPr/>
          </p:nvSpPr>
          <p:spPr>
            <a:xfrm>
              <a:off x="8275095" y="4225499"/>
              <a:ext cx="2397658" cy="388815"/>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zh-CN" altLang="en-US" sz="1600" b="1" dirty="0">
                  <a:solidFill>
                    <a:schemeClr val="tx1">
                      <a:lumMod val="10000"/>
                    </a:schemeClr>
                  </a:solidFill>
                  <a:cs typeface="+mn-ea"/>
                  <a:sym typeface="+mn-lt"/>
                </a:rPr>
                <a:t>此处添加标题</a:t>
              </a:r>
              <a:endParaRPr lang="id-ID" altLang="zh-CN" sz="1600" b="1" dirty="0">
                <a:solidFill>
                  <a:schemeClr val="tx1">
                    <a:lumMod val="10000"/>
                  </a:schemeClr>
                </a:solidFill>
                <a:cs typeface="+mn-ea"/>
                <a:sym typeface="+mn-lt"/>
              </a:endParaRPr>
            </a:p>
          </p:txBody>
        </p:sp>
        <p:sp>
          <p:nvSpPr>
            <p:cNvPr id="47" name="Rectangle 131"/>
            <p:cNvSpPr/>
            <p:nvPr/>
          </p:nvSpPr>
          <p:spPr>
            <a:xfrm>
              <a:off x="8473532" y="4532271"/>
              <a:ext cx="2199221" cy="769441"/>
            </a:xfrm>
            <a:prstGeom prst="rect">
              <a:avLst/>
            </a:prstGeom>
          </p:spPr>
          <p:txBody>
            <a:bodyPr wrap="square">
              <a:spAutoFit/>
            </a:bodyPr>
            <a:lstStyle/>
            <a:p>
              <a:pPr algn="r">
                <a:buClr>
                  <a:srgbClr val="E24848"/>
                </a:buClr>
                <a:defRPr/>
              </a:pPr>
              <a:r>
                <a:rPr lang="en-US" sz="1100" noProof="1">
                  <a:solidFill>
                    <a:schemeClr val="tx1">
                      <a:lumMod val="10000"/>
                    </a:schemeClr>
                  </a:solidFill>
                  <a:cs typeface="+mn-ea"/>
                  <a:sym typeface="+mn-lt"/>
                </a:rPr>
                <a:t>Lorem ipsum dolor sit amet, consectetur adipiscing elit. Nulla imperdiet volutpat dui at fermentum. Aliquam erat volutpat</a:t>
              </a:r>
            </a:p>
          </p:txBody>
        </p:sp>
      </p:grpSp>
      <p:grpSp>
        <p:nvGrpSpPr>
          <p:cNvPr id="65" name="组合 64"/>
          <p:cNvGrpSpPr/>
          <p:nvPr/>
        </p:nvGrpSpPr>
        <p:grpSpPr>
          <a:xfrm>
            <a:off x="4327220" y="2133407"/>
            <a:ext cx="3537561" cy="3537559"/>
            <a:chOff x="4327220" y="2133407"/>
            <a:chExt cx="3537561" cy="3537559"/>
          </a:xfrm>
        </p:grpSpPr>
        <p:sp>
          <p:nvSpPr>
            <p:cNvPr id="66" name="Freeform 54"/>
            <p:cNvSpPr>
              <a:spLocks/>
            </p:cNvSpPr>
            <p:nvPr/>
          </p:nvSpPr>
          <p:spPr bwMode="auto">
            <a:xfrm>
              <a:off x="6127308" y="2133407"/>
              <a:ext cx="1737473" cy="1737473"/>
            </a:xfrm>
            <a:custGeom>
              <a:avLst/>
              <a:gdLst>
                <a:gd name="connsiteX0" fmla="*/ 0 w 2176463"/>
                <a:gd name="connsiteY0" fmla="*/ 0 h 2176463"/>
                <a:gd name="connsiteX1" fmla="*/ 111125 w 2176463"/>
                <a:gd name="connsiteY1" fmla="*/ 3176 h 2176463"/>
                <a:gd name="connsiteX2" fmla="*/ 222250 w 2176463"/>
                <a:gd name="connsiteY2" fmla="*/ 11911 h 2176463"/>
                <a:gd name="connsiteX3" fmla="*/ 330200 w 2176463"/>
                <a:gd name="connsiteY3" fmla="*/ 25409 h 2176463"/>
                <a:gd name="connsiteX4" fmla="*/ 438944 w 2176463"/>
                <a:gd name="connsiteY4" fmla="*/ 43672 h 2176463"/>
                <a:gd name="connsiteX5" fmla="*/ 543719 w 2176463"/>
                <a:gd name="connsiteY5" fmla="*/ 68287 h 2176463"/>
                <a:gd name="connsiteX6" fmla="*/ 647700 w 2176463"/>
                <a:gd name="connsiteY6" fmla="*/ 98461 h 2176463"/>
                <a:gd name="connsiteX7" fmla="*/ 747713 w 2176463"/>
                <a:gd name="connsiteY7" fmla="*/ 132605 h 2176463"/>
                <a:gd name="connsiteX8" fmla="*/ 846932 w 2176463"/>
                <a:gd name="connsiteY8" fmla="*/ 172307 h 2176463"/>
                <a:gd name="connsiteX9" fmla="*/ 942975 w 2176463"/>
                <a:gd name="connsiteY9" fmla="*/ 214391 h 2176463"/>
                <a:gd name="connsiteX10" fmla="*/ 1037432 w 2176463"/>
                <a:gd name="connsiteY10" fmla="*/ 263621 h 2176463"/>
                <a:gd name="connsiteX11" fmla="*/ 1127919 w 2176463"/>
                <a:gd name="connsiteY11" fmla="*/ 315234 h 2176463"/>
                <a:gd name="connsiteX12" fmla="*/ 1216025 w 2176463"/>
                <a:gd name="connsiteY12" fmla="*/ 371611 h 2176463"/>
                <a:gd name="connsiteX13" fmla="*/ 1300957 w 2176463"/>
                <a:gd name="connsiteY13" fmla="*/ 432752 h 2176463"/>
                <a:gd name="connsiteX14" fmla="*/ 1383507 w 2176463"/>
                <a:gd name="connsiteY14" fmla="*/ 497069 h 2176463"/>
                <a:gd name="connsiteX15" fmla="*/ 1462882 w 2176463"/>
                <a:gd name="connsiteY15" fmla="*/ 565356 h 2176463"/>
                <a:gd name="connsiteX16" fmla="*/ 1539082 w 2176463"/>
                <a:gd name="connsiteY16" fmla="*/ 638408 h 2176463"/>
                <a:gd name="connsiteX17" fmla="*/ 1610519 w 2176463"/>
                <a:gd name="connsiteY17" fmla="*/ 713048 h 2176463"/>
                <a:gd name="connsiteX18" fmla="*/ 1679576 w 2176463"/>
                <a:gd name="connsiteY18" fmla="*/ 792452 h 2176463"/>
                <a:gd name="connsiteX19" fmla="*/ 1743076 w 2176463"/>
                <a:gd name="connsiteY19" fmla="*/ 875032 h 2176463"/>
                <a:gd name="connsiteX20" fmla="*/ 1804194 w 2176463"/>
                <a:gd name="connsiteY20" fmla="*/ 959994 h 2176463"/>
                <a:gd name="connsiteX21" fmla="*/ 1860551 w 2176463"/>
                <a:gd name="connsiteY21" fmla="*/ 1048927 h 2176463"/>
                <a:gd name="connsiteX22" fmla="*/ 1912144 w 2176463"/>
                <a:gd name="connsiteY22" fmla="*/ 1140241 h 2176463"/>
                <a:gd name="connsiteX23" fmla="*/ 1961357 w 2176463"/>
                <a:gd name="connsiteY23" fmla="*/ 1233144 h 2176463"/>
                <a:gd name="connsiteX24" fmla="*/ 2005807 w 2176463"/>
                <a:gd name="connsiteY24" fmla="*/ 1329223 h 2176463"/>
                <a:gd name="connsiteX25" fmla="*/ 2043907 w 2176463"/>
                <a:gd name="connsiteY25" fmla="*/ 1428478 h 2176463"/>
                <a:gd name="connsiteX26" fmla="*/ 2078832 w 2176463"/>
                <a:gd name="connsiteY26" fmla="*/ 1530115 h 2176463"/>
                <a:gd name="connsiteX27" fmla="*/ 2107407 w 2176463"/>
                <a:gd name="connsiteY27" fmla="*/ 1632546 h 2176463"/>
                <a:gd name="connsiteX28" fmla="*/ 2132013 w 2176463"/>
                <a:gd name="connsiteY28" fmla="*/ 1737359 h 2176463"/>
                <a:gd name="connsiteX29" fmla="*/ 2150269 w 2176463"/>
                <a:gd name="connsiteY29" fmla="*/ 1846143 h 2176463"/>
                <a:gd name="connsiteX30" fmla="*/ 2163763 w 2176463"/>
                <a:gd name="connsiteY30" fmla="*/ 1954132 h 2176463"/>
                <a:gd name="connsiteX31" fmla="*/ 2173288 w 2176463"/>
                <a:gd name="connsiteY31" fmla="*/ 2065298 h 2176463"/>
                <a:gd name="connsiteX32" fmla="*/ 2176463 w 2176463"/>
                <a:gd name="connsiteY32" fmla="*/ 2176463 h 2176463"/>
                <a:gd name="connsiteX33" fmla="*/ 783347 w 2176463"/>
                <a:gd name="connsiteY33" fmla="*/ 2176463 h 2176463"/>
                <a:gd name="connsiteX34" fmla="*/ 0 w 2176463"/>
                <a:gd name="connsiteY34" fmla="*/ 1393115 h 2176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176463" h="2176463">
                  <a:moveTo>
                    <a:pt x="0" y="0"/>
                  </a:moveTo>
                  <a:lnTo>
                    <a:pt x="111125" y="3176"/>
                  </a:lnTo>
                  <a:lnTo>
                    <a:pt x="222250" y="11911"/>
                  </a:lnTo>
                  <a:lnTo>
                    <a:pt x="330200" y="25409"/>
                  </a:lnTo>
                  <a:lnTo>
                    <a:pt x="438944" y="43672"/>
                  </a:lnTo>
                  <a:lnTo>
                    <a:pt x="543719" y="68287"/>
                  </a:lnTo>
                  <a:lnTo>
                    <a:pt x="647700" y="98461"/>
                  </a:lnTo>
                  <a:lnTo>
                    <a:pt x="747713" y="132605"/>
                  </a:lnTo>
                  <a:lnTo>
                    <a:pt x="846932" y="172307"/>
                  </a:lnTo>
                  <a:lnTo>
                    <a:pt x="942975" y="214391"/>
                  </a:lnTo>
                  <a:lnTo>
                    <a:pt x="1037432" y="263621"/>
                  </a:lnTo>
                  <a:lnTo>
                    <a:pt x="1127919" y="315234"/>
                  </a:lnTo>
                  <a:lnTo>
                    <a:pt x="1216025" y="371611"/>
                  </a:lnTo>
                  <a:lnTo>
                    <a:pt x="1300957" y="432752"/>
                  </a:lnTo>
                  <a:lnTo>
                    <a:pt x="1383507" y="497069"/>
                  </a:lnTo>
                  <a:lnTo>
                    <a:pt x="1462882" y="565356"/>
                  </a:lnTo>
                  <a:lnTo>
                    <a:pt x="1539082" y="638408"/>
                  </a:lnTo>
                  <a:lnTo>
                    <a:pt x="1610519" y="713048"/>
                  </a:lnTo>
                  <a:lnTo>
                    <a:pt x="1679576" y="792452"/>
                  </a:lnTo>
                  <a:lnTo>
                    <a:pt x="1743076" y="875032"/>
                  </a:lnTo>
                  <a:lnTo>
                    <a:pt x="1804194" y="959994"/>
                  </a:lnTo>
                  <a:lnTo>
                    <a:pt x="1860551" y="1048927"/>
                  </a:lnTo>
                  <a:lnTo>
                    <a:pt x="1912144" y="1140241"/>
                  </a:lnTo>
                  <a:lnTo>
                    <a:pt x="1961357" y="1233144"/>
                  </a:lnTo>
                  <a:lnTo>
                    <a:pt x="2005807" y="1329223"/>
                  </a:lnTo>
                  <a:lnTo>
                    <a:pt x="2043907" y="1428478"/>
                  </a:lnTo>
                  <a:lnTo>
                    <a:pt x="2078832" y="1530115"/>
                  </a:lnTo>
                  <a:lnTo>
                    <a:pt x="2107407" y="1632546"/>
                  </a:lnTo>
                  <a:lnTo>
                    <a:pt x="2132013" y="1737359"/>
                  </a:lnTo>
                  <a:lnTo>
                    <a:pt x="2150269" y="1846143"/>
                  </a:lnTo>
                  <a:lnTo>
                    <a:pt x="2163763" y="1954132"/>
                  </a:lnTo>
                  <a:lnTo>
                    <a:pt x="2173288" y="2065298"/>
                  </a:lnTo>
                  <a:lnTo>
                    <a:pt x="2176463" y="2176463"/>
                  </a:lnTo>
                  <a:lnTo>
                    <a:pt x="783347" y="2176463"/>
                  </a:lnTo>
                  <a:lnTo>
                    <a:pt x="0" y="1393115"/>
                  </a:lnTo>
                  <a:close/>
                </a:path>
              </a:pathLst>
            </a:custGeom>
            <a:solidFill>
              <a:schemeClr val="accent2"/>
            </a:solidFill>
            <a:ln>
              <a:noFill/>
            </a:ln>
          </p:spPr>
          <p:txBody>
            <a:bodyPr vert="horz" wrap="square" lIns="121920" tIns="60960" rIns="121920" bIns="60960" numCol="1" anchor="t" anchorCtr="0" compatLnSpc="1">
              <a:prstTxWarp prst="textNoShape">
                <a:avLst/>
              </a:prstTxWarp>
              <a:noAutofit/>
            </a:bodyPr>
            <a:lstStyle/>
            <a:p>
              <a:endParaRPr lang="en-US" sz="3200" dirty="0">
                <a:solidFill>
                  <a:schemeClr val="bg1">
                    <a:lumMod val="85000"/>
                  </a:schemeClr>
                </a:solidFill>
                <a:cs typeface="+mn-ea"/>
                <a:sym typeface="+mn-lt"/>
              </a:endParaRPr>
            </a:p>
          </p:txBody>
        </p:sp>
        <p:sp>
          <p:nvSpPr>
            <p:cNvPr id="67" name="Freeform 59"/>
            <p:cNvSpPr>
              <a:spLocks/>
            </p:cNvSpPr>
            <p:nvPr/>
          </p:nvSpPr>
          <p:spPr bwMode="auto">
            <a:xfrm>
              <a:off x="6127308" y="3934761"/>
              <a:ext cx="1737473" cy="1736205"/>
            </a:xfrm>
            <a:custGeom>
              <a:avLst/>
              <a:gdLst>
                <a:gd name="connsiteX0" fmla="*/ 783348 w 2176463"/>
                <a:gd name="connsiteY0" fmla="*/ 0 h 2174875"/>
                <a:gd name="connsiteX1" fmla="*/ 2176463 w 2176463"/>
                <a:gd name="connsiteY1" fmla="*/ 0 h 2174875"/>
                <a:gd name="connsiteX2" fmla="*/ 2173288 w 2176463"/>
                <a:gd name="connsiteY2" fmla="*/ 111166 h 2174875"/>
                <a:gd name="connsiteX3" fmla="*/ 2163763 w 2176463"/>
                <a:gd name="connsiteY3" fmla="*/ 222331 h 2174875"/>
                <a:gd name="connsiteX4" fmla="*/ 2150269 w 2176463"/>
                <a:gd name="connsiteY4" fmla="*/ 330321 h 2174875"/>
                <a:gd name="connsiteX5" fmla="*/ 2132013 w 2176463"/>
                <a:gd name="connsiteY5" fmla="*/ 437516 h 2174875"/>
                <a:gd name="connsiteX6" fmla="*/ 2107407 w 2176463"/>
                <a:gd name="connsiteY6" fmla="*/ 543917 h 2174875"/>
                <a:gd name="connsiteX7" fmla="*/ 2078832 w 2176463"/>
                <a:gd name="connsiteY7" fmla="*/ 646349 h 2174875"/>
                <a:gd name="connsiteX8" fmla="*/ 2043907 w 2176463"/>
                <a:gd name="connsiteY8" fmla="*/ 747986 h 2174875"/>
                <a:gd name="connsiteX9" fmla="*/ 2005807 w 2176463"/>
                <a:gd name="connsiteY9" fmla="*/ 845653 h 2174875"/>
                <a:gd name="connsiteX10" fmla="*/ 1961357 w 2176463"/>
                <a:gd name="connsiteY10" fmla="*/ 943319 h 2174875"/>
                <a:gd name="connsiteX11" fmla="*/ 1912144 w 2176463"/>
                <a:gd name="connsiteY11" fmla="*/ 1036222 h 2174875"/>
                <a:gd name="connsiteX12" fmla="*/ 1860551 w 2176463"/>
                <a:gd name="connsiteY12" fmla="*/ 1127537 h 2174875"/>
                <a:gd name="connsiteX13" fmla="*/ 1804194 w 2176463"/>
                <a:gd name="connsiteY13" fmla="*/ 1216469 h 2174875"/>
                <a:gd name="connsiteX14" fmla="*/ 1743076 w 2176463"/>
                <a:gd name="connsiteY14" fmla="*/ 1301431 h 2174875"/>
                <a:gd name="connsiteX15" fmla="*/ 1679576 w 2176463"/>
                <a:gd name="connsiteY15" fmla="*/ 1384012 h 2174875"/>
                <a:gd name="connsiteX16" fmla="*/ 1610519 w 2176463"/>
                <a:gd name="connsiteY16" fmla="*/ 1463416 h 2174875"/>
                <a:gd name="connsiteX17" fmla="*/ 1539082 w 2176463"/>
                <a:gd name="connsiteY17" fmla="*/ 1538055 h 2174875"/>
                <a:gd name="connsiteX18" fmla="*/ 1462882 w 2176463"/>
                <a:gd name="connsiteY18" fmla="*/ 1611107 h 2174875"/>
                <a:gd name="connsiteX19" fmla="*/ 1383507 w 2176463"/>
                <a:gd name="connsiteY19" fmla="*/ 1677806 h 2174875"/>
                <a:gd name="connsiteX20" fmla="*/ 1300957 w 2176463"/>
                <a:gd name="connsiteY20" fmla="*/ 1743712 h 2174875"/>
                <a:gd name="connsiteX21" fmla="*/ 1216025 w 2176463"/>
                <a:gd name="connsiteY21" fmla="*/ 1804853 h 2174875"/>
                <a:gd name="connsiteX22" fmla="*/ 1127919 w 2176463"/>
                <a:gd name="connsiteY22" fmla="*/ 1861229 h 2174875"/>
                <a:gd name="connsiteX23" fmla="*/ 1037432 w 2176463"/>
                <a:gd name="connsiteY23" fmla="*/ 1912842 h 2174875"/>
                <a:gd name="connsiteX24" fmla="*/ 942975 w 2176463"/>
                <a:gd name="connsiteY24" fmla="*/ 1962073 h 2174875"/>
                <a:gd name="connsiteX25" fmla="*/ 846932 w 2176463"/>
                <a:gd name="connsiteY25" fmla="*/ 2004157 h 2174875"/>
                <a:gd name="connsiteX26" fmla="*/ 747713 w 2176463"/>
                <a:gd name="connsiteY26" fmla="*/ 2043859 h 2174875"/>
                <a:gd name="connsiteX27" fmla="*/ 647700 w 2176463"/>
                <a:gd name="connsiteY27" fmla="*/ 2078002 h 2174875"/>
                <a:gd name="connsiteX28" fmla="*/ 543719 w 2176463"/>
                <a:gd name="connsiteY28" fmla="*/ 2108176 h 2174875"/>
                <a:gd name="connsiteX29" fmla="*/ 438944 w 2176463"/>
                <a:gd name="connsiteY29" fmla="*/ 2131203 h 2174875"/>
                <a:gd name="connsiteX30" fmla="*/ 330200 w 2176463"/>
                <a:gd name="connsiteY30" fmla="*/ 2151054 h 2174875"/>
                <a:gd name="connsiteX31" fmla="*/ 222250 w 2176463"/>
                <a:gd name="connsiteY31" fmla="*/ 2164553 h 2174875"/>
                <a:gd name="connsiteX32" fmla="*/ 111125 w 2176463"/>
                <a:gd name="connsiteY32" fmla="*/ 2173287 h 2174875"/>
                <a:gd name="connsiteX33" fmla="*/ 0 w 2176463"/>
                <a:gd name="connsiteY33" fmla="*/ 2174875 h 2174875"/>
                <a:gd name="connsiteX34" fmla="*/ 0 w 2176463"/>
                <a:gd name="connsiteY34" fmla="*/ 783348 h 217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176463" h="2174875">
                  <a:moveTo>
                    <a:pt x="783348" y="0"/>
                  </a:moveTo>
                  <a:lnTo>
                    <a:pt x="2176463" y="0"/>
                  </a:lnTo>
                  <a:lnTo>
                    <a:pt x="2173288" y="111166"/>
                  </a:lnTo>
                  <a:lnTo>
                    <a:pt x="2163763" y="222331"/>
                  </a:lnTo>
                  <a:lnTo>
                    <a:pt x="2150269" y="330321"/>
                  </a:lnTo>
                  <a:lnTo>
                    <a:pt x="2132013" y="437516"/>
                  </a:lnTo>
                  <a:lnTo>
                    <a:pt x="2107407" y="543917"/>
                  </a:lnTo>
                  <a:lnTo>
                    <a:pt x="2078832" y="646349"/>
                  </a:lnTo>
                  <a:lnTo>
                    <a:pt x="2043907" y="747986"/>
                  </a:lnTo>
                  <a:lnTo>
                    <a:pt x="2005807" y="845653"/>
                  </a:lnTo>
                  <a:lnTo>
                    <a:pt x="1961357" y="943319"/>
                  </a:lnTo>
                  <a:lnTo>
                    <a:pt x="1912144" y="1036222"/>
                  </a:lnTo>
                  <a:lnTo>
                    <a:pt x="1860551" y="1127537"/>
                  </a:lnTo>
                  <a:lnTo>
                    <a:pt x="1804194" y="1216469"/>
                  </a:lnTo>
                  <a:lnTo>
                    <a:pt x="1743076" y="1301431"/>
                  </a:lnTo>
                  <a:lnTo>
                    <a:pt x="1679576" y="1384012"/>
                  </a:lnTo>
                  <a:lnTo>
                    <a:pt x="1610519" y="1463416"/>
                  </a:lnTo>
                  <a:lnTo>
                    <a:pt x="1539082" y="1538055"/>
                  </a:lnTo>
                  <a:lnTo>
                    <a:pt x="1462882" y="1611107"/>
                  </a:lnTo>
                  <a:lnTo>
                    <a:pt x="1383507" y="1677806"/>
                  </a:lnTo>
                  <a:lnTo>
                    <a:pt x="1300957" y="1743712"/>
                  </a:lnTo>
                  <a:lnTo>
                    <a:pt x="1216025" y="1804853"/>
                  </a:lnTo>
                  <a:lnTo>
                    <a:pt x="1127919" y="1861229"/>
                  </a:lnTo>
                  <a:lnTo>
                    <a:pt x="1037432" y="1912842"/>
                  </a:lnTo>
                  <a:lnTo>
                    <a:pt x="942975" y="1962073"/>
                  </a:lnTo>
                  <a:lnTo>
                    <a:pt x="846932" y="2004157"/>
                  </a:lnTo>
                  <a:lnTo>
                    <a:pt x="747713" y="2043859"/>
                  </a:lnTo>
                  <a:lnTo>
                    <a:pt x="647700" y="2078002"/>
                  </a:lnTo>
                  <a:lnTo>
                    <a:pt x="543719" y="2108176"/>
                  </a:lnTo>
                  <a:lnTo>
                    <a:pt x="438944" y="2131203"/>
                  </a:lnTo>
                  <a:lnTo>
                    <a:pt x="330200" y="2151054"/>
                  </a:lnTo>
                  <a:lnTo>
                    <a:pt x="222250" y="2164553"/>
                  </a:lnTo>
                  <a:lnTo>
                    <a:pt x="111125" y="2173287"/>
                  </a:lnTo>
                  <a:lnTo>
                    <a:pt x="0" y="2174875"/>
                  </a:lnTo>
                  <a:lnTo>
                    <a:pt x="0" y="783348"/>
                  </a:lnTo>
                  <a:close/>
                </a:path>
              </a:pathLst>
            </a:custGeom>
            <a:solidFill>
              <a:schemeClr val="bg1">
                <a:lumMod val="65000"/>
              </a:schemeClr>
            </a:solidFill>
            <a:ln>
              <a:noFill/>
            </a:ln>
          </p:spPr>
          <p:txBody>
            <a:bodyPr vert="horz" wrap="square" lIns="121920" tIns="60960" rIns="121920" bIns="60960" numCol="1" anchor="t" anchorCtr="0" compatLnSpc="1">
              <a:prstTxWarp prst="textNoShape">
                <a:avLst/>
              </a:prstTxWarp>
              <a:noAutofit/>
            </a:bodyPr>
            <a:lstStyle/>
            <a:p>
              <a:endParaRPr lang="en-US" sz="3200" dirty="0">
                <a:solidFill>
                  <a:schemeClr val="bg1">
                    <a:lumMod val="85000"/>
                  </a:schemeClr>
                </a:solidFill>
                <a:cs typeface="+mn-ea"/>
                <a:sym typeface="+mn-lt"/>
              </a:endParaRPr>
            </a:p>
          </p:txBody>
        </p:sp>
        <p:sp>
          <p:nvSpPr>
            <p:cNvPr id="68" name="Freeform 64"/>
            <p:cNvSpPr>
              <a:spLocks/>
            </p:cNvSpPr>
            <p:nvPr/>
          </p:nvSpPr>
          <p:spPr bwMode="auto">
            <a:xfrm>
              <a:off x="4327220" y="3934761"/>
              <a:ext cx="1736205" cy="1736205"/>
            </a:xfrm>
            <a:custGeom>
              <a:avLst/>
              <a:gdLst>
                <a:gd name="connsiteX0" fmla="*/ 0 w 2174875"/>
                <a:gd name="connsiteY0" fmla="*/ 0 h 2174875"/>
                <a:gd name="connsiteX1" fmla="*/ 1391527 w 2174875"/>
                <a:gd name="connsiteY1" fmla="*/ 0 h 2174875"/>
                <a:gd name="connsiteX2" fmla="*/ 2174875 w 2174875"/>
                <a:gd name="connsiteY2" fmla="*/ 783347 h 2174875"/>
                <a:gd name="connsiteX3" fmla="*/ 2174875 w 2174875"/>
                <a:gd name="connsiteY3" fmla="*/ 2174875 h 2174875"/>
                <a:gd name="connsiteX4" fmla="*/ 2063750 w 2174875"/>
                <a:gd name="connsiteY4" fmla="*/ 2173287 h 2174875"/>
                <a:gd name="connsiteX5" fmla="*/ 1952625 w 2174875"/>
                <a:gd name="connsiteY5" fmla="*/ 2164553 h 2174875"/>
                <a:gd name="connsiteX6" fmla="*/ 1844675 w 2174875"/>
                <a:gd name="connsiteY6" fmla="*/ 2151054 h 2174875"/>
                <a:gd name="connsiteX7" fmla="*/ 1737519 w 2174875"/>
                <a:gd name="connsiteY7" fmla="*/ 2131203 h 2174875"/>
                <a:gd name="connsiteX8" fmla="*/ 1632744 w 2174875"/>
                <a:gd name="connsiteY8" fmla="*/ 2108176 h 2174875"/>
                <a:gd name="connsiteX9" fmla="*/ 1528763 w 2174875"/>
                <a:gd name="connsiteY9" fmla="*/ 2078002 h 2174875"/>
                <a:gd name="connsiteX10" fmla="*/ 1427163 w 2174875"/>
                <a:gd name="connsiteY10" fmla="*/ 2043859 h 2174875"/>
                <a:gd name="connsiteX11" fmla="*/ 1329531 w 2174875"/>
                <a:gd name="connsiteY11" fmla="*/ 2004157 h 2174875"/>
                <a:gd name="connsiteX12" fmla="*/ 1231900 w 2174875"/>
                <a:gd name="connsiteY12" fmla="*/ 1962073 h 2174875"/>
                <a:gd name="connsiteX13" fmla="*/ 1139031 w 2174875"/>
                <a:gd name="connsiteY13" fmla="*/ 1912842 h 2174875"/>
                <a:gd name="connsiteX14" fmla="*/ 1046956 w 2174875"/>
                <a:gd name="connsiteY14" fmla="*/ 1861229 h 2174875"/>
                <a:gd name="connsiteX15" fmla="*/ 958850 w 2174875"/>
                <a:gd name="connsiteY15" fmla="*/ 1804853 h 2174875"/>
                <a:gd name="connsiteX16" fmla="*/ 873919 w 2174875"/>
                <a:gd name="connsiteY16" fmla="*/ 1743712 h 2174875"/>
                <a:gd name="connsiteX17" fmla="*/ 791369 w 2174875"/>
                <a:gd name="connsiteY17" fmla="*/ 1677806 h 2174875"/>
                <a:gd name="connsiteX18" fmla="*/ 711994 w 2174875"/>
                <a:gd name="connsiteY18" fmla="*/ 1611107 h 2174875"/>
                <a:gd name="connsiteX19" fmla="*/ 637381 w 2174875"/>
                <a:gd name="connsiteY19" fmla="*/ 1538055 h 2174875"/>
                <a:gd name="connsiteX20" fmla="*/ 565944 w 2174875"/>
                <a:gd name="connsiteY20" fmla="*/ 1463416 h 2174875"/>
                <a:gd name="connsiteX21" fmla="*/ 496888 w 2174875"/>
                <a:gd name="connsiteY21" fmla="*/ 1384012 h 2174875"/>
                <a:gd name="connsiteX22" fmla="*/ 431800 w 2174875"/>
                <a:gd name="connsiteY22" fmla="*/ 1301431 h 2174875"/>
                <a:gd name="connsiteX23" fmla="*/ 370681 w 2174875"/>
                <a:gd name="connsiteY23" fmla="*/ 1216469 h 2174875"/>
                <a:gd name="connsiteX24" fmla="*/ 314325 w 2174875"/>
                <a:gd name="connsiteY24" fmla="*/ 1127537 h 2174875"/>
                <a:gd name="connsiteX25" fmla="*/ 262731 w 2174875"/>
                <a:gd name="connsiteY25" fmla="*/ 1036222 h 2174875"/>
                <a:gd name="connsiteX26" fmla="*/ 213519 w 2174875"/>
                <a:gd name="connsiteY26" fmla="*/ 943319 h 2174875"/>
                <a:gd name="connsiteX27" fmla="*/ 170656 w 2174875"/>
                <a:gd name="connsiteY27" fmla="*/ 845653 h 2174875"/>
                <a:gd name="connsiteX28" fmla="*/ 130969 w 2174875"/>
                <a:gd name="connsiteY28" fmla="*/ 747986 h 2174875"/>
                <a:gd name="connsiteX29" fmla="*/ 97631 w 2174875"/>
                <a:gd name="connsiteY29" fmla="*/ 646349 h 2174875"/>
                <a:gd name="connsiteX30" fmla="*/ 69056 w 2174875"/>
                <a:gd name="connsiteY30" fmla="*/ 543917 h 2174875"/>
                <a:gd name="connsiteX31" fmla="*/ 44450 w 2174875"/>
                <a:gd name="connsiteY31" fmla="*/ 437516 h 2174875"/>
                <a:gd name="connsiteX32" fmla="*/ 24606 w 2174875"/>
                <a:gd name="connsiteY32" fmla="*/ 330321 h 2174875"/>
                <a:gd name="connsiteX33" fmla="*/ 11113 w 2174875"/>
                <a:gd name="connsiteY33" fmla="*/ 222331 h 2174875"/>
                <a:gd name="connsiteX34" fmla="*/ 1588 w 2174875"/>
                <a:gd name="connsiteY34" fmla="*/ 111166 h 217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174875" h="2174875">
                  <a:moveTo>
                    <a:pt x="0" y="0"/>
                  </a:moveTo>
                  <a:lnTo>
                    <a:pt x="1391527" y="0"/>
                  </a:lnTo>
                  <a:lnTo>
                    <a:pt x="2174875" y="783347"/>
                  </a:lnTo>
                  <a:lnTo>
                    <a:pt x="2174875" y="2174875"/>
                  </a:lnTo>
                  <a:lnTo>
                    <a:pt x="2063750" y="2173287"/>
                  </a:lnTo>
                  <a:lnTo>
                    <a:pt x="1952625" y="2164553"/>
                  </a:lnTo>
                  <a:lnTo>
                    <a:pt x="1844675" y="2151054"/>
                  </a:lnTo>
                  <a:lnTo>
                    <a:pt x="1737519" y="2131203"/>
                  </a:lnTo>
                  <a:lnTo>
                    <a:pt x="1632744" y="2108176"/>
                  </a:lnTo>
                  <a:lnTo>
                    <a:pt x="1528763" y="2078002"/>
                  </a:lnTo>
                  <a:lnTo>
                    <a:pt x="1427163" y="2043859"/>
                  </a:lnTo>
                  <a:lnTo>
                    <a:pt x="1329531" y="2004157"/>
                  </a:lnTo>
                  <a:lnTo>
                    <a:pt x="1231900" y="1962073"/>
                  </a:lnTo>
                  <a:lnTo>
                    <a:pt x="1139031" y="1912842"/>
                  </a:lnTo>
                  <a:lnTo>
                    <a:pt x="1046956" y="1861229"/>
                  </a:lnTo>
                  <a:lnTo>
                    <a:pt x="958850" y="1804853"/>
                  </a:lnTo>
                  <a:lnTo>
                    <a:pt x="873919" y="1743712"/>
                  </a:lnTo>
                  <a:lnTo>
                    <a:pt x="791369" y="1677806"/>
                  </a:lnTo>
                  <a:lnTo>
                    <a:pt x="711994" y="1611107"/>
                  </a:lnTo>
                  <a:lnTo>
                    <a:pt x="637381" y="1538055"/>
                  </a:lnTo>
                  <a:lnTo>
                    <a:pt x="565944" y="1463416"/>
                  </a:lnTo>
                  <a:lnTo>
                    <a:pt x="496888" y="1384012"/>
                  </a:lnTo>
                  <a:lnTo>
                    <a:pt x="431800" y="1301431"/>
                  </a:lnTo>
                  <a:lnTo>
                    <a:pt x="370681" y="1216469"/>
                  </a:lnTo>
                  <a:lnTo>
                    <a:pt x="314325" y="1127537"/>
                  </a:lnTo>
                  <a:lnTo>
                    <a:pt x="262731" y="1036222"/>
                  </a:lnTo>
                  <a:lnTo>
                    <a:pt x="213519" y="943319"/>
                  </a:lnTo>
                  <a:lnTo>
                    <a:pt x="170656" y="845653"/>
                  </a:lnTo>
                  <a:lnTo>
                    <a:pt x="130969" y="747986"/>
                  </a:lnTo>
                  <a:lnTo>
                    <a:pt x="97631" y="646349"/>
                  </a:lnTo>
                  <a:lnTo>
                    <a:pt x="69056" y="543917"/>
                  </a:lnTo>
                  <a:lnTo>
                    <a:pt x="44450" y="437516"/>
                  </a:lnTo>
                  <a:lnTo>
                    <a:pt x="24606" y="330321"/>
                  </a:lnTo>
                  <a:lnTo>
                    <a:pt x="11113" y="222331"/>
                  </a:lnTo>
                  <a:lnTo>
                    <a:pt x="1588" y="111166"/>
                  </a:lnTo>
                  <a:close/>
                </a:path>
              </a:pathLst>
            </a:custGeom>
            <a:solidFill>
              <a:schemeClr val="tx2"/>
            </a:solidFill>
            <a:ln>
              <a:noFill/>
            </a:ln>
          </p:spPr>
          <p:txBody>
            <a:bodyPr vert="horz" wrap="square" lIns="121920" tIns="60960" rIns="121920" bIns="60960" numCol="1" anchor="t" anchorCtr="0" compatLnSpc="1">
              <a:prstTxWarp prst="textNoShape">
                <a:avLst/>
              </a:prstTxWarp>
              <a:noAutofit/>
            </a:bodyPr>
            <a:lstStyle/>
            <a:p>
              <a:endParaRPr lang="en-US" sz="3200" dirty="0">
                <a:solidFill>
                  <a:schemeClr val="bg1">
                    <a:lumMod val="85000"/>
                  </a:schemeClr>
                </a:solidFill>
                <a:cs typeface="+mn-ea"/>
                <a:sym typeface="+mn-lt"/>
              </a:endParaRPr>
            </a:p>
          </p:txBody>
        </p:sp>
        <p:sp>
          <p:nvSpPr>
            <p:cNvPr id="69" name="Freeform 69"/>
            <p:cNvSpPr>
              <a:spLocks/>
            </p:cNvSpPr>
            <p:nvPr/>
          </p:nvSpPr>
          <p:spPr bwMode="auto">
            <a:xfrm>
              <a:off x="4327220" y="2133407"/>
              <a:ext cx="1736205" cy="1737473"/>
            </a:xfrm>
            <a:custGeom>
              <a:avLst/>
              <a:gdLst>
                <a:gd name="connsiteX0" fmla="*/ 2174875 w 2174875"/>
                <a:gd name="connsiteY0" fmla="*/ 0 h 2176463"/>
                <a:gd name="connsiteX1" fmla="*/ 2174875 w 2174875"/>
                <a:gd name="connsiteY1" fmla="*/ 1393116 h 2176463"/>
                <a:gd name="connsiteX2" fmla="*/ 1391528 w 2174875"/>
                <a:gd name="connsiteY2" fmla="*/ 2176463 h 2176463"/>
                <a:gd name="connsiteX3" fmla="*/ 0 w 2174875"/>
                <a:gd name="connsiteY3" fmla="*/ 2176463 h 2176463"/>
                <a:gd name="connsiteX4" fmla="*/ 1588 w 2174875"/>
                <a:gd name="connsiteY4" fmla="*/ 2065298 h 2176463"/>
                <a:gd name="connsiteX5" fmla="*/ 11113 w 2174875"/>
                <a:gd name="connsiteY5" fmla="*/ 1954132 h 2176463"/>
                <a:gd name="connsiteX6" fmla="*/ 24606 w 2174875"/>
                <a:gd name="connsiteY6" fmla="*/ 1846143 h 2176463"/>
                <a:gd name="connsiteX7" fmla="*/ 44450 w 2174875"/>
                <a:gd name="connsiteY7" fmla="*/ 1737359 h 2176463"/>
                <a:gd name="connsiteX8" fmla="*/ 69056 w 2174875"/>
                <a:gd name="connsiteY8" fmla="*/ 1632546 h 2176463"/>
                <a:gd name="connsiteX9" fmla="*/ 97631 w 2174875"/>
                <a:gd name="connsiteY9" fmla="*/ 1530115 h 2176463"/>
                <a:gd name="connsiteX10" fmla="*/ 130969 w 2174875"/>
                <a:gd name="connsiteY10" fmla="*/ 1428478 h 2176463"/>
                <a:gd name="connsiteX11" fmla="*/ 170656 w 2174875"/>
                <a:gd name="connsiteY11" fmla="*/ 1329223 h 2176463"/>
                <a:gd name="connsiteX12" fmla="*/ 213519 w 2174875"/>
                <a:gd name="connsiteY12" fmla="*/ 1233144 h 2176463"/>
                <a:gd name="connsiteX13" fmla="*/ 262731 w 2174875"/>
                <a:gd name="connsiteY13" fmla="*/ 1140241 h 2176463"/>
                <a:gd name="connsiteX14" fmla="*/ 314325 w 2174875"/>
                <a:gd name="connsiteY14" fmla="*/ 1048927 h 2176463"/>
                <a:gd name="connsiteX15" fmla="*/ 370681 w 2174875"/>
                <a:gd name="connsiteY15" fmla="*/ 959994 h 2176463"/>
                <a:gd name="connsiteX16" fmla="*/ 431800 w 2174875"/>
                <a:gd name="connsiteY16" fmla="*/ 875032 h 2176463"/>
                <a:gd name="connsiteX17" fmla="*/ 496888 w 2174875"/>
                <a:gd name="connsiteY17" fmla="*/ 792452 h 2176463"/>
                <a:gd name="connsiteX18" fmla="*/ 565944 w 2174875"/>
                <a:gd name="connsiteY18" fmla="*/ 713048 h 2176463"/>
                <a:gd name="connsiteX19" fmla="*/ 637381 w 2174875"/>
                <a:gd name="connsiteY19" fmla="*/ 638408 h 2176463"/>
                <a:gd name="connsiteX20" fmla="*/ 711994 w 2174875"/>
                <a:gd name="connsiteY20" fmla="*/ 565356 h 2176463"/>
                <a:gd name="connsiteX21" fmla="*/ 791369 w 2174875"/>
                <a:gd name="connsiteY21" fmla="*/ 497069 h 2176463"/>
                <a:gd name="connsiteX22" fmla="*/ 873919 w 2174875"/>
                <a:gd name="connsiteY22" fmla="*/ 432752 h 2176463"/>
                <a:gd name="connsiteX23" fmla="*/ 958850 w 2174875"/>
                <a:gd name="connsiteY23" fmla="*/ 371611 h 2176463"/>
                <a:gd name="connsiteX24" fmla="*/ 1046956 w 2174875"/>
                <a:gd name="connsiteY24" fmla="*/ 315234 h 2176463"/>
                <a:gd name="connsiteX25" fmla="*/ 1139031 w 2174875"/>
                <a:gd name="connsiteY25" fmla="*/ 263621 h 2176463"/>
                <a:gd name="connsiteX26" fmla="*/ 1231900 w 2174875"/>
                <a:gd name="connsiteY26" fmla="*/ 214391 h 2176463"/>
                <a:gd name="connsiteX27" fmla="*/ 1329531 w 2174875"/>
                <a:gd name="connsiteY27" fmla="*/ 172307 h 2176463"/>
                <a:gd name="connsiteX28" fmla="*/ 1427163 w 2174875"/>
                <a:gd name="connsiteY28" fmla="*/ 132605 h 2176463"/>
                <a:gd name="connsiteX29" fmla="*/ 1528763 w 2174875"/>
                <a:gd name="connsiteY29" fmla="*/ 98461 h 2176463"/>
                <a:gd name="connsiteX30" fmla="*/ 1632744 w 2174875"/>
                <a:gd name="connsiteY30" fmla="*/ 68287 h 2176463"/>
                <a:gd name="connsiteX31" fmla="*/ 1737519 w 2174875"/>
                <a:gd name="connsiteY31" fmla="*/ 43672 h 2176463"/>
                <a:gd name="connsiteX32" fmla="*/ 1844675 w 2174875"/>
                <a:gd name="connsiteY32" fmla="*/ 25409 h 2176463"/>
                <a:gd name="connsiteX33" fmla="*/ 1952625 w 2174875"/>
                <a:gd name="connsiteY33" fmla="*/ 11911 h 2176463"/>
                <a:gd name="connsiteX34" fmla="*/ 2063750 w 2174875"/>
                <a:gd name="connsiteY34" fmla="*/ 3176 h 2176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174875" h="2176463">
                  <a:moveTo>
                    <a:pt x="2174875" y="0"/>
                  </a:moveTo>
                  <a:lnTo>
                    <a:pt x="2174875" y="1393116"/>
                  </a:lnTo>
                  <a:lnTo>
                    <a:pt x="1391528" y="2176463"/>
                  </a:lnTo>
                  <a:lnTo>
                    <a:pt x="0" y="2176463"/>
                  </a:lnTo>
                  <a:lnTo>
                    <a:pt x="1588" y="2065298"/>
                  </a:lnTo>
                  <a:lnTo>
                    <a:pt x="11113" y="1954132"/>
                  </a:lnTo>
                  <a:lnTo>
                    <a:pt x="24606" y="1846143"/>
                  </a:lnTo>
                  <a:lnTo>
                    <a:pt x="44450" y="1737359"/>
                  </a:lnTo>
                  <a:lnTo>
                    <a:pt x="69056" y="1632546"/>
                  </a:lnTo>
                  <a:lnTo>
                    <a:pt x="97631" y="1530115"/>
                  </a:lnTo>
                  <a:lnTo>
                    <a:pt x="130969" y="1428478"/>
                  </a:lnTo>
                  <a:lnTo>
                    <a:pt x="170656" y="1329223"/>
                  </a:lnTo>
                  <a:lnTo>
                    <a:pt x="213519" y="1233144"/>
                  </a:lnTo>
                  <a:lnTo>
                    <a:pt x="262731" y="1140241"/>
                  </a:lnTo>
                  <a:lnTo>
                    <a:pt x="314325" y="1048927"/>
                  </a:lnTo>
                  <a:lnTo>
                    <a:pt x="370681" y="959994"/>
                  </a:lnTo>
                  <a:lnTo>
                    <a:pt x="431800" y="875032"/>
                  </a:lnTo>
                  <a:lnTo>
                    <a:pt x="496888" y="792452"/>
                  </a:lnTo>
                  <a:lnTo>
                    <a:pt x="565944" y="713048"/>
                  </a:lnTo>
                  <a:lnTo>
                    <a:pt x="637381" y="638408"/>
                  </a:lnTo>
                  <a:lnTo>
                    <a:pt x="711994" y="565356"/>
                  </a:lnTo>
                  <a:lnTo>
                    <a:pt x="791369" y="497069"/>
                  </a:lnTo>
                  <a:lnTo>
                    <a:pt x="873919" y="432752"/>
                  </a:lnTo>
                  <a:lnTo>
                    <a:pt x="958850" y="371611"/>
                  </a:lnTo>
                  <a:lnTo>
                    <a:pt x="1046956" y="315234"/>
                  </a:lnTo>
                  <a:lnTo>
                    <a:pt x="1139031" y="263621"/>
                  </a:lnTo>
                  <a:lnTo>
                    <a:pt x="1231900" y="214391"/>
                  </a:lnTo>
                  <a:lnTo>
                    <a:pt x="1329531" y="172307"/>
                  </a:lnTo>
                  <a:lnTo>
                    <a:pt x="1427163" y="132605"/>
                  </a:lnTo>
                  <a:lnTo>
                    <a:pt x="1528763" y="98461"/>
                  </a:lnTo>
                  <a:lnTo>
                    <a:pt x="1632744" y="68287"/>
                  </a:lnTo>
                  <a:lnTo>
                    <a:pt x="1737519" y="43672"/>
                  </a:lnTo>
                  <a:lnTo>
                    <a:pt x="1844675" y="25409"/>
                  </a:lnTo>
                  <a:lnTo>
                    <a:pt x="1952625" y="11911"/>
                  </a:lnTo>
                  <a:lnTo>
                    <a:pt x="2063750" y="3176"/>
                  </a:lnTo>
                  <a:close/>
                </a:path>
              </a:pathLst>
            </a:custGeom>
            <a:solidFill>
              <a:schemeClr val="accent1"/>
            </a:solidFill>
            <a:ln>
              <a:noFill/>
            </a:ln>
          </p:spPr>
          <p:txBody>
            <a:bodyPr vert="horz" wrap="square" lIns="121920" tIns="60960" rIns="121920" bIns="60960" numCol="1" anchor="t" anchorCtr="0" compatLnSpc="1">
              <a:prstTxWarp prst="textNoShape">
                <a:avLst/>
              </a:prstTxWarp>
              <a:noAutofit/>
            </a:bodyPr>
            <a:lstStyle/>
            <a:p>
              <a:endParaRPr lang="en-US" sz="3200" dirty="0">
                <a:solidFill>
                  <a:schemeClr val="bg1">
                    <a:lumMod val="85000"/>
                  </a:schemeClr>
                </a:solidFill>
                <a:cs typeface="+mn-ea"/>
                <a:sym typeface="+mn-lt"/>
              </a:endParaRPr>
            </a:p>
          </p:txBody>
        </p:sp>
        <p:sp>
          <p:nvSpPr>
            <p:cNvPr id="70" name="Freeform 417"/>
            <p:cNvSpPr>
              <a:spLocks/>
            </p:cNvSpPr>
            <p:nvPr/>
          </p:nvSpPr>
          <p:spPr bwMode="auto">
            <a:xfrm>
              <a:off x="4377258" y="2189349"/>
              <a:ext cx="647634" cy="647634"/>
            </a:xfrm>
            <a:custGeom>
              <a:avLst/>
              <a:gdLst>
                <a:gd name="T0" fmla="*/ 886 w 888"/>
                <a:gd name="T1" fmla="*/ 467 h 889"/>
                <a:gd name="T2" fmla="*/ 878 w 888"/>
                <a:gd name="T3" fmla="*/ 534 h 889"/>
                <a:gd name="T4" fmla="*/ 860 w 888"/>
                <a:gd name="T5" fmla="*/ 597 h 889"/>
                <a:gd name="T6" fmla="*/ 834 w 888"/>
                <a:gd name="T7" fmla="*/ 656 h 889"/>
                <a:gd name="T8" fmla="*/ 799 w 888"/>
                <a:gd name="T9" fmla="*/ 711 h 889"/>
                <a:gd name="T10" fmla="*/ 757 w 888"/>
                <a:gd name="T11" fmla="*/ 758 h 889"/>
                <a:gd name="T12" fmla="*/ 709 w 888"/>
                <a:gd name="T13" fmla="*/ 800 h 889"/>
                <a:gd name="T14" fmla="*/ 655 w 888"/>
                <a:gd name="T15" fmla="*/ 835 h 889"/>
                <a:gd name="T16" fmla="*/ 597 w 888"/>
                <a:gd name="T17" fmla="*/ 861 h 889"/>
                <a:gd name="T18" fmla="*/ 533 w 888"/>
                <a:gd name="T19" fmla="*/ 880 h 889"/>
                <a:gd name="T20" fmla="*/ 466 w 888"/>
                <a:gd name="T21" fmla="*/ 887 h 889"/>
                <a:gd name="T22" fmla="*/ 420 w 888"/>
                <a:gd name="T23" fmla="*/ 887 h 889"/>
                <a:gd name="T24" fmla="*/ 354 w 888"/>
                <a:gd name="T25" fmla="*/ 880 h 889"/>
                <a:gd name="T26" fmla="*/ 291 w 888"/>
                <a:gd name="T27" fmla="*/ 861 h 889"/>
                <a:gd name="T28" fmla="*/ 232 w 888"/>
                <a:gd name="T29" fmla="*/ 835 h 889"/>
                <a:gd name="T30" fmla="*/ 178 w 888"/>
                <a:gd name="T31" fmla="*/ 800 h 889"/>
                <a:gd name="T32" fmla="*/ 130 w 888"/>
                <a:gd name="T33" fmla="*/ 758 h 889"/>
                <a:gd name="T34" fmla="*/ 88 w 888"/>
                <a:gd name="T35" fmla="*/ 711 h 889"/>
                <a:gd name="T36" fmla="*/ 53 w 888"/>
                <a:gd name="T37" fmla="*/ 656 h 889"/>
                <a:gd name="T38" fmla="*/ 27 w 888"/>
                <a:gd name="T39" fmla="*/ 597 h 889"/>
                <a:gd name="T40" fmla="*/ 9 w 888"/>
                <a:gd name="T41" fmla="*/ 534 h 889"/>
                <a:gd name="T42" fmla="*/ 1 w 888"/>
                <a:gd name="T43" fmla="*/ 467 h 889"/>
                <a:gd name="T44" fmla="*/ 1 w 888"/>
                <a:gd name="T45" fmla="*/ 422 h 889"/>
                <a:gd name="T46" fmla="*/ 9 w 888"/>
                <a:gd name="T47" fmla="*/ 355 h 889"/>
                <a:gd name="T48" fmla="*/ 27 w 888"/>
                <a:gd name="T49" fmla="*/ 292 h 889"/>
                <a:gd name="T50" fmla="*/ 53 w 888"/>
                <a:gd name="T51" fmla="*/ 233 h 889"/>
                <a:gd name="T52" fmla="*/ 88 w 888"/>
                <a:gd name="T53" fmla="*/ 180 h 889"/>
                <a:gd name="T54" fmla="*/ 130 w 888"/>
                <a:gd name="T55" fmla="*/ 131 h 889"/>
                <a:gd name="T56" fmla="*/ 178 w 888"/>
                <a:gd name="T57" fmla="*/ 89 h 889"/>
                <a:gd name="T58" fmla="*/ 232 w 888"/>
                <a:gd name="T59" fmla="*/ 54 h 889"/>
                <a:gd name="T60" fmla="*/ 291 w 888"/>
                <a:gd name="T61" fmla="*/ 28 h 889"/>
                <a:gd name="T62" fmla="*/ 354 w 888"/>
                <a:gd name="T63" fmla="*/ 10 h 889"/>
                <a:gd name="T64" fmla="*/ 420 w 888"/>
                <a:gd name="T65" fmla="*/ 2 h 889"/>
                <a:gd name="T66" fmla="*/ 466 w 888"/>
                <a:gd name="T67" fmla="*/ 2 h 889"/>
                <a:gd name="T68" fmla="*/ 533 w 888"/>
                <a:gd name="T69" fmla="*/ 10 h 889"/>
                <a:gd name="T70" fmla="*/ 597 w 888"/>
                <a:gd name="T71" fmla="*/ 28 h 889"/>
                <a:gd name="T72" fmla="*/ 655 w 888"/>
                <a:gd name="T73" fmla="*/ 54 h 889"/>
                <a:gd name="T74" fmla="*/ 709 w 888"/>
                <a:gd name="T75" fmla="*/ 89 h 889"/>
                <a:gd name="T76" fmla="*/ 757 w 888"/>
                <a:gd name="T77" fmla="*/ 131 h 889"/>
                <a:gd name="T78" fmla="*/ 799 w 888"/>
                <a:gd name="T79" fmla="*/ 180 h 889"/>
                <a:gd name="T80" fmla="*/ 834 w 888"/>
                <a:gd name="T81" fmla="*/ 233 h 889"/>
                <a:gd name="T82" fmla="*/ 860 w 888"/>
                <a:gd name="T83" fmla="*/ 292 h 889"/>
                <a:gd name="T84" fmla="*/ 878 w 888"/>
                <a:gd name="T85" fmla="*/ 355 h 889"/>
                <a:gd name="T86" fmla="*/ 886 w 888"/>
                <a:gd name="T87" fmla="*/ 422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88" h="889">
                  <a:moveTo>
                    <a:pt x="888" y="445"/>
                  </a:moveTo>
                  <a:lnTo>
                    <a:pt x="888" y="445"/>
                  </a:lnTo>
                  <a:lnTo>
                    <a:pt x="886" y="467"/>
                  </a:lnTo>
                  <a:lnTo>
                    <a:pt x="885" y="491"/>
                  </a:lnTo>
                  <a:lnTo>
                    <a:pt x="883" y="512"/>
                  </a:lnTo>
                  <a:lnTo>
                    <a:pt x="878" y="534"/>
                  </a:lnTo>
                  <a:lnTo>
                    <a:pt x="873" y="555"/>
                  </a:lnTo>
                  <a:lnTo>
                    <a:pt x="868" y="576"/>
                  </a:lnTo>
                  <a:lnTo>
                    <a:pt x="860" y="597"/>
                  </a:lnTo>
                  <a:lnTo>
                    <a:pt x="853" y="617"/>
                  </a:lnTo>
                  <a:lnTo>
                    <a:pt x="843" y="637"/>
                  </a:lnTo>
                  <a:lnTo>
                    <a:pt x="834" y="656"/>
                  </a:lnTo>
                  <a:lnTo>
                    <a:pt x="823" y="675"/>
                  </a:lnTo>
                  <a:lnTo>
                    <a:pt x="812" y="693"/>
                  </a:lnTo>
                  <a:lnTo>
                    <a:pt x="799" y="711"/>
                  </a:lnTo>
                  <a:lnTo>
                    <a:pt x="786" y="727"/>
                  </a:lnTo>
                  <a:lnTo>
                    <a:pt x="772" y="743"/>
                  </a:lnTo>
                  <a:lnTo>
                    <a:pt x="757" y="758"/>
                  </a:lnTo>
                  <a:lnTo>
                    <a:pt x="742" y="773"/>
                  </a:lnTo>
                  <a:lnTo>
                    <a:pt x="726" y="787"/>
                  </a:lnTo>
                  <a:lnTo>
                    <a:pt x="709" y="800"/>
                  </a:lnTo>
                  <a:lnTo>
                    <a:pt x="691" y="813"/>
                  </a:lnTo>
                  <a:lnTo>
                    <a:pt x="674" y="824"/>
                  </a:lnTo>
                  <a:lnTo>
                    <a:pt x="655" y="835"/>
                  </a:lnTo>
                  <a:lnTo>
                    <a:pt x="636" y="845"/>
                  </a:lnTo>
                  <a:lnTo>
                    <a:pt x="617" y="854"/>
                  </a:lnTo>
                  <a:lnTo>
                    <a:pt x="597" y="861"/>
                  </a:lnTo>
                  <a:lnTo>
                    <a:pt x="575" y="869"/>
                  </a:lnTo>
                  <a:lnTo>
                    <a:pt x="554" y="875"/>
                  </a:lnTo>
                  <a:lnTo>
                    <a:pt x="533" y="880"/>
                  </a:lnTo>
                  <a:lnTo>
                    <a:pt x="511" y="884"/>
                  </a:lnTo>
                  <a:lnTo>
                    <a:pt x="488" y="886"/>
                  </a:lnTo>
                  <a:lnTo>
                    <a:pt x="466" y="887"/>
                  </a:lnTo>
                  <a:lnTo>
                    <a:pt x="444" y="889"/>
                  </a:lnTo>
                  <a:lnTo>
                    <a:pt x="444" y="889"/>
                  </a:lnTo>
                  <a:lnTo>
                    <a:pt x="420" y="887"/>
                  </a:lnTo>
                  <a:lnTo>
                    <a:pt x="398" y="886"/>
                  </a:lnTo>
                  <a:lnTo>
                    <a:pt x="377" y="884"/>
                  </a:lnTo>
                  <a:lnTo>
                    <a:pt x="354" y="880"/>
                  </a:lnTo>
                  <a:lnTo>
                    <a:pt x="333" y="875"/>
                  </a:lnTo>
                  <a:lnTo>
                    <a:pt x="312" y="869"/>
                  </a:lnTo>
                  <a:lnTo>
                    <a:pt x="291" y="861"/>
                  </a:lnTo>
                  <a:lnTo>
                    <a:pt x="271" y="854"/>
                  </a:lnTo>
                  <a:lnTo>
                    <a:pt x="251" y="845"/>
                  </a:lnTo>
                  <a:lnTo>
                    <a:pt x="232" y="835"/>
                  </a:lnTo>
                  <a:lnTo>
                    <a:pt x="214" y="824"/>
                  </a:lnTo>
                  <a:lnTo>
                    <a:pt x="195" y="813"/>
                  </a:lnTo>
                  <a:lnTo>
                    <a:pt x="178" y="800"/>
                  </a:lnTo>
                  <a:lnTo>
                    <a:pt x="161" y="787"/>
                  </a:lnTo>
                  <a:lnTo>
                    <a:pt x="145" y="773"/>
                  </a:lnTo>
                  <a:lnTo>
                    <a:pt x="130" y="758"/>
                  </a:lnTo>
                  <a:lnTo>
                    <a:pt x="115" y="743"/>
                  </a:lnTo>
                  <a:lnTo>
                    <a:pt x="102" y="727"/>
                  </a:lnTo>
                  <a:lnTo>
                    <a:pt x="88" y="711"/>
                  </a:lnTo>
                  <a:lnTo>
                    <a:pt x="76" y="693"/>
                  </a:lnTo>
                  <a:lnTo>
                    <a:pt x="64" y="675"/>
                  </a:lnTo>
                  <a:lnTo>
                    <a:pt x="53" y="656"/>
                  </a:lnTo>
                  <a:lnTo>
                    <a:pt x="43" y="637"/>
                  </a:lnTo>
                  <a:lnTo>
                    <a:pt x="35" y="617"/>
                  </a:lnTo>
                  <a:lnTo>
                    <a:pt x="27" y="597"/>
                  </a:lnTo>
                  <a:lnTo>
                    <a:pt x="20" y="576"/>
                  </a:lnTo>
                  <a:lnTo>
                    <a:pt x="14" y="555"/>
                  </a:lnTo>
                  <a:lnTo>
                    <a:pt x="9" y="534"/>
                  </a:lnTo>
                  <a:lnTo>
                    <a:pt x="5" y="512"/>
                  </a:lnTo>
                  <a:lnTo>
                    <a:pt x="2" y="491"/>
                  </a:lnTo>
                  <a:lnTo>
                    <a:pt x="1" y="467"/>
                  </a:lnTo>
                  <a:lnTo>
                    <a:pt x="0" y="445"/>
                  </a:lnTo>
                  <a:lnTo>
                    <a:pt x="0" y="445"/>
                  </a:lnTo>
                  <a:lnTo>
                    <a:pt x="1" y="422"/>
                  </a:lnTo>
                  <a:lnTo>
                    <a:pt x="2" y="400"/>
                  </a:lnTo>
                  <a:lnTo>
                    <a:pt x="5" y="377"/>
                  </a:lnTo>
                  <a:lnTo>
                    <a:pt x="9" y="355"/>
                  </a:lnTo>
                  <a:lnTo>
                    <a:pt x="14" y="334"/>
                  </a:lnTo>
                  <a:lnTo>
                    <a:pt x="20" y="313"/>
                  </a:lnTo>
                  <a:lnTo>
                    <a:pt x="27" y="292"/>
                  </a:lnTo>
                  <a:lnTo>
                    <a:pt x="35" y="272"/>
                  </a:lnTo>
                  <a:lnTo>
                    <a:pt x="43" y="252"/>
                  </a:lnTo>
                  <a:lnTo>
                    <a:pt x="53" y="233"/>
                  </a:lnTo>
                  <a:lnTo>
                    <a:pt x="64" y="214"/>
                  </a:lnTo>
                  <a:lnTo>
                    <a:pt x="76" y="197"/>
                  </a:lnTo>
                  <a:lnTo>
                    <a:pt x="88" y="180"/>
                  </a:lnTo>
                  <a:lnTo>
                    <a:pt x="102" y="162"/>
                  </a:lnTo>
                  <a:lnTo>
                    <a:pt x="115" y="146"/>
                  </a:lnTo>
                  <a:lnTo>
                    <a:pt x="130" y="131"/>
                  </a:lnTo>
                  <a:lnTo>
                    <a:pt x="145" y="116"/>
                  </a:lnTo>
                  <a:lnTo>
                    <a:pt x="161" y="102"/>
                  </a:lnTo>
                  <a:lnTo>
                    <a:pt x="178" y="89"/>
                  </a:lnTo>
                  <a:lnTo>
                    <a:pt x="195" y="76"/>
                  </a:lnTo>
                  <a:lnTo>
                    <a:pt x="214" y="65"/>
                  </a:lnTo>
                  <a:lnTo>
                    <a:pt x="232" y="54"/>
                  </a:lnTo>
                  <a:lnTo>
                    <a:pt x="251" y="44"/>
                  </a:lnTo>
                  <a:lnTo>
                    <a:pt x="271" y="35"/>
                  </a:lnTo>
                  <a:lnTo>
                    <a:pt x="291" y="28"/>
                  </a:lnTo>
                  <a:lnTo>
                    <a:pt x="312" y="20"/>
                  </a:lnTo>
                  <a:lnTo>
                    <a:pt x="333" y="15"/>
                  </a:lnTo>
                  <a:lnTo>
                    <a:pt x="354" y="10"/>
                  </a:lnTo>
                  <a:lnTo>
                    <a:pt x="377" y="5"/>
                  </a:lnTo>
                  <a:lnTo>
                    <a:pt x="398" y="3"/>
                  </a:lnTo>
                  <a:lnTo>
                    <a:pt x="420" y="2"/>
                  </a:lnTo>
                  <a:lnTo>
                    <a:pt x="444" y="0"/>
                  </a:lnTo>
                  <a:lnTo>
                    <a:pt x="444" y="0"/>
                  </a:lnTo>
                  <a:lnTo>
                    <a:pt x="466" y="2"/>
                  </a:lnTo>
                  <a:lnTo>
                    <a:pt x="488" y="3"/>
                  </a:lnTo>
                  <a:lnTo>
                    <a:pt x="511" y="5"/>
                  </a:lnTo>
                  <a:lnTo>
                    <a:pt x="533" y="10"/>
                  </a:lnTo>
                  <a:lnTo>
                    <a:pt x="554" y="15"/>
                  </a:lnTo>
                  <a:lnTo>
                    <a:pt x="575" y="20"/>
                  </a:lnTo>
                  <a:lnTo>
                    <a:pt x="597" y="28"/>
                  </a:lnTo>
                  <a:lnTo>
                    <a:pt x="617" y="35"/>
                  </a:lnTo>
                  <a:lnTo>
                    <a:pt x="636" y="44"/>
                  </a:lnTo>
                  <a:lnTo>
                    <a:pt x="655" y="54"/>
                  </a:lnTo>
                  <a:lnTo>
                    <a:pt x="674" y="65"/>
                  </a:lnTo>
                  <a:lnTo>
                    <a:pt x="691" y="76"/>
                  </a:lnTo>
                  <a:lnTo>
                    <a:pt x="709" y="89"/>
                  </a:lnTo>
                  <a:lnTo>
                    <a:pt x="726" y="102"/>
                  </a:lnTo>
                  <a:lnTo>
                    <a:pt x="742" y="116"/>
                  </a:lnTo>
                  <a:lnTo>
                    <a:pt x="757" y="131"/>
                  </a:lnTo>
                  <a:lnTo>
                    <a:pt x="772" y="146"/>
                  </a:lnTo>
                  <a:lnTo>
                    <a:pt x="786" y="162"/>
                  </a:lnTo>
                  <a:lnTo>
                    <a:pt x="799" y="180"/>
                  </a:lnTo>
                  <a:lnTo>
                    <a:pt x="812" y="197"/>
                  </a:lnTo>
                  <a:lnTo>
                    <a:pt x="823" y="214"/>
                  </a:lnTo>
                  <a:lnTo>
                    <a:pt x="834" y="233"/>
                  </a:lnTo>
                  <a:lnTo>
                    <a:pt x="843" y="252"/>
                  </a:lnTo>
                  <a:lnTo>
                    <a:pt x="853" y="272"/>
                  </a:lnTo>
                  <a:lnTo>
                    <a:pt x="860" y="292"/>
                  </a:lnTo>
                  <a:lnTo>
                    <a:pt x="868" y="313"/>
                  </a:lnTo>
                  <a:lnTo>
                    <a:pt x="873" y="334"/>
                  </a:lnTo>
                  <a:lnTo>
                    <a:pt x="878" y="355"/>
                  </a:lnTo>
                  <a:lnTo>
                    <a:pt x="883" y="377"/>
                  </a:lnTo>
                  <a:lnTo>
                    <a:pt x="885" y="400"/>
                  </a:lnTo>
                  <a:lnTo>
                    <a:pt x="886" y="422"/>
                  </a:lnTo>
                  <a:lnTo>
                    <a:pt x="888" y="445"/>
                  </a:lnTo>
                  <a:close/>
                </a:path>
              </a:pathLst>
            </a:custGeom>
            <a:solidFill>
              <a:schemeClr val="tx1">
                <a:alpha val="64000"/>
              </a:schemeClr>
            </a:solidFill>
            <a:ln w="12700">
              <a:noFill/>
              <a:headEnd type="none" w="med" len="med"/>
              <a:tailEnd type="none" w="med" len="med"/>
            </a:ln>
            <a:effectLst/>
            <a:extLst/>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000" dirty="0">
                  <a:solidFill>
                    <a:schemeClr val="accent1"/>
                  </a:solidFill>
                  <a:cs typeface="+mn-ea"/>
                  <a:sym typeface="+mn-lt"/>
                </a:rPr>
                <a:t>S</a:t>
              </a:r>
            </a:p>
          </p:txBody>
        </p:sp>
        <p:sp>
          <p:nvSpPr>
            <p:cNvPr id="71" name="Freeform 417"/>
            <p:cNvSpPr>
              <a:spLocks/>
            </p:cNvSpPr>
            <p:nvPr/>
          </p:nvSpPr>
          <p:spPr bwMode="auto">
            <a:xfrm>
              <a:off x="7096074" y="2189349"/>
              <a:ext cx="647634" cy="647634"/>
            </a:xfrm>
            <a:custGeom>
              <a:avLst/>
              <a:gdLst>
                <a:gd name="T0" fmla="*/ 886 w 888"/>
                <a:gd name="T1" fmla="*/ 467 h 889"/>
                <a:gd name="T2" fmla="*/ 878 w 888"/>
                <a:gd name="T3" fmla="*/ 534 h 889"/>
                <a:gd name="T4" fmla="*/ 860 w 888"/>
                <a:gd name="T5" fmla="*/ 597 h 889"/>
                <a:gd name="T6" fmla="*/ 834 w 888"/>
                <a:gd name="T7" fmla="*/ 656 h 889"/>
                <a:gd name="T8" fmla="*/ 799 w 888"/>
                <a:gd name="T9" fmla="*/ 711 h 889"/>
                <a:gd name="T10" fmla="*/ 757 w 888"/>
                <a:gd name="T11" fmla="*/ 758 h 889"/>
                <a:gd name="T12" fmla="*/ 709 w 888"/>
                <a:gd name="T13" fmla="*/ 800 h 889"/>
                <a:gd name="T14" fmla="*/ 655 w 888"/>
                <a:gd name="T15" fmla="*/ 835 h 889"/>
                <a:gd name="T16" fmla="*/ 597 w 888"/>
                <a:gd name="T17" fmla="*/ 861 h 889"/>
                <a:gd name="T18" fmla="*/ 533 w 888"/>
                <a:gd name="T19" fmla="*/ 880 h 889"/>
                <a:gd name="T20" fmla="*/ 466 w 888"/>
                <a:gd name="T21" fmla="*/ 887 h 889"/>
                <a:gd name="T22" fmla="*/ 420 w 888"/>
                <a:gd name="T23" fmla="*/ 887 h 889"/>
                <a:gd name="T24" fmla="*/ 354 w 888"/>
                <a:gd name="T25" fmla="*/ 880 h 889"/>
                <a:gd name="T26" fmla="*/ 291 w 888"/>
                <a:gd name="T27" fmla="*/ 861 h 889"/>
                <a:gd name="T28" fmla="*/ 232 w 888"/>
                <a:gd name="T29" fmla="*/ 835 h 889"/>
                <a:gd name="T30" fmla="*/ 178 w 888"/>
                <a:gd name="T31" fmla="*/ 800 h 889"/>
                <a:gd name="T32" fmla="*/ 130 w 888"/>
                <a:gd name="T33" fmla="*/ 758 h 889"/>
                <a:gd name="T34" fmla="*/ 88 w 888"/>
                <a:gd name="T35" fmla="*/ 711 h 889"/>
                <a:gd name="T36" fmla="*/ 53 w 888"/>
                <a:gd name="T37" fmla="*/ 656 h 889"/>
                <a:gd name="T38" fmla="*/ 27 w 888"/>
                <a:gd name="T39" fmla="*/ 597 h 889"/>
                <a:gd name="T40" fmla="*/ 9 w 888"/>
                <a:gd name="T41" fmla="*/ 534 h 889"/>
                <a:gd name="T42" fmla="*/ 1 w 888"/>
                <a:gd name="T43" fmla="*/ 467 h 889"/>
                <a:gd name="T44" fmla="*/ 1 w 888"/>
                <a:gd name="T45" fmla="*/ 422 h 889"/>
                <a:gd name="T46" fmla="*/ 9 w 888"/>
                <a:gd name="T47" fmla="*/ 355 h 889"/>
                <a:gd name="T48" fmla="*/ 27 w 888"/>
                <a:gd name="T49" fmla="*/ 292 h 889"/>
                <a:gd name="T50" fmla="*/ 53 w 888"/>
                <a:gd name="T51" fmla="*/ 233 h 889"/>
                <a:gd name="T52" fmla="*/ 88 w 888"/>
                <a:gd name="T53" fmla="*/ 180 h 889"/>
                <a:gd name="T54" fmla="*/ 130 w 888"/>
                <a:gd name="T55" fmla="*/ 131 h 889"/>
                <a:gd name="T56" fmla="*/ 178 w 888"/>
                <a:gd name="T57" fmla="*/ 89 h 889"/>
                <a:gd name="T58" fmla="*/ 232 w 888"/>
                <a:gd name="T59" fmla="*/ 54 h 889"/>
                <a:gd name="T60" fmla="*/ 291 w 888"/>
                <a:gd name="T61" fmla="*/ 28 h 889"/>
                <a:gd name="T62" fmla="*/ 354 w 888"/>
                <a:gd name="T63" fmla="*/ 10 h 889"/>
                <a:gd name="T64" fmla="*/ 420 w 888"/>
                <a:gd name="T65" fmla="*/ 2 h 889"/>
                <a:gd name="T66" fmla="*/ 466 w 888"/>
                <a:gd name="T67" fmla="*/ 2 h 889"/>
                <a:gd name="T68" fmla="*/ 533 w 888"/>
                <a:gd name="T69" fmla="*/ 10 h 889"/>
                <a:gd name="T70" fmla="*/ 597 w 888"/>
                <a:gd name="T71" fmla="*/ 28 h 889"/>
                <a:gd name="T72" fmla="*/ 655 w 888"/>
                <a:gd name="T73" fmla="*/ 54 h 889"/>
                <a:gd name="T74" fmla="*/ 709 w 888"/>
                <a:gd name="T75" fmla="*/ 89 h 889"/>
                <a:gd name="T76" fmla="*/ 757 w 888"/>
                <a:gd name="T77" fmla="*/ 131 h 889"/>
                <a:gd name="T78" fmla="*/ 799 w 888"/>
                <a:gd name="T79" fmla="*/ 180 h 889"/>
                <a:gd name="T80" fmla="*/ 834 w 888"/>
                <a:gd name="T81" fmla="*/ 233 h 889"/>
                <a:gd name="T82" fmla="*/ 860 w 888"/>
                <a:gd name="T83" fmla="*/ 292 h 889"/>
                <a:gd name="T84" fmla="*/ 878 w 888"/>
                <a:gd name="T85" fmla="*/ 355 h 889"/>
                <a:gd name="T86" fmla="*/ 886 w 888"/>
                <a:gd name="T87" fmla="*/ 422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88" h="889">
                  <a:moveTo>
                    <a:pt x="888" y="445"/>
                  </a:moveTo>
                  <a:lnTo>
                    <a:pt x="888" y="445"/>
                  </a:lnTo>
                  <a:lnTo>
                    <a:pt x="886" y="467"/>
                  </a:lnTo>
                  <a:lnTo>
                    <a:pt x="885" y="491"/>
                  </a:lnTo>
                  <a:lnTo>
                    <a:pt x="883" y="512"/>
                  </a:lnTo>
                  <a:lnTo>
                    <a:pt x="878" y="534"/>
                  </a:lnTo>
                  <a:lnTo>
                    <a:pt x="873" y="555"/>
                  </a:lnTo>
                  <a:lnTo>
                    <a:pt x="868" y="576"/>
                  </a:lnTo>
                  <a:lnTo>
                    <a:pt x="860" y="597"/>
                  </a:lnTo>
                  <a:lnTo>
                    <a:pt x="853" y="617"/>
                  </a:lnTo>
                  <a:lnTo>
                    <a:pt x="843" y="637"/>
                  </a:lnTo>
                  <a:lnTo>
                    <a:pt x="834" y="656"/>
                  </a:lnTo>
                  <a:lnTo>
                    <a:pt x="823" y="675"/>
                  </a:lnTo>
                  <a:lnTo>
                    <a:pt x="812" y="693"/>
                  </a:lnTo>
                  <a:lnTo>
                    <a:pt x="799" y="711"/>
                  </a:lnTo>
                  <a:lnTo>
                    <a:pt x="786" y="727"/>
                  </a:lnTo>
                  <a:lnTo>
                    <a:pt x="772" y="743"/>
                  </a:lnTo>
                  <a:lnTo>
                    <a:pt x="757" y="758"/>
                  </a:lnTo>
                  <a:lnTo>
                    <a:pt x="742" y="773"/>
                  </a:lnTo>
                  <a:lnTo>
                    <a:pt x="726" y="787"/>
                  </a:lnTo>
                  <a:lnTo>
                    <a:pt x="709" y="800"/>
                  </a:lnTo>
                  <a:lnTo>
                    <a:pt x="691" y="813"/>
                  </a:lnTo>
                  <a:lnTo>
                    <a:pt x="674" y="824"/>
                  </a:lnTo>
                  <a:lnTo>
                    <a:pt x="655" y="835"/>
                  </a:lnTo>
                  <a:lnTo>
                    <a:pt x="636" y="845"/>
                  </a:lnTo>
                  <a:lnTo>
                    <a:pt x="617" y="854"/>
                  </a:lnTo>
                  <a:lnTo>
                    <a:pt x="597" y="861"/>
                  </a:lnTo>
                  <a:lnTo>
                    <a:pt x="575" y="869"/>
                  </a:lnTo>
                  <a:lnTo>
                    <a:pt x="554" y="875"/>
                  </a:lnTo>
                  <a:lnTo>
                    <a:pt x="533" y="880"/>
                  </a:lnTo>
                  <a:lnTo>
                    <a:pt x="511" y="884"/>
                  </a:lnTo>
                  <a:lnTo>
                    <a:pt x="488" y="886"/>
                  </a:lnTo>
                  <a:lnTo>
                    <a:pt x="466" y="887"/>
                  </a:lnTo>
                  <a:lnTo>
                    <a:pt x="444" y="889"/>
                  </a:lnTo>
                  <a:lnTo>
                    <a:pt x="444" y="889"/>
                  </a:lnTo>
                  <a:lnTo>
                    <a:pt x="420" y="887"/>
                  </a:lnTo>
                  <a:lnTo>
                    <a:pt x="398" y="886"/>
                  </a:lnTo>
                  <a:lnTo>
                    <a:pt x="377" y="884"/>
                  </a:lnTo>
                  <a:lnTo>
                    <a:pt x="354" y="880"/>
                  </a:lnTo>
                  <a:lnTo>
                    <a:pt x="333" y="875"/>
                  </a:lnTo>
                  <a:lnTo>
                    <a:pt x="312" y="869"/>
                  </a:lnTo>
                  <a:lnTo>
                    <a:pt x="291" y="861"/>
                  </a:lnTo>
                  <a:lnTo>
                    <a:pt x="271" y="854"/>
                  </a:lnTo>
                  <a:lnTo>
                    <a:pt x="251" y="845"/>
                  </a:lnTo>
                  <a:lnTo>
                    <a:pt x="232" y="835"/>
                  </a:lnTo>
                  <a:lnTo>
                    <a:pt x="214" y="824"/>
                  </a:lnTo>
                  <a:lnTo>
                    <a:pt x="195" y="813"/>
                  </a:lnTo>
                  <a:lnTo>
                    <a:pt x="178" y="800"/>
                  </a:lnTo>
                  <a:lnTo>
                    <a:pt x="161" y="787"/>
                  </a:lnTo>
                  <a:lnTo>
                    <a:pt x="145" y="773"/>
                  </a:lnTo>
                  <a:lnTo>
                    <a:pt x="130" y="758"/>
                  </a:lnTo>
                  <a:lnTo>
                    <a:pt x="115" y="743"/>
                  </a:lnTo>
                  <a:lnTo>
                    <a:pt x="102" y="727"/>
                  </a:lnTo>
                  <a:lnTo>
                    <a:pt x="88" y="711"/>
                  </a:lnTo>
                  <a:lnTo>
                    <a:pt x="76" y="693"/>
                  </a:lnTo>
                  <a:lnTo>
                    <a:pt x="64" y="675"/>
                  </a:lnTo>
                  <a:lnTo>
                    <a:pt x="53" y="656"/>
                  </a:lnTo>
                  <a:lnTo>
                    <a:pt x="43" y="637"/>
                  </a:lnTo>
                  <a:lnTo>
                    <a:pt x="35" y="617"/>
                  </a:lnTo>
                  <a:lnTo>
                    <a:pt x="27" y="597"/>
                  </a:lnTo>
                  <a:lnTo>
                    <a:pt x="20" y="576"/>
                  </a:lnTo>
                  <a:lnTo>
                    <a:pt x="14" y="555"/>
                  </a:lnTo>
                  <a:lnTo>
                    <a:pt x="9" y="534"/>
                  </a:lnTo>
                  <a:lnTo>
                    <a:pt x="5" y="512"/>
                  </a:lnTo>
                  <a:lnTo>
                    <a:pt x="2" y="491"/>
                  </a:lnTo>
                  <a:lnTo>
                    <a:pt x="1" y="467"/>
                  </a:lnTo>
                  <a:lnTo>
                    <a:pt x="0" y="445"/>
                  </a:lnTo>
                  <a:lnTo>
                    <a:pt x="0" y="445"/>
                  </a:lnTo>
                  <a:lnTo>
                    <a:pt x="1" y="422"/>
                  </a:lnTo>
                  <a:lnTo>
                    <a:pt x="2" y="400"/>
                  </a:lnTo>
                  <a:lnTo>
                    <a:pt x="5" y="377"/>
                  </a:lnTo>
                  <a:lnTo>
                    <a:pt x="9" y="355"/>
                  </a:lnTo>
                  <a:lnTo>
                    <a:pt x="14" y="334"/>
                  </a:lnTo>
                  <a:lnTo>
                    <a:pt x="20" y="313"/>
                  </a:lnTo>
                  <a:lnTo>
                    <a:pt x="27" y="292"/>
                  </a:lnTo>
                  <a:lnTo>
                    <a:pt x="35" y="272"/>
                  </a:lnTo>
                  <a:lnTo>
                    <a:pt x="43" y="252"/>
                  </a:lnTo>
                  <a:lnTo>
                    <a:pt x="53" y="233"/>
                  </a:lnTo>
                  <a:lnTo>
                    <a:pt x="64" y="214"/>
                  </a:lnTo>
                  <a:lnTo>
                    <a:pt x="76" y="197"/>
                  </a:lnTo>
                  <a:lnTo>
                    <a:pt x="88" y="180"/>
                  </a:lnTo>
                  <a:lnTo>
                    <a:pt x="102" y="162"/>
                  </a:lnTo>
                  <a:lnTo>
                    <a:pt x="115" y="146"/>
                  </a:lnTo>
                  <a:lnTo>
                    <a:pt x="130" y="131"/>
                  </a:lnTo>
                  <a:lnTo>
                    <a:pt x="145" y="116"/>
                  </a:lnTo>
                  <a:lnTo>
                    <a:pt x="161" y="102"/>
                  </a:lnTo>
                  <a:lnTo>
                    <a:pt x="178" y="89"/>
                  </a:lnTo>
                  <a:lnTo>
                    <a:pt x="195" y="76"/>
                  </a:lnTo>
                  <a:lnTo>
                    <a:pt x="214" y="65"/>
                  </a:lnTo>
                  <a:lnTo>
                    <a:pt x="232" y="54"/>
                  </a:lnTo>
                  <a:lnTo>
                    <a:pt x="251" y="44"/>
                  </a:lnTo>
                  <a:lnTo>
                    <a:pt x="271" y="35"/>
                  </a:lnTo>
                  <a:lnTo>
                    <a:pt x="291" y="28"/>
                  </a:lnTo>
                  <a:lnTo>
                    <a:pt x="312" y="20"/>
                  </a:lnTo>
                  <a:lnTo>
                    <a:pt x="333" y="15"/>
                  </a:lnTo>
                  <a:lnTo>
                    <a:pt x="354" y="10"/>
                  </a:lnTo>
                  <a:lnTo>
                    <a:pt x="377" y="5"/>
                  </a:lnTo>
                  <a:lnTo>
                    <a:pt x="398" y="3"/>
                  </a:lnTo>
                  <a:lnTo>
                    <a:pt x="420" y="2"/>
                  </a:lnTo>
                  <a:lnTo>
                    <a:pt x="444" y="0"/>
                  </a:lnTo>
                  <a:lnTo>
                    <a:pt x="444" y="0"/>
                  </a:lnTo>
                  <a:lnTo>
                    <a:pt x="466" y="2"/>
                  </a:lnTo>
                  <a:lnTo>
                    <a:pt x="488" y="3"/>
                  </a:lnTo>
                  <a:lnTo>
                    <a:pt x="511" y="5"/>
                  </a:lnTo>
                  <a:lnTo>
                    <a:pt x="533" y="10"/>
                  </a:lnTo>
                  <a:lnTo>
                    <a:pt x="554" y="15"/>
                  </a:lnTo>
                  <a:lnTo>
                    <a:pt x="575" y="20"/>
                  </a:lnTo>
                  <a:lnTo>
                    <a:pt x="597" y="28"/>
                  </a:lnTo>
                  <a:lnTo>
                    <a:pt x="617" y="35"/>
                  </a:lnTo>
                  <a:lnTo>
                    <a:pt x="636" y="44"/>
                  </a:lnTo>
                  <a:lnTo>
                    <a:pt x="655" y="54"/>
                  </a:lnTo>
                  <a:lnTo>
                    <a:pt x="674" y="65"/>
                  </a:lnTo>
                  <a:lnTo>
                    <a:pt x="691" y="76"/>
                  </a:lnTo>
                  <a:lnTo>
                    <a:pt x="709" y="89"/>
                  </a:lnTo>
                  <a:lnTo>
                    <a:pt x="726" y="102"/>
                  </a:lnTo>
                  <a:lnTo>
                    <a:pt x="742" y="116"/>
                  </a:lnTo>
                  <a:lnTo>
                    <a:pt x="757" y="131"/>
                  </a:lnTo>
                  <a:lnTo>
                    <a:pt x="772" y="146"/>
                  </a:lnTo>
                  <a:lnTo>
                    <a:pt x="786" y="162"/>
                  </a:lnTo>
                  <a:lnTo>
                    <a:pt x="799" y="180"/>
                  </a:lnTo>
                  <a:lnTo>
                    <a:pt x="812" y="197"/>
                  </a:lnTo>
                  <a:lnTo>
                    <a:pt x="823" y="214"/>
                  </a:lnTo>
                  <a:lnTo>
                    <a:pt x="834" y="233"/>
                  </a:lnTo>
                  <a:lnTo>
                    <a:pt x="843" y="252"/>
                  </a:lnTo>
                  <a:lnTo>
                    <a:pt x="853" y="272"/>
                  </a:lnTo>
                  <a:lnTo>
                    <a:pt x="860" y="292"/>
                  </a:lnTo>
                  <a:lnTo>
                    <a:pt x="868" y="313"/>
                  </a:lnTo>
                  <a:lnTo>
                    <a:pt x="873" y="334"/>
                  </a:lnTo>
                  <a:lnTo>
                    <a:pt x="878" y="355"/>
                  </a:lnTo>
                  <a:lnTo>
                    <a:pt x="883" y="377"/>
                  </a:lnTo>
                  <a:lnTo>
                    <a:pt x="885" y="400"/>
                  </a:lnTo>
                  <a:lnTo>
                    <a:pt x="886" y="422"/>
                  </a:lnTo>
                  <a:lnTo>
                    <a:pt x="888" y="445"/>
                  </a:lnTo>
                  <a:close/>
                </a:path>
              </a:pathLst>
            </a:custGeom>
            <a:solidFill>
              <a:schemeClr val="tx1">
                <a:alpha val="64000"/>
              </a:schemeClr>
            </a:solidFill>
            <a:ln w="12700">
              <a:noFill/>
              <a:headEnd type="none" w="med" len="med"/>
              <a:tailEnd type="none" w="med" len="med"/>
            </a:ln>
            <a:effectLst/>
            <a:extLst/>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000" dirty="0">
                  <a:solidFill>
                    <a:schemeClr val="accent1"/>
                  </a:solidFill>
                  <a:cs typeface="+mn-ea"/>
                  <a:sym typeface="+mn-lt"/>
                </a:rPr>
                <a:t>W</a:t>
              </a:r>
            </a:p>
          </p:txBody>
        </p:sp>
        <p:sp>
          <p:nvSpPr>
            <p:cNvPr id="72" name="Freeform 417"/>
            <p:cNvSpPr>
              <a:spLocks/>
            </p:cNvSpPr>
            <p:nvPr/>
          </p:nvSpPr>
          <p:spPr bwMode="auto">
            <a:xfrm>
              <a:off x="4377258" y="4890083"/>
              <a:ext cx="647634" cy="647634"/>
            </a:xfrm>
            <a:custGeom>
              <a:avLst/>
              <a:gdLst>
                <a:gd name="T0" fmla="*/ 886 w 888"/>
                <a:gd name="T1" fmla="*/ 467 h 889"/>
                <a:gd name="T2" fmla="*/ 878 w 888"/>
                <a:gd name="T3" fmla="*/ 534 h 889"/>
                <a:gd name="T4" fmla="*/ 860 w 888"/>
                <a:gd name="T5" fmla="*/ 597 h 889"/>
                <a:gd name="T6" fmla="*/ 834 w 888"/>
                <a:gd name="T7" fmla="*/ 656 h 889"/>
                <a:gd name="T8" fmla="*/ 799 w 888"/>
                <a:gd name="T9" fmla="*/ 711 h 889"/>
                <a:gd name="T10" fmla="*/ 757 w 888"/>
                <a:gd name="T11" fmla="*/ 758 h 889"/>
                <a:gd name="T12" fmla="*/ 709 w 888"/>
                <a:gd name="T13" fmla="*/ 800 h 889"/>
                <a:gd name="T14" fmla="*/ 655 w 888"/>
                <a:gd name="T15" fmla="*/ 835 h 889"/>
                <a:gd name="T16" fmla="*/ 597 w 888"/>
                <a:gd name="T17" fmla="*/ 861 h 889"/>
                <a:gd name="T18" fmla="*/ 533 w 888"/>
                <a:gd name="T19" fmla="*/ 880 h 889"/>
                <a:gd name="T20" fmla="*/ 466 w 888"/>
                <a:gd name="T21" fmla="*/ 887 h 889"/>
                <a:gd name="T22" fmla="*/ 420 w 888"/>
                <a:gd name="T23" fmla="*/ 887 h 889"/>
                <a:gd name="T24" fmla="*/ 354 w 888"/>
                <a:gd name="T25" fmla="*/ 880 h 889"/>
                <a:gd name="T26" fmla="*/ 291 w 888"/>
                <a:gd name="T27" fmla="*/ 861 h 889"/>
                <a:gd name="T28" fmla="*/ 232 w 888"/>
                <a:gd name="T29" fmla="*/ 835 h 889"/>
                <a:gd name="T30" fmla="*/ 178 w 888"/>
                <a:gd name="T31" fmla="*/ 800 h 889"/>
                <a:gd name="T32" fmla="*/ 130 w 888"/>
                <a:gd name="T33" fmla="*/ 758 h 889"/>
                <a:gd name="T34" fmla="*/ 88 w 888"/>
                <a:gd name="T35" fmla="*/ 711 h 889"/>
                <a:gd name="T36" fmla="*/ 53 w 888"/>
                <a:gd name="T37" fmla="*/ 656 h 889"/>
                <a:gd name="T38" fmla="*/ 27 w 888"/>
                <a:gd name="T39" fmla="*/ 597 h 889"/>
                <a:gd name="T40" fmla="*/ 9 w 888"/>
                <a:gd name="T41" fmla="*/ 534 h 889"/>
                <a:gd name="T42" fmla="*/ 1 w 888"/>
                <a:gd name="T43" fmla="*/ 467 h 889"/>
                <a:gd name="T44" fmla="*/ 1 w 888"/>
                <a:gd name="T45" fmla="*/ 422 h 889"/>
                <a:gd name="T46" fmla="*/ 9 w 888"/>
                <a:gd name="T47" fmla="*/ 355 h 889"/>
                <a:gd name="T48" fmla="*/ 27 w 888"/>
                <a:gd name="T49" fmla="*/ 292 h 889"/>
                <a:gd name="T50" fmla="*/ 53 w 888"/>
                <a:gd name="T51" fmla="*/ 233 h 889"/>
                <a:gd name="T52" fmla="*/ 88 w 888"/>
                <a:gd name="T53" fmla="*/ 180 h 889"/>
                <a:gd name="T54" fmla="*/ 130 w 888"/>
                <a:gd name="T55" fmla="*/ 131 h 889"/>
                <a:gd name="T56" fmla="*/ 178 w 888"/>
                <a:gd name="T57" fmla="*/ 89 h 889"/>
                <a:gd name="T58" fmla="*/ 232 w 888"/>
                <a:gd name="T59" fmla="*/ 54 h 889"/>
                <a:gd name="T60" fmla="*/ 291 w 888"/>
                <a:gd name="T61" fmla="*/ 28 h 889"/>
                <a:gd name="T62" fmla="*/ 354 w 888"/>
                <a:gd name="T63" fmla="*/ 10 h 889"/>
                <a:gd name="T64" fmla="*/ 420 w 888"/>
                <a:gd name="T65" fmla="*/ 2 h 889"/>
                <a:gd name="T66" fmla="*/ 466 w 888"/>
                <a:gd name="T67" fmla="*/ 2 h 889"/>
                <a:gd name="T68" fmla="*/ 533 w 888"/>
                <a:gd name="T69" fmla="*/ 10 h 889"/>
                <a:gd name="T70" fmla="*/ 597 w 888"/>
                <a:gd name="T71" fmla="*/ 28 h 889"/>
                <a:gd name="T72" fmla="*/ 655 w 888"/>
                <a:gd name="T73" fmla="*/ 54 h 889"/>
                <a:gd name="T74" fmla="*/ 709 w 888"/>
                <a:gd name="T75" fmla="*/ 89 h 889"/>
                <a:gd name="T76" fmla="*/ 757 w 888"/>
                <a:gd name="T77" fmla="*/ 131 h 889"/>
                <a:gd name="T78" fmla="*/ 799 w 888"/>
                <a:gd name="T79" fmla="*/ 180 h 889"/>
                <a:gd name="T80" fmla="*/ 834 w 888"/>
                <a:gd name="T81" fmla="*/ 233 h 889"/>
                <a:gd name="T82" fmla="*/ 860 w 888"/>
                <a:gd name="T83" fmla="*/ 292 h 889"/>
                <a:gd name="T84" fmla="*/ 878 w 888"/>
                <a:gd name="T85" fmla="*/ 355 h 889"/>
                <a:gd name="T86" fmla="*/ 886 w 888"/>
                <a:gd name="T87" fmla="*/ 422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88" h="889">
                  <a:moveTo>
                    <a:pt x="888" y="445"/>
                  </a:moveTo>
                  <a:lnTo>
                    <a:pt x="888" y="445"/>
                  </a:lnTo>
                  <a:lnTo>
                    <a:pt x="886" y="467"/>
                  </a:lnTo>
                  <a:lnTo>
                    <a:pt x="885" y="491"/>
                  </a:lnTo>
                  <a:lnTo>
                    <a:pt x="883" y="512"/>
                  </a:lnTo>
                  <a:lnTo>
                    <a:pt x="878" y="534"/>
                  </a:lnTo>
                  <a:lnTo>
                    <a:pt x="873" y="555"/>
                  </a:lnTo>
                  <a:lnTo>
                    <a:pt x="868" y="576"/>
                  </a:lnTo>
                  <a:lnTo>
                    <a:pt x="860" y="597"/>
                  </a:lnTo>
                  <a:lnTo>
                    <a:pt x="853" y="617"/>
                  </a:lnTo>
                  <a:lnTo>
                    <a:pt x="843" y="637"/>
                  </a:lnTo>
                  <a:lnTo>
                    <a:pt x="834" y="656"/>
                  </a:lnTo>
                  <a:lnTo>
                    <a:pt x="823" y="675"/>
                  </a:lnTo>
                  <a:lnTo>
                    <a:pt x="812" y="693"/>
                  </a:lnTo>
                  <a:lnTo>
                    <a:pt x="799" y="711"/>
                  </a:lnTo>
                  <a:lnTo>
                    <a:pt x="786" y="727"/>
                  </a:lnTo>
                  <a:lnTo>
                    <a:pt x="772" y="743"/>
                  </a:lnTo>
                  <a:lnTo>
                    <a:pt x="757" y="758"/>
                  </a:lnTo>
                  <a:lnTo>
                    <a:pt x="742" y="773"/>
                  </a:lnTo>
                  <a:lnTo>
                    <a:pt x="726" y="787"/>
                  </a:lnTo>
                  <a:lnTo>
                    <a:pt x="709" y="800"/>
                  </a:lnTo>
                  <a:lnTo>
                    <a:pt x="691" y="813"/>
                  </a:lnTo>
                  <a:lnTo>
                    <a:pt x="674" y="824"/>
                  </a:lnTo>
                  <a:lnTo>
                    <a:pt x="655" y="835"/>
                  </a:lnTo>
                  <a:lnTo>
                    <a:pt x="636" y="845"/>
                  </a:lnTo>
                  <a:lnTo>
                    <a:pt x="617" y="854"/>
                  </a:lnTo>
                  <a:lnTo>
                    <a:pt x="597" y="861"/>
                  </a:lnTo>
                  <a:lnTo>
                    <a:pt x="575" y="869"/>
                  </a:lnTo>
                  <a:lnTo>
                    <a:pt x="554" y="875"/>
                  </a:lnTo>
                  <a:lnTo>
                    <a:pt x="533" y="880"/>
                  </a:lnTo>
                  <a:lnTo>
                    <a:pt x="511" y="884"/>
                  </a:lnTo>
                  <a:lnTo>
                    <a:pt x="488" y="886"/>
                  </a:lnTo>
                  <a:lnTo>
                    <a:pt x="466" y="887"/>
                  </a:lnTo>
                  <a:lnTo>
                    <a:pt x="444" y="889"/>
                  </a:lnTo>
                  <a:lnTo>
                    <a:pt x="444" y="889"/>
                  </a:lnTo>
                  <a:lnTo>
                    <a:pt x="420" y="887"/>
                  </a:lnTo>
                  <a:lnTo>
                    <a:pt x="398" y="886"/>
                  </a:lnTo>
                  <a:lnTo>
                    <a:pt x="377" y="884"/>
                  </a:lnTo>
                  <a:lnTo>
                    <a:pt x="354" y="880"/>
                  </a:lnTo>
                  <a:lnTo>
                    <a:pt x="333" y="875"/>
                  </a:lnTo>
                  <a:lnTo>
                    <a:pt x="312" y="869"/>
                  </a:lnTo>
                  <a:lnTo>
                    <a:pt x="291" y="861"/>
                  </a:lnTo>
                  <a:lnTo>
                    <a:pt x="271" y="854"/>
                  </a:lnTo>
                  <a:lnTo>
                    <a:pt x="251" y="845"/>
                  </a:lnTo>
                  <a:lnTo>
                    <a:pt x="232" y="835"/>
                  </a:lnTo>
                  <a:lnTo>
                    <a:pt x="214" y="824"/>
                  </a:lnTo>
                  <a:lnTo>
                    <a:pt x="195" y="813"/>
                  </a:lnTo>
                  <a:lnTo>
                    <a:pt x="178" y="800"/>
                  </a:lnTo>
                  <a:lnTo>
                    <a:pt x="161" y="787"/>
                  </a:lnTo>
                  <a:lnTo>
                    <a:pt x="145" y="773"/>
                  </a:lnTo>
                  <a:lnTo>
                    <a:pt x="130" y="758"/>
                  </a:lnTo>
                  <a:lnTo>
                    <a:pt x="115" y="743"/>
                  </a:lnTo>
                  <a:lnTo>
                    <a:pt x="102" y="727"/>
                  </a:lnTo>
                  <a:lnTo>
                    <a:pt x="88" y="711"/>
                  </a:lnTo>
                  <a:lnTo>
                    <a:pt x="76" y="693"/>
                  </a:lnTo>
                  <a:lnTo>
                    <a:pt x="64" y="675"/>
                  </a:lnTo>
                  <a:lnTo>
                    <a:pt x="53" y="656"/>
                  </a:lnTo>
                  <a:lnTo>
                    <a:pt x="43" y="637"/>
                  </a:lnTo>
                  <a:lnTo>
                    <a:pt x="35" y="617"/>
                  </a:lnTo>
                  <a:lnTo>
                    <a:pt x="27" y="597"/>
                  </a:lnTo>
                  <a:lnTo>
                    <a:pt x="20" y="576"/>
                  </a:lnTo>
                  <a:lnTo>
                    <a:pt x="14" y="555"/>
                  </a:lnTo>
                  <a:lnTo>
                    <a:pt x="9" y="534"/>
                  </a:lnTo>
                  <a:lnTo>
                    <a:pt x="5" y="512"/>
                  </a:lnTo>
                  <a:lnTo>
                    <a:pt x="2" y="491"/>
                  </a:lnTo>
                  <a:lnTo>
                    <a:pt x="1" y="467"/>
                  </a:lnTo>
                  <a:lnTo>
                    <a:pt x="0" y="445"/>
                  </a:lnTo>
                  <a:lnTo>
                    <a:pt x="0" y="445"/>
                  </a:lnTo>
                  <a:lnTo>
                    <a:pt x="1" y="422"/>
                  </a:lnTo>
                  <a:lnTo>
                    <a:pt x="2" y="400"/>
                  </a:lnTo>
                  <a:lnTo>
                    <a:pt x="5" y="377"/>
                  </a:lnTo>
                  <a:lnTo>
                    <a:pt x="9" y="355"/>
                  </a:lnTo>
                  <a:lnTo>
                    <a:pt x="14" y="334"/>
                  </a:lnTo>
                  <a:lnTo>
                    <a:pt x="20" y="313"/>
                  </a:lnTo>
                  <a:lnTo>
                    <a:pt x="27" y="292"/>
                  </a:lnTo>
                  <a:lnTo>
                    <a:pt x="35" y="272"/>
                  </a:lnTo>
                  <a:lnTo>
                    <a:pt x="43" y="252"/>
                  </a:lnTo>
                  <a:lnTo>
                    <a:pt x="53" y="233"/>
                  </a:lnTo>
                  <a:lnTo>
                    <a:pt x="64" y="214"/>
                  </a:lnTo>
                  <a:lnTo>
                    <a:pt x="76" y="197"/>
                  </a:lnTo>
                  <a:lnTo>
                    <a:pt x="88" y="180"/>
                  </a:lnTo>
                  <a:lnTo>
                    <a:pt x="102" y="162"/>
                  </a:lnTo>
                  <a:lnTo>
                    <a:pt x="115" y="146"/>
                  </a:lnTo>
                  <a:lnTo>
                    <a:pt x="130" y="131"/>
                  </a:lnTo>
                  <a:lnTo>
                    <a:pt x="145" y="116"/>
                  </a:lnTo>
                  <a:lnTo>
                    <a:pt x="161" y="102"/>
                  </a:lnTo>
                  <a:lnTo>
                    <a:pt x="178" y="89"/>
                  </a:lnTo>
                  <a:lnTo>
                    <a:pt x="195" y="76"/>
                  </a:lnTo>
                  <a:lnTo>
                    <a:pt x="214" y="65"/>
                  </a:lnTo>
                  <a:lnTo>
                    <a:pt x="232" y="54"/>
                  </a:lnTo>
                  <a:lnTo>
                    <a:pt x="251" y="44"/>
                  </a:lnTo>
                  <a:lnTo>
                    <a:pt x="271" y="35"/>
                  </a:lnTo>
                  <a:lnTo>
                    <a:pt x="291" y="28"/>
                  </a:lnTo>
                  <a:lnTo>
                    <a:pt x="312" y="20"/>
                  </a:lnTo>
                  <a:lnTo>
                    <a:pt x="333" y="15"/>
                  </a:lnTo>
                  <a:lnTo>
                    <a:pt x="354" y="10"/>
                  </a:lnTo>
                  <a:lnTo>
                    <a:pt x="377" y="5"/>
                  </a:lnTo>
                  <a:lnTo>
                    <a:pt x="398" y="3"/>
                  </a:lnTo>
                  <a:lnTo>
                    <a:pt x="420" y="2"/>
                  </a:lnTo>
                  <a:lnTo>
                    <a:pt x="444" y="0"/>
                  </a:lnTo>
                  <a:lnTo>
                    <a:pt x="444" y="0"/>
                  </a:lnTo>
                  <a:lnTo>
                    <a:pt x="466" y="2"/>
                  </a:lnTo>
                  <a:lnTo>
                    <a:pt x="488" y="3"/>
                  </a:lnTo>
                  <a:lnTo>
                    <a:pt x="511" y="5"/>
                  </a:lnTo>
                  <a:lnTo>
                    <a:pt x="533" y="10"/>
                  </a:lnTo>
                  <a:lnTo>
                    <a:pt x="554" y="15"/>
                  </a:lnTo>
                  <a:lnTo>
                    <a:pt x="575" y="20"/>
                  </a:lnTo>
                  <a:lnTo>
                    <a:pt x="597" y="28"/>
                  </a:lnTo>
                  <a:lnTo>
                    <a:pt x="617" y="35"/>
                  </a:lnTo>
                  <a:lnTo>
                    <a:pt x="636" y="44"/>
                  </a:lnTo>
                  <a:lnTo>
                    <a:pt x="655" y="54"/>
                  </a:lnTo>
                  <a:lnTo>
                    <a:pt x="674" y="65"/>
                  </a:lnTo>
                  <a:lnTo>
                    <a:pt x="691" y="76"/>
                  </a:lnTo>
                  <a:lnTo>
                    <a:pt x="709" y="89"/>
                  </a:lnTo>
                  <a:lnTo>
                    <a:pt x="726" y="102"/>
                  </a:lnTo>
                  <a:lnTo>
                    <a:pt x="742" y="116"/>
                  </a:lnTo>
                  <a:lnTo>
                    <a:pt x="757" y="131"/>
                  </a:lnTo>
                  <a:lnTo>
                    <a:pt x="772" y="146"/>
                  </a:lnTo>
                  <a:lnTo>
                    <a:pt x="786" y="162"/>
                  </a:lnTo>
                  <a:lnTo>
                    <a:pt x="799" y="180"/>
                  </a:lnTo>
                  <a:lnTo>
                    <a:pt x="812" y="197"/>
                  </a:lnTo>
                  <a:lnTo>
                    <a:pt x="823" y="214"/>
                  </a:lnTo>
                  <a:lnTo>
                    <a:pt x="834" y="233"/>
                  </a:lnTo>
                  <a:lnTo>
                    <a:pt x="843" y="252"/>
                  </a:lnTo>
                  <a:lnTo>
                    <a:pt x="853" y="272"/>
                  </a:lnTo>
                  <a:lnTo>
                    <a:pt x="860" y="292"/>
                  </a:lnTo>
                  <a:lnTo>
                    <a:pt x="868" y="313"/>
                  </a:lnTo>
                  <a:lnTo>
                    <a:pt x="873" y="334"/>
                  </a:lnTo>
                  <a:lnTo>
                    <a:pt x="878" y="355"/>
                  </a:lnTo>
                  <a:lnTo>
                    <a:pt x="883" y="377"/>
                  </a:lnTo>
                  <a:lnTo>
                    <a:pt x="885" y="400"/>
                  </a:lnTo>
                  <a:lnTo>
                    <a:pt x="886" y="422"/>
                  </a:lnTo>
                  <a:lnTo>
                    <a:pt x="888" y="445"/>
                  </a:lnTo>
                  <a:close/>
                </a:path>
              </a:pathLst>
            </a:custGeom>
            <a:solidFill>
              <a:schemeClr val="tx1">
                <a:alpha val="64000"/>
              </a:schemeClr>
            </a:solidFill>
            <a:ln w="12700">
              <a:noFill/>
              <a:headEnd type="none" w="med" len="med"/>
              <a:tailEnd type="none" w="med" len="med"/>
            </a:ln>
            <a:effectLst/>
            <a:extLst/>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000" dirty="0">
                  <a:solidFill>
                    <a:schemeClr val="accent1"/>
                  </a:solidFill>
                  <a:cs typeface="+mn-ea"/>
                  <a:sym typeface="+mn-lt"/>
                </a:rPr>
                <a:t>T</a:t>
              </a:r>
            </a:p>
          </p:txBody>
        </p:sp>
        <p:sp>
          <p:nvSpPr>
            <p:cNvPr id="73" name="Freeform 417"/>
            <p:cNvSpPr>
              <a:spLocks/>
            </p:cNvSpPr>
            <p:nvPr/>
          </p:nvSpPr>
          <p:spPr bwMode="auto">
            <a:xfrm>
              <a:off x="7096074" y="4890083"/>
              <a:ext cx="647634" cy="647634"/>
            </a:xfrm>
            <a:custGeom>
              <a:avLst/>
              <a:gdLst>
                <a:gd name="T0" fmla="*/ 886 w 888"/>
                <a:gd name="T1" fmla="*/ 467 h 889"/>
                <a:gd name="T2" fmla="*/ 878 w 888"/>
                <a:gd name="T3" fmla="*/ 534 h 889"/>
                <a:gd name="T4" fmla="*/ 860 w 888"/>
                <a:gd name="T5" fmla="*/ 597 h 889"/>
                <a:gd name="T6" fmla="*/ 834 w 888"/>
                <a:gd name="T7" fmla="*/ 656 h 889"/>
                <a:gd name="T8" fmla="*/ 799 w 888"/>
                <a:gd name="T9" fmla="*/ 711 h 889"/>
                <a:gd name="T10" fmla="*/ 757 w 888"/>
                <a:gd name="T11" fmla="*/ 758 h 889"/>
                <a:gd name="T12" fmla="*/ 709 w 888"/>
                <a:gd name="T13" fmla="*/ 800 h 889"/>
                <a:gd name="T14" fmla="*/ 655 w 888"/>
                <a:gd name="T15" fmla="*/ 835 h 889"/>
                <a:gd name="T16" fmla="*/ 597 w 888"/>
                <a:gd name="T17" fmla="*/ 861 h 889"/>
                <a:gd name="T18" fmla="*/ 533 w 888"/>
                <a:gd name="T19" fmla="*/ 880 h 889"/>
                <a:gd name="T20" fmla="*/ 466 w 888"/>
                <a:gd name="T21" fmla="*/ 887 h 889"/>
                <a:gd name="T22" fmla="*/ 420 w 888"/>
                <a:gd name="T23" fmla="*/ 887 h 889"/>
                <a:gd name="T24" fmla="*/ 354 w 888"/>
                <a:gd name="T25" fmla="*/ 880 h 889"/>
                <a:gd name="T26" fmla="*/ 291 w 888"/>
                <a:gd name="T27" fmla="*/ 861 h 889"/>
                <a:gd name="T28" fmla="*/ 232 w 888"/>
                <a:gd name="T29" fmla="*/ 835 h 889"/>
                <a:gd name="T30" fmla="*/ 178 w 888"/>
                <a:gd name="T31" fmla="*/ 800 h 889"/>
                <a:gd name="T32" fmla="*/ 130 w 888"/>
                <a:gd name="T33" fmla="*/ 758 h 889"/>
                <a:gd name="T34" fmla="*/ 88 w 888"/>
                <a:gd name="T35" fmla="*/ 711 h 889"/>
                <a:gd name="T36" fmla="*/ 53 w 888"/>
                <a:gd name="T37" fmla="*/ 656 h 889"/>
                <a:gd name="T38" fmla="*/ 27 w 888"/>
                <a:gd name="T39" fmla="*/ 597 h 889"/>
                <a:gd name="T40" fmla="*/ 9 w 888"/>
                <a:gd name="T41" fmla="*/ 534 h 889"/>
                <a:gd name="T42" fmla="*/ 1 w 888"/>
                <a:gd name="T43" fmla="*/ 467 h 889"/>
                <a:gd name="T44" fmla="*/ 1 w 888"/>
                <a:gd name="T45" fmla="*/ 422 h 889"/>
                <a:gd name="T46" fmla="*/ 9 w 888"/>
                <a:gd name="T47" fmla="*/ 355 h 889"/>
                <a:gd name="T48" fmla="*/ 27 w 888"/>
                <a:gd name="T49" fmla="*/ 292 h 889"/>
                <a:gd name="T50" fmla="*/ 53 w 888"/>
                <a:gd name="T51" fmla="*/ 233 h 889"/>
                <a:gd name="T52" fmla="*/ 88 w 888"/>
                <a:gd name="T53" fmla="*/ 180 h 889"/>
                <a:gd name="T54" fmla="*/ 130 w 888"/>
                <a:gd name="T55" fmla="*/ 131 h 889"/>
                <a:gd name="T56" fmla="*/ 178 w 888"/>
                <a:gd name="T57" fmla="*/ 89 h 889"/>
                <a:gd name="T58" fmla="*/ 232 w 888"/>
                <a:gd name="T59" fmla="*/ 54 h 889"/>
                <a:gd name="T60" fmla="*/ 291 w 888"/>
                <a:gd name="T61" fmla="*/ 28 h 889"/>
                <a:gd name="T62" fmla="*/ 354 w 888"/>
                <a:gd name="T63" fmla="*/ 10 h 889"/>
                <a:gd name="T64" fmla="*/ 420 w 888"/>
                <a:gd name="T65" fmla="*/ 2 h 889"/>
                <a:gd name="T66" fmla="*/ 466 w 888"/>
                <a:gd name="T67" fmla="*/ 2 h 889"/>
                <a:gd name="T68" fmla="*/ 533 w 888"/>
                <a:gd name="T69" fmla="*/ 10 h 889"/>
                <a:gd name="T70" fmla="*/ 597 w 888"/>
                <a:gd name="T71" fmla="*/ 28 h 889"/>
                <a:gd name="T72" fmla="*/ 655 w 888"/>
                <a:gd name="T73" fmla="*/ 54 h 889"/>
                <a:gd name="T74" fmla="*/ 709 w 888"/>
                <a:gd name="T75" fmla="*/ 89 h 889"/>
                <a:gd name="T76" fmla="*/ 757 w 888"/>
                <a:gd name="T77" fmla="*/ 131 h 889"/>
                <a:gd name="T78" fmla="*/ 799 w 888"/>
                <a:gd name="T79" fmla="*/ 180 h 889"/>
                <a:gd name="T80" fmla="*/ 834 w 888"/>
                <a:gd name="T81" fmla="*/ 233 h 889"/>
                <a:gd name="T82" fmla="*/ 860 w 888"/>
                <a:gd name="T83" fmla="*/ 292 h 889"/>
                <a:gd name="T84" fmla="*/ 878 w 888"/>
                <a:gd name="T85" fmla="*/ 355 h 889"/>
                <a:gd name="T86" fmla="*/ 886 w 888"/>
                <a:gd name="T87" fmla="*/ 422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88" h="889">
                  <a:moveTo>
                    <a:pt x="888" y="445"/>
                  </a:moveTo>
                  <a:lnTo>
                    <a:pt x="888" y="445"/>
                  </a:lnTo>
                  <a:lnTo>
                    <a:pt x="886" y="467"/>
                  </a:lnTo>
                  <a:lnTo>
                    <a:pt x="885" y="491"/>
                  </a:lnTo>
                  <a:lnTo>
                    <a:pt x="883" y="512"/>
                  </a:lnTo>
                  <a:lnTo>
                    <a:pt x="878" y="534"/>
                  </a:lnTo>
                  <a:lnTo>
                    <a:pt x="873" y="555"/>
                  </a:lnTo>
                  <a:lnTo>
                    <a:pt x="868" y="576"/>
                  </a:lnTo>
                  <a:lnTo>
                    <a:pt x="860" y="597"/>
                  </a:lnTo>
                  <a:lnTo>
                    <a:pt x="853" y="617"/>
                  </a:lnTo>
                  <a:lnTo>
                    <a:pt x="843" y="637"/>
                  </a:lnTo>
                  <a:lnTo>
                    <a:pt x="834" y="656"/>
                  </a:lnTo>
                  <a:lnTo>
                    <a:pt x="823" y="675"/>
                  </a:lnTo>
                  <a:lnTo>
                    <a:pt x="812" y="693"/>
                  </a:lnTo>
                  <a:lnTo>
                    <a:pt x="799" y="711"/>
                  </a:lnTo>
                  <a:lnTo>
                    <a:pt x="786" y="727"/>
                  </a:lnTo>
                  <a:lnTo>
                    <a:pt x="772" y="743"/>
                  </a:lnTo>
                  <a:lnTo>
                    <a:pt x="757" y="758"/>
                  </a:lnTo>
                  <a:lnTo>
                    <a:pt x="742" y="773"/>
                  </a:lnTo>
                  <a:lnTo>
                    <a:pt x="726" y="787"/>
                  </a:lnTo>
                  <a:lnTo>
                    <a:pt x="709" y="800"/>
                  </a:lnTo>
                  <a:lnTo>
                    <a:pt x="691" y="813"/>
                  </a:lnTo>
                  <a:lnTo>
                    <a:pt x="674" y="824"/>
                  </a:lnTo>
                  <a:lnTo>
                    <a:pt x="655" y="835"/>
                  </a:lnTo>
                  <a:lnTo>
                    <a:pt x="636" y="845"/>
                  </a:lnTo>
                  <a:lnTo>
                    <a:pt x="617" y="854"/>
                  </a:lnTo>
                  <a:lnTo>
                    <a:pt x="597" y="861"/>
                  </a:lnTo>
                  <a:lnTo>
                    <a:pt x="575" y="869"/>
                  </a:lnTo>
                  <a:lnTo>
                    <a:pt x="554" y="875"/>
                  </a:lnTo>
                  <a:lnTo>
                    <a:pt x="533" y="880"/>
                  </a:lnTo>
                  <a:lnTo>
                    <a:pt x="511" y="884"/>
                  </a:lnTo>
                  <a:lnTo>
                    <a:pt x="488" y="886"/>
                  </a:lnTo>
                  <a:lnTo>
                    <a:pt x="466" y="887"/>
                  </a:lnTo>
                  <a:lnTo>
                    <a:pt x="444" y="889"/>
                  </a:lnTo>
                  <a:lnTo>
                    <a:pt x="444" y="889"/>
                  </a:lnTo>
                  <a:lnTo>
                    <a:pt x="420" y="887"/>
                  </a:lnTo>
                  <a:lnTo>
                    <a:pt x="398" y="886"/>
                  </a:lnTo>
                  <a:lnTo>
                    <a:pt x="377" y="884"/>
                  </a:lnTo>
                  <a:lnTo>
                    <a:pt x="354" y="880"/>
                  </a:lnTo>
                  <a:lnTo>
                    <a:pt x="333" y="875"/>
                  </a:lnTo>
                  <a:lnTo>
                    <a:pt x="312" y="869"/>
                  </a:lnTo>
                  <a:lnTo>
                    <a:pt x="291" y="861"/>
                  </a:lnTo>
                  <a:lnTo>
                    <a:pt x="271" y="854"/>
                  </a:lnTo>
                  <a:lnTo>
                    <a:pt x="251" y="845"/>
                  </a:lnTo>
                  <a:lnTo>
                    <a:pt x="232" y="835"/>
                  </a:lnTo>
                  <a:lnTo>
                    <a:pt x="214" y="824"/>
                  </a:lnTo>
                  <a:lnTo>
                    <a:pt x="195" y="813"/>
                  </a:lnTo>
                  <a:lnTo>
                    <a:pt x="178" y="800"/>
                  </a:lnTo>
                  <a:lnTo>
                    <a:pt x="161" y="787"/>
                  </a:lnTo>
                  <a:lnTo>
                    <a:pt x="145" y="773"/>
                  </a:lnTo>
                  <a:lnTo>
                    <a:pt x="130" y="758"/>
                  </a:lnTo>
                  <a:lnTo>
                    <a:pt x="115" y="743"/>
                  </a:lnTo>
                  <a:lnTo>
                    <a:pt x="102" y="727"/>
                  </a:lnTo>
                  <a:lnTo>
                    <a:pt x="88" y="711"/>
                  </a:lnTo>
                  <a:lnTo>
                    <a:pt x="76" y="693"/>
                  </a:lnTo>
                  <a:lnTo>
                    <a:pt x="64" y="675"/>
                  </a:lnTo>
                  <a:lnTo>
                    <a:pt x="53" y="656"/>
                  </a:lnTo>
                  <a:lnTo>
                    <a:pt x="43" y="637"/>
                  </a:lnTo>
                  <a:lnTo>
                    <a:pt x="35" y="617"/>
                  </a:lnTo>
                  <a:lnTo>
                    <a:pt x="27" y="597"/>
                  </a:lnTo>
                  <a:lnTo>
                    <a:pt x="20" y="576"/>
                  </a:lnTo>
                  <a:lnTo>
                    <a:pt x="14" y="555"/>
                  </a:lnTo>
                  <a:lnTo>
                    <a:pt x="9" y="534"/>
                  </a:lnTo>
                  <a:lnTo>
                    <a:pt x="5" y="512"/>
                  </a:lnTo>
                  <a:lnTo>
                    <a:pt x="2" y="491"/>
                  </a:lnTo>
                  <a:lnTo>
                    <a:pt x="1" y="467"/>
                  </a:lnTo>
                  <a:lnTo>
                    <a:pt x="0" y="445"/>
                  </a:lnTo>
                  <a:lnTo>
                    <a:pt x="0" y="445"/>
                  </a:lnTo>
                  <a:lnTo>
                    <a:pt x="1" y="422"/>
                  </a:lnTo>
                  <a:lnTo>
                    <a:pt x="2" y="400"/>
                  </a:lnTo>
                  <a:lnTo>
                    <a:pt x="5" y="377"/>
                  </a:lnTo>
                  <a:lnTo>
                    <a:pt x="9" y="355"/>
                  </a:lnTo>
                  <a:lnTo>
                    <a:pt x="14" y="334"/>
                  </a:lnTo>
                  <a:lnTo>
                    <a:pt x="20" y="313"/>
                  </a:lnTo>
                  <a:lnTo>
                    <a:pt x="27" y="292"/>
                  </a:lnTo>
                  <a:lnTo>
                    <a:pt x="35" y="272"/>
                  </a:lnTo>
                  <a:lnTo>
                    <a:pt x="43" y="252"/>
                  </a:lnTo>
                  <a:lnTo>
                    <a:pt x="53" y="233"/>
                  </a:lnTo>
                  <a:lnTo>
                    <a:pt x="64" y="214"/>
                  </a:lnTo>
                  <a:lnTo>
                    <a:pt x="76" y="197"/>
                  </a:lnTo>
                  <a:lnTo>
                    <a:pt x="88" y="180"/>
                  </a:lnTo>
                  <a:lnTo>
                    <a:pt x="102" y="162"/>
                  </a:lnTo>
                  <a:lnTo>
                    <a:pt x="115" y="146"/>
                  </a:lnTo>
                  <a:lnTo>
                    <a:pt x="130" y="131"/>
                  </a:lnTo>
                  <a:lnTo>
                    <a:pt x="145" y="116"/>
                  </a:lnTo>
                  <a:lnTo>
                    <a:pt x="161" y="102"/>
                  </a:lnTo>
                  <a:lnTo>
                    <a:pt x="178" y="89"/>
                  </a:lnTo>
                  <a:lnTo>
                    <a:pt x="195" y="76"/>
                  </a:lnTo>
                  <a:lnTo>
                    <a:pt x="214" y="65"/>
                  </a:lnTo>
                  <a:lnTo>
                    <a:pt x="232" y="54"/>
                  </a:lnTo>
                  <a:lnTo>
                    <a:pt x="251" y="44"/>
                  </a:lnTo>
                  <a:lnTo>
                    <a:pt x="271" y="35"/>
                  </a:lnTo>
                  <a:lnTo>
                    <a:pt x="291" y="28"/>
                  </a:lnTo>
                  <a:lnTo>
                    <a:pt x="312" y="20"/>
                  </a:lnTo>
                  <a:lnTo>
                    <a:pt x="333" y="15"/>
                  </a:lnTo>
                  <a:lnTo>
                    <a:pt x="354" y="10"/>
                  </a:lnTo>
                  <a:lnTo>
                    <a:pt x="377" y="5"/>
                  </a:lnTo>
                  <a:lnTo>
                    <a:pt x="398" y="3"/>
                  </a:lnTo>
                  <a:lnTo>
                    <a:pt x="420" y="2"/>
                  </a:lnTo>
                  <a:lnTo>
                    <a:pt x="444" y="0"/>
                  </a:lnTo>
                  <a:lnTo>
                    <a:pt x="444" y="0"/>
                  </a:lnTo>
                  <a:lnTo>
                    <a:pt x="466" y="2"/>
                  </a:lnTo>
                  <a:lnTo>
                    <a:pt x="488" y="3"/>
                  </a:lnTo>
                  <a:lnTo>
                    <a:pt x="511" y="5"/>
                  </a:lnTo>
                  <a:lnTo>
                    <a:pt x="533" y="10"/>
                  </a:lnTo>
                  <a:lnTo>
                    <a:pt x="554" y="15"/>
                  </a:lnTo>
                  <a:lnTo>
                    <a:pt x="575" y="20"/>
                  </a:lnTo>
                  <a:lnTo>
                    <a:pt x="597" y="28"/>
                  </a:lnTo>
                  <a:lnTo>
                    <a:pt x="617" y="35"/>
                  </a:lnTo>
                  <a:lnTo>
                    <a:pt x="636" y="44"/>
                  </a:lnTo>
                  <a:lnTo>
                    <a:pt x="655" y="54"/>
                  </a:lnTo>
                  <a:lnTo>
                    <a:pt x="674" y="65"/>
                  </a:lnTo>
                  <a:lnTo>
                    <a:pt x="691" y="76"/>
                  </a:lnTo>
                  <a:lnTo>
                    <a:pt x="709" y="89"/>
                  </a:lnTo>
                  <a:lnTo>
                    <a:pt x="726" y="102"/>
                  </a:lnTo>
                  <a:lnTo>
                    <a:pt x="742" y="116"/>
                  </a:lnTo>
                  <a:lnTo>
                    <a:pt x="757" y="131"/>
                  </a:lnTo>
                  <a:lnTo>
                    <a:pt x="772" y="146"/>
                  </a:lnTo>
                  <a:lnTo>
                    <a:pt x="786" y="162"/>
                  </a:lnTo>
                  <a:lnTo>
                    <a:pt x="799" y="180"/>
                  </a:lnTo>
                  <a:lnTo>
                    <a:pt x="812" y="197"/>
                  </a:lnTo>
                  <a:lnTo>
                    <a:pt x="823" y="214"/>
                  </a:lnTo>
                  <a:lnTo>
                    <a:pt x="834" y="233"/>
                  </a:lnTo>
                  <a:lnTo>
                    <a:pt x="843" y="252"/>
                  </a:lnTo>
                  <a:lnTo>
                    <a:pt x="853" y="272"/>
                  </a:lnTo>
                  <a:lnTo>
                    <a:pt x="860" y="292"/>
                  </a:lnTo>
                  <a:lnTo>
                    <a:pt x="868" y="313"/>
                  </a:lnTo>
                  <a:lnTo>
                    <a:pt x="873" y="334"/>
                  </a:lnTo>
                  <a:lnTo>
                    <a:pt x="878" y="355"/>
                  </a:lnTo>
                  <a:lnTo>
                    <a:pt x="883" y="377"/>
                  </a:lnTo>
                  <a:lnTo>
                    <a:pt x="885" y="400"/>
                  </a:lnTo>
                  <a:lnTo>
                    <a:pt x="886" y="422"/>
                  </a:lnTo>
                  <a:lnTo>
                    <a:pt x="888" y="445"/>
                  </a:lnTo>
                  <a:close/>
                </a:path>
              </a:pathLst>
            </a:custGeom>
            <a:solidFill>
              <a:schemeClr val="tx1">
                <a:alpha val="64000"/>
              </a:schemeClr>
            </a:solidFill>
            <a:ln w="12700">
              <a:noFill/>
              <a:headEnd type="none" w="med" len="med"/>
              <a:tailEnd type="none" w="med" len="med"/>
            </a:ln>
            <a:effectLst/>
            <a:extLst/>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000" dirty="0">
                  <a:solidFill>
                    <a:schemeClr val="accent1"/>
                  </a:solidFill>
                  <a:cs typeface="+mn-ea"/>
                  <a:sym typeface="+mn-lt"/>
                </a:rPr>
                <a:t>O</a:t>
              </a:r>
            </a:p>
          </p:txBody>
        </p:sp>
        <p:sp>
          <p:nvSpPr>
            <p:cNvPr id="74" name="Text Placeholder 2"/>
            <p:cNvSpPr txBox="1">
              <a:spLocks/>
            </p:cNvSpPr>
            <p:nvPr/>
          </p:nvSpPr>
          <p:spPr>
            <a:xfrm>
              <a:off x="4806083" y="2713070"/>
              <a:ext cx="1195141" cy="873267"/>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3200" b="1" dirty="0">
                  <a:solidFill>
                    <a:schemeClr val="bg1">
                      <a:lumMod val="85000"/>
                    </a:schemeClr>
                  </a:solidFill>
                  <a:latin typeface="+mn-lt"/>
                  <a:ea typeface="+mn-ea"/>
                  <a:cs typeface="+mn-ea"/>
                  <a:sym typeface="+mn-lt"/>
                </a:rPr>
                <a:t>95%</a:t>
              </a:r>
              <a:endParaRPr lang="id-ID" sz="3200" b="1" dirty="0">
                <a:solidFill>
                  <a:schemeClr val="bg1">
                    <a:lumMod val="85000"/>
                  </a:schemeClr>
                </a:solidFill>
                <a:latin typeface="+mn-lt"/>
                <a:ea typeface="+mn-ea"/>
                <a:cs typeface="+mn-ea"/>
                <a:sym typeface="+mn-lt"/>
              </a:endParaRPr>
            </a:p>
          </p:txBody>
        </p:sp>
        <p:sp>
          <p:nvSpPr>
            <p:cNvPr id="75" name="Text Placeholder 2"/>
            <p:cNvSpPr txBox="1">
              <a:spLocks/>
            </p:cNvSpPr>
            <p:nvPr/>
          </p:nvSpPr>
          <p:spPr>
            <a:xfrm>
              <a:off x="6426947" y="2713070"/>
              <a:ext cx="1153432" cy="873267"/>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3200" b="1" dirty="0">
                  <a:solidFill>
                    <a:schemeClr val="bg1">
                      <a:lumMod val="85000"/>
                    </a:schemeClr>
                  </a:solidFill>
                  <a:latin typeface="+mn-lt"/>
                  <a:ea typeface="+mn-ea"/>
                  <a:cs typeface="+mn-ea"/>
                  <a:sym typeface="+mn-lt"/>
                </a:rPr>
                <a:t>35%</a:t>
              </a:r>
              <a:endParaRPr lang="id-ID" sz="3200" b="1" dirty="0">
                <a:solidFill>
                  <a:schemeClr val="bg1">
                    <a:lumMod val="85000"/>
                  </a:schemeClr>
                </a:solidFill>
                <a:latin typeface="+mn-lt"/>
                <a:ea typeface="+mn-ea"/>
                <a:cs typeface="+mn-ea"/>
                <a:sym typeface="+mn-lt"/>
              </a:endParaRPr>
            </a:p>
          </p:txBody>
        </p:sp>
        <p:sp>
          <p:nvSpPr>
            <p:cNvPr id="76" name="Text Placeholder 2"/>
            <p:cNvSpPr txBox="1">
              <a:spLocks/>
            </p:cNvSpPr>
            <p:nvPr/>
          </p:nvSpPr>
          <p:spPr>
            <a:xfrm>
              <a:off x="4806083" y="4225499"/>
              <a:ext cx="1259087" cy="873267"/>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3200" b="1" dirty="0">
                  <a:solidFill>
                    <a:schemeClr val="bg1">
                      <a:lumMod val="85000"/>
                    </a:schemeClr>
                  </a:solidFill>
                  <a:latin typeface="+mn-lt"/>
                  <a:ea typeface="+mn-ea"/>
                  <a:cs typeface="+mn-ea"/>
                  <a:sym typeface="+mn-lt"/>
                </a:rPr>
                <a:t>25%</a:t>
              </a:r>
              <a:endParaRPr lang="id-ID" sz="3200" b="1" dirty="0">
                <a:solidFill>
                  <a:schemeClr val="bg1">
                    <a:lumMod val="85000"/>
                  </a:schemeClr>
                </a:solidFill>
                <a:latin typeface="+mn-lt"/>
                <a:ea typeface="+mn-ea"/>
                <a:cs typeface="+mn-ea"/>
                <a:sym typeface="+mn-lt"/>
              </a:endParaRPr>
            </a:p>
          </p:txBody>
        </p:sp>
        <p:sp>
          <p:nvSpPr>
            <p:cNvPr id="77" name="Text Placeholder 2"/>
            <p:cNvSpPr txBox="1">
              <a:spLocks/>
            </p:cNvSpPr>
            <p:nvPr/>
          </p:nvSpPr>
          <p:spPr>
            <a:xfrm>
              <a:off x="6426947" y="4225499"/>
              <a:ext cx="1153432" cy="873267"/>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3200" b="1" dirty="0">
                  <a:solidFill>
                    <a:schemeClr val="bg1">
                      <a:lumMod val="85000"/>
                    </a:schemeClr>
                  </a:solidFill>
                  <a:latin typeface="+mn-lt"/>
                  <a:ea typeface="+mn-ea"/>
                  <a:cs typeface="+mn-ea"/>
                  <a:sym typeface="+mn-lt"/>
                </a:rPr>
                <a:t>65%</a:t>
              </a:r>
              <a:endParaRPr lang="id-ID" sz="3200" b="1" dirty="0">
                <a:solidFill>
                  <a:schemeClr val="bg1">
                    <a:lumMod val="85000"/>
                  </a:schemeClr>
                </a:solidFill>
                <a:latin typeface="+mn-lt"/>
                <a:ea typeface="+mn-ea"/>
                <a:cs typeface="+mn-ea"/>
                <a:sym typeface="+mn-lt"/>
              </a:endParaRPr>
            </a:p>
          </p:txBody>
        </p:sp>
        <p:grpSp>
          <p:nvGrpSpPr>
            <p:cNvPr id="78" name="Group 70"/>
            <p:cNvGrpSpPr/>
            <p:nvPr/>
          </p:nvGrpSpPr>
          <p:grpSpPr>
            <a:xfrm>
              <a:off x="5844174" y="3503096"/>
              <a:ext cx="438328" cy="652486"/>
              <a:chOff x="5635795" y="2110887"/>
              <a:chExt cx="1126179" cy="1676406"/>
            </a:xfrm>
          </p:grpSpPr>
          <p:grpSp>
            <p:nvGrpSpPr>
              <p:cNvPr id="79" name="Group 71"/>
              <p:cNvGrpSpPr/>
              <p:nvPr/>
            </p:nvGrpSpPr>
            <p:grpSpPr>
              <a:xfrm>
                <a:off x="5647514" y="2159000"/>
                <a:ext cx="1114460" cy="1590722"/>
                <a:chOff x="1169988" y="3390900"/>
                <a:chExt cx="185738" cy="265113"/>
              </a:xfrm>
              <a:solidFill>
                <a:schemeClr val="tx1">
                  <a:lumMod val="75000"/>
                  <a:lumOff val="25000"/>
                </a:schemeClr>
              </a:solidFill>
            </p:grpSpPr>
            <p:sp>
              <p:nvSpPr>
                <p:cNvPr id="81" name="Freeform 744"/>
                <p:cNvSpPr>
                  <a:spLocks/>
                </p:cNvSpPr>
                <p:nvPr/>
              </p:nvSpPr>
              <p:spPr bwMode="auto">
                <a:xfrm>
                  <a:off x="1169988" y="3529013"/>
                  <a:ext cx="185738" cy="127000"/>
                </a:xfrm>
                <a:custGeom>
                  <a:avLst/>
                  <a:gdLst>
                    <a:gd name="T0" fmla="*/ 259 w 466"/>
                    <a:gd name="T1" fmla="*/ 157 h 321"/>
                    <a:gd name="T2" fmla="*/ 247 w 466"/>
                    <a:gd name="T3" fmla="*/ 86 h 321"/>
                    <a:gd name="T4" fmla="*/ 257 w 466"/>
                    <a:gd name="T5" fmla="*/ 76 h 321"/>
                    <a:gd name="T6" fmla="*/ 260 w 466"/>
                    <a:gd name="T7" fmla="*/ 64 h 321"/>
                    <a:gd name="T8" fmla="*/ 260 w 466"/>
                    <a:gd name="T9" fmla="*/ 58 h 321"/>
                    <a:gd name="T10" fmla="*/ 256 w 466"/>
                    <a:gd name="T11" fmla="*/ 49 h 321"/>
                    <a:gd name="T12" fmla="*/ 248 w 466"/>
                    <a:gd name="T13" fmla="*/ 42 h 321"/>
                    <a:gd name="T14" fmla="*/ 238 w 466"/>
                    <a:gd name="T15" fmla="*/ 37 h 321"/>
                    <a:gd name="T16" fmla="*/ 232 w 466"/>
                    <a:gd name="T17" fmla="*/ 37 h 321"/>
                    <a:gd name="T18" fmla="*/ 221 w 466"/>
                    <a:gd name="T19" fmla="*/ 39 h 321"/>
                    <a:gd name="T20" fmla="*/ 212 w 466"/>
                    <a:gd name="T21" fmla="*/ 44 h 321"/>
                    <a:gd name="T22" fmla="*/ 206 w 466"/>
                    <a:gd name="T23" fmla="*/ 53 h 321"/>
                    <a:gd name="T24" fmla="*/ 204 w 466"/>
                    <a:gd name="T25" fmla="*/ 64 h 321"/>
                    <a:gd name="T26" fmla="*/ 204 w 466"/>
                    <a:gd name="T27" fmla="*/ 70 h 321"/>
                    <a:gd name="T28" fmla="*/ 211 w 466"/>
                    <a:gd name="T29" fmla="*/ 82 h 321"/>
                    <a:gd name="T30" fmla="*/ 205 w 466"/>
                    <a:gd name="T31" fmla="*/ 156 h 321"/>
                    <a:gd name="T32" fmla="*/ 105 w 466"/>
                    <a:gd name="T33" fmla="*/ 0 h 321"/>
                    <a:gd name="T34" fmla="*/ 67 w 466"/>
                    <a:gd name="T35" fmla="*/ 20 h 321"/>
                    <a:gd name="T36" fmla="*/ 35 w 466"/>
                    <a:gd name="T37" fmla="*/ 44 h 321"/>
                    <a:gd name="T38" fmla="*/ 13 w 466"/>
                    <a:gd name="T39" fmla="*/ 71 h 321"/>
                    <a:gd name="T40" fmla="*/ 2 w 466"/>
                    <a:gd name="T41" fmla="*/ 103 h 321"/>
                    <a:gd name="T42" fmla="*/ 0 w 466"/>
                    <a:gd name="T43" fmla="*/ 298 h 321"/>
                    <a:gd name="T44" fmla="*/ 20 w 466"/>
                    <a:gd name="T45" fmla="*/ 301 h 321"/>
                    <a:gd name="T46" fmla="*/ 109 w 466"/>
                    <a:gd name="T47" fmla="*/ 314 h 321"/>
                    <a:gd name="T48" fmla="*/ 190 w 466"/>
                    <a:gd name="T49" fmla="*/ 321 h 321"/>
                    <a:gd name="T50" fmla="*/ 232 w 466"/>
                    <a:gd name="T51" fmla="*/ 321 h 321"/>
                    <a:gd name="T52" fmla="*/ 313 w 466"/>
                    <a:gd name="T53" fmla="*/ 320 h 321"/>
                    <a:gd name="T54" fmla="*/ 381 w 466"/>
                    <a:gd name="T55" fmla="*/ 315 h 321"/>
                    <a:gd name="T56" fmla="*/ 431 w 466"/>
                    <a:gd name="T57" fmla="*/ 307 h 321"/>
                    <a:gd name="T58" fmla="*/ 461 w 466"/>
                    <a:gd name="T59" fmla="*/ 298 h 321"/>
                    <a:gd name="T60" fmla="*/ 466 w 466"/>
                    <a:gd name="T61" fmla="*/ 103 h 321"/>
                    <a:gd name="T62" fmla="*/ 463 w 466"/>
                    <a:gd name="T63" fmla="*/ 103 h 321"/>
                    <a:gd name="T64" fmla="*/ 452 w 466"/>
                    <a:gd name="T65" fmla="*/ 71 h 321"/>
                    <a:gd name="T66" fmla="*/ 429 w 466"/>
                    <a:gd name="T67" fmla="*/ 44 h 321"/>
                    <a:gd name="T68" fmla="*/ 398 w 466"/>
                    <a:gd name="T69" fmla="*/ 20 h 321"/>
                    <a:gd name="T70" fmla="*/ 360 w 466"/>
                    <a:gd name="T71" fmla="*/ 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66" h="321">
                      <a:moveTo>
                        <a:pt x="360" y="0"/>
                      </a:moveTo>
                      <a:lnTo>
                        <a:pt x="259" y="157"/>
                      </a:lnTo>
                      <a:lnTo>
                        <a:pt x="247" y="86"/>
                      </a:lnTo>
                      <a:lnTo>
                        <a:pt x="247" y="86"/>
                      </a:lnTo>
                      <a:lnTo>
                        <a:pt x="253" y="82"/>
                      </a:lnTo>
                      <a:lnTo>
                        <a:pt x="257" y="76"/>
                      </a:lnTo>
                      <a:lnTo>
                        <a:pt x="260" y="70"/>
                      </a:lnTo>
                      <a:lnTo>
                        <a:pt x="260" y="64"/>
                      </a:lnTo>
                      <a:lnTo>
                        <a:pt x="260" y="64"/>
                      </a:lnTo>
                      <a:lnTo>
                        <a:pt x="260" y="58"/>
                      </a:lnTo>
                      <a:lnTo>
                        <a:pt x="259" y="53"/>
                      </a:lnTo>
                      <a:lnTo>
                        <a:pt x="256" y="49"/>
                      </a:lnTo>
                      <a:lnTo>
                        <a:pt x="253" y="44"/>
                      </a:lnTo>
                      <a:lnTo>
                        <a:pt x="248" y="42"/>
                      </a:lnTo>
                      <a:lnTo>
                        <a:pt x="243" y="39"/>
                      </a:lnTo>
                      <a:lnTo>
                        <a:pt x="238" y="37"/>
                      </a:lnTo>
                      <a:lnTo>
                        <a:pt x="232" y="37"/>
                      </a:lnTo>
                      <a:lnTo>
                        <a:pt x="232" y="37"/>
                      </a:lnTo>
                      <a:lnTo>
                        <a:pt x="226" y="37"/>
                      </a:lnTo>
                      <a:lnTo>
                        <a:pt x="221" y="39"/>
                      </a:lnTo>
                      <a:lnTo>
                        <a:pt x="216" y="42"/>
                      </a:lnTo>
                      <a:lnTo>
                        <a:pt x="212" y="44"/>
                      </a:lnTo>
                      <a:lnTo>
                        <a:pt x="209" y="49"/>
                      </a:lnTo>
                      <a:lnTo>
                        <a:pt x="206" y="53"/>
                      </a:lnTo>
                      <a:lnTo>
                        <a:pt x="204" y="58"/>
                      </a:lnTo>
                      <a:lnTo>
                        <a:pt x="204" y="64"/>
                      </a:lnTo>
                      <a:lnTo>
                        <a:pt x="204" y="64"/>
                      </a:lnTo>
                      <a:lnTo>
                        <a:pt x="204" y="70"/>
                      </a:lnTo>
                      <a:lnTo>
                        <a:pt x="208" y="76"/>
                      </a:lnTo>
                      <a:lnTo>
                        <a:pt x="211" y="82"/>
                      </a:lnTo>
                      <a:lnTo>
                        <a:pt x="217" y="86"/>
                      </a:lnTo>
                      <a:lnTo>
                        <a:pt x="205" y="156"/>
                      </a:lnTo>
                      <a:lnTo>
                        <a:pt x="105" y="0"/>
                      </a:lnTo>
                      <a:lnTo>
                        <a:pt x="105" y="0"/>
                      </a:lnTo>
                      <a:lnTo>
                        <a:pt x="86" y="8"/>
                      </a:lnTo>
                      <a:lnTo>
                        <a:pt x="67" y="20"/>
                      </a:lnTo>
                      <a:lnTo>
                        <a:pt x="50" y="31"/>
                      </a:lnTo>
                      <a:lnTo>
                        <a:pt x="35" y="44"/>
                      </a:lnTo>
                      <a:lnTo>
                        <a:pt x="23" y="58"/>
                      </a:lnTo>
                      <a:lnTo>
                        <a:pt x="13" y="71"/>
                      </a:lnTo>
                      <a:lnTo>
                        <a:pt x="6" y="87"/>
                      </a:lnTo>
                      <a:lnTo>
                        <a:pt x="2" y="103"/>
                      </a:lnTo>
                      <a:lnTo>
                        <a:pt x="0" y="103"/>
                      </a:lnTo>
                      <a:lnTo>
                        <a:pt x="0" y="298"/>
                      </a:lnTo>
                      <a:lnTo>
                        <a:pt x="0" y="298"/>
                      </a:lnTo>
                      <a:lnTo>
                        <a:pt x="20" y="301"/>
                      </a:lnTo>
                      <a:lnTo>
                        <a:pt x="73" y="310"/>
                      </a:lnTo>
                      <a:lnTo>
                        <a:pt x="109" y="314"/>
                      </a:lnTo>
                      <a:lnTo>
                        <a:pt x="148" y="317"/>
                      </a:lnTo>
                      <a:lnTo>
                        <a:pt x="190" y="321"/>
                      </a:lnTo>
                      <a:lnTo>
                        <a:pt x="232" y="321"/>
                      </a:lnTo>
                      <a:lnTo>
                        <a:pt x="232" y="321"/>
                      </a:lnTo>
                      <a:lnTo>
                        <a:pt x="274" y="321"/>
                      </a:lnTo>
                      <a:lnTo>
                        <a:pt x="313" y="320"/>
                      </a:lnTo>
                      <a:lnTo>
                        <a:pt x="349" y="317"/>
                      </a:lnTo>
                      <a:lnTo>
                        <a:pt x="381" y="315"/>
                      </a:lnTo>
                      <a:lnTo>
                        <a:pt x="409" y="311"/>
                      </a:lnTo>
                      <a:lnTo>
                        <a:pt x="431" y="307"/>
                      </a:lnTo>
                      <a:lnTo>
                        <a:pt x="450" y="303"/>
                      </a:lnTo>
                      <a:lnTo>
                        <a:pt x="461" y="298"/>
                      </a:lnTo>
                      <a:lnTo>
                        <a:pt x="466" y="298"/>
                      </a:lnTo>
                      <a:lnTo>
                        <a:pt x="466" y="103"/>
                      </a:lnTo>
                      <a:lnTo>
                        <a:pt x="463" y="103"/>
                      </a:lnTo>
                      <a:lnTo>
                        <a:pt x="463" y="103"/>
                      </a:lnTo>
                      <a:lnTo>
                        <a:pt x="460" y="87"/>
                      </a:lnTo>
                      <a:lnTo>
                        <a:pt x="452" y="71"/>
                      </a:lnTo>
                      <a:lnTo>
                        <a:pt x="443" y="58"/>
                      </a:lnTo>
                      <a:lnTo>
                        <a:pt x="429" y="44"/>
                      </a:lnTo>
                      <a:lnTo>
                        <a:pt x="415" y="31"/>
                      </a:lnTo>
                      <a:lnTo>
                        <a:pt x="398" y="20"/>
                      </a:lnTo>
                      <a:lnTo>
                        <a:pt x="380" y="8"/>
                      </a:lnTo>
                      <a:lnTo>
                        <a:pt x="360" y="0"/>
                      </a:lnTo>
                      <a:lnTo>
                        <a:pt x="36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bg1">
                        <a:lumMod val="85000"/>
                      </a:schemeClr>
                    </a:solidFill>
                    <a:cs typeface="+mn-ea"/>
                    <a:sym typeface="+mn-lt"/>
                  </a:endParaRPr>
                </a:p>
              </p:txBody>
            </p:sp>
            <p:sp>
              <p:nvSpPr>
                <p:cNvPr id="82" name="Freeform 745"/>
                <p:cNvSpPr>
                  <a:spLocks noEditPoints="1"/>
                </p:cNvSpPr>
                <p:nvPr/>
              </p:nvSpPr>
              <p:spPr bwMode="auto">
                <a:xfrm>
                  <a:off x="1206500" y="3390900"/>
                  <a:ext cx="112713" cy="138112"/>
                </a:xfrm>
                <a:custGeom>
                  <a:avLst/>
                  <a:gdLst>
                    <a:gd name="T0" fmla="*/ 2 w 284"/>
                    <a:gd name="T1" fmla="*/ 215 h 348"/>
                    <a:gd name="T2" fmla="*/ 17 w 284"/>
                    <a:gd name="T3" fmla="*/ 234 h 348"/>
                    <a:gd name="T4" fmla="*/ 29 w 284"/>
                    <a:gd name="T5" fmla="*/ 248 h 348"/>
                    <a:gd name="T6" fmla="*/ 46 w 284"/>
                    <a:gd name="T7" fmla="*/ 290 h 348"/>
                    <a:gd name="T8" fmla="*/ 75 w 284"/>
                    <a:gd name="T9" fmla="*/ 324 h 348"/>
                    <a:gd name="T10" fmla="*/ 110 w 284"/>
                    <a:gd name="T11" fmla="*/ 343 h 348"/>
                    <a:gd name="T12" fmla="*/ 140 w 284"/>
                    <a:gd name="T13" fmla="*/ 348 h 348"/>
                    <a:gd name="T14" fmla="*/ 179 w 284"/>
                    <a:gd name="T15" fmla="*/ 340 h 348"/>
                    <a:gd name="T16" fmla="*/ 214 w 284"/>
                    <a:gd name="T17" fmla="*/ 316 h 348"/>
                    <a:gd name="T18" fmla="*/ 238 w 284"/>
                    <a:gd name="T19" fmla="*/ 280 h 348"/>
                    <a:gd name="T20" fmla="*/ 253 w 284"/>
                    <a:gd name="T21" fmla="*/ 237 h 348"/>
                    <a:gd name="T22" fmla="*/ 260 w 284"/>
                    <a:gd name="T23" fmla="*/ 236 h 348"/>
                    <a:gd name="T24" fmla="*/ 279 w 284"/>
                    <a:gd name="T25" fmla="*/ 221 h 348"/>
                    <a:gd name="T26" fmla="*/ 284 w 284"/>
                    <a:gd name="T27" fmla="*/ 203 h 348"/>
                    <a:gd name="T28" fmla="*/ 276 w 284"/>
                    <a:gd name="T29" fmla="*/ 181 h 348"/>
                    <a:gd name="T30" fmla="*/ 260 w 284"/>
                    <a:gd name="T31" fmla="*/ 169 h 348"/>
                    <a:gd name="T32" fmla="*/ 267 w 284"/>
                    <a:gd name="T33" fmla="*/ 137 h 348"/>
                    <a:gd name="T34" fmla="*/ 263 w 284"/>
                    <a:gd name="T35" fmla="*/ 85 h 348"/>
                    <a:gd name="T36" fmla="*/ 237 w 284"/>
                    <a:gd name="T37" fmla="*/ 49 h 348"/>
                    <a:gd name="T38" fmla="*/ 222 w 284"/>
                    <a:gd name="T39" fmla="*/ 28 h 348"/>
                    <a:gd name="T40" fmla="*/ 208 w 284"/>
                    <a:gd name="T41" fmla="*/ 10 h 348"/>
                    <a:gd name="T42" fmla="*/ 169 w 284"/>
                    <a:gd name="T43" fmla="*/ 0 h 348"/>
                    <a:gd name="T44" fmla="*/ 109 w 284"/>
                    <a:gd name="T45" fmla="*/ 9 h 348"/>
                    <a:gd name="T46" fmla="*/ 59 w 284"/>
                    <a:gd name="T47" fmla="*/ 25 h 348"/>
                    <a:gd name="T48" fmla="*/ 18 w 284"/>
                    <a:gd name="T49" fmla="*/ 64 h 348"/>
                    <a:gd name="T50" fmla="*/ 7 w 284"/>
                    <a:gd name="T51" fmla="*/ 113 h 348"/>
                    <a:gd name="T52" fmla="*/ 14 w 284"/>
                    <a:gd name="T53" fmla="*/ 167 h 348"/>
                    <a:gd name="T54" fmla="*/ 9 w 284"/>
                    <a:gd name="T55" fmla="*/ 177 h 348"/>
                    <a:gd name="T56" fmla="*/ 0 w 284"/>
                    <a:gd name="T57" fmla="*/ 203 h 348"/>
                    <a:gd name="T58" fmla="*/ 32 w 284"/>
                    <a:gd name="T59" fmla="*/ 169 h 348"/>
                    <a:gd name="T60" fmla="*/ 51 w 284"/>
                    <a:gd name="T61" fmla="*/ 109 h 348"/>
                    <a:gd name="T62" fmla="*/ 102 w 284"/>
                    <a:gd name="T63" fmla="*/ 106 h 348"/>
                    <a:gd name="T64" fmla="*/ 169 w 284"/>
                    <a:gd name="T65" fmla="*/ 85 h 348"/>
                    <a:gd name="T66" fmla="*/ 188 w 284"/>
                    <a:gd name="T67" fmla="*/ 75 h 348"/>
                    <a:gd name="T68" fmla="*/ 204 w 284"/>
                    <a:gd name="T69" fmla="*/ 75 h 348"/>
                    <a:gd name="T70" fmla="*/ 226 w 284"/>
                    <a:gd name="T71" fmla="*/ 105 h 348"/>
                    <a:gd name="T72" fmla="*/ 243 w 284"/>
                    <a:gd name="T73" fmla="*/ 177 h 348"/>
                    <a:gd name="T74" fmla="*/ 254 w 284"/>
                    <a:gd name="T75" fmla="*/ 176 h 348"/>
                    <a:gd name="T76" fmla="*/ 265 w 284"/>
                    <a:gd name="T77" fmla="*/ 180 h 348"/>
                    <a:gd name="T78" fmla="*/ 274 w 284"/>
                    <a:gd name="T79" fmla="*/ 192 h 348"/>
                    <a:gd name="T80" fmla="*/ 275 w 284"/>
                    <a:gd name="T81" fmla="*/ 208 h 348"/>
                    <a:gd name="T82" fmla="*/ 269 w 284"/>
                    <a:gd name="T83" fmla="*/ 223 h 348"/>
                    <a:gd name="T84" fmla="*/ 254 w 284"/>
                    <a:gd name="T85" fmla="*/ 230 h 348"/>
                    <a:gd name="T86" fmla="*/ 244 w 284"/>
                    <a:gd name="T87" fmla="*/ 236 h 348"/>
                    <a:gd name="T88" fmla="*/ 236 w 284"/>
                    <a:gd name="T89" fmla="*/ 268 h 348"/>
                    <a:gd name="T90" fmla="*/ 214 w 284"/>
                    <a:gd name="T91" fmla="*/ 304 h 348"/>
                    <a:gd name="T92" fmla="*/ 193 w 284"/>
                    <a:gd name="T93" fmla="*/ 324 h 348"/>
                    <a:gd name="T94" fmla="*/ 167 w 284"/>
                    <a:gd name="T95" fmla="*/ 336 h 348"/>
                    <a:gd name="T96" fmla="*/ 140 w 284"/>
                    <a:gd name="T97" fmla="*/ 341 h 348"/>
                    <a:gd name="T98" fmla="*/ 104 w 284"/>
                    <a:gd name="T99" fmla="*/ 332 h 348"/>
                    <a:gd name="T100" fmla="*/ 80 w 284"/>
                    <a:gd name="T101" fmla="*/ 317 h 348"/>
                    <a:gd name="T102" fmla="*/ 59 w 284"/>
                    <a:gd name="T103" fmla="*/ 295 h 348"/>
                    <a:gd name="T104" fmla="*/ 40 w 284"/>
                    <a:gd name="T105" fmla="*/ 257 h 348"/>
                    <a:gd name="T106" fmla="*/ 28 w 284"/>
                    <a:gd name="T107" fmla="*/ 230 h 348"/>
                    <a:gd name="T108" fmla="*/ 17 w 284"/>
                    <a:gd name="T109" fmla="*/ 225 h 348"/>
                    <a:gd name="T110" fmla="*/ 8 w 284"/>
                    <a:gd name="T111" fmla="*/ 208 h 348"/>
                    <a:gd name="T112" fmla="*/ 9 w 284"/>
                    <a:gd name="T113" fmla="*/ 192 h 348"/>
                    <a:gd name="T114" fmla="*/ 18 w 284"/>
                    <a:gd name="T115" fmla="*/ 180 h 348"/>
                    <a:gd name="T116" fmla="*/ 29 w 284"/>
                    <a:gd name="T117" fmla="*/ 17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4" h="348">
                      <a:moveTo>
                        <a:pt x="0" y="203"/>
                      </a:moveTo>
                      <a:lnTo>
                        <a:pt x="0" y="203"/>
                      </a:lnTo>
                      <a:lnTo>
                        <a:pt x="0" y="209"/>
                      </a:lnTo>
                      <a:lnTo>
                        <a:pt x="2" y="215"/>
                      </a:lnTo>
                      <a:lnTo>
                        <a:pt x="5" y="221"/>
                      </a:lnTo>
                      <a:lnTo>
                        <a:pt x="8" y="226"/>
                      </a:lnTo>
                      <a:lnTo>
                        <a:pt x="12" y="231"/>
                      </a:lnTo>
                      <a:lnTo>
                        <a:pt x="17" y="234"/>
                      </a:lnTo>
                      <a:lnTo>
                        <a:pt x="22" y="236"/>
                      </a:lnTo>
                      <a:lnTo>
                        <a:pt x="27" y="237"/>
                      </a:lnTo>
                      <a:lnTo>
                        <a:pt x="27" y="237"/>
                      </a:lnTo>
                      <a:lnTo>
                        <a:pt x="29" y="248"/>
                      </a:lnTo>
                      <a:lnTo>
                        <a:pt x="33" y="260"/>
                      </a:lnTo>
                      <a:lnTo>
                        <a:pt x="37" y="271"/>
                      </a:lnTo>
                      <a:lnTo>
                        <a:pt x="41" y="280"/>
                      </a:lnTo>
                      <a:lnTo>
                        <a:pt x="46" y="290"/>
                      </a:lnTo>
                      <a:lnTo>
                        <a:pt x="53" y="300"/>
                      </a:lnTo>
                      <a:lnTo>
                        <a:pt x="60" y="309"/>
                      </a:lnTo>
                      <a:lnTo>
                        <a:pt x="67" y="316"/>
                      </a:lnTo>
                      <a:lnTo>
                        <a:pt x="75" y="324"/>
                      </a:lnTo>
                      <a:lnTo>
                        <a:pt x="82" y="330"/>
                      </a:lnTo>
                      <a:lnTo>
                        <a:pt x="92" y="335"/>
                      </a:lnTo>
                      <a:lnTo>
                        <a:pt x="101" y="340"/>
                      </a:lnTo>
                      <a:lnTo>
                        <a:pt x="110" y="343"/>
                      </a:lnTo>
                      <a:lnTo>
                        <a:pt x="119" y="346"/>
                      </a:lnTo>
                      <a:lnTo>
                        <a:pt x="130" y="347"/>
                      </a:lnTo>
                      <a:lnTo>
                        <a:pt x="140" y="348"/>
                      </a:lnTo>
                      <a:lnTo>
                        <a:pt x="140" y="348"/>
                      </a:lnTo>
                      <a:lnTo>
                        <a:pt x="150" y="347"/>
                      </a:lnTo>
                      <a:lnTo>
                        <a:pt x="161" y="346"/>
                      </a:lnTo>
                      <a:lnTo>
                        <a:pt x="171" y="343"/>
                      </a:lnTo>
                      <a:lnTo>
                        <a:pt x="179" y="340"/>
                      </a:lnTo>
                      <a:lnTo>
                        <a:pt x="189" y="335"/>
                      </a:lnTo>
                      <a:lnTo>
                        <a:pt x="198" y="330"/>
                      </a:lnTo>
                      <a:lnTo>
                        <a:pt x="205" y="324"/>
                      </a:lnTo>
                      <a:lnTo>
                        <a:pt x="214" y="316"/>
                      </a:lnTo>
                      <a:lnTo>
                        <a:pt x="220" y="309"/>
                      </a:lnTo>
                      <a:lnTo>
                        <a:pt x="227" y="300"/>
                      </a:lnTo>
                      <a:lnTo>
                        <a:pt x="233" y="290"/>
                      </a:lnTo>
                      <a:lnTo>
                        <a:pt x="238" y="280"/>
                      </a:lnTo>
                      <a:lnTo>
                        <a:pt x="243" y="271"/>
                      </a:lnTo>
                      <a:lnTo>
                        <a:pt x="247" y="260"/>
                      </a:lnTo>
                      <a:lnTo>
                        <a:pt x="251" y="248"/>
                      </a:lnTo>
                      <a:lnTo>
                        <a:pt x="253" y="237"/>
                      </a:lnTo>
                      <a:lnTo>
                        <a:pt x="253" y="237"/>
                      </a:lnTo>
                      <a:lnTo>
                        <a:pt x="254" y="237"/>
                      </a:lnTo>
                      <a:lnTo>
                        <a:pt x="254" y="237"/>
                      </a:lnTo>
                      <a:lnTo>
                        <a:pt x="260" y="236"/>
                      </a:lnTo>
                      <a:lnTo>
                        <a:pt x="265" y="235"/>
                      </a:lnTo>
                      <a:lnTo>
                        <a:pt x="270" y="231"/>
                      </a:lnTo>
                      <a:lnTo>
                        <a:pt x="275" y="228"/>
                      </a:lnTo>
                      <a:lnTo>
                        <a:pt x="279" y="221"/>
                      </a:lnTo>
                      <a:lnTo>
                        <a:pt x="281" y="216"/>
                      </a:lnTo>
                      <a:lnTo>
                        <a:pt x="283" y="209"/>
                      </a:lnTo>
                      <a:lnTo>
                        <a:pt x="284" y="203"/>
                      </a:lnTo>
                      <a:lnTo>
                        <a:pt x="284" y="203"/>
                      </a:lnTo>
                      <a:lnTo>
                        <a:pt x="283" y="197"/>
                      </a:lnTo>
                      <a:lnTo>
                        <a:pt x="281" y="191"/>
                      </a:lnTo>
                      <a:lnTo>
                        <a:pt x="280" y="186"/>
                      </a:lnTo>
                      <a:lnTo>
                        <a:pt x="276" y="181"/>
                      </a:lnTo>
                      <a:lnTo>
                        <a:pt x="273" y="177"/>
                      </a:lnTo>
                      <a:lnTo>
                        <a:pt x="269" y="173"/>
                      </a:lnTo>
                      <a:lnTo>
                        <a:pt x="265" y="171"/>
                      </a:lnTo>
                      <a:lnTo>
                        <a:pt x="260" y="169"/>
                      </a:lnTo>
                      <a:lnTo>
                        <a:pt x="260" y="169"/>
                      </a:lnTo>
                      <a:lnTo>
                        <a:pt x="260" y="169"/>
                      </a:lnTo>
                      <a:lnTo>
                        <a:pt x="264" y="154"/>
                      </a:lnTo>
                      <a:lnTo>
                        <a:pt x="267" y="137"/>
                      </a:lnTo>
                      <a:lnTo>
                        <a:pt x="268" y="117"/>
                      </a:lnTo>
                      <a:lnTo>
                        <a:pt x="267" y="106"/>
                      </a:lnTo>
                      <a:lnTo>
                        <a:pt x="265" y="95"/>
                      </a:lnTo>
                      <a:lnTo>
                        <a:pt x="263" y="85"/>
                      </a:lnTo>
                      <a:lnTo>
                        <a:pt x="259" y="74"/>
                      </a:lnTo>
                      <a:lnTo>
                        <a:pt x="253" y="65"/>
                      </a:lnTo>
                      <a:lnTo>
                        <a:pt x="246" y="57"/>
                      </a:lnTo>
                      <a:lnTo>
                        <a:pt x="237" y="49"/>
                      </a:lnTo>
                      <a:lnTo>
                        <a:pt x="226" y="43"/>
                      </a:lnTo>
                      <a:lnTo>
                        <a:pt x="226" y="43"/>
                      </a:lnTo>
                      <a:lnTo>
                        <a:pt x="225" y="36"/>
                      </a:lnTo>
                      <a:lnTo>
                        <a:pt x="222" y="28"/>
                      </a:lnTo>
                      <a:lnTo>
                        <a:pt x="220" y="23"/>
                      </a:lnTo>
                      <a:lnTo>
                        <a:pt x="216" y="17"/>
                      </a:lnTo>
                      <a:lnTo>
                        <a:pt x="213" y="13"/>
                      </a:lnTo>
                      <a:lnTo>
                        <a:pt x="208" y="10"/>
                      </a:lnTo>
                      <a:lnTo>
                        <a:pt x="203" y="6"/>
                      </a:lnTo>
                      <a:lnTo>
                        <a:pt x="197" y="4"/>
                      </a:lnTo>
                      <a:lnTo>
                        <a:pt x="183" y="1"/>
                      </a:lnTo>
                      <a:lnTo>
                        <a:pt x="169" y="0"/>
                      </a:lnTo>
                      <a:lnTo>
                        <a:pt x="155" y="0"/>
                      </a:lnTo>
                      <a:lnTo>
                        <a:pt x="139" y="2"/>
                      </a:lnTo>
                      <a:lnTo>
                        <a:pt x="124" y="5"/>
                      </a:lnTo>
                      <a:lnTo>
                        <a:pt x="109" y="9"/>
                      </a:lnTo>
                      <a:lnTo>
                        <a:pt x="83" y="16"/>
                      </a:lnTo>
                      <a:lnTo>
                        <a:pt x="66" y="22"/>
                      </a:lnTo>
                      <a:lnTo>
                        <a:pt x="59" y="25"/>
                      </a:lnTo>
                      <a:lnTo>
                        <a:pt x="59" y="25"/>
                      </a:lnTo>
                      <a:lnTo>
                        <a:pt x="45" y="33"/>
                      </a:lnTo>
                      <a:lnTo>
                        <a:pt x="33" y="42"/>
                      </a:lnTo>
                      <a:lnTo>
                        <a:pt x="24" y="53"/>
                      </a:lnTo>
                      <a:lnTo>
                        <a:pt x="18" y="64"/>
                      </a:lnTo>
                      <a:lnTo>
                        <a:pt x="13" y="76"/>
                      </a:lnTo>
                      <a:lnTo>
                        <a:pt x="9" y="89"/>
                      </a:lnTo>
                      <a:lnTo>
                        <a:pt x="7" y="101"/>
                      </a:lnTo>
                      <a:lnTo>
                        <a:pt x="7" y="113"/>
                      </a:lnTo>
                      <a:lnTo>
                        <a:pt x="7" y="124"/>
                      </a:lnTo>
                      <a:lnTo>
                        <a:pt x="8" y="135"/>
                      </a:lnTo>
                      <a:lnTo>
                        <a:pt x="12" y="154"/>
                      </a:lnTo>
                      <a:lnTo>
                        <a:pt x="14" y="167"/>
                      </a:lnTo>
                      <a:lnTo>
                        <a:pt x="17" y="172"/>
                      </a:lnTo>
                      <a:lnTo>
                        <a:pt x="17" y="172"/>
                      </a:lnTo>
                      <a:lnTo>
                        <a:pt x="17" y="172"/>
                      </a:lnTo>
                      <a:lnTo>
                        <a:pt x="9" y="177"/>
                      </a:lnTo>
                      <a:lnTo>
                        <a:pt x="5" y="184"/>
                      </a:lnTo>
                      <a:lnTo>
                        <a:pt x="1" y="193"/>
                      </a:lnTo>
                      <a:lnTo>
                        <a:pt x="0" y="203"/>
                      </a:lnTo>
                      <a:lnTo>
                        <a:pt x="0" y="203"/>
                      </a:lnTo>
                      <a:close/>
                      <a:moveTo>
                        <a:pt x="29" y="176"/>
                      </a:moveTo>
                      <a:lnTo>
                        <a:pt x="29" y="176"/>
                      </a:lnTo>
                      <a:lnTo>
                        <a:pt x="32" y="176"/>
                      </a:lnTo>
                      <a:lnTo>
                        <a:pt x="32" y="169"/>
                      </a:lnTo>
                      <a:lnTo>
                        <a:pt x="40" y="122"/>
                      </a:lnTo>
                      <a:lnTo>
                        <a:pt x="40" y="122"/>
                      </a:lnTo>
                      <a:lnTo>
                        <a:pt x="48" y="113"/>
                      </a:lnTo>
                      <a:lnTo>
                        <a:pt x="51" y="109"/>
                      </a:lnTo>
                      <a:lnTo>
                        <a:pt x="51" y="109"/>
                      </a:lnTo>
                      <a:lnTo>
                        <a:pt x="64" y="109"/>
                      </a:lnTo>
                      <a:lnTo>
                        <a:pt x="77" y="109"/>
                      </a:lnTo>
                      <a:lnTo>
                        <a:pt x="102" y="106"/>
                      </a:lnTo>
                      <a:lnTo>
                        <a:pt x="124" y="101"/>
                      </a:lnTo>
                      <a:lnTo>
                        <a:pt x="142" y="96"/>
                      </a:lnTo>
                      <a:lnTo>
                        <a:pt x="158" y="90"/>
                      </a:lnTo>
                      <a:lnTo>
                        <a:pt x="169" y="85"/>
                      </a:lnTo>
                      <a:lnTo>
                        <a:pt x="179" y="79"/>
                      </a:lnTo>
                      <a:lnTo>
                        <a:pt x="179" y="79"/>
                      </a:lnTo>
                      <a:lnTo>
                        <a:pt x="184" y="76"/>
                      </a:lnTo>
                      <a:lnTo>
                        <a:pt x="188" y="75"/>
                      </a:lnTo>
                      <a:lnTo>
                        <a:pt x="193" y="74"/>
                      </a:lnTo>
                      <a:lnTo>
                        <a:pt x="197" y="74"/>
                      </a:lnTo>
                      <a:lnTo>
                        <a:pt x="200" y="74"/>
                      </a:lnTo>
                      <a:lnTo>
                        <a:pt x="204" y="75"/>
                      </a:lnTo>
                      <a:lnTo>
                        <a:pt x="210" y="80"/>
                      </a:lnTo>
                      <a:lnTo>
                        <a:pt x="216" y="86"/>
                      </a:lnTo>
                      <a:lnTo>
                        <a:pt x="221" y="95"/>
                      </a:lnTo>
                      <a:lnTo>
                        <a:pt x="226" y="105"/>
                      </a:lnTo>
                      <a:lnTo>
                        <a:pt x="230" y="116"/>
                      </a:lnTo>
                      <a:lnTo>
                        <a:pt x="236" y="137"/>
                      </a:lnTo>
                      <a:lnTo>
                        <a:pt x="241" y="157"/>
                      </a:lnTo>
                      <a:lnTo>
                        <a:pt x="243" y="177"/>
                      </a:lnTo>
                      <a:lnTo>
                        <a:pt x="246" y="177"/>
                      </a:lnTo>
                      <a:lnTo>
                        <a:pt x="252" y="176"/>
                      </a:lnTo>
                      <a:lnTo>
                        <a:pt x="252" y="176"/>
                      </a:lnTo>
                      <a:lnTo>
                        <a:pt x="254" y="176"/>
                      </a:lnTo>
                      <a:lnTo>
                        <a:pt x="254" y="176"/>
                      </a:lnTo>
                      <a:lnTo>
                        <a:pt x="258" y="176"/>
                      </a:lnTo>
                      <a:lnTo>
                        <a:pt x="262" y="177"/>
                      </a:lnTo>
                      <a:lnTo>
                        <a:pt x="265" y="180"/>
                      </a:lnTo>
                      <a:lnTo>
                        <a:pt x="269" y="183"/>
                      </a:lnTo>
                      <a:lnTo>
                        <a:pt x="269" y="183"/>
                      </a:lnTo>
                      <a:lnTo>
                        <a:pt x="272" y="187"/>
                      </a:lnTo>
                      <a:lnTo>
                        <a:pt x="274" y="192"/>
                      </a:lnTo>
                      <a:lnTo>
                        <a:pt x="275" y="197"/>
                      </a:lnTo>
                      <a:lnTo>
                        <a:pt x="275" y="203"/>
                      </a:lnTo>
                      <a:lnTo>
                        <a:pt x="275" y="203"/>
                      </a:lnTo>
                      <a:lnTo>
                        <a:pt x="275" y="208"/>
                      </a:lnTo>
                      <a:lnTo>
                        <a:pt x="274" y="214"/>
                      </a:lnTo>
                      <a:lnTo>
                        <a:pt x="272" y="218"/>
                      </a:lnTo>
                      <a:lnTo>
                        <a:pt x="269" y="223"/>
                      </a:lnTo>
                      <a:lnTo>
                        <a:pt x="269" y="223"/>
                      </a:lnTo>
                      <a:lnTo>
                        <a:pt x="265" y="225"/>
                      </a:lnTo>
                      <a:lnTo>
                        <a:pt x="262" y="228"/>
                      </a:lnTo>
                      <a:lnTo>
                        <a:pt x="258" y="229"/>
                      </a:lnTo>
                      <a:lnTo>
                        <a:pt x="254" y="230"/>
                      </a:lnTo>
                      <a:lnTo>
                        <a:pt x="254" y="230"/>
                      </a:lnTo>
                      <a:lnTo>
                        <a:pt x="253" y="230"/>
                      </a:lnTo>
                      <a:lnTo>
                        <a:pt x="246" y="229"/>
                      </a:lnTo>
                      <a:lnTo>
                        <a:pt x="244" y="236"/>
                      </a:lnTo>
                      <a:lnTo>
                        <a:pt x="244" y="236"/>
                      </a:lnTo>
                      <a:lnTo>
                        <a:pt x="243" y="247"/>
                      </a:lnTo>
                      <a:lnTo>
                        <a:pt x="240" y="257"/>
                      </a:lnTo>
                      <a:lnTo>
                        <a:pt x="236" y="268"/>
                      </a:lnTo>
                      <a:lnTo>
                        <a:pt x="231" y="277"/>
                      </a:lnTo>
                      <a:lnTo>
                        <a:pt x="226" y="287"/>
                      </a:lnTo>
                      <a:lnTo>
                        <a:pt x="221" y="295"/>
                      </a:lnTo>
                      <a:lnTo>
                        <a:pt x="214" y="304"/>
                      </a:lnTo>
                      <a:lnTo>
                        <a:pt x="208" y="311"/>
                      </a:lnTo>
                      <a:lnTo>
                        <a:pt x="208" y="311"/>
                      </a:lnTo>
                      <a:lnTo>
                        <a:pt x="200" y="317"/>
                      </a:lnTo>
                      <a:lnTo>
                        <a:pt x="193" y="324"/>
                      </a:lnTo>
                      <a:lnTo>
                        <a:pt x="184" y="328"/>
                      </a:lnTo>
                      <a:lnTo>
                        <a:pt x="176" y="332"/>
                      </a:lnTo>
                      <a:lnTo>
                        <a:pt x="176" y="332"/>
                      </a:lnTo>
                      <a:lnTo>
                        <a:pt x="167" y="336"/>
                      </a:lnTo>
                      <a:lnTo>
                        <a:pt x="158" y="338"/>
                      </a:lnTo>
                      <a:lnTo>
                        <a:pt x="150" y="340"/>
                      </a:lnTo>
                      <a:lnTo>
                        <a:pt x="140" y="341"/>
                      </a:lnTo>
                      <a:lnTo>
                        <a:pt x="140" y="341"/>
                      </a:lnTo>
                      <a:lnTo>
                        <a:pt x="131" y="340"/>
                      </a:lnTo>
                      <a:lnTo>
                        <a:pt x="121" y="338"/>
                      </a:lnTo>
                      <a:lnTo>
                        <a:pt x="113" y="336"/>
                      </a:lnTo>
                      <a:lnTo>
                        <a:pt x="104" y="332"/>
                      </a:lnTo>
                      <a:lnTo>
                        <a:pt x="104" y="332"/>
                      </a:lnTo>
                      <a:lnTo>
                        <a:pt x="96" y="328"/>
                      </a:lnTo>
                      <a:lnTo>
                        <a:pt x="87" y="324"/>
                      </a:lnTo>
                      <a:lnTo>
                        <a:pt x="80" y="317"/>
                      </a:lnTo>
                      <a:lnTo>
                        <a:pt x="72" y="311"/>
                      </a:lnTo>
                      <a:lnTo>
                        <a:pt x="72" y="311"/>
                      </a:lnTo>
                      <a:lnTo>
                        <a:pt x="66" y="304"/>
                      </a:lnTo>
                      <a:lnTo>
                        <a:pt x="59" y="295"/>
                      </a:lnTo>
                      <a:lnTo>
                        <a:pt x="54" y="287"/>
                      </a:lnTo>
                      <a:lnTo>
                        <a:pt x="49" y="277"/>
                      </a:lnTo>
                      <a:lnTo>
                        <a:pt x="44" y="268"/>
                      </a:lnTo>
                      <a:lnTo>
                        <a:pt x="40" y="257"/>
                      </a:lnTo>
                      <a:lnTo>
                        <a:pt x="38" y="247"/>
                      </a:lnTo>
                      <a:lnTo>
                        <a:pt x="35" y="236"/>
                      </a:lnTo>
                      <a:lnTo>
                        <a:pt x="34" y="230"/>
                      </a:lnTo>
                      <a:lnTo>
                        <a:pt x="28" y="230"/>
                      </a:lnTo>
                      <a:lnTo>
                        <a:pt x="28" y="230"/>
                      </a:lnTo>
                      <a:lnTo>
                        <a:pt x="24" y="229"/>
                      </a:lnTo>
                      <a:lnTo>
                        <a:pt x="19" y="228"/>
                      </a:lnTo>
                      <a:lnTo>
                        <a:pt x="17" y="225"/>
                      </a:lnTo>
                      <a:lnTo>
                        <a:pt x="13" y="221"/>
                      </a:lnTo>
                      <a:lnTo>
                        <a:pt x="11" y="218"/>
                      </a:lnTo>
                      <a:lnTo>
                        <a:pt x="9" y="213"/>
                      </a:lnTo>
                      <a:lnTo>
                        <a:pt x="8" y="208"/>
                      </a:lnTo>
                      <a:lnTo>
                        <a:pt x="7" y="203"/>
                      </a:lnTo>
                      <a:lnTo>
                        <a:pt x="7" y="203"/>
                      </a:lnTo>
                      <a:lnTo>
                        <a:pt x="8" y="197"/>
                      </a:lnTo>
                      <a:lnTo>
                        <a:pt x="9" y="192"/>
                      </a:lnTo>
                      <a:lnTo>
                        <a:pt x="12" y="187"/>
                      </a:lnTo>
                      <a:lnTo>
                        <a:pt x="14" y="183"/>
                      </a:lnTo>
                      <a:lnTo>
                        <a:pt x="14" y="183"/>
                      </a:lnTo>
                      <a:lnTo>
                        <a:pt x="18" y="180"/>
                      </a:lnTo>
                      <a:lnTo>
                        <a:pt x="21" y="177"/>
                      </a:lnTo>
                      <a:lnTo>
                        <a:pt x="24" y="176"/>
                      </a:lnTo>
                      <a:lnTo>
                        <a:pt x="29" y="176"/>
                      </a:lnTo>
                      <a:lnTo>
                        <a:pt x="29" y="1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bg1">
                        <a:lumMod val="85000"/>
                      </a:schemeClr>
                    </a:solidFill>
                    <a:cs typeface="+mn-ea"/>
                    <a:sym typeface="+mn-lt"/>
                  </a:endParaRPr>
                </a:p>
              </p:txBody>
            </p:sp>
          </p:grpSp>
          <p:sp>
            <p:nvSpPr>
              <p:cNvPr id="80" name="Freeform 72"/>
              <p:cNvSpPr>
                <a:spLocks/>
              </p:cNvSpPr>
              <p:nvPr/>
            </p:nvSpPr>
            <p:spPr bwMode="auto">
              <a:xfrm flipH="1" flipV="1">
                <a:off x="5635795" y="2110887"/>
                <a:ext cx="789217" cy="1676406"/>
              </a:xfrm>
              <a:custGeom>
                <a:avLst/>
                <a:gdLst>
                  <a:gd name="connsiteX0" fmla="*/ 231633 w 890317"/>
                  <a:gd name="connsiteY0" fmla="*/ 1364800 h 1365301"/>
                  <a:gd name="connsiteX1" fmla="*/ 0 w 890317"/>
                  <a:gd name="connsiteY1" fmla="*/ 1244894 h 1365301"/>
                  <a:gd name="connsiteX2" fmla="*/ 355876 w 890317"/>
                  <a:gd name="connsiteY2" fmla="*/ 573306 h 1365301"/>
                  <a:gd name="connsiteX3" fmla="*/ 319670 w 890317"/>
                  <a:gd name="connsiteY3" fmla="*/ 588824 h 1365301"/>
                  <a:gd name="connsiteX4" fmla="*/ 253757 w 890317"/>
                  <a:gd name="connsiteY4" fmla="*/ 640496 h 1365301"/>
                  <a:gd name="connsiteX5" fmla="*/ 228540 w 890317"/>
                  <a:gd name="connsiteY5" fmla="*/ 547508 h 1365301"/>
                  <a:gd name="connsiteX6" fmla="*/ 492961 w 890317"/>
                  <a:gd name="connsiteY6" fmla="*/ 0 h 1365301"/>
                  <a:gd name="connsiteX7" fmla="*/ 710195 w 890317"/>
                  <a:gd name="connsiteY7" fmla="*/ 21560 h 1365301"/>
                  <a:gd name="connsiteX8" fmla="*/ 890317 w 890317"/>
                  <a:gd name="connsiteY8" fmla="*/ 44048 h 1365301"/>
                  <a:gd name="connsiteX9" fmla="*/ 485006 w 890317"/>
                  <a:gd name="connsiteY9" fmla="*/ 527233 h 1365301"/>
                  <a:gd name="connsiteX10" fmla="*/ 458713 w 890317"/>
                  <a:gd name="connsiteY10" fmla="*/ 535693 h 1365301"/>
                  <a:gd name="connsiteX11" fmla="*/ 475891 w 890317"/>
                  <a:gd name="connsiteY11" fmla="*/ 556687 h 1365301"/>
                  <a:gd name="connsiteX12" fmla="*/ 541767 w 890317"/>
                  <a:gd name="connsiteY12" fmla="*/ 640050 h 1365301"/>
                  <a:gd name="connsiteX13" fmla="*/ 536717 w 890317"/>
                  <a:gd name="connsiteY13" fmla="*/ 1235108 h 1365301"/>
                  <a:gd name="connsiteX14" fmla="*/ 231633 w 890317"/>
                  <a:gd name="connsiteY14" fmla="*/ 1364800 h 1365301"/>
                  <a:gd name="connsiteX0" fmla="*/ 231633 w 890317"/>
                  <a:gd name="connsiteY0" fmla="*/ 1810750 h 1811251"/>
                  <a:gd name="connsiteX1" fmla="*/ 0 w 890317"/>
                  <a:gd name="connsiteY1" fmla="*/ 1690844 h 1811251"/>
                  <a:gd name="connsiteX2" fmla="*/ 355876 w 890317"/>
                  <a:gd name="connsiteY2" fmla="*/ 1019256 h 1811251"/>
                  <a:gd name="connsiteX3" fmla="*/ 319670 w 890317"/>
                  <a:gd name="connsiteY3" fmla="*/ 1034774 h 1811251"/>
                  <a:gd name="connsiteX4" fmla="*/ 253757 w 890317"/>
                  <a:gd name="connsiteY4" fmla="*/ 1086446 h 1811251"/>
                  <a:gd name="connsiteX5" fmla="*/ 228540 w 890317"/>
                  <a:gd name="connsiteY5" fmla="*/ 993458 h 1811251"/>
                  <a:gd name="connsiteX6" fmla="*/ 417493 w 890317"/>
                  <a:gd name="connsiteY6" fmla="*/ 0 h 1811251"/>
                  <a:gd name="connsiteX7" fmla="*/ 710195 w 890317"/>
                  <a:gd name="connsiteY7" fmla="*/ 467510 h 1811251"/>
                  <a:gd name="connsiteX8" fmla="*/ 890317 w 890317"/>
                  <a:gd name="connsiteY8" fmla="*/ 489998 h 1811251"/>
                  <a:gd name="connsiteX9" fmla="*/ 485006 w 890317"/>
                  <a:gd name="connsiteY9" fmla="*/ 973183 h 1811251"/>
                  <a:gd name="connsiteX10" fmla="*/ 458713 w 890317"/>
                  <a:gd name="connsiteY10" fmla="*/ 981643 h 1811251"/>
                  <a:gd name="connsiteX11" fmla="*/ 475891 w 890317"/>
                  <a:gd name="connsiteY11" fmla="*/ 1002637 h 1811251"/>
                  <a:gd name="connsiteX12" fmla="*/ 541767 w 890317"/>
                  <a:gd name="connsiteY12" fmla="*/ 1086000 h 1811251"/>
                  <a:gd name="connsiteX13" fmla="*/ 536717 w 890317"/>
                  <a:gd name="connsiteY13" fmla="*/ 1681058 h 1811251"/>
                  <a:gd name="connsiteX14" fmla="*/ 231633 w 890317"/>
                  <a:gd name="connsiteY14" fmla="*/ 1810750 h 1811251"/>
                  <a:gd name="connsiteX0" fmla="*/ 231633 w 890317"/>
                  <a:gd name="connsiteY0" fmla="*/ 1810750 h 1811251"/>
                  <a:gd name="connsiteX1" fmla="*/ 0 w 890317"/>
                  <a:gd name="connsiteY1" fmla="*/ 1690844 h 1811251"/>
                  <a:gd name="connsiteX2" fmla="*/ 355876 w 890317"/>
                  <a:gd name="connsiteY2" fmla="*/ 1019256 h 1811251"/>
                  <a:gd name="connsiteX3" fmla="*/ 319670 w 890317"/>
                  <a:gd name="connsiteY3" fmla="*/ 1034774 h 1811251"/>
                  <a:gd name="connsiteX4" fmla="*/ 253757 w 890317"/>
                  <a:gd name="connsiteY4" fmla="*/ 1086446 h 1811251"/>
                  <a:gd name="connsiteX5" fmla="*/ 228540 w 890317"/>
                  <a:gd name="connsiteY5" fmla="*/ 993458 h 1811251"/>
                  <a:gd name="connsiteX6" fmla="*/ 417493 w 890317"/>
                  <a:gd name="connsiteY6" fmla="*/ 0 h 1811251"/>
                  <a:gd name="connsiteX7" fmla="*/ 890317 w 890317"/>
                  <a:gd name="connsiteY7" fmla="*/ 489998 h 1811251"/>
                  <a:gd name="connsiteX8" fmla="*/ 485006 w 890317"/>
                  <a:gd name="connsiteY8" fmla="*/ 973183 h 1811251"/>
                  <a:gd name="connsiteX9" fmla="*/ 458713 w 890317"/>
                  <a:gd name="connsiteY9" fmla="*/ 981643 h 1811251"/>
                  <a:gd name="connsiteX10" fmla="*/ 475891 w 890317"/>
                  <a:gd name="connsiteY10" fmla="*/ 1002637 h 1811251"/>
                  <a:gd name="connsiteX11" fmla="*/ 541767 w 890317"/>
                  <a:gd name="connsiteY11" fmla="*/ 1086000 h 1811251"/>
                  <a:gd name="connsiteX12" fmla="*/ 536717 w 890317"/>
                  <a:gd name="connsiteY12" fmla="*/ 1681058 h 1811251"/>
                  <a:gd name="connsiteX13" fmla="*/ 231633 w 890317"/>
                  <a:gd name="connsiteY13" fmla="*/ 1810750 h 1811251"/>
                  <a:gd name="connsiteX0" fmla="*/ 231633 w 835431"/>
                  <a:gd name="connsiteY0" fmla="*/ 1810750 h 1811251"/>
                  <a:gd name="connsiteX1" fmla="*/ 0 w 835431"/>
                  <a:gd name="connsiteY1" fmla="*/ 1690844 h 1811251"/>
                  <a:gd name="connsiteX2" fmla="*/ 355876 w 835431"/>
                  <a:gd name="connsiteY2" fmla="*/ 1019256 h 1811251"/>
                  <a:gd name="connsiteX3" fmla="*/ 319670 w 835431"/>
                  <a:gd name="connsiteY3" fmla="*/ 1034774 h 1811251"/>
                  <a:gd name="connsiteX4" fmla="*/ 253757 w 835431"/>
                  <a:gd name="connsiteY4" fmla="*/ 1086446 h 1811251"/>
                  <a:gd name="connsiteX5" fmla="*/ 228540 w 835431"/>
                  <a:gd name="connsiteY5" fmla="*/ 993458 h 1811251"/>
                  <a:gd name="connsiteX6" fmla="*/ 417493 w 835431"/>
                  <a:gd name="connsiteY6" fmla="*/ 0 h 1811251"/>
                  <a:gd name="connsiteX7" fmla="*/ 835431 w 835431"/>
                  <a:gd name="connsiteY7" fmla="*/ 71490 h 1811251"/>
                  <a:gd name="connsiteX8" fmla="*/ 485006 w 835431"/>
                  <a:gd name="connsiteY8" fmla="*/ 973183 h 1811251"/>
                  <a:gd name="connsiteX9" fmla="*/ 458713 w 835431"/>
                  <a:gd name="connsiteY9" fmla="*/ 981643 h 1811251"/>
                  <a:gd name="connsiteX10" fmla="*/ 475891 w 835431"/>
                  <a:gd name="connsiteY10" fmla="*/ 1002637 h 1811251"/>
                  <a:gd name="connsiteX11" fmla="*/ 541767 w 835431"/>
                  <a:gd name="connsiteY11" fmla="*/ 1086000 h 1811251"/>
                  <a:gd name="connsiteX12" fmla="*/ 536717 w 835431"/>
                  <a:gd name="connsiteY12" fmla="*/ 1681058 h 1811251"/>
                  <a:gd name="connsiteX13" fmla="*/ 231633 w 835431"/>
                  <a:gd name="connsiteY13" fmla="*/ 1810750 h 1811251"/>
                  <a:gd name="connsiteX0" fmla="*/ 231633 w 849679"/>
                  <a:gd name="connsiteY0" fmla="*/ 1810750 h 1811251"/>
                  <a:gd name="connsiteX1" fmla="*/ 0 w 849679"/>
                  <a:gd name="connsiteY1" fmla="*/ 1690844 h 1811251"/>
                  <a:gd name="connsiteX2" fmla="*/ 355876 w 849679"/>
                  <a:gd name="connsiteY2" fmla="*/ 1019256 h 1811251"/>
                  <a:gd name="connsiteX3" fmla="*/ 319670 w 849679"/>
                  <a:gd name="connsiteY3" fmla="*/ 1034774 h 1811251"/>
                  <a:gd name="connsiteX4" fmla="*/ 253757 w 849679"/>
                  <a:gd name="connsiteY4" fmla="*/ 1086446 h 1811251"/>
                  <a:gd name="connsiteX5" fmla="*/ 228540 w 849679"/>
                  <a:gd name="connsiteY5" fmla="*/ 993458 h 1811251"/>
                  <a:gd name="connsiteX6" fmla="*/ 417493 w 849679"/>
                  <a:gd name="connsiteY6" fmla="*/ 0 h 1811251"/>
                  <a:gd name="connsiteX7" fmla="*/ 835431 w 849679"/>
                  <a:gd name="connsiteY7" fmla="*/ 71490 h 1811251"/>
                  <a:gd name="connsiteX8" fmla="*/ 485006 w 849679"/>
                  <a:gd name="connsiteY8" fmla="*/ 973183 h 1811251"/>
                  <a:gd name="connsiteX9" fmla="*/ 458713 w 849679"/>
                  <a:gd name="connsiteY9" fmla="*/ 981643 h 1811251"/>
                  <a:gd name="connsiteX10" fmla="*/ 475891 w 849679"/>
                  <a:gd name="connsiteY10" fmla="*/ 1002637 h 1811251"/>
                  <a:gd name="connsiteX11" fmla="*/ 541767 w 849679"/>
                  <a:gd name="connsiteY11" fmla="*/ 1086000 h 1811251"/>
                  <a:gd name="connsiteX12" fmla="*/ 536717 w 849679"/>
                  <a:gd name="connsiteY12" fmla="*/ 1681058 h 1811251"/>
                  <a:gd name="connsiteX13" fmla="*/ 231633 w 849679"/>
                  <a:gd name="connsiteY13" fmla="*/ 1810750 h 1811251"/>
                  <a:gd name="connsiteX0" fmla="*/ 231633 w 849679"/>
                  <a:gd name="connsiteY0" fmla="*/ 1810750 h 1811251"/>
                  <a:gd name="connsiteX1" fmla="*/ 0 w 849679"/>
                  <a:gd name="connsiteY1" fmla="*/ 1690844 h 1811251"/>
                  <a:gd name="connsiteX2" fmla="*/ 355876 w 849679"/>
                  <a:gd name="connsiteY2" fmla="*/ 1019256 h 1811251"/>
                  <a:gd name="connsiteX3" fmla="*/ 319670 w 849679"/>
                  <a:gd name="connsiteY3" fmla="*/ 1034774 h 1811251"/>
                  <a:gd name="connsiteX4" fmla="*/ 253757 w 849679"/>
                  <a:gd name="connsiteY4" fmla="*/ 1086446 h 1811251"/>
                  <a:gd name="connsiteX5" fmla="*/ 228540 w 849679"/>
                  <a:gd name="connsiteY5" fmla="*/ 993458 h 1811251"/>
                  <a:gd name="connsiteX6" fmla="*/ 417493 w 849679"/>
                  <a:gd name="connsiteY6" fmla="*/ 0 h 1811251"/>
                  <a:gd name="connsiteX7" fmla="*/ 835431 w 849679"/>
                  <a:gd name="connsiteY7" fmla="*/ 71490 h 1811251"/>
                  <a:gd name="connsiteX8" fmla="*/ 485006 w 849679"/>
                  <a:gd name="connsiteY8" fmla="*/ 973183 h 1811251"/>
                  <a:gd name="connsiteX9" fmla="*/ 458713 w 849679"/>
                  <a:gd name="connsiteY9" fmla="*/ 981643 h 1811251"/>
                  <a:gd name="connsiteX10" fmla="*/ 541767 w 849679"/>
                  <a:gd name="connsiteY10" fmla="*/ 1086000 h 1811251"/>
                  <a:gd name="connsiteX11" fmla="*/ 536717 w 849679"/>
                  <a:gd name="connsiteY11" fmla="*/ 1681058 h 1811251"/>
                  <a:gd name="connsiteX12" fmla="*/ 231633 w 849679"/>
                  <a:gd name="connsiteY12" fmla="*/ 1810750 h 1811251"/>
                  <a:gd name="connsiteX0" fmla="*/ 231633 w 849679"/>
                  <a:gd name="connsiteY0" fmla="*/ 1810750 h 1811251"/>
                  <a:gd name="connsiteX1" fmla="*/ 0 w 849679"/>
                  <a:gd name="connsiteY1" fmla="*/ 1690844 h 1811251"/>
                  <a:gd name="connsiteX2" fmla="*/ 355876 w 849679"/>
                  <a:gd name="connsiteY2" fmla="*/ 1019256 h 1811251"/>
                  <a:gd name="connsiteX3" fmla="*/ 319670 w 849679"/>
                  <a:gd name="connsiteY3" fmla="*/ 1034774 h 1811251"/>
                  <a:gd name="connsiteX4" fmla="*/ 253757 w 849679"/>
                  <a:gd name="connsiteY4" fmla="*/ 1086446 h 1811251"/>
                  <a:gd name="connsiteX5" fmla="*/ 228540 w 849679"/>
                  <a:gd name="connsiteY5" fmla="*/ 993458 h 1811251"/>
                  <a:gd name="connsiteX6" fmla="*/ 417493 w 849679"/>
                  <a:gd name="connsiteY6" fmla="*/ 0 h 1811251"/>
                  <a:gd name="connsiteX7" fmla="*/ 835431 w 849679"/>
                  <a:gd name="connsiteY7" fmla="*/ 71490 h 1811251"/>
                  <a:gd name="connsiteX8" fmla="*/ 485006 w 849679"/>
                  <a:gd name="connsiteY8" fmla="*/ 973183 h 1811251"/>
                  <a:gd name="connsiteX9" fmla="*/ 541767 w 849679"/>
                  <a:gd name="connsiteY9" fmla="*/ 1086000 h 1811251"/>
                  <a:gd name="connsiteX10" fmla="*/ 536717 w 849679"/>
                  <a:gd name="connsiteY10" fmla="*/ 1681058 h 1811251"/>
                  <a:gd name="connsiteX11" fmla="*/ 231633 w 849679"/>
                  <a:gd name="connsiteY11" fmla="*/ 1810750 h 1811251"/>
                  <a:gd name="connsiteX0" fmla="*/ 231633 w 852700"/>
                  <a:gd name="connsiteY0" fmla="*/ 1810750 h 1811251"/>
                  <a:gd name="connsiteX1" fmla="*/ 0 w 852700"/>
                  <a:gd name="connsiteY1" fmla="*/ 1690844 h 1811251"/>
                  <a:gd name="connsiteX2" fmla="*/ 355876 w 852700"/>
                  <a:gd name="connsiteY2" fmla="*/ 1019256 h 1811251"/>
                  <a:gd name="connsiteX3" fmla="*/ 319670 w 852700"/>
                  <a:gd name="connsiteY3" fmla="*/ 1034774 h 1811251"/>
                  <a:gd name="connsiteX4" fmla="*/ 253757 w 852700"/>
                  <a:gd name="connsiteY4" fmla="*/ 1086446 h 1811251"/>
                  <a:gd name="connsiteX5" fmla="*/ 228540 w 852700"/>
                  <a:gd name="connsiteY5" fmla="*/ 993458 h 1811251"/>
                  <a:gd name="connsiteX6" fmla="*/ 417493 w 852700"/>
                  <a:gd name="connsiteY6" fmla="*/ 0 h 1811251"/>
                  <a:gd name="connsiteX7" fmla="*/ 835431 w 852700"/>
                  <a:gd name="connsiteY7" fmla="*/ 71490 h 1811251"/>
                  <a:gd name="connsiteX8" fmla="*/ 546753 w 852700"/>
                  <a:gd name="connsiteY8" fmla="*/ 877132 h 1811251"/>
                  <a:gd name="connsiteX9" fmla="*/ 541767 w 852700"/>
                  <a:gd name="connsiteY9" fmla="*/ 1086000 h 1811251"/>
                  <a:gd name="connsiteX10" fmla="*/ 536717 w 852700"/>
                  <a:gd name="connsiteY10" fmla="*/ 1681058 h 1811251"/>
                  <a:gd name="connsiteX11" fmla="*/ 231633 w 852700"/>
                  <a:gd name="connsiteY11" fmla="*/ 1810750 h 1811251"/>
                  <a:gd name="connsiteX0" fmla="*/ 231633 w 852700"/>
                  <a:gd name="connsiteY0" fmla="*/ 1810750 h 1811251"/>
                  <a:gd name="connsiteX1" fmla="*/ 0 w 852700"/>
                  <a:gd name="connsiteY1" fmla="*/ 1690844 h 1811251"/>
                  <a:gd name="connsiteX2" fmla="*/ 319670 w 852700"/>
                  <a:gd name="connsiteY2" fmla="*/ 1034774 h 1811251"/>
                  <a:gd name="connsiteX3" fmla="*/ 253757 w 852700"/>
                  <a:gd name="connsiteY3" fmla="*/ 1086446 h 1811251"/>
                  <a:gd name="connsiteX4" fmla="*/ 228540 w 852700"/>
                  <a:gd name="connsiteY4" fmla="*/ 993458 h 1811251"/>
                  <a:gd name="connsiteX5" fmla="*/ 417493 w 852700"/>
                  <a:gd name="connsiteY5" fmla="*/ 0 h 1811251"/>
                  <a:gd name="connsiteX6" fmla="*/ 835431 w 852700"/>
                  <a:gd name="connsiteY6" fmla="*/ 71490 h 1811251"/>
                  <a:gd name="connsiteX7" fmla="*/ 546753 w 852700"/>
                  <a:gd name="connsiteY7" fmla="*/ 877132 h 1811251"/>
                  <a:gd name="connsiteX8" fmla="*/ 541767 w 852700"/>
                  <a:gd name="connsiteY8" fmla="*/ 1086000 h 1811251"/>
                  <a:gd name="connsiteX9" fmla="*/ 536717 w 852700"/>
                  <a:gd name="connsiteY9" fmla="*/ 1681058 h 1811251"/>
                  <a:gd name="connsiteX10" fmla="*/ 231633 w 852700"/>
                  <a:gd name="connsiteY10" fmla="*/ 1810750 h 1811251"/>
                  <a:gd name="connsiteX0" fmla="*/ 231633 w 852700"/>
                  <a:gd name="connsiteY0" fmla="*/ 1810750 h 1811251"/>
                  <a:gd name="connsiteX1" fmla="*/ 0 w 852700"/>
                  <a:gd name="connsiteY1" fmla="*/ 1690844 h 1811251"/>
                  <a:gd name="connsiteX2" fmla="*/ 319670 w 852700"/>
                  <a:gd name="connsiteY2" fmla="*/ 890698 h 1811251"/>
                  <a:gd name="connsiteX3" fmla="*/ 253757 w 852700"/>
                  <a:gd name="connsiteY3" fmla="*/ 1086446 h 1811251"/>
                  <a:gd name="connsiteX4" fmla="*/ 228540 w 852700"/>
                  <a:gd name="connsiteY4" fmla="*/ 993458 h 1811251"/>
                  <a:gd name="connsiteX5" fmla="*/ 417493 w 852700"/>
                  <a:gd name="connsiteY5" fmla="*/ 0 h 1811251"/>
                  <a:gd name="connsiteX6" fmla="*/ 835431 w 852700"/>
                  <a:gd name="connsiteY6" fmla="*/ 71490 h 1811251"/>
                  <a:gd name="connsiteX7" fmla="*/ 546753 w 852700"/>
                  <a:gd name="connsiteY7" fmla="*/ 877132 h 1811251"/>
                  <a:gd name="connsiteX8" fmla="*/ 541767 w 852700"/>
                  <a:gd name="connsiteY8" fmla="*/ 1086000 h 1811251"/>
                  <a:gd name="connsiteX9" fmla="*/ 536717 w 852700"/>
                  <a:gd name="connsiteY9" fmla="*/ 1681058 h 1811251"/>
                  <a:gd name="connsiteX10" fmla="*/ 231633 w 852700"/>
                  <a:gd name="connsiteY10" fmla="*/ 1810750 h 1811251"/>
                  <a:gd name="connsiteX0" fmla="*/ 231633 w 852700"/>
                  <a:gd name="connsiteY0" fmla="*/ 1810750 h 1811251"/>
                  <a:gd name="connsiteX1" fmla="*/ 0 w 852700"/>
                  <a:gd name="connsiteY1" fmla="*/ 1690844 h 1811251"/>
                  <a:gd name="connsiteX2" fmla="*/ 319670 w 852700"/>
                  <a:gd name="connsiteY2" fmla="*/ 890698 h 1811251"/>
                  <a:gd name="connsiteX3" fmla="*/ 228540 w 852700"/>
                  <a:gd name="connsiteY3" fmla="*/ 993458 h 1811251"/>
                  <a:gd name="connsiteX4" fmla="*/ 417493 w 852700"/>
                  <a:gd name="connsiteY4" fmla="*/ 0 h 1811251"/>
                  <a:gd name="connsiteX5" fmla="*/ 835431 w 852700"/>
                  <a:gd name="connsiteY5" fmla="*/ 71490 h 1811251"/>
                  <a:gd name="connsiteX6" fmla="*/ 546753 w 852700"/>
                  <a:gd name="connsiteY6" fmla="*/ 877132 h 1811251"/>
                  <a:gd name="connsiteX7" fmla="*/ 541767 w 852700"/>
                  <a:gd name="connsiteY7" fmla="*/ 1086000 h 1811251"/>
                  <a:gd name="connsiteX8" fmla="*/ 536717 w 852700"/>
                  <a:gd name="connsiteY8" fmla="*/ 1681058 h 1811251"/>
                  <a:gd name="connsiteX9" fmla="*/ 231633 w 852700"/>
                  <a:gd name="connsiteY9" fmla="*/ 1810750 h 1811251"/>
                  <a:gd name="connsiteX0" fmla="*/ 231633 w 852700"/>
                  <a:gd name="connsiteY0" fmla="*/ 1810750 h 1811251"/>
                  <a:gd name="connsiteX1" fmla="*/ 0 w 852700"/>
                  <a:gd name="connsiteY1" fmla="*/ 1690844 h 1811251"/>
                  <a:gd name="connsiteX2" fmla="*/ 319670 w 852700"/>
                  <a:gd name="connsiteY2" fmla="*/ 890698 h 1811251"/>
                  <a:gd name="connsiteX3" fmla="*/ 139349 w 852700"/>
                  <a:gd name="connsiteY3" fmla="*/ 828800 h 1811251"/>
                  <a:gd name="connsiteX4" fmla="*/ 417493 w 852700"/>
                  <a:gd name="connsiteY4" fmla="*/ 0 h 1811251"/>
                  <a:gd name="connsiteX5" fmla="*/ 835431 w 852700"/>
                  <a:gd name="connsiteY5" fmla="*/ 71490 h 1811251"/>
                  <a:gd name="connsiteX6" fmla="*/ 546753 w 852700"/>
                  <a:gd name="connsiteY6" fmla="*/ 877132 h 1811251"/>
                  <a:gd name="connsiteX7" fmla="*/ 541767 w 852700"/>
                  <a:gd name="connsiteY7" fmla="*/ 1086000 h 1811251"/>
                  <a:gd name="connsiteX8" fmla="*/ 536717 w 852700"/>
                  <a:gd name="connsiteY8" fmla="*/ 1681058 h 1811251"/>
                  <a:gd name="connsiteX9" fmla="*/ 231633 w 852700"/>
                  <a:gd name="connsiteY9" fmla="*/ 1810750 h 1811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700" h="1811251">
                    <a:moveTo>
                      <a:pt x="231633" y="1810750"/>
                    </a:moveTo>
                    <a:cubicBezTo>
                      <a:pt x="144629" y="1805448"/>
                      <a:pt x="69867" y="1758546"/>
                      <a:pt x="0" y="1690844"/>
                    </a:cubicBezTo>
                    <a:lnTo>
                      <a:pt x="319670" y="890698"/>
                    </a:lnTo>
                    <a:cubicBezTo>
                      <a:pt x="357760" y="774467"/>
                      <a:pt x="123045" y="977250"/>
                      <a:pt x="139349" y="828800"/>
                    </a:cubicBezTo>
                    <a:lnTo>
                      <a:pt x="417493" y="0"/>
                    </a:lnTo>
                    <a:lnTo>
                      <a:pt x="835431" y="71490"/>
                    </a:lnTo>
                    <a:cubicBezTo>
                      <a:pt x="916157" y="889932"/>
                      <a:pt x="695883" y="828546"/>
                      <a:pt x="546753" y="877132"/>
                    </a:cubicBezTo>
                    <a:lnTo>
                      <a:pt x="541767" y="1086000"/>
                    </a:lnTo>
                    <a:cubicBezTo>
                      <a:pt x="623325" y="1338187"/>
                      <a:pt x="587366" y="1561012"/>
                      <a:pt x="536717" y="1681058"/>
                    </a:cubicBezTo>
                    <a:cubicBezTo>
                      <a:pt x="417883" y="1779754"/>
                      <a:pt x="318637" y="1816052"/>
                      <a:pt x="231633" y="1810750"/>
                    </a:cubicBezTo>
                    <a:close/>
                  </a:path>
                </a:pathLst>
              </a:custGeom>
              <a:gradFill rotWithShape="1">
                <a:gsLst>
                  <a:gs pos="0">
                    <a:srgbClr val="FFFCF9">
                      <a:alpha val="44000"/>
                    </a:srgbClr>
                  </a:gs>
                  <a:gs pos="100000">
                    <a:srgbClr val="FFFFFF">
                      <a:alpha val="0"/>
                    </a:srgbClr>
                  </a:gs>
                </a:gsLst>
                <a:lin ang="18480000"/>
              </a:gra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noAutofit/>
              </a:bodyPr>
              <a:lstStyle/>
              <a:p>
                <a:endParaRPr lang="en-US" dirty="0">
                  <a:solidFill>
                    <a:schemeClr val="bg1">
                      <a:lumMod val="85000"/>
                    </a:schemeClr>
                  </a:solidFill>
                  <a:cs typeface="+mn-ea"/>
                  <a:sym typeface="+mn-lt"/>
                </a:endParaRPr>
              </a:p>
            </p:txBody>
          </p:sp>
        </p:grpSp>
      </p:grpSp>
    </p:spTree>
    <p:extLst>
      <p:ext uri="{BB962C8B-B14F-4D97-AF65-F5344CB8AC3E}">
        <p14:creationId xmlns:p14="http://schemas.microsoft.com/office/powerpoint/2010/main" val="3027020152"/>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65"/>
                                        </p:tgtEl>
                                        <p:attrNameLst>
                                          <p:attrName>style.visibility</p:attrName>
                                        </p:attrNameLst>
                                      </p:cBhvr>
                                      <p:to>
                                        <p:strVal val="visible"/>
                                      </p:to>
                                    </p:set>
                                    <p:animEffect transition="in" filter="wheel(1)">
                                      <p:cBhvr>
                                        <p:cTn id="11" dur="2000"/>
                                        <p:tgtEl>
                                          <p:spTgt spid="65"/>
                                        </p:tgtEl>
                                      </p:cBhvr>
                                    </p:animEffect>
                                  </p:childTnLst>
                                </p:cTn>
                              </p:par>
                            </p:childTnLst>
                          </p:cTn>
                        </p:par>
                        <p:par>
                          <p:cTn id="12" fill="hold">
                            <p:stCondLst>
                              <p:cond delay="2500"/>
                            </p:stCondLst>
                            <p:childTnLst>
                              <p:par>
                                <p:cTn id="13" presetID="42"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par>
                          <p:cTn id="18" fill="hold">
                            <p:stCondLst>
                              <p:cond delay="3500"/>
                            </p:stCondLst>
                            <p:childTnLst>
                              <p:par>
                                <p:cTn id="19" presetID="42" presetClass="entr" presetSubtype="0" fill="hold"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1000"/>
                                        <p:tgtEl>
                                          <p:spTgt spid="36"/>
                                        </p:tgtEl>
                                      </p:cBhvr>
                                    </p:animEffect>
                                    <p:anim calcmode="lin" valueType="num">
                                      <p:cBhvr>
                                        <p:cTn id="22" dur="1000" fill="hold"/>
                                        <p:tgtEl>
                                          <p:spTgt spid="36"/>
                                        </p:tgtEl>
                                        <p:attrNameLst>
                                          <p:attrName>ppt_x</p:attrName>
                                        </p:attrNameLst>
                                      </p:cBhvr>
                                      <p:tavLst>
                                        <p:tav tm="0">
                                          <p:val>
                                            <p:strVal val="#ppt_x"/>
                                          </p:val>
                                        </p:tav>
                                        <p:tav tm="100000">
                                          <p:val>
                                            <p:strVal val="#ppt_x"/>
                                          </p:val>
                                        </p:tav>
                                      </p:tavLst>
                                    </p:anim>
                                    <p:anim calcmode="lin" valueType="num">
                                      <p:cBhvr>
                                        <p:cTn id="23" dur="1000" fill="hold"/>
                                        <p:tgtEl>
                                          <p:spTgt spid="36"/>
                                        </p:tgtEl>
                                        <p:attrNameLst>
                                          <p:attrName>ppt_y</p:attrName>
                                        </p:attrNameLst>
                                      </p:cBhvr>
                                      <p:tavLst>
                                        <p:tav tm="0">
                                          <p:val>
                                            <p:strVal val="#ppt_y+.1"/>
                                          </p:val>
                                        </p:tav>
                                        <p:tav tm="100000">
                                          <p:val>
                                            <p:strVal val="#ppt_y"/>
                                          </p:val>
                                        </p:tav>
                                      </p:tavLst>
                                    </p:anim>
                                  </p:childTnLst>
                                </p:cTn>
                              </p:par>
                            </p:childTnLst>
                          </p:cTn>
                        </p:par>
                        <p:par>
                          <p:cTn id="24" fill="hold">
                            <p:stCondLst>
                              <p:cond delay="4500"/>
                            </p:stCondLst>
                            <p:childTnLst>
                              <p:par>
                                <p:cTn id="25" presetID="42" presetClass="entr" presetSubtype="0"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1000"/>
                                        <p:tgtEl>
                                          <p:spTgt spid="44"/>
                                        </p:tgtEl>
                                      </p:cBhvr>
                                    </p:animEffect>
                                    <p:anim calcmode="lin" valueType="num">
                                      <p:cBhvr>
                                        <p:cTn id="28" dur="1000" fill="hold"/>
                                        <p:tgtEl>
                                          <p:spTgt spid="44"/>
                                        </p:tgtEl>
                                        <p:attrNameLst>
                                          <p:attrName>ppt_x</p:attrName>
                                        </p:attrNameLst>
                                      </p:cBhvr>
                                      <p:tavLst>
                                        <p:tav tm="0">
                                          <p:val>
                                            <p:strVal val="#ppt_x"/>
                                          </p:val>
                                        </p:tav>
                                        <p:tav tm="100000">
                                          <p:val>
                                            <p:strVal val="#ppt_x"/>
                                          </p:val>
                                        </p:tav>
                                      </p:tavLst>
                                    </p:anim>
                                    <p:anim calcmode="lin" valueType="num">
                                      <p:cBhvr>
                                        <p:cTn id="29" dur="1000" fill="hold"/>
                                        <p:tgtEl>
                                          <p:spTgt spid="44"/>
                                        </p:tgtEl>
                                        <p:attrNameLst>
                                          <p:attrName>ppt_y</p:attrName>
                                        </p:attrNameLst>
                                      </p:cBhvr>
                                      <p:tavLst>
                                        <p:tav tm="0">
                                          <p:val>
                                            <p:strVal val="#ppt_y+.1"/>
                                          </p:val>
                                        </p:tav>
                                        <p:tav tm="100000">
                                          <p:val>
                                            <p:strVal val="#ppt_y"/>
                                          </p:val>
                                        </p:tav>
                                      </p:tavLst>
                                    </p:anim>
                                  </p:childTnLst>
                                </p:cTn>
                              </p:par>
                            </p:childTnLst>
                          </p:cTn>
                        </p:par>
                        <p:par>
                          <p:cTn id="30" fill="hold">
                            <p:stCondLst>
                              <p:cond delay="5500"/>
                            </p:stCondLst>
                            <p:childTnLst>
                              <p:par>
                                <p:cTn id="31" presetID="42" presetClass="entr" presetSubtype="0"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1000"/>
                                        <p:tgtEl>
                                          <p:spTgt spid="20"/>
                                        </p:tgtEl>
                                      </p:cBhvr>
                                    </p:animEffect>
                                    <p:anim calcmode="lin" valueType="num">
                                      <p:cBhvr>
                                        <p:cTn id="34" dur="1000" fill="hold"/>
                                        <p:tgtEl>
                                          <p:spTgt spid="20"/>
                                        </p:tgtEl>
                                        <p:attrNameLst>
                                          <p:attrName>ppt_x</p:attrName>
                                        </p:attrNameLst>
                                      </p:cBhvr>
                                      <p:tavLst>
                                        <p:tav tm="0">
                                          <p:val>
                                            <p:strVal val="#ppt_x"/>
                                          </p:val>
                                        </p:tav>
                                        <p:tav tm="100000">
                                          <p:val>
                                            <p:strVal val="#ppt_x"/>
                                          </p:val>
                                        </p:tav>
                                      </p:tavLst>
                                    </p:anim>
                                    <p:anim calcmode="lin" valueType="num">
                                      <p:cBhvr>
                                        <p:cTn id="35"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0" y="328363"/>
            <a:ext cx="5333878" cy="769041"/>
            <a:chOff x="0" y="328363"/>
            <a:chExt cx="5333878" cy="769041"/>
          </a:xfrm>
        </p:grpSpPr>
        <p:sp>
          <p:nvSpPr>
            <p:cNvPr id="30" name="Title 1"/>
            <p:cNvSpPr txBox="1">
              <a:spLocks/>
            </p:cNvSpPr>
            <p:nvPr/>
          </p:nvSpPr>
          <p:spPr>
            <a:xfrm>
              <a:off x="223200" y="328363"/>
              <a:ext cx="5110678" cy="642735"/>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zh-CN" altLang="en-US"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此处添加您的标题</a:t>
              </a:r>
              <a:endParaRPr lang="id-ID"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Title 1"/>
            <p:cNvSpPr txBox="1">
              <a:spLocks/>
            </p:cNvSpPr>
            <p:nvPr/>
          </p:nvSpPr>
          <p:spPr>
            <a:xfrm>
              <a:off x="275661" y="868804"/>
              <a:ext cx="4212557" cy="228600"/>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id-ID"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a:t>
              </a:r>
              <a:endParaRPr lang="en-US"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31"/>
            <p:cNvSpPr/>
            <p:nvPr/>
          </p:nvSpPr>
          <p:spPr>
            <a:xfrm>
              <a:off x="0" y="410400"/>
              <a:ext cx="223200" cy="6588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Freeform 9"/>
          <p:cNvSpPr>
            <a:spLocks/>
          </p:cNvSpPr>
          <p:nvPr/>
        </p:nvSpPr>
        <p:spPr bwMode="auto">
          <a:xfrm rot="5400000">
            <a:off x="6427881" y="1496111"/>
            <a:ext cx="3805161" cy="3870767"/>
          </a:xfrm>
          <a:custGeom>
            <a:avLst/>
            <a:gdLst>
              <a:gd name="T0" fmla="*/ 415 w 430"/>
              <a:gd name="T1" fmla="*/ 193 h 439"/>
              <a:gd name="T2" fmla="*/ 399 w 430"/>
              <a:gd name="T3" fmla="*/ 142 h 439"/>
              <a:gd name="T4" fmla="*/ 374 w 430"/>
              <a:gd name="T5" fmla="*/ 105 h 439"/>
              <a:gd name="T6" fmla="*/ 390 w 430"/>
              <a:gd name="T7" fmla="*/ 91 h 439"/>
              <a:gd name="T8" fmla="*/ 364 w 430"/>
              <a:gd name="T9" fmla="*/ 94 h 439"/>
              <a:gd name="T10" fmla="*/ 329 w 430"/>
              <a:gd name="T11" fmla="*/ 73 h 439"/>
              <a:gd name="T12" fmla="*/ 316 w 430"/>
              <a:gd name="T13" fmla="*/ 49 h 439"/>
              <a:gd name="T14" fmla="*/ 290 w 430"/>
              <a:gd name="T15" fmla="*/ 32 h 439"/>
              <a:gd name="T16" fmla="*/ 237 w 430"/>
              <a:gd name="T17" fmla="*/ 19 h 439"/>
              <a:gd name="T18" fmla="*/ 214 w 430"/>
              <a:gd name="T19" fmla="*/ 30 h 439"/>
              <a:gd name="T20" fmla="*/ 193 w 430"/>
              <a:gd name="T21" fmla="*/ 17 h 439"/>
              <a:gd name="T22" fmla="*/ 170 w 430"/>
              <a:gd name="T23" fmla="*/ 38 h 439"/>
              <a:gd name="T24" fmla="*/ 154 w 430"/>
              <a:gd name="T25" fmla="*/ 42 h 439"/>
              <a:gd name="T26" fmla="*/ 136 w 430"/>
              <a:gd name="T27" fmla="*/ 10 h 439"/>
              <a:gd name="T28" fmla="*/ 126 w 430"/>
              <a:gd name="T29" fmla="*/ 53 h 439"/>
              <a:gd name="T30" fmla="*/ 82 w 430"/>
              <a:gd name="T31" fmla="*/ 17 h 439"/>
              <a:gd name="T32" fmla="*/ 70 w 430"/>
              <a:gd name="T33" fmla="*/ 10 h 439"/>
              <a:gd name="T34" fmla="*/ 90 w 430"/>
              <a:gd name="T35" fmla="*/ 39 h 439"/>
              <a:gd name="T36" fmla="*/ 105 w 430"/>
              <a:gd name="T37" fmla="*/ 63 h 439"/>
              <a:gd name="T38" fmla="*/ 90 w 430"/>
              <a:gd name="T39" fmla="*/ 82 h 439"/>
              <a:gd name="T40" fmla="*/ 53 w 430"/>
              <a:gd name="T41" fmla="*/ 102 h 439"/>
              <a:gd name="T42" fmla="*/ 49 w 430"/>
              <a:gd name="T43" fmla="*/ 133 h 439"/>
              <a:gd name="T44" fmla="*/ 23 w 430"/>
              <a:gd name="T45" fmla="*/ 169 h 439"/>
              <a:gd name="T46" fmla="*/ 23 w 430"/>
              <a:gd name="T47" fmla="*/ 175 h 439"/>
              <a:gd name="T48" fmla="*/ 33 w 430"/>
              <a:gd name="T49" fmla="*/ 245 h 439"/>
              <a:gd name="T50" fmla="*/ 2 w 430"/>
              <a:gd name="T51" fmla="*/ 287 h 439"/>
              <a:gd name="T52" fmla="*/ 36 w 430"/>
              <a:gd name="T53" fmla="*/ 275 h 439"/>
              <a:gd name="T54" fmla="*/ 49 w 430"/>
              <a:gd name="T55" fmla="*/ 325 h 439"/>
              <a:gd name="T56" fmla="*/ 73 w 430"/>
              <a:gd name="T57" fmla="*/ 320 h 439"/>
              <a:gd name="T58" fmla="*/ 86 w 430"/>
              <a:gd name="T59" fmla="*/ 339 h 439"/>
              <a:gd name="T60" fmla="*/ 77 w 430"/>
              <a:gd name="T61" fmla="*/ 367 h 439"/>
              <a:gd name="T62" fmla="*/ 97 w 430"/>
              <a:gd name="T63" fmla="*/ 345 h 439"/>
              <a:gd name="T64" fmla="*/ 149 w 430"/>
              <a:gd name="T65" fmla="*/ 387 h 439"/>
              <a:gd name="T66" fmla="*/ 163 w 430"/>
              <a:gd name="T67" fmla="*/ 404 h 439"/>
              <a:gd name="T68" fmla="*/ 226 w 430"/>
              <a:gd name="T69" fmla="*/ 381 h 439"/>
              <a:gd name="T70" fmla="*/ 263 w 430"/>
              <a:gd name="T71" fmla="*/ 388 h 439"/>
              <a:gd name="T72" fmla="*/ 283 w 430"/>
              <a:gd name="T73" fmla="*/ 395 h 439"/>
              <a:gd name="T74" fmla="*/ 296 w 430"/>
              <a:gd name="T75" fmla="*/ 409 h 439"/>
              <a:gd name="T76" fmla="*/ 303 w 430"/>
              <a:gd name="T77" fmla="*/ 422 h 439"/>
              <a:gd name="T78" fmla="*/ 303 w 430"/>
              <a:gd name="T79" fmla="*/ 414 h 439"/>
              <a:gd name="T80" fmla="*/ 292 w 430"/>
              <a:gd name="T81" fmla="*/ 390 h 439"/>
              <a:gd name="T82" fmla="*/ 291 w 430"/>
              <a:gd name="T83" fmla="*/ 380 h 439"/>
              <a:gd name="T84" fmla="*/ 317 w 430"/>
              <a:gd name="T85" fmla="*/ 372 h 439"/>
              <a:gd name="T86" fmla="*/ 337 w 430"/>
              <a:gd name="T87" fmla="*/ 350 h 439"/>
              <a:gd name="T88" fmla="*/ 350 w 430"/>
              <a:gd name="T89" fmla="*/ 364 h 439"/>
              <a:gd name="T90" fmla="*/ 369 w 430"/>
              <a:gd name="T91" fmla="*/ 371 h 439"/>
              <a:gd name="T92" fmla="*/ 357 w 430"/>
              <a:gd name="T93" fmla="*/ 358 h 439"/>
              <a:gd name="T94" fmla="*/ 357 w 430"/>
              <a:gd name="T95" fmla="*/ 322 h 439"/>
              <a:gd name="T96" fmla="*/ 398 w 430"/>
              <a:gd name="T97" fmla="*/ 333 h 439"/>
              <a:gd name="T98" fmla="*/ 385 w 430"/>
              <a:gd name="T99" fmla="*/ 319 h 439"/>
              <a:gd name="T100" fmla="*/ 379 w 430"/>
              <a:gd name="T101" fmla="*/ 290 h 439"/>
              <a:gd name="T102" fmla="*/ 385 w 430"/>
              <a:gd name="T103" fmla="*/ 269 h 439"/>
              <a:gd name="T104" fmla="*/ 411 w 430"/>
              <a:gd name="T105" fmla="*/ 253 h 439"/>
              <a:gd name="T106" fmla="*/ 405 w 430"/>
              <a:gd name="T107" fmla="*/ 237 h 439"/>
              <a:gd name="T108" fmla="*/ 400 w 430"/>
              <a:gd name="T109" fmla="*/ 220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30" h="439">
                <a:moveTo>
                  <a:pt x="397" y="197"/>
                </a:moveTo>
                <a:cubicBezTo>
                  <a:pt x="397" y="197"/>
                  <a:pt x="398" y="197"/>
                  <a:pt x="398" y="197"/>
                </a:cubicBezTo>
                <a:cubicBezTo>
                  <a:pt x="398" y="197"/>
                  <a:pt x="398" y="197"/>
                  <a:pt x="399" y="197"/>
                </a:cubicBezTo>
                <a:cubicBezTo>
                  <a:pt x="400" y="197"/>
                  <a:pt x="400" y="197"/>
                  <a:pt x="400" y="197"/>
                </a:cubicBezTo>
                <a:cubicBezTo>
                  <a:pt x="402" y="196"/>
                  <a:pt x="404" y="195"/>
                  <a:pt x="404" y="194"/>
                </a:cubicBezTo>
                <a:cubicBezTo>
                  <a:pt x="404" y="194"/>
                  <a:pt x="409" y="193"/>
                  <a:pt x="415" y="193"/>
                </a:cubicBezTo>
                <a:cubicBezTo>
                  <a:pt x="422" y="193"/>
                  <a:pt x="428" y="193"/>
                  <a:pt x="429" y="192"/>
                </a:cubicBezTo>
                <a:cubicBezTo>
                  <a:pt x="430" y="191"/>
                  <a:pt x="430" y="189"/>
                  <a:pt x="430" y="188"/>
                </a:cubicBezTo>
                <a:cubicBezTo>
                  <a:pt x="429" y="187"/>
                  <a:pt x="412" y="183"/>
                  <a:pt x="407" y="184"/>
                </a:cubicBezTo>
                <a:cubicBezTo>
                  <a:pt x="402" y="184"/>
                  <a:pt x="394" y="176"/>
                  <a:pt x="392" y="170"/>
                </a:cubicBezTo>
                <a:cubicBezTo>
                  <a:pt x="390" y="164"/>
                  <a:pt x="388" y="159"/>
                  <a:pt x="388" y="159"/>
                </a:cubicBezTo>
                <a:cubicBezTo>
                  <a:pt x="389" y="159"/>
                  <a:pt x="394" y="143"/>
                  <a:pt x="399" y="142"/>
                </a:cubicBezTo>
                <a:cubicBezTo>
                  <a:pt x="405" y="142"/>
                  <a:pt x="409" y="141"/>
                  <a:pt x="410" y="141"/>
                </a:cubicBezTo>
                <a:cubicBezTo>
                  <a:pt x="410" y="141"/>
                  <a:pt x="400" y="131"/>
                  <a:pt x="394" y="131"/>
                </a:cubicBezTo>
                <a:cubicBezTo>
                  <a:pt x="389" y="132"/>
                  <a:pt x="384" y="132"/>
                  <a:pt x="384" y="131"/>
                </a:cubicBezTo>
                <a:cubicBezTo>
                  <a:pt x="384" y="130"/>
                  <a:pt x="372" y="123"/>
                  <a:pt x="371" y="120"/>
                </a:cubicBezTo>
                <a:cubicBezTo>
                  <a:pt x="370" y="117"/>
                  <a:pt x="370" y="114"/>
                  <a:pt x="370" y="113"/>
                </a:cubicBezTo>
                <a:cubicBezTo>
                  <a:pt x="370" y="112"/>
                  <a:pt x="373" y="107"/>
                  <a:pt x="374" y="105"/>
                </a:cubicBezTo>
                <a:cubicBezTo>
                  <a:pt x="376" y="103"/>
                  <a:pt x="378" y="102"/>
                  <a:pt x="379" y="102"/>
                </a:cubicBezTo>
                <a:cubicBezTo>
                  <a:pt x="379" y="102"/>
                  <a:pt x="388" y="92"/>
                  <a:pt x="392" y="92"/>
                </a:cubicBezTo>
                <a:cubicBezTo>
                  <a:pt x="395" y="91"/>
                  <a:pt x="399" y="91"/>
                  <a:pt x="400" y="91"/>
                </a:cubicBezTo>
                <a:cubicBezTo>
                  <a:pt x="401" y="91"/>
                  <a:pt x="402" y="91"/>
                  <a:pt x="402" y="90"/>
                </a:cubicBezTo>
                <a:cubicBezTo>
                  <a:pt x="402" y="90"/>
                  <a:pt x="399" y="89"/>
                  <a:pt x="396" y="89"/>
                </a:cubicBezTo>
                <a:cubicBezTo>
                  <a:pt x="394" y="89"/>
                  <a:pt x="391" y="90"/>
                  <a:pt x="390" y="91"/>
                </a:cubicBezTo>
                <a:cubicBezTo>
                  <a:pt x="390" y="92"/>
                  <a:pt x="388" y="93"/>
                  <a:pt x="386" y="93"/>
                </a:cubicBezTo>
                <a:cubicBezTo>
                  <a:pt x="384" y="93"/>
                  <a:pt x="382" y="92"/>
                  <a:pt x="382" y="92"/>
                </a:cubicBezTo>
                <a:cubicBezTo>
                  <a:pt x="382" y="91"/>
                  <a:pt x="380" y="91"/>
                  <a:pt x="379" y="91"/>
                </a:cubicBezTo>
                <a:cubicBezTo>
                  <a:pt x="377" y="91"/>
                  <a:pt x="375" y="91"/>
                  <a:pt x="375" y="92"/>
                </a:cubicBezTo>
                <a:cubicBezTo>
                  <a:pt x="375" y="92"/>
                  <a:pt x="372" y="93"/>
                  <a:pt x="370" y="93"/>
                </a:cubicBezTo>
                <a:cubicBezTo>
                  <a:pt x="367" y="93"/>
                  <a:pt x="364" y="93"/>
                  <a:pt x="364" y="94"/>
                </a:cubicBezTo>
                <a:cubicBezTo>
                  <a:pt x="364" y="94"/>
                  <a:pt x="355" y="91"/>
                  <a:pt x="354" y="89"/>
                </a:cubicBezTo>
                <a:cubicBezTo>
                  <a:pt x="354" y="87"/>
                  <a:pt x="353" y="86"/>
                  <a:pt x="352" y="86"/>
                </a:cubicBezTo>
                <a:cubicBezTo>
                  <a:pt x="352" y="86"/>
                  <a:pt x="352" y="85"/>
                  <a:pt x="352" y="84"/>
                </a:cubicBezTo>
                <a:cubicBezTo>
                  <a:pt x="352" y="83"/>
                  <a:pt x="347" y="80"/>
                  <a:pt x="342" y="79"/>
                </a:cubicBezTo>
                <a:cubicBezTo>
                  <a:pt x="336" y="77"/>
                  <a:pt x="332" y="75"/>
                  <a:pt x="332" y="74"/>
                </a:cubicBezTo>
                <a:cubicBezTo>
                  <a:pt x="332" y="74"/>
                  <a:pt x="331" y="73"/>
                  <a:pt x="329" y="73"/>
                </a:cubicBezTo>
                <a:cubicBezTo>
                  <a:pt x="328" y="73"/>
                  <a:pt x="326" y="73"/>
                  <a:pt x="326" y="72"/>
                </a:cubicBezTo>
                <a:cubicBezTo>
                  <a:pt x="326" y="72"/>
                  <a:pt x="323" y="69"/>
                  <a:pt x="322" y="68"/>
                </a:cubicBezTo>
                <a:cubicBezTo>
                  <a:pt x="322" y="67"/>
                  <a:pt x="323" y="59"/>
                  <a:pt x="325" y="57"/>
                </a:cubicBezTo>
                <a:cubicBezTo>
                  <a:pt x="327" y="55"/>
                  <a:pt x="328" y="47"/>
                  <a:pt x="327" y="45"/>
                </a:cubicBezTo>
                <a:cubicBezTo>
                  <a:pt x="327" y="44"/>
                  <a:pt x="320" y="44"/>
                  <a:pt x="318" y="45"/>
                </a:cubicBezTo>
                <a:cubicBezTo>
                  <a:pt x="317" y="47"/>
                  <a:pt x="316" y="48"/>
                  <a:pt x="316" y="49"/>
                </a:cubicBezTo>
                <a:cubicBezTo>
                  <a:pt x="316" y="49"/>
                  <a:pt x="311" y="52"/>
                  <a:pt x="310" y="52"/>
                </a:cubicBezTo>
                <a:cubicBezTo>
                  <a:pt x="309" y="53"/>
                  <a:pt x="300" y="50"/>
                  <a:pt x="299" y="49"/>
                </a:cubicBezTo>
                <a:cubicBezTo>
                  <a:pt x="299" y="47"/>
                  <a:pt x="299" y="37"/>
                  <a:pt x="301" y="35"/>
                </a:cubicBezTo>
                <a:cubicBezTo>
                  <a:pt x="303" y="32"/>
                  <a:pt x="304" y="25"/>
                  <a:pt x="304" y="24"/>
                </a:cubicBezTo>
                <a:cubicBezTo>
                  <a:pt x="303" y="22"/>
                  <a:pt x="301" y="21"/>
                  <a:pt x="300" y="21"/>
                </a:cubicBezTo>
                <a:cubicBezTo>
                  <a:pt x="298" y="21"/>
                  <a:pt x="293" y="26"/>
                  <a:pt x="290" y="32"/>
                </a:cubicBezTo>
                <a:cubicBezTo>
                  <a:pt x="286" y="38"/>
                  <a:pt x="282" y="43"/>
                  <a:pt x="281" y="43"/>
                </a:cubicBezTo>
                <a:cubicBezTo>
                  <a:pt x="279" y="43"/>
                  <a:pt x="278" y="42"/>
                  <a:pt x="278" y="41"/>
                </a:cubicBezTo>
                <a:cubicBezTo>
                  <a:pt x="278" y="40"/>
                  <a:pt x="270" y="38"/>
                  <a:pt x="269" y="36"/>
                </a:cubicBezTo>
                <a:cubicBezTo>
                  <a:pt x="269" y="35"/>
                  <a:pt x="266" y="34"/>
                  <a:pt x="263" y="34"/>
                </a:cubicBezTo>
                <a:cubicBezTo>
                  <a:pt x="259" y="34"/>
                  <a:pt x="251" y="25"/>
                  <a:pt x="248" y="22"/>
                </a:cubicBezTo>
                <a:cubicBezTo>
                  <a:pt x="246" y="18"/>
                  <a:pt x="238" y="18"/>
                  <a:pt x="237" y="19"/>
                </a:cubicBezTo>
                <a:cubicBezTo>
                  <a:pt x="236" y="20"/>
                  <a:pt x="235" y="21"/>
                  <a:pt x="235" y="22"/>
                </a:cubicBezTo>
                <a:cubicBezTo>
                  <a:pt x="235" y="22"/>
                  <a:pt x="234" y="23"/>
                  <a:pt x="232" y="23"/>
                </a:cubicBezTo>
                <a:cubicBezTo>
                  <a:pt x="231" y="23"/>
                  <a:pt x="228" y="25"/>
                  <a:pt x="228" y="26"/>
                </a:cubicBezTo>
                <a:cubicBezTo>
                  <a:pt x="228" y="26"/>
                  <a:pt x="226" y="26"/>
                  <a:pt x="225" y="26"/>
                </a:cubicBezTo>
                <a:cubicBezTo>
                  <a:pt x="224" y="26"/>
                  <a:pt x="222" y="29"/>
                  <a:pt x="221" y="29"/>
                </a:cubicBezTo>
                <a:cubicBezTo>
                  <a:pt x="221" y="30"/>
                  <a:pt x="218" y="30"/>
                  <a:pt x="214" y="30"/>
                </a:cubicBezTo>
                <a:cubicBezTo>
                  <a:pt x="211" y="30"/>
                  <a:pt x="207" y="27"/>
                  <a:pt x="205" y="23"/>
                </a:cubicBezTo>
                <a:cubicBezTo>
                  <a:pt x="205" y="23"/>
                  <a:pt x="205" y="23"/>
                  <a:pt x="205" y="19"/>
                </a:cubicBezTo>
                <a:cubicBezTo>
                  <a:pt x="205" y="17"/>
                  <a:pt x="205" y="17"/>
                  <a:pt x="205" y="17"/>
                </a:cubicBezTo>
                <a:cubicBezTo>
                  <a:pt x="206" y="14"/>
                  <a:pt x="205" y="12"/>
                  <a:pt x="205" y="13"/>
                </a:cubicBezTo>
                <a:cubicBezTo>
                  <a:pt x="205" y="13"/>
                  <a:pt x="205" y="13"/>
                  <a:pt x="205" y="13"/>
                </a:cubicBezTo>
                <a:cubicBezTo>
                  <a:pt x="205" y="12"/>
                  <a:pt x="195" y="14"/>
                  <a:pt x="193" y="17"/>
                </a:cubicBezTo>
                <a:cubicBezTo>
                  <a:pt x="191" y="19"/>
                  <a:pt x="189" y="21"/>
                  <a:pt x="187" y="21"/>
                </a:cubicBezTo>
                <a:cubicBezTo>
                  <a:pt x="186" y="21"/>
                  <a:pt x="185" y="21"/>
                  <a:pt x="185" y="22"/>
                </a:cubicBezTo>
                <a:cubicBezTo>
                  <a:pt x="185" y="22"/>
                  <a:pt x="182" y="25"/>
                  <a:pt x="180" y="25"/>
                </a:cubicBezTo>
                <a:cubicBezTo>
                  <a:pt x="179" y="25"/>
                  <a:pt x="175" y="29"/>
                  <a:pt x="174" y="32"/>
                </a:cubicBezTo>
                <a:cubicBezTo>
                  <a:pt x="173" y="35"/>
                  <a:pt x="172" y="37"/>
                  <a:pt x="171" y="37"/>
                </a:cubicBezTo>
                <a:cubicBezTo>
                  <a:pt x="171" y="37"/>
                  <a:pt x="170" y="38"/>
                  <a:pt x="170" y="38"/>
                </a:cubicBezTo>
                <a:cubicBezTo>
                  <a:pt x="170" y="39"/>
                  <a:pt x="168" y="39"/>
                  <a:pt x="167" y="40"/>
                </a:cubicBezTo>
                <a:cubicBezTo>
                  <a:pt x="166" y="40"/>
                  <a:pt x="165" y="41"/>
                  <a:pt x="165" y="42"/>
                </a:cubicBezTo>
                <a:cubicBezTo>
                  <a:pt x="165" y="42"/>
                  <a:pt x="164" y="43"/>
                  <a:pt x="162" y="43"/>
                </a:cubicBezTo>
                <a:cubicBezTo>
                  <a:pt x="161" y="43"/>
                  <a:pt x="159" y="43"/>
                  <a:pt x="159" y="43"/>
                </a:cubicBezTo>
                <a:cubicBezTo>
                  <a:pt x="159" y="44"/>
                  <a:pt x="158" y="44"/>
                  <a:pt x="157" y="44"/>
                </a:cubicBezTo>
                <a:cubicBezTo>
                  <a:pt x="155" y="44"/>
                  <a:pt x="154" y="42"/>
                  <a:pt x="154" y="42"/>
                </a:cubicBezTo>
                <a:cubicBezTo>
                  <a:pt x="154" y="41"/>
                  <a:pt x="153" y="41"/>
                  <a:pt x="152" y="41"/>
                </a:cubicBezTo>
                <a:cubicBezTo>
                  <a:pt x="151" y="41"/>
                  <a:pt x="148" y="38"/>
                  <a:pt x="147" y="36"/>
                </a:cubicBezTo>
                <a:cubicBezTo>
                  <a:pt x="146" y="35"/>
                  <a:pt x="145" y="34"/>
                  <a:pt x="144" y="34"/>
                </a:cubicBezTo>
                <a:cubicBezTo>
                  <a:pt x="144" y="34"/>
                  <a:pt x="143" y="32"/>
                  <a:pt x="143" y="30"/>
                </a:cubicBezTo>
                <a:cubicBezTo>
                  <a:pt x="143" y="28"/>
                  <a:pt x="140" y="18"/>
                  <a:pt x="139" y="16"/>
                </a:cubicBezTo>
                <a:cubicBezTo>
                  <a:pt x="137" y="14"/>
                  <a:pt x="136" y="11"/>
                  <a:pt x="136" y="10"/>
                </a:cubicBezTo>
                <a:cubicBezTo>
                  <a:pt x="136" y="9"/>
                  <a:pt x="136" y="8"/>
                  <a:pt x="135" y="8"/>
                </a:cubicBezTo>
                <a:cubicBezTo>
                  <a:pt x="135" y="8"/>
                  <a:pt x="134" y="14"/>
                  <a:pt x="133" y="16"/>
                </a:cubicBezTo>
                <a:cubicBezTo>
                  <a:pt x="133" y="18"/>
                  <a:pt x="133" y="19"/>
                  <a:pt x="133" y="19"/>
                </a:cubicBezTo>
                <a:cubicBezTo>
                  <a:pt x="134" y="19"/>
                  <a:pt x="135" y="27"/>
                  <a:pt x="137" y="28"/>
                </a:cubicBezTo>
                <a:cubicBezTo>
                  <a:pt x="138" y="29"/>
                  <a:pt x="140" y="34"/>
                  <a:pt x="140" y="40"/>
                </a:cubicBezTo>
                <a:cubicBezTo>
                  <a:pt x="140" y="45"/>
                  <a:pt x="130" y="51"/>
                  <a:pt x="126" y="53"/>
                </a:cubicBezTo>
                <a:cubicBezTo>
                  <a:pt x="123" y="55"/>
                  <a:pt x="103" y="55"/>
                  <a:pt x="102" y="52"/>
                </a:cubicBezTo>
                <a:cubicBezTo>
                  <a:pt x="101" y="50"/>
                  <a:pt x="100" y="47"/>
                  <a:pt x="100" y="46"/>
                </a:cubicBezTo>
                <a:cubicBezTo>
                  <a:pt x="100" y="45"/>
                  <a:pt x="99" y="44"/>
                  <a:pt x="98" y="44"/>
                </a:cubicBezTo>
                <a:cubicBezTo>
                  <a:pt x="97" y="44"/>
                  <a:pt x="91" y="28"/>
                  <a:pt x="89" y="26"/>
                </a:cubicBezTo>
                <a:cubicBezTo>
                  <a:pt x="87" y="24"/>
                  <a:pt x="85" y="22"/>
                  <a:pt x="84" y="21"/>
                </a:cubicBezTo>
                <a:cubicBezTo>
                  <a:pt x="83" y="20"/>
                  <a:pt x="82" y="18"/>
                  <a:pt x="82" y="17"/>
                </a:cubicBezTo>
                <a:cubicBezTo>
                  <a:pt x="82" y="16"/>
                  <a:pt x="73" y="12"/>
                  <a:pt x="70" y="7"/>
                </a:cubicBezTo>
                <a:cubicBezTo>
                  <a:pt x="67" y="2"/>
                  <a:pt x="65" y="0"/>
                  <a:pt x="65" y="1"/>
                </a:cubicBezTo>
                <a:cubicBezTo>
                  <a:pt x="66" y="2"/>
                  <a:pt x="66" y="3"/>
                  <a:pt x="67" y="3"/>
                </a:cubicBezTo>
                <a:cubicBezTo>
                  <a:pt x="67" y="3"/>
                  <a:pt x="68" y="4"/>
                  <a:pt x="68" y="5"/>
                </a:cubicBezTo>
                <a:cubicBezTo>
                  <a:pt x="68" y="6"/>
                  <a:pt x="68" y="7"/>
                  <a:pt x="69" y="8"/>
                </a:cubicBezTo>
                <a:cubicBezTo>
                  <a:pt x="69" y="8"/>
                  <a:pt x="70" y="9"/>
                  <a:pt x="70" y="10"/>
                </a:cubicBezTo>
                <a:cubicBezTo>
                  <a:pt x="70" y="11"/>
                  <a:pt x="72" y="12"/>
                  <a:pt x="72" y="12"/>
                </a:cubicBezTo>
                <a:cubicBezTo>
                  <a:pt x="73" y="12"/>
                  <a:pt x="73" y="13"/>
                  <a:pt x="73" y="14"/>
                </a:cubicBezTo>
                <a:cubicBezTo>
                  <a:pt x="73" y="15"/>
                  <a:pt x="78" y="18"/>
                  <a:pt x="79" y="19"/>
                </a:cubicBezTo>
                <a:cubicBezTo>
                  <a:pt x="80" y="20"/>
                  <a:pt x="80" y="22"/>
                  <a:pt x="80" y="23"/>
                </a:cubicBezTo>
                <a:cubicBezTo>
                  <a:pt x="80" y="24"/>
                  <a:pt x="89" y="34"/>
                  <a:pt x="89" y="36"/>
                </a:cubicBezTo>
                <a:cubicBezTo>
                  <a:pt x="89" y="38"/>
                  <a:pt x="90" y="39"/>
                  <a:pt x="90" y="39"/>
                </a:cubicBezTo>
                <a:cubicBezTo>
                  <a:pt x="91" y="39"/>
                  <a:pt x="92" y="44"/>
                  <a:pt x="94" y="45"/>
                </a:cubicBezTo>
                <a:cubicBezTo>
                  <a:pt x="95" y="46"/>
                  <a:pt x="97" y="48"/>
                  <a:pt x="97" y="50"/>
                </a:cubicBezTo>
                <a:cubicBezTo>
                  <a:pt x="97" y="52"/>
                  <a:pt x="97" y="54"/>
                  <a:pt x="98" y="54"/>
                </a:cubicBezTo>
                <a:cubicBezTo>
                  <a:pt x="99" y="55"/>
                  <a:pt x="100" y="56"/>
                  <a:pt x="100" y="56"/>
                </a:cubicBezTo>
                <a:cubicBezTo>
                  <a:pt x="100" y="57"/>
                  <a:pt x="101" y="57"/>
                  <a:pt x="101" y="57"/>
                </a:cubicBezTo>
                <a:cubicBezTo>
                  <a:pt x="102" y="57"/>
                  <a:pt x="104" y="63"/>
                  <a:pt x="105" y="63"/>
                </a:cubicBezTo>
                <a:cubicBezTo>
                  <a:pt x="105" y="64"/>
                  <a:pt x="106" y="66"/>
                  <a:pt x="106" y="68"/>
                </a:cubicBezTo>
                <a:cubicBezTo>
                  <a:pt x="106" y="70"/>
                  <a:pt x="105" y="71"/>
                  <a:pt x="105" y="71"/>
                </a:cubicBezTo>
                <a:cubicBezTo>
                  <a:pt x="104" y="71"/>
                  <a:pt x="104" y="72"/>
                  <a:pt x="104" y="73"/>
                </a:cubicBezTo>
                <a:cubicBezTo>
                  <a:pt x="104" y="74"/>
                  <a:pt x="99" y="78"/>
                  <a:pt x="98" y="79"/>
                </a:cubicBezTo>
                <a:cubicBezTo>
                  <a:pt x="97" y="79"/>
                  <a:pt x="97" y="81"/>
                  <a:pt x="97" y="81"/>
                </a:cubicBezTo>
                <a:cubicBezTo>
                  <a:pt x="97" y="82"/>
                  <a:pt x="94" y="82"/>
                  <a:pt x="90" y="82"/>
                </a:cubicBezTo>
                <a:cubicBezTo>
                  <a:pt x="87" y="82"/>
                  <a:pt x="83" y="83"/>
                  <a:pt x="81" y="85"/>
                </a:cubicBezTo>
                <a:cubicBezTo>
                  <a:pt x="80" y="86"/>
                  <a:pt x="79" y="89"/>
                  <a:pt x="79" y="90"/>
                </a:cubicBezTo>
                <a:cubicBezTo>
                  <a:pt x="79" y="92"/>
                  <a:pt x="79" y="93"/>
                  <a:pt x="80" y="93"/>
                </a:cubicBezTo>
                <a:cubicBezTo>
                  <a:pt x="80" y="93"/>
                  <a:pt x="79" y="103"/>
                  <a:pt x="77" y="105"/>
                </a:cubicBezTo>
                <a:cubicBezTo>
                  <a:pt x="75" y="106"/>
                  <a:pt x="66" y="106"/>
                  <a:pt x="64" y="105"/>
                </a:cubicBezTo>
                <a:cubicBezTo>
                  <a:pt x="62" y="103"/>
                  <a:pt x="57" y="102"/>
                  <a:pt x="53" y="102"/>
                </a:cubicBezTo>
                <a:cubicBezTo>
                  <a:pt x="50" y="102"/>
                  <a:pt x="46" y="103"/>
                  <a:pt x="46" y="104"/>
                </a:cubicBezTo>
                <a:cubicBezTo>
                  <a:pt x="46" y="105"/>
                  <a:pt x="58" y="109"/>
                  <a:pt x="62" y="111"/>
                </a:cubicBezTo>
                <a:cubicBezTo>
                  <a:pt x="65" y="113"/>
                  <a:pt x="66" y="122"/>
                  <a:pt x="65" y="123"/>
                </a:cubicBezTo>
                <a:cubicBezTo>
                  <a:pt x="65" y="124"/>
                  <a:pt x="64" y="126"/>
                  <a:pt x="64" y="126"/>
                </a:cubicBezTo>
                <a:cubicBezTo>
                  <a:pt x="64" y="127"/>
                  <a:pt x="57" y="127"/>
                  <a:pt x="49" y="126"/>
                </a:cubicBezTo>
                <a:cubicBezTo>
                  <a:pt x="49" y="126"/>
                  <a:pt x="49" y="126"/>
                  <a:pt x="49" y="133"/>
                </a:cubicBezTo>
                <a:cubicBezTo>
                  <a:pt x="49" y="136"/>
                  <a:pt x="50" y="140"/>
                  <a:pt x="50" y="145"/>
                </a:cubicBezTo>
                <a:cubicBezTo>
                  <a:pt x="50" y="150"/>
                  <a:pt x="50" y="150"/>
                  <a:pt x="50" y="150"/>
                </a:cubicBezTo>
                <a:cubicBezTo>
                  <a:pt x="46" y="152"/>
                  <a:pt x="43" y="155"/>
                  <a:pt x="43" y="157"/>
                </a:cubicBezTo>
                <a:cubicBezTo>
                  <a:pt x="43" y="158"/>
                  <a:pt x="42" y="159"/>
                  <a:pt x="42" y="159"/>
                </a:cubicBezTo>
                <a:cubicBezTo>
                  <a:pt x="41" y="159"/>
                  <a:pt x="37" y="166"/>
                  <a:pt x="32" y="166"/>
                </a:cubicBezTo>
                <a:cubicBezTo>
                  <a:pt x="27" y="166"/>
                  <a:pt x="23" y="168"/>
                  <a:pt x="23" y="169"/>
                </a:cubicBezTo>
                <a:cubicBezTo>
                  <a:pt x="23" y="171"/>
                  <a:pt x="11" y="170"/>
                  <a:pt x="7" y="170"/>
                </a:cubicBezTo>
                <a:cubicBezTo>
                  <a:pt x="3" y="170"/>
                  <a:pt x="0" y="172"/>
                  <a:pt x="1" y="175"/>
                </a:cubicBezTo>
                <a:cubicBezTo>
                  <a:pt x="1" y="175"/>
                  <a:pt x="1" y="175"/>
                  <a:pt x="5" y="175"/>
                </a:cubicBezTo>
                <a:cubicBezTo>
                  <a:pt x="9" y="175"/>
                  <a:pt x="13" y="173"/>
                  <a:pt x="18" y="173"/>
                </a:cubicBezTo>
                <a:cubicBezTo>
                  <a:pt x="19" y="173"/>
                  <a:pt x="19" y="173"/>
                  <a:pt x="19" y="173"/>
                </a:cubicBezTo>
                <a:cubicBezTo>
                  <a:pt x="21" y="173"/>
                  <a:pt x="23" y="174"/>
                  <a:pt x="23" y="175"/>
                </a:cubicBezTo>
                <a:cubicBezTo>
                  <a:pt x="23" y="175"/>
                  <a:pt x="33" y="180"/>
                  <a:pt x="36" y="181"/>
                </a:cubicBezTo>
                <a:cubicBezTo>
                  <a:pt x="38" y="182"/>
                  <a:pt x="39" y="195"/>
                  <a:pt x="36" y="198"/>
                </a:cubicBezTo>
                <a:cubicBezTo>
                  <a:pt x="34" y="200"/>
                  <a:pt x="34" y="213"/>
                  <a:pt x="36" y="215"/>
                </a:cubicBezTo>
                <a:cubicBezTo>
                  <a:pt x="38" y="217"/>
                  <a:pt x="38" y="229"/>
                  <a:pt x="36" y="229"/>
                </a:cubicBezTo>
                <a:cubicBezTo>
                  <a:pt x="34" y="229"/>
                  <a:pt x="30" y="232"/>
                  <a:pt x="29" y="233"/>
                </a:cubicBezTo>
                <a:cubicBezTo>
                  <a:pt x="29" y="234"/>
                  <a:pt x="31" y="244"/>
                  <a:pt x="33" y="245"/>
                </a:cubicBezTo>
                <a:cubicBezTo>
                  <a:pt x="34" y="245"/>
                  <a:pt x="36" y="246"/>
                  <a:pt x="36" y="247"/>
                </a:cubicBezTo>
                <a:cubicBezTo>
                  <a:pt x="37" y="248"/>
                  <a:pt x="40" y="250"/>
                  <a:pt x="41" y="250"/>
                </a:cubicBezTo>
                <a:cubicBezTo>
                  <a:pt x="42" y="250"/>
                  <a:pt x="39" y="266"/>
                  <a:pt x="35" y="267"/>
                </a:cubicBezTo>
                <a:cubicBezTo>
                  <a:pt x="30" y="268"/>
                  <a:pt x="27" y="269"/>
                  <a:pt x="27" y="270"/>
                </a:cubicBezTo>
                <a:cubicBezTo>
                  <a:pt x="27" y="270"/>
                  <a:pt x="20" y="274"/>
                  <a:pt x="14" y="279"/>
                </a:cubicBezTo>
                <a:cubicBezTo>
                  <a:pt x="8" y="283"/>
                  <a:pt x="3" y="287"/>
                  <a:pt x="2" y="287"/>
                </a:cubicBezTo>
                <a:cubicBezTo>
                  <a:pt x="2" y="287"/>
                  <a:pt x="1" y="287"/>
                  <a:pt x="1" y="288"/>
                </a:cubicBezTo>
                <a:cubicBezTo>
                  <a:pt x="1" y="288"/>
                  <a:pt x="11" y="285"/>
                  <a:pt x="13" y="283"/>
                </a:cubicBezTo>
                <a:cubicBezTo>
                  <a:pt x="16" y="281"/>
                  <a:pt x="19" y="280"/>
                  <a:pt x="21" y="280"/>
                </a:cubicBezTo>
                <a:cubicBezTo>
                  <a:pt x="23" y="280"/>
                  <a:pt x="25" y="279"/>
                  <a:pt x="25" y="279"/>
                </a:cubicBezTo>
                <a:cubicBezTo>
                  <a:pt x="25" y="278"/>
                  <a:pt x="30" y="277"/>
                  <a:pt x="32" y="277"/>
                </a:cubicBezTo>
                <a:cubicBezTo>
                  <a:pt x="34" y="276"/>
                  <a:pt x="36" y="276"/>
                  <a:pt x="36" y="275"/>
                </a:cubicBezTo>
                <a:cubicBezTo>
                  <a:pt x="36" y="275"/>
                  <a:pt x="51" y="278"/>
                  <a:pt x="53" y="283"/>
                </a:cubicBezTo>
                <a:cubicBezTo>
                  <a:pt x="55" y="288"/>
                  <a:pt x="57" y="292"/>
                  <a:pt x="56" y="292"/>
                </a:cubicBezTo>
                <a:cubicBezTo>
                  <a:pt x="56" y="292"/>
                  <a:pt x="55" y="293"/>
                  <a:pt x="55" y="295"/>
                </a:cubicBezTo>
                <a:cubicBezTo>
                  <a:pt x="55" y="296"/>
                  <a:pt x="55" y="298"/>
                  <a:pt x="54" y="298"/>
                </a:cubicBezTo>
                <a:cubicBezTo>
                  <a:pt x="54" y="298"/>
                  <a:pt x="52" y="307"/>
                  <a:pt x="51" y="311"/>
                </a:cubicBezTo>
                <a:cubicBezTo>
                  <a:pt x="49" y="314"/>
                  <a:pt x="48" y="324"/>
                  <a:pt x="49" y="325"/>
                </a:cubicBezTo>
                <a:cubicBezTo>
                  <a:pt x="49" y="326"/>
                  <a:pt x="55" y="326"/>
                  <a:pt x="56" y="325"/>
                </a:cubicBezTo>
                <a:cubicBezTo>
                  <a:pt x="58" y="325"/>
                  <a:pt x="59" y="324"/>
                  <a:pt x="59" y="324"/>
                </a:cubicBezTo>
                <a:cubicBezTo>
                  <a:pt x="59" y="323"/>
                  <a:pt x="61" y="323"/>
                  <a:pt x="63" y="323"/>
                </a:cubicBezTo>
                <a:cubicBezTo>
                  <a:pt x="66" y="323"/>
                  <a:pt x="68" y="322"/>
                  <a:pt x="68" y="321"/>
                </a:cubicBezTo>
                <a:cubicBezTo>
                  <a:pt x="68" y="320"/>
                  <a:pt x="69" y="319"/>
                  <a:pt x="71" y="319"/>
                </a:cubicBezTo>
                <a:cubicBezTo>
                  <a:pt x="72" y="319"/>
                  <a:pt x="73" y="320"/>
                  <a:pt x="73" y="320"/>
                </a:cubicBezTo>
                <a:cubicBezTo>
                  <a:pt x="73" y="321"/>
                  <a:pt x="75" y="323"/>
                  <a:pt x="76" y="323"/>
                </a:cubicBezTo>
                <a:cubicBezTo>
                  <a:pt x="76" y="323"/>
                  <a:pt x="77" y="324"/>
                  <a:pt x="77" y="325"/>
                </a:cubicBezTo>
                <a:cubicBezTo>
                  <a:pt x="77" y="326"/>
                  <a:pt x="79" y="328"/>
                  <a:pt x="80" y="328"/>
                </a:cubicBezTo>
                <a:cubicBezTo>
                  <a:pt x="80" y="328"/>
                  <a:pt x="80" y="329"/>
                  <a:pt x="80" y="330"/>
                </a:cubicBezTo>
                <a:cubicBezTo>
                  <a:pt x="80" y="331"/>
                  <a:pt x="83" y="334"/>
                  <a:pt x="84" y="334"/>
                </a:cubicBezTo>
                <a:cubicBezTo>
                  <a:pt x="85" y="335"/>
                  <a:pt x="86" y="337"/>
                  <a:pt x="86" y="339"/>
                </a:cubicBezTo>
                <a:cubicBezTo>
                  <a:pt x="86" y="341"/>
                  <a:pt x="83" y="345"/>
                  <a:pt x="81" y="346"/>
                </a:cubicBezTo>
                <a:cubicBezTo>
                  <a:pt x="80" y="347"/>
                  <a:pt x="79" y="349"/>
                  <a:pt x="79" y="350"/>
                </a:cubicBezTo>
                <a:cubicBezTo>
                  <a:pt x="79" y="351"/>
                  <a:pt x="78" y="351"/>
                  <a:pt x="78" y="351"/>
                </a:cubicBezTo>
                <a:cubicBezTo>
                  <a:pt x="77" y="351"/>
                  <a:pt x="75" y="355"/>
                  <a:pt x="74" y="356"/>
                </a:cubicBezTo>
                <a:cubicBezTo>
                  <a:pt x="74" y="356"/>
                  <a:pt x="73" y="359"/>
                  <a:pt x="73" y="362"/>
                </a:cubicBezTo>
                <a:cubicBezTo>
                  <a:pt x="73" y="365"/>
                  <a:pt x="76" y="367"/>
                  <a:pt x="77" y="367"/>
                </a:cubicBezTo>
                <a:cubicBezTo>
                  <a:pt x="78" y="366"/>
                  <a:pt x="79" y="365"/>
                  <a:pt x="79" y="365"/>
                </a:cubicBezTo>
                <a:cubicBezTo>
                  <a:pt x="79" y="364"/>
                  <a:pt x="79" y="364"/>
                  <a:pt x="80" y="364"/>
                </a:cubicBezTo>
                <a:cubicBezTo>
                  <a:pt x="81" y="364"/>
                  <a:pt x="82" y="364"/>
                  <a:pt x="82" y="363"/>
                </a:cubicBezTo>
                <a:cubicBezTo>
                  <a:pt x="82" y="363"/>
                  <a:pt x="87" y="357"/>
                  <a:pt x="89" y="354"/>
                </a:cubicBezTo>
                <a:cubicBezTo>
                  <a:pt x="90" y="352"/>
                  <a:pt x="92" y="350"/>
                  <a:pt x="93" y="350"/>
                </a:cubicBezTo>
                <a:cubicBezTo>
                  <a:pt x="94" y="350"/>
                  <a:pt x="96" y="348"/>
                  <a:pt x="97" y="345"/>
                </a:cubicBezTo>
                <a:cubicBezTo>
                  <a:pt x="97" y="345"/>
                  <a:pt x="97" y="345"/>
                  <a:pt x="99" y="345"/>
                </a:cubicBezTo>
                <a:cubicBezTo>
                  <a:pt x="124" y="345"/>
                  <a:pt x="115" y="375"/>
                  <a:pt x="134" y="375"/>
                </a:cubicBezTo>
                <a:cubicBezTo>
                  <a:pt x="147" y="375"/>
                  <a:pt x="147" y="375"/>
                  <a:pt x="147" y="375"/>
                </a:cubicBezTo>
                <a:cubicBezTo>
                  <a:pt x="146" y="382"/>
                  <a:pt x="145" y="387"/>
                  <a:pt x="146" y="387"/>
                </a:cubicBezTo>
                <a:cubicBezTo>
                  <a:pt x="146" y="387"/>
                  <a:pt x="147" y="388"/>
                  <a:pt x="147" y="388"/>
                </a:cubicBezTo>
                <a:cubicBezTo>
                  <a:pt x="147" y="389"/>
                  <a:pt x="148" y="387"/>
                  <a:pt x="149" y="387"/>
                </a:cubicBezTo>
                <a:cubicBezTo>
                  <a:pt x="150" y="387"/>
                  <a:pt x="150" y="388"/>
                  <a:pt x="150" y="388"/>
                </a:cubicBezTo>
                <a:cubicBezTo>
                  <a:pt x="150" y="389"/>
                  <a:pt x="154" y="394"/>
                  <a:pt x="154" y="399"/>
                </a:cubicBezTo>
                <a:cubicBezTo>
                  <a:pt x="155" y="403"/>
                  <a:pt x="155" y="406"/>
                  <a:pt x="154" y="407"/>
                </a:cubicBezTo>
                <a:cubicBezTo>
                  <a:pt x="154" y="407"/>
                  <a:pt x="160" y="407"/>
                  <a:pt x="160" y="406"/>
                </a:cubicBezTo>
                <a:cubicBezTo>
                  <a:pt x="161" y="406"/>
                  <a:pt x="161" y="405"/>
                  <a:pt x="161" y="404"/>
                </a:cubicBezTo>
                <a:cubicBezTo>
                  <a:pt x="161" y="404"/>
                  <a:pt x="162" y="404"/>
                  <a:pt x="163" y="404"/>
                </a:cubicBezTo>
                <a:cubicBezTo>
                  <a:pt x="164" y="404"/>
                  <a:pt x="165" y="403"/>
                  <a:pt x="165" y="403"/>
                </a:cubicBezTo>
                <a:cubicBezTo>
                  <a:pt x="165" y="402"/>
                  <a:pt x="166" y="402"/>
                  <a:pt x="168" y="402"/>
                </a:cubicBezTo>
                <a:cubicBezTo>
                  <a:pt x="170" y="402"/>
                  <a:pt x="184" y="393"/>
                  <a:pt x="193" y="389"/>
                </a:cubicBezTo>
                <a:cubicBezTo>
                  <a:pt x="201" y="385"/>
                  <a:pt x="208" y="382"/>
                  <a:pt x="208" y="381"/>
                </a:cubicBezTo>
                <a:cubicBezTo>
                  <a:pt x="208" y="381"/>
                  <a:pt x="212" y="380"/>
                  <a:pt x="217" y="380"/>
                </a:cubicBezTo>
                <a:cubicBezTo>
                  <a:pt x="222" y="380"/>
                  <a:pt x="226" y="381"/>
                  <a:pt x="226" y="381"/>
                </a:cubicBezTo>
                <a:cubicBezTo>
                  <a:pt x="226" y="382"/>
                  <a:pt x="228" y="384"/>
                  <a:pt x="229" y="385"/>
                </a:cubicBezTo>
                <a:cubicBezTo>
                  <a:pt x="230" y="385"/>
                  <a:pt x="231" y="386"/>
                  <a:pt x="231" y="387"/>
                </a:cubicBezTo>
                <a:cubicBezTo>
                  <a:pt x="231" y="388"/>
                  <a:pt x="238" y="393"/>
                  <a:pt x="243" y="395"/>
                </a:cubicBezTo>
                <a:cubicBezTo>
                  <a:pt x="248" y="398"/>
                  <a:pt x="255" y="398"/>
                  <a:pt x="255" y="397"/>
                </a:cubicBezTo>
                <a:cubicBezTo>
                  <a:pt x="255" y="397"/>
                  <a:pt x="255" y="396"/>
                  <a:pt x="256" y="396"/>
                </a:cubicBezTo>
                <a:cubicBezTo>
                  <a:pt x="257" y="396"/>
                  <a:pt x="261" y="389"/>
                  <a:pt x="263" y="388"/>
                </a:cubicBezTo>
                <a:cubicBezTo>
                  <a:pt x="264" y="388"/>
                  <a:pt x="272" y="389"/>
                  <a:pt x="273" y="390"/>
                </a:cubicBezTo>
                <a:cubicBezTo>
                  <a:pt x="275" y="392"/>
                  <a:pt x="276" y="393"/>
                  <a:pt x="276" y="394"/>
                </a:cubicBezTo>
                <a:cubicBezTo>
                  <a:pt x="276" y="394"/>
                  <a:pt x="277" y="393"/>
                  <a:pt x="278" y="393"/>
                </a:cubicBezTo>
                <a:cubicBezTo>
                  <a:pt x="279" y="393"/>
                  <a:pt x="280" y="393"/>
                  <a:pt x="280" y="394"/>
                </a:cubicBezTo>
                <a:cubicBezTo>
                  <a:pt x="280" y="394"/>
                  <a:pt x="281" y="395"/>
                  <a:pt x="282" y="395"/>
                </a:cubicBezTo>
                <a:cubicBezTo>
                  <a:pt x="283" y="395"/>
                  <a:pt x="283" y="395"/>
                  <a:pt x="283" y="395"/>
                </a:cubicBezTo>
                <a:cubicBezTo>
                  <a:pt x="283" y="396"/>
                  <a:pt x="284" y="396"/>
                  <a:pt x="284" y="396"/>
                </a:cubicBezTo>
                <a:cubicBezTo>
                  <a:pt x="285" y="396"/>
                  <a:pt x="288" y="399"/>
                  <a:pt x="289" y="400"/>
                </a:cubicBezTo>
                <a:cubicBezTo>
                  <a:pt x="290" y="401"/>
                  <a:pt x="291" y="402"/>
                  <a:pt x="291" y="402"/>
                </a:cubicBezTo>
                <a:cubicBezTo>
                  <a:pt x="292" y="402"/>
                  <a:pt x="292" y="403"/>
                  <a:pt x="292" y="404"/>
                </a:cubicBezTo>
                <a:cubicBezTo>
                  <a:pt x="292" y="405"/>
                  <a:pt x="295" y="407"/>
                  <a:pt x="295" y="407"/>
                </a:cubicBezTo>
                <a:cubicBezTo>
                  <a:pt x="296" y="407"/>
                  <a:pt x="296" y="408"/>
                  <a:pt x="296" y="409"/>
                </a:cubicBezTo>
                <a:cubicBezTo>
                  <a:pt x="296" y="410"/>
                  <a:pt x="296" y="411"/>
                  <a:pt x="297" y="411"/>
                </a:cubicBezTo>
                <a:cubicBezTo>
                  <a:pt x="297" y="411"/>
                  <a:pt x="298" y="412"/>
                  <a:pt x="298" y="413"/>
                </a:cubicBezTo>
                <a:cubicBezTo>
                  <a:pt x="298" y="414"/>
                  <a:pt x="298" y="414"/>
                  <a:pt x="299" y="414"/>
                </a:cubicBezTo>
                <a:cubicBezTo>
                  <a:pt x="299" y="414"/>
                  <a:pt x="299" y="415"/>
                  <a:pt x="299" y="416"/>
                </a:cubicBezTo>
                <a:cubicBezTo>
                  <a:pt x="299" y="417"/>
                  <a:pt x="302" y="418"/>
                  <a:pt x="302" y="419"/>
                </a:cubicBezTo>
                <a:cubicBezTo>
                  <a:pt x="303" y="419"/>
                  <a:pt x="303" y="421"/>
                  <a:pt x="303" y="422"/>
                </a:cubicBezTo>
                <a:cubicBezTo>
                  <a:pt x="303" y="424"/>
                  <a:pt x="303" y="425"/>
                  <a:pt x="304" y="425"/>
                </a:cubicBezTo>
                <a:cubicBezTo>
                  <a:pt x="304" y="425"/>
                  <a:pt x="305" y="428"/>
                  <a:pt x="305" y="430"/>
                </a:cubicBezTo>
                <a:cubicBezTo>
                  <a:pt x="305" y="433"/>
                  <a:pt x="310" y="437"/>
                  <a:pt x="312" y="438"/>
                </a:cubicBezTo>
                <a:cubicBezTo>
                  <a:pt x="314" y="439"/>
                  <a:pt x="313" y="422"/>
                  <a:pt x="310" y="420"/>
                </a:cubicBezTo>
                <a:cubicBezTo>
                  <a:pt x="307" y="418"/>
                  <a:pt x="304" y="416"/>
                  <a:pt x="304" y="416"/>
                </a:cubicBezTo>
                <a:cubicBezTo>
                  <a:pt x="303" y="416"/>
                  <a:pt x="303" y="415"/>
                  <a:pt x="303" y="414"/>
                </a:cubicBezTo>
                <a:cubicBezTo>
                  <a:pt x="303" y="413"/>
                  <a:pt x="303" y="413"/>
                  <a:pt x="302" y="413"/>
                </a:cubicBezTo>
                <a:cubicBezTo>
                  <a:pt x="302" y="413"/>
                  <a:pt x="299" y="405"/>
                  <a:pt x="298" y="403"/>
                </a:cubicBezTo>
                <a:cubicBezTo>
                  <a:pt x="297" y="400"/>
                  <a:pt x="296" y="398"/>
                  <a:pt x="295" y="398"/>
                </a:cubicBezTo>
                <a:cubicBezTo>
                  <a:pt x="295" y="398"/>
                  <a:pt x="294" y="397"/>
                  <a:pt x="294" y="395"/>
                </a:cubicBezTo>
                <a:cubicBezTo>
                  <a:pt x="294" y="394"/>
                  <a:pt x="294" y="393"/>
                  <a:pt x="293" y="393"/>
                </a:cubicBezTo>
                <a:cubicBezTo>
                  <a:pt x="293" y="393"/>
                  <a:pt x="292" y="392"/>
                  <a:pt x="292" y="390"/>
                </a:cubicBezTo>
                <a:cubicBezTo>
                  <a:pt x="292" y="389"/>
                  <a:pt x="292" y="387"/>
                  <a:pt x="291" y="387"/>
                </a:cubicBezTo>
                <a:cubicBezTo>
                  <a:pt x="291" y="387"/>
                  <a:pt x="291" y="387"/>
                  <a:pt x="291" y="386"/>
                </a:cubicBezTo>
                <a:cubicBezTo>
                  <a:pt x="291" y="386"/>
                  <a:pt x="292" y="385"/>
                  <a:pt x="293" y="384"/>
                </a:cubicBezTo>
                <a:cubicBezTo>
                  <a:pt x="293" y="384"/>
                  <a:pt x="293" y="384"/>
                  <a:pt x="293" y="383"/>
                </a:cubicBezTo>
                <a:cubicBezTo>
                  <a:pt x="293" y="382"/>
                  <a:pt x="293" y="382"/>
                  <a:pt x="293" y="382"/>
                </a:cubicBezTo>
                <a:cubicBezTo>
                  <a:pt x="293" y="381"/>
                  <a:pt x="292" y="380"/>
                  <a:pt x="291" y="380"/>
                </a:cubicBezTo>
                <a:cubicBezTo>
                  <a:pt x="291" y="380"/>
                  <a:pt x="291" y="379"/>
                  <a:pt x="291" y="378"/>
                </a:cubicBezTo>
                <a:cubicBezTo>
                  <a:pt x="291" y="377"/>
                  <a:pt x="290" y="377"/>
                  <a:pt x="290" y="377"/>
                </a:cubicBezTo>
                <a:cubicBezTo>
                  <a:pt x="289" y="377"/>
                  <a:pt x="288" y="374"/>
                  <a:pt x="288" y="373"/>
                </a:cubicBezTo>
                <a:cubicBezTo>
                  <a:pt x="287" y="372"/>
                  <a:pt x="291" y="369"/>
                  <a:pt x="292" y="368"/>
                </a:cubicBezTo>
                <a:cubicBezTo>
                  <a:pt x="293" y="367"/>
                  <a:pt x="304" y="367"/>
                  <a:pt x="306" y="369"/>
                </a:cubicBezTo>
                <a:cubicBezTo>
                  <a:pt x="307" y="371"/>
                  <a:pt x="315" y="373"/>
                  <a:pt x="317" y="372"/>
                </a:cubicBezTo>
                <a:cubicBezTo>
                  <a:pt x="318" y="372"/>
                  <a:pt x="318" y="362"/>
                  <a:pt x="317" y="360"/>
                </a:cubicBezTo>
                <a:cubicBezTo>
                  <a:pt x="315" y="358"/>
                  <a:pt x="314" y="355"/>
                  <a:pt x="315" y="353"/>
                </a:cubicBezTo>
                <a:cubicBezTo>
                  <a:pt x="315" y="351"/>
                  <a:pt x="323" y="347"/>
                  <a:pt x="326" y="347"/>
                </a:cubicBezTo>
                <a:cubicBezTo>
                  <a:pt x="329" y="346"/>
                  <a:pt x="332" y="346"/>
                  <a:pt x="332" y="347"/>
                </a:cubicBezTo>
                <a:cubicBezTo>
                  <a:pt x="332" y="347"/>
                  <a:pt x="333" y="348"/>
                  <a:pt x="334" y="348"/>
                </a:cubicBezTo>
                <a:cubicBezTo>
                  <a:pt x="335" y="348"/>
                  <a:pt x="337" y="349"/>
                  <a:pt x="337" y="350"/>
                </a:cubicBezTo>
                <a:cubicBezTo>
                  <a:pt x="337" y="351"/>
                  <a:pt x="338" y="351"/>
                  <a:pt x="339" y="351"/>
                </a:cubicBezTo>
                <a:cubicBezTo>
                  <a:pt x="340" y="351"/>
                  <a:pt x="341" y="352"/>
                  <a:pt x="341" y="352"/>
                </a:cubicBezTo>
                <a:cubicBezTo>
                  <a:pt x="341" y="353"/>
                  <a:pt x="343" y="354"/>
                  <a:pt x="344" y="354"/>
                </a:cubicBezTo>
                <a:cubicBezTo>
                  <a:pt x="345" y="355"/>
                  <a:pt x="346" y="355"/>
                  <a:pt x="346" y="356"/>
                </a:cubicBezTo>
                <a:cubicBezTo>
                  <a:pt x="346" y="356"/>
                  <a:pt x="348" y="359"/>
                  <a:pt x="349" y="359"/>
                </a:cubicBezTo>
                <a:cubicBezTo>
                  <a:pt x="349" y="359"/>
                  <a:pt x="350" y="361"/>
                  <a:pt x="350" y="364"/>
                </a:cubicBezTo>
                <a:cubicBezTo>
                  <a:pt x="350" y="367"/>
                  <a:pt x="350" y="369"/>
                  <a:pt x="351" y="369"/>
                </a:cubicBezTo>
                <a:cubicBezTo>
                  <a:pt x="351" y="369"/>
                  <a:pt x="352" y="370"/>
                  <a:pt x="352" y="370"/>
                </a:cubicBezTo>
                <a:cubicBezTo>
                  <a:pt x="352" y="371"/>
                  <a:pt x="354" y="371"/>
                  <a:pt x="358" y="371"/>
                </a:cubicBezTo>
                <a:cubicBezTo>
                  <a:pt x="361" y="371"/>
                  <a:pt x="364" y="372"/>
                  <a:pt x="364" y="372"/>
                </a:cubicBezTo>
                <a:cubicBezTo>
                  <a:pt x="364" y="373"/>
                  <a:pt x="367" y="375"/>
                  <a:pt x="368" y="376"/>
                </a:cubicBezTo>
                <a:cubicBezTo>
                  <a:pt x="369" y="376"/>
                  <a:pt x="369" y="372"/>
                  <a:pt x="369" y="371"/>
                </a:cubicBezTo>
                <a:cubicBezTo>
                  <a:pt x="368" y="370"/>
                  <a:pt x="367" y="369"/>
                  <a:pt x="367" y="369"/>
                </a:cubicBezTo>
                <a:cubicBezTo>
                  <a:pt x="366" y="369"/>
                  <a:pt x="364" y="366"/>
                  <a:pt x="364" y="365"/>
                </a:cubicBezTo>
                <a:cubicBezTo>
                  <a:pt x="364" y="363"/>
                  <a:pt x="363" y="362"/>
                  <a:pt x="362" y="361"/>
                </a:cubicBezTo>
                <a:cubicBezTo>
                  <a:pt x="361" y="361"/>
                  <a:pt x="361" y="360"/>
                  <a:pt x="361" y="360"/>
                </a:cubicBezTo>
                <a:cubicBezTo>
                  <a:pt x="361" y="359"/>
                  <a:pt x="360" y="359"/>
                  <a:pt x="359" y="359"/>
                </a:cubicBezTo>
                <a:cubicBezTo>
                  <a:pt x="358" y="359"/>
                  <a:pt x="357" y="358"/>
                  <a:pt x="357" y="358"/>
                </a:cubicBezTo>
                <a:cubicBezTo>
                  <a:pt x="357" y="357"/>
                  <a:pt x="356" y="357"/>
                  <a:pt x="355" y="357"/>
                </a:cubicBezTo>
                <a:cubicBezTo>
                  <a:pt x="354" y="357"/>
                  <a:pt x="346" y="350"/>
                  <a:pt x="344" y="343"/>
                </a:cubicBezTo>
                <a:cubicBezTo>
                  <a:pt x="342" y="337"/>
                  <a:pt x="347" y="329"/>
                  <a:pt x="349" y="328"/>
                </a:cubicBezTo>
                <a:cubicBezTo>
                  <a:pt x="350" y="327"/>
                  <a:pt x="352" y="326"/>
                  <a:pt x="352" y="325"/>
                </a:cubicBezTo>
                <a:cubicBezTo>
                  <a:pt x="352" y="324"/>
                  <a:pt x="353" y="323"/>
                  <a:pt x="354" y="323"/>
                </a:cubicBezTo>
                <a:cubicBezTo>
                  <a:pt x="356" y="323"/>
                  <a:pt x="357" y="322"/>
                  <a:pt x="357" y="322"/>
                </a:cubicBezTo>
                <a:cubicBezTo>
                  <a:pt x="357" y="321"/>
                  <a:pt x="371" y="324"/>
                  <a:pt x="373" y="328"/>
                </a:cubicBezTo>
                <a:cubicBezTo>
                  <a:pt x="375" y="332"/>
                  <a:pt x="378" y="335"/>
                  <a:pt x="379" y="335"/>
                </a:cubicBezTo>
                <a:cubicBezTo>
                  <a:pt x="379" y="335"/>
                  <a:pt x="386" y="338"/>
                  <a:pt x="387" y="340"/>
                </a:cubicBezTo>
                <a:cubicBezTo>
                  <a:pt x="389" y="341"/>
                  <a:pt x="398" y="342"/>
                  <a:pt x="399" y="342"/>
                </a:cubicBezTo>
                <a:cubicBezTo>
                  <a:pt x="401" y="341"/>
                  <a:pt x="400" y="336"/>
                  <a:pt x="400" y="335"/>
                </a:cubicBezTo>
                <a:cubicBezTo>
                  <a:pt x="400" y="334"/>
                  <a:pt x="399" y="333"/>
                  <a:pt x="398" y="333"/>
                </a:cubicBezTo>
                <a:cubicBezTo>
                  <a:pt x="397" y="333"/>
                  <a:pt x="394" y="331"/>
                  <a:pt x="392" y="329"/>
                </a:cubicBezTo>
                <a:cubicBezTo>
                  <a:pt x="392" y="329"/>
                  <a:pt x="392" y="329"/>
                  <a:pt x="391" y="329"/>
                </a:cubicBezTo>
                <a:cubicBezTo>
                  <a:pt x="389" y="329"/>
                  <a:pt x="388" y="330"/>
                  <a:pt x="387" y="330"/>
                </a:cubicBezTo>
                <a:cubicBezTo>
                  <a:pt x="387" y="330"/>
                  <a:pt x="387" y="330"/>
                  <a:pt x="387" y="330"/>
                </a:cubicBezTo>
                <a:cubicBezTo>
                  <a:pt x="385" y="328"/>
                  <a:pt x="382" y="324"/>
                  <a:pt x="382" y="324"/>
                </a:cubicBezTo>
                <a:cubicBezTo>
                  <a:pt x="382" y="323"/>
                  <a:pt x="384" y="320"/>
                  <a:pt x="385" y="319"/>
                </a:cubicBezTo>
                <a:cubicBezTo>
                  <a:pt x="385" y="318"/>
                  <a:pt x="386" y="317"/>
                  <a:pt x="387" y="317"/>
                </a:cubicBezTo>
                <a:cubicBezTo>
                  <a:pt x="387" y="317"/>
                  <a:pt x="390" y="310"/>
                  <a:pt x="393" y="309"/>
                </a:cubicBezTo>
                <a:cubicBezTo>
                  <a:pt x="396" y="308"/>
                  <a:pt x="389" y="304"/>
                  <a:pt x="387" y="302"/>
                </a:cubicBezTo>
                <a:cubicBezTo>
                  <a:pt x="386" y="301"/>
                  <a:pt x="384" y="299"/>
                  <a:pt x="384" y="298"/>
                </a:cubicBezTo>
                <a:cubicBezTo>
                  <a:pt x="384" y="297"/>
                  <a:pt x="383" y="296"/>
                  <a:pt x="382" y="296"/>
                </a:cubicBezTo>
                <a:cubicBezTo>
                  <a:pt x="381" y="296"/>
                  <a:pt x="380" y="293"/>
                  <a:pt x="379" y="290"/>
                </a:cubicBezTo>
                <a:cubicBezTo>
                  <a:pt x="379" y="290"/>
                  <a:pt x="379" y="290"/>
                  <a:pt x="379" y="286"/>
                </a:cubicBezTo>
                <a:cubicBezTo>
                  <a:pt x="379" y="284"/>
                  <a:pt x="379" y="284"/>
                  <a:pt x="379" y="284"/>
                </a:cubicBezTo>
                <a:cubicBezTo>
                  <a:pt x="380" y="282"/>
                  <a:pt x="381" y="280"/>
                  <a:pt x="381" y="280"/>
                </a:cubicBezTo>
                <a:cubicBezTo>
                  <a:pt x="382" y="280"/>
                  <a:pt x="382" y="278"/>
                  <a:pt x="382" y="276"/>
                </a:cubicBezTo>
                <a:cubicBezTo>
                  <a:pt x="382" y="274"/>
                  <a:pt x="383" y="272"/>
                  <a:pt x="383" y="272"/>
                </a:cubicBezTo>
                <a:cubicBezTo>
                  <a:pt x="383" y="272"/>
                  <a:pt x="384" y="270"/>
                  <a:pt x="385" y="269"/>
                </a:cubicBezTo>
                <a:cubicBezTo>
                  <a:pt x="385" y="268"/>
                  <a:pt x="386" y="267"/>
                  <a:pt x="387" y="267"/>
                </a:cubicBezTo>
                <a:cubicBezTo>
                  <a:pt x="387" y="267"/>
                  <a:pt x="388" y="260"/>
                  <a:pt x="388" y="258"/>
                </a:cubicBezTo>
                <a:cubicBezTo>
                  <a:pt x="389" y="256"/>
                  <a:pt x="390" y="254"/>
                  <a:pt x="390" y="254"/>
                </a:cubicBezTo>
                <a:cubicBezTo>
                  <a:pt x="391" y="254"/>
                  <a:pt x="391" y="252"/>
                  <a:pt x="392" y="251"/>
                </a:cubicBezTo>
                <a:cubicBezTo>
                  <a:pt x="392" y="250"/>
                  <a:pt x="403" y="250"/>
                  <a:pt x="405" y="251"/>
                </a:cubicBezTo>
                <a:cubicBezTo>
                  <a:pt x="406" y="252"/>
                  <a:pt x="409" y="253"/>
                  <a:pt x="411" y="253"/>
                </a:cubicBezTo>
                <a:cubicBezTo>
                  <a:pt x="413" y="253"/>
                  <a:pt x="414" y="253"/>
                  <a:pt x="414" y="254"/>
                </a:cubicBezTo>
                <a:cubicBezTo>
                  <a:pt x="414" y="254"/>
                  <a:pt x="421" y="254"/>
                  <a:pt x="422" y="254"/>
                </a:cubicBezTo>
                <a:cubicBezTo>
                  <a:pt x="423" y="253"/>
                  <a:pt x="423" y="251"/>
                  <a:pt x="423" y="249"/>
                </a:cubicBezTo>
                <a:cubicBezTo>
                  <a:pt x="423" y="247"/>
                  <a:pt x="423" y="246"/>
                  <a:pt x="423" y="246"/>
                </a:cubicBezTo>
                <a:cubicBezTo>
                  <a:pt x="422" y="246"/>
                  <a:pt x="416" y="239"/>
                  <a:pt x="413" y="238"/>
                </a:cubicBezTo>
                <a:cubicBezTo>
                  <a:pt x="410" y="237"/>
                  <a:pt x="406" y="237"/>
                  <a:pt x="405" y="237"/>
                </a:cubicBezTo>
                <a:cubicBezTo>
                  <a:pt x="403" y="237"/>
                  <a:pt x="402" y="236"/>
                  <a:pt x="402" y="236"/>
                </a:cubicBezTo>
                <a:cubicBezTo>
                  <a:pt x="402" y="235"/>
                  <a:pt x="401" y="235"/>
                  <a:pt x="401" y="235"/>
                </a:cubicBezTo>
                <a:cubicBezTo>
                  <a:pt x="400" y="235"/>
                  <a:pt x="398" y="232"/>
                  <a:pt x="398" y="230"/>
                </a:cubicBezTo>
                <a:cubicBezTo>
                  <a:pt x="398" y="229"/>
                  <a:pt x="399" y="227"/>
                  <a:pt x="400" y="226"/>
                </a:cubicBezTo>
                <a:cubicBezTo>
                  <a:pt x="400" y="226"/>
                  <a:pt x="400" y="226"/>
                  <a:pt x="400" y="224"/>
                </a:cubicBezTo>
                <a:cubicBezTo>
                  <a:pt x="400" y="220"/>
                  <a:pt x="400" y="220"/>
                  <a:pt x="400" y="220"/>
                </a:cubicBezTo>
                <a:cubicBezTo>
                  <a:pt x="398" y="220"/>
                  <a:pt x="396" y="219"/>
                  <a:pt x="396" y="218"/>
                </a:cubicBezTo>
                <a:cubicBezTo>
                  <a:pt x="396" y="216"/>
                  <a:pt x="396" y="215"/>
                  <a:pt x="396" y="215"/>
                </a:cubicBezTo>
                <a:cubicBezTo>
                  <a:pt x="395" y="215"/>
                  <a:pt x="394" y="208"/>
                  <a:pt x="394" y="205"/>
                </a:cubicBezTo>
                <a:cubicBezTo>
                  <a:pt x="393" y="203"/>
                  <a:pt x="393" y="201"/>
                  <a:pt x="394" y="201"/>
                </a:cubicBezTo>
                <a:cubicBezTo>
                  <a:pt x="394" y="201"/>
                  <a:pt x="397" y="198"/>
                  <a:pt x="397" y="197"/>
                </a:cubicBezTo>
                <a:close/>
              </a:path>
            </a:pathLst>
          </a:custGeom>
          <a:solidFill>
            <a:schemeClr val="accent1">
              <a:alpha val="57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7" name="Freeform 9"/>
          <p:cNvSpPr>
            <a:spLocks/>
          </p:cNvSpPr>
          <p:nvPr/>
        </p:nvSpPr>
        <p:spPr bwMode="auto">
          <a:xfrm>
            <a:off x="1797515" y="1496111"/>
            <a:ext cx="3805161" cy="3870767"/>
          </a:xfrm>
          <a:custGeom>
            <a:avLst/>
            <a:gdLst>
              <a:gd name="T0" fmla="*/ 415 w 430"/>
              <a:gd name="T1" fmla="*/ 193 h 439"/>
              <a:gd name="T2" fmla="*/ 399 w 430"/>
              <a:gd name="T3" fmla="*/ 142 h 439"/>
              <a:gd name="T4" fmla="*/ 374 w 430"/>
              <a:gd name="T5" fmla="*/ 105 h 439"/>
              <a:gd name="T6" fmla="*/ 390 w 430"/>
              <a:gd name="T7" fmla="*/ 91 h 439"/>
              <a:gd name="T8" fmla="*/ 364 w 430"/>
              <a:gd name="T9" fmla="*/ 94 h 439"/>
              <a:gd name="T10" fmla="*/ 329 w 430"/>
              <a:gd name="T11" fmla="*/ 73 h 439"/>
              <a:gd name="T12" fmla="*/ 316 w 430"/>
              <a:gd name="T13" fmla="*/ 49 h 439"/>
              <a:gd name="T14" fmla="*/ 290 w 430"/>
              <a:gd name="T15" fmla="*/ 32 h 439"/>
              <a:gd name="T16" fmla="*/ 237 w 430"/>
              <a:gd name="T17" fmla="*/ 19 h 439"/>
              <a:gd name="T18" fmla="*/ 214 w 430"/>
              <a:gd name="T19" fmla="*/ 30 h 439"/>
              <a:gd name="T20" fmla="*/ 193 w 430"/>
              <a:gd name="T21" fmla="*/ 17 h 439"/>
              <a:gd name="T22" fmla="*/ 170 w 430"/>
              <a:gd name="T23" fmla="*/ 38 h 439"/>
              <a:gd name="T24" fmla="*/ 154 w 430"/>
              <a:gd name="T25" fmla="*/ 42 h 439"/>
              <a:gd name="T26" fmla="*/ 136 w 430"/>
              <a:gd name="T27" fmla="*/ 10 h 439"/>
              <a:gd name="T28" fmla="*/ 126 w 430"/>
              <a:gd name="T29" fmla="*/ 53 h 439"/>
              <a:gd name="T30" fmla="*/ 82 w 430"/>
              <a:gd name="T31" fmla="*/ 17 h 439"/>
              <a:gd name="T32" fmla="*/ 70 w 430"/>
              <a:gd name="T33" fmla="*/ 10 h 439"/>
              <a:gd name="T34" fmla="*/ 90 w 430"/>
              <a:gd name="T35" fmla="*/ 39 h 439"/>
              <a:gd name="T36" fmla="*/ 105 w 430"/>
              <a:gd name="T37" fmla="*/ 63 h 439"/>
              <a:gd name="T38" fmla="*/ 90 w 430"/>
              <a:gd name="T39" fmla="*/ 82 h 439"/>
              <a:gd name="T40" fmla="*/ 53 w 430"/>
              <a:gd name="T41" fmla="*/ 102 h 439"/>
              <a:gd name="T42" fmla="*/ 49 w 430"/>
              <a:gd name="T43" fmla="*/ 133 h 439"/>
              <a:gd name="T44" fmla="*/ 23 w 430"/>
              <a:gd name="T45" fmla="*/ 169 h 439"/>
              <a:gd name="T46" fmla="*/ 23 w 430"/>
              <a:gd name="T47" fmla="*/ 175 h 439"/>
              <a:gd name="T48" fmla="*/ 33 w 430"/>
              <a:gd name="T49" fmla="*/ 245 h 439"/>
              <a:gd name="T50" fmla="*/ 2 w 430"/>
              <a:gd name="T51" fmla="*/ 287 h 439"/>
              <a:gd name="T52" fmla="*/ 36 w 430"/>
              <a:gd name="T53" fmla="*/ 275 h 439"/>
              <a:gd name="T54" fmla="*/ 49 w 430"/>
              <a:gd name="T55" fmla="*/ 325 h 439"/>
              <a:gd name="T56" fmla="*/ 73 w 430"/>
              <a:gd name="T57" fmla="*/ 320 h 439"/>
              <a:gd name="T58" fmla="*/ 86 w 430"/>
              <a:gd name="T59" fmla="*/ 339 h 439"/>
              <a:gd name="T60" fmla="*/ 77 w 430"/>
              <a:gd name="T61" fmla="*/ 367 h 439"/>
              <a:gd name="T62" fmla="*/ 97 w 430"/>
              <a:gd name="T63" fmla="*/ 345 h 439"/>
              <a:gd name="T64" fmla="*/ 149 w 430"/>
              <a:gd name="T65" fmla="*/ 387 h 439"/>
              <a:gd name="T66" fmla="*/ 163 w 430"/>
              <a:gd name="T67" fmla="*/ 404 h 439"/>
              <a:gd name="T68" fmla="*/ 226 w 430"/>
              <a:gd name="T69" fmla="*/ 381 h 439"/>
              <a:gd name="T70" fmla="*/ 263 w 430"/>
              <a:gd name="T71" fmla="*/ 388 h 439"/>
              <a:gd name="T72" fmla="*/ 283 w 430"/>
              <a:gd name="T73" fmla="*/ 395 h 439"/>
              <a:gd name="T74" fmla="*/ 296 w 430"/>
              <a:gd name="T75" fmla="*/ 409 h 439"/>
              <a:gd name="T76" fmla="*/ 303 w 430"/>
              <a:gd name="T77" fmla="*/ 422 h 439"/>
              <a:gd name="T78" fmla="*/ 303 w 430"/>
              <a:gd name="T79" fmla="*/ 414 h 439"/>
              <a:gd name="T80" fmla="*/ 292 w 430"/>
              <a:gd name="T81" fmla="*/ 390 h 439"/>
              <a:gd name="T82" fmla="*/ 291 w 430"/>
              <a:gd name="T83" fmla="*/ 380 h 439"/>
              <a:gd name="T84" fmla="*/ 317 w 430"/>
              <a:gd name="T85" fmla="*/ 372 h 439"/>
              <a:gd name="T86" fmla="*/ 337 w 430"/>
              <a:gd name="T87" fmla="*/ 350 h 439"/>
              <a:gd name="T88" fmla="*/ 350 w 430"/>
              <a:gd name="T89" fmla="*/ 364 h 439"/>
              <a:gd name="T90" fmla="*/ 369 w 430"/>
              <a:gd name="T91" fmla="*/ 371 h 439"/>
              <a:gd name="T92" fmla="*/ 357 w 430"/>
              <a:gd name="T93" fmla="*/ 358 h 439"/>
              <a:gd name="T94" fmla="*/ 357 w 430"/>
              <a:gd name="T95" fmla="*/ 322 h 439"/>
              <a:gd name="T96" fmla="*/ 398 w 430"/>
              <a:gd name="T97" fmla="*/ 333 h 439"/>
              <a:gd name="T98" fmla="*/ 385 w 430"/>
              <a:gd name="T99" fmla="*/ 319 h 439"/>
              <a:gd name="T100" fmla="*/ 379 w 430"/>
              <a:gd name="T101" fmla="*/ 290 h 439"/>
              <a:gd name="T102" fmla="*/ 385 w 430"/>
              <a:gd name="T103" fmla="*/ 269 h 439"/>
              <a:gd name="T104" fmla="*/ 411 w 430"/>
              <a:gd name="T105" fmla="*/ 253 h 439"/>
              <a:gd name="T106" fmla="*/ 405 w 430"/>
              <a:gd name="T107" fmla="*/ 237 h 439"/>
              <a:gd name="T108" fmla="*/ 400 w 430"/>
              <a:gd name="T109" fmla="*/ 220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30" h="439">
                <a:moveTo>
                  <a:pt x="397" y="197"/>
                </a:moveTo>
                <a:cubicBezTo>
                  <a:pt x="397" y="197"/>
                  <a:pt x="398" y="197"/>
                  <a:pt x="398" y="197"/>
                </a:cubicBezTo>
                <a:cubicBezTo>
                  <a:pt x="398" y="197"/>
                  <a:pt x="398" y="197"/>
                  <a:pt x="399" y="197"/>
                </a:cubicBezTo>
                <a:cubicBezTo>
                  <a:pt x="400" y="197"/>
                  <a:pt x="400" y="197"/>
                  <a:pt x="400" y="197"/>
                </a:cubicBezTo>
                <a:cubicBezTo>
                  <a:pt x="402" y="196"/>
                  <a:pt x="404" y="195"/>
                  <a:pt x="404" y="194"/>
                </a:cubicBezTo>
                <a:cubicBezTo>
                  <a:pt x="404" y="194"/>
                  <a:pt x="409" y="193"/>
                  <a:pt x="415" y="193"/>
                </a:cubicBezTo>
                <a:cubicBezTo>
                  <a:pt x="422" y="193"/>
                  <a:pt x="428" y="193"/>
                  <a:pt x="429" y="192"/>
                </a:cubicBezTo>
                <a:cubicBezTo>
                  <a:pt x="430" y="191"/>
                  <a:pt x="430" y="189"/>
                  <a:pt x="430" y="188"/>
                </a:cubicBezTo>
                <a:cubicBezTo>
                  <a:pt x="429" y="187"/>
                  <a:pt x="412" y="183"/>
                  <a:pt x="407" y="184"/>
                </a:cubicBezTo>
                <a:cubicBezTo>
                  <a:pt x="402" y="184"/>
                  <a:pt x="394" y="176"/>
                  <a:pt x="392" y="170"/>
                </a:cubicBezTo>
                <a:cubicBezTo>
                  <a:pt x="390" y="164"/>
                  <a:pt x="388" y="159"/>
                  <a:pt x="388" y="159"/>
                </a:cubicBezTo>
                <a:cubicBezTo>
                  <a:pt x="389" y="159"/>
                  <a:pt x="394" y="143"/>
                  <a:pt x="399" y="142"/>
                </a:cubicBezTo>
                <a:cubicBezTo>
                  <a:pt x="405" y="142"/>
                  <a:pt x="409" y="141"/>
                  <a:pt x="410" y="141"/>
                </a:cubicBezTo>
                <a:cubicBezTo>
                  <a:pt x="410" y="141"/>
                  <a:pt x="400" y="131"/>
                  <a:pt x="394" y="131"/>
                </a:cubicBezTo>
                <a:cubicBezTo>
                  <a:pt x="389" y="132"/>
                  <a:pt x="384" y="132"/>
                  <a:pt x="384" y="131"/>
                </a:cubicBezTo>
                <a:cubicBezTo>
                  <a:pt x="384" y="130"/>
                  <a:pt x="372" y="123"/>
                  <a:pt x="371" y="120"/>
                </a:cubicBezTo>
                <a:cubicBezTo>
                  <a:pt x="370" y="117"/>
                  <a:pt x="370" y="114"/>
                  <a:pt x="370" y="113"/>
                </a:cubicBezTo>
                <a:cubicBezTo>
                  <a:pt x="370" y="112"/>
                  <a:pt x="373" y="107"/>
                  <a:pt x="374" y="105"/>
                </a:cubicBezTo>
                <a:cubicBezTo>
                  <a:pt x="376" y="103"/>
                  <a:pt x="378" y="102"/>
                  <a:pt x="379" y="102"/>
                </a:cubicBezTo>
                <a:cubicBezTo>
                  <a:pt x="379" y="102"/>
                  <a:pt x="388" y="92"/>
                  <a:pt x="392" y="92"/>
                </a:cubicBezTo>
                <a:cubicBezTo>
                  <a:pt x="395" y="91"/>
                  <a:pt x="399" y="91"/>
                  <a:pt x="400" y="91"/>
                </a:cubicBezTo>
                <a:cubicBezTo>
                  <a:pt x="401" y="91"/>
                  <a:pt x="402" y="91"/>
                  <a:pt x="402" y="90"/>
                </a:cubicBezTo>
                <a:cubicBezTo>
                  <a:pt x="402" y="90"/>
                  <a:pt x="399" y="89"/>
                  <a:pt x="396" y="89"/>
                </a:cubicBezTo>
                <a:cubicBezTo>
                  <a:pt x="394" y="89"/>
                  <a:pt x="391" y="90"/>
                  <a:pt x="390" y="91"/>
                </a:cubicBezTo>
                <a:cubicBezTo>
                  <a:pt x="390" y="92"/>
                  <a:pt x="388" y="93"/>
                  <a:pt x="386" y="93"/>
                </a:cubicBezTo>
                <a:cubicBezTo>
                  <a:pt x="384" y="93"/>
                  <a:pt x="382" y="92"/>
                  <a:pt x="382" y="92"/>
                </a:cubicBezTo>
                <a:cubicBezTo>
                  <a:pt x="382" y="91"/>
                  <a:pt x="380" y="91"/>
                  <a:pt x="379" y="91"/>
                </a:cubicBezTo>
                <a:cubicBezTo>
                  <a:pt x="377" y="91"/>
                  <a:pt x="375" y="91"/>
                  <a:pt x="375" y="92"/>
                </a:cubicBezTo>
                <a:cubicBezTo>
                  <a:pt x="375" y="92"/>
                  <a:pt x="372" y="93"/>
                  <a:pt x="370" y="93"/>
                </a:cubicBezTo>
                <a:cubicBezTo>
                  <a:pt x="367" y="93"/>
                  <a:pt x="364" y="93"/>
                  <a:pt x="364" y="94"/>
                </a:cubicBezTo>
                <a:cubicBezTo>
                  <a:pt x="364" y="94"/>
                  <a:pt x="355" y="91"/>
                  <a:pt x="354" y="89"/>
                </a:cubicBezTo>
                <a:cubicBezTo>
                  <a:pt x="354" y="87"/>
                  <a:pt x="353" y="86"/>
                  <a:pt x="352" y="86"/>
                </a:cubicBezTo>
                <a:cubicBezTo>
                  <a:pt x="352" y="86"/>
                  <a:pt x="352" y="85"/>
                  <a:pt x="352" y="84"/>
                </a:cubicBezTo>
                <a:cubicBezTo>
                  <a:pt x="352" y="83"/>
                  <a:pt x="347" y="80"/>
                  <a:pt x="342" y="79"/>
                </a:cubicBezTo>
                <a:cubicBezTo>
                  <a:pt x="336" y="77"/>
                  <a:pt x="332" y="75"/>
                  <a:pt x="332" y="74"/>
                </a:cubicBezTo>
                <a:cubicBezTo>
                  <a:pt x="332" y="74"/>
                  <a:pt x="331" y="73"/>
                  <a:pt x="329" y="73"/>
                </a:cubicBezTo>
                <a:cubicBezTo>
                  <a:pt x="328" y="73"/>
                  <a:pt x="326" y="73"/>
                  <a:pt x="326" y="72"/>
                </a:cubicBezTo>
                <a:cubicBezTo>
                  <a:pt x="326" y="72"/>
                  <a:pt x="323" y="69"/>
                  <a:pt x="322" y="68"/>
                </a:cubicBezTo>
                <a:cubicBezTo>
                  <a:pt x="322" y="67"/>
                  <a:pt x="323" y="59"/>
                  <a:pt x="325" y="57"/>
                </a:cubicBezTo>
                <a:cubicBezTo>
                  <a:pt x="327" y="55"/>
                  <a:pt x="328" y="47"/>
                  <a:pt x="327" y="45"/>
                </a:cubicBezTo>
                <a:cubicBezTo>
                  <a:pt x="327" y="44"/>
                  <a:pt x="320" y="44"/>
                  <a:pt x="318" y="45"/>
                </a:cubicBezTo>
                <a:cubicBezTo>
                  <a:pt x="317" y="47"/>
                  <a:pt x="316" y="48"/>
                  <a:pt x="316" y="49"/>
                </a:cubicBezTo>
                <a:cubicBezTo>
                  <a:pt x="316" y="49"/>
                  <a:pt x="311" y="52"/>
                  <a:pt x="310" y="52"/>
                </a:cubicBezTo>
                <a:cubicBezTo>
                  <a:pt x="309" y="53"/>
                  <a:pt x="300" y="50"/>
                  <a:pt x="299" y="49"/>
                </a:cubicBezTo>
                <a:cubicBezTo>
                  <a:pt x="299" y="47"/>
                  <a:pt x="299" y="37"/>
                  <a:pt x="301" y="35"/>
                </a:cubicBezTo>
                <a:cubicBezTo>
                  <a:pt x="303" y="32"/>
                  <a:pt x="304" y="25"/>
                  <a:pt x="304" y="24"/>
                </a:cubicBezTo>
                <a:cubicBezTo>
                  <a:pt x="303" y="22"/>
                  <a:pt x="301" y="21"/>
                  <a:pt x="300" y="21"/>
                </a:cubicBezTo>
                <a:cubicBezTo>
                  <a:pt x="298" y="21"/>
                  <a:pt x="293" y="26"/>
                  <a:pt x="290" y="32"/>
                </a:cubicBezTo>
                <a:cubicBezTo>
                  <a:pt x="286" y="38"/>
                  <a:pt x="282" y="43"/>
                  <a:pt x="281" y="43"/>
                </a:cubicBezTo>
                <a:cubicBezTo>
                  <a:pt x="279" y="43"/>
                  <a:pt x="278" y="42"/>
                  <a:pt x="278" y="41"/>
                </a:cubicBezTo>
                <a:cubicBezTo>
                  <a:pt x="278" y="40"/>
                  <a:pt x="270" y="38"/>
                  <a:pt x="269" y="36"/>
                </a:cubicBezTo>
                <a:cubicBezTo>
                  <a:pt x="269" y="35"/>
                  <a:pt x="266" y="34"/>
                  <a:pt x="263" y="34"/>
                </a:cubicBezTo>
                <a:cubicBezTo>
                  <a:pt x="259" y="34"/>
                  <a:pt x="251" y="25"/>
                  <a:pt x="248" y="22"/>
                </a:cubicBezTo>
                <a:cubicBezTo>
                  <a:pt x="246" y="18"/>
                  <a:pt x="238" y="18"/>
                  <a:pt x="237" y="19"/>
                </a:cubicBezTo>
                <a:cubicBezTo>
                  <a:pt x="236" y="20"/>
                  <a:pt x="235" y="21"/>
                  <a:pt x="235" y="22"/>
                </a:cubicBezTo>
                <a:cubicBezTo>
                  <a:pt x="235" y="22"/>
                  <a:pt x="234" y="23"/>
                  <a:pt x="232" y="23"/>
                </a:cubicBezTo>
                <a:cubicBezTo>
                  <a:pt x="231" y="23"/>
                  <a:pt x="228" y="25"/>
                  <a:pt x="228" y="26"/>
                </a:cubicBezTo>
                <a:cubicBezTo>
                  <a:pt x="228" y="26"/>
                  <a:pt x="226" y="26"/>
                  <a:pt x="225" y="26"/>
                </a:cubicBezTo>
                <a:cubicBezTo>
                  <a:pt x="224" y="26"/>
                  <a:pt x="222" y="29"/>
                  <a:pt x="221" y="29"/>
                </a:cubicBezTo>
                <a:cubicBezTo>
                  <a:pt x="221" y="30"/>
                  <a:pt x="218" y="30"/>
                  <a:pt x="214" y="30"/>
                </a:cubicBezTo>
                <a:cubicBezTo>
                  <a:pt x="211" y="30"/>
                  <a:pt x="207" y="27"/>
                  <a:pt x="205" y="23"/>
                </a:cubicBezTo>
                <a:cubicBezTo>
                  <a:pt x="205" y="23"/>
                  <a:pt x="205" y="23"/>
                  <a:pt x="205" y="19"/>
                </a:cubicBezTo>
                <a:cubicBezTo>
                  <a:pt x="205" y="17"/>
                  <a:pt x="205" y="17"/>
                  <a:pt x="205" y="17"/>
                </a:cubicBezTo>
                <a:cubicBezTo>
                  <a:pt x="206" y="14"/>
                  <a:pt x="205" y="12"/>
                  <a:pt x="205" y="13"/>
                </a:cubicBezTo>
                <a:cubicBezTo>
                  <a:pt x="205" y="13"/>
                  <a:pt x="205" y="13"/>
                  <a:pt x="205" y="13"/>
                </a:cubicBezTo>
                <a:cubicBezTo>
                  <a:pt x="205" y="12"/>
                  <a:pt x="195" y="14"/>
                  <a:pt x="193" y="17"/>
                </a:cubicBezTo>
                <a:cubicBezTo>
                  <a:pt x="191" y="19"/>
                  <a:pt x="189" y="21"/>
                  <a:pt x="187" y="21"/>
                </a:cubicBezTo>
                <a:cubicBezTo>
                  <a:pt x="186" y="21"/>
                  <a:pt x="185" y="21"/>
                  <a:pt x="185" y="22"/>
                </a:cubicBezTo>
                <a:cubicBezTo>
                  <a:pt x="185" y="22"/>
                  <a:pt x="182" y="25"/>
                  <a:pt x="180" y="25"/>
                </a:cubicBezTo>
                <a:cubicBezTo>
                  <a:pt x="179" y="25"/>
                  <a:pt x="175" y="29"/>
                  <a:pt x="174" y="32"/>
                </a:cubicBezTo>
                <a:cubicBezTo>
                  <a:pt x="173" y="35"/>
                  <a:pt x="172" y="37"/>
                  <a:pt x="171" y="37"/>
                </a:cubicBezTo>
                <a:cubicBezTo>
                  <a:pt x="171" y="37"/>
                  <a:pt x="170" y="38"/>
                  <a:pt x="170" y="38"/>
                </a:cubicBezTo>
                <a:cubicBezTo>
                  <a:pt x="170" y="39"/>
                  <a:pt x="168" y="39"/>
                  <a:pt x="167" y="40"/>
                </a:cubicBezTo>
                <a:cubicBezTo>
                  <a:pt x="166" y="40"/>
                  <a:pt x="165" y="41"/>
                  <a:pt x="165" y="42"/>
                </a:cubicBezTo>
                <a:cubicBezTo>
                  <a:pt x="165" y="42"/>
                  <a:pt x="164" y="43"/>
                  <a:pt x="162" y="43"/>
                </a:cubicBezTo>
                <a:cubicBezTo>
                  <a:pt x="161" y="43"/>
                  <a:pt x="159" y="43"/>
                  <a:pt x="159" y="43"/>
                </a:cubicBezTo>
                <a:cubicBezTo>
                  <a:pt x="159" y="44"/>
                  <a:pt x="158" y="44"/>
                  <a:pt x="157" y="44"/>
                </a:cubicBezTo>
                <a:cubicBezTo>
                  <a:pt x="155" y="44"/>
                  <a:pt x="154" y="42"/>
                  <a:pt x="154" y="42"/>
                </a:cubicBezTo>
                <a:cubicBezTo>
                  <a:pt x="154" y="41"/>
                  <a:pt x="153" y="41"/>
                  <a:pt x="152" y="41"/>
                </a:cubicBezTo>
                <a:cubicBezTo>
                  <a:pt x="151" y="41"/>
                  <a:pt x="148" y="38"/>
                  <a:pt x="147" y="36"/>
                </a:cubicBezTo>
                <a:cubicBezTo>
                  <a:pt x="146" y="35"/>
                  <a:pt x="145" y="34"/>
                  <a:pt x="144" y="34"/>
                </a:cubicBezTo>
                <a:cubicBezTo>
                  <a:pt x="144" y="34"/>
                  <a:pt x="143" y="32"/>
                  <a:pt x="143" y="30"/>
                </a:cubicBezTo>
                <a:cubicBezTo>
                  <a:pt x="143" y="28"/>
                  <a:pt x="140" y="18"/>
                  <a:pt x="139" y="16"/>
                </a:cubicBezTo>
                <a:cubicBezTo>
                  <a:pt x="137" y="14"/>
                  <a:pt x="136" y="11"/>
                  <a:pt x="136" y="10"/>
                </a:cubicBezTo>
                <a:cubicBezTo>
                  <a:pt x="136" y="9"/>
                  <a:pt x="136" y="8"/>
                  <a:pt x="135" y="8"/>
                </a:cubicBezTo>
                <a:cubicBezTo>
                  <a:pt x="135" y="8"/>
                  <a:pt x="134" y="14"/>
                  <a:pt x="133" y="16"/>
                </a:cubicBezTo>
                <a:cubicBezTo>
                  <a:pt x="133" y="18"/>
                  <a:pt x="133" y="19"/>
                  <a:pt x="133" y="19"/>
                </a:cubicBezTo>
                <a:cubicBezTo>
                  <a:pt x="134" y="19"/>
                  <a:pt x="135" y="27"/>
                  <a:pt x="137" y="28"/>
                </a:cubicBezTo>
                <a:cubicBezTo>
                  <a:pt x="138" y="29"/>
                  <a:pt x="140" y="34"/>
                  <a:pt x="140" y="40"/>
                </a:cubicBezTo>
                <a:cubicBezTo>
                  <a:pt x="140" y="45"/>
                  <a:pt x="130" y="51"/>
                  <a:pt x="126" y="53"/>
                </a:cubicBezTo>
                <a:cubicBezTo>
                  <a:pt x="123" y="55"/>
                  <a:pt x="103" y="55"/>
                  <a:pt x="102" y="52"/>
                </a:cubicBezTo>
                <a:cubicBezTo>
                  <a:pt x="101" y="50"/>
                  <a:pt x="100" y="47"/>
                  <a:pt x="100" y="46"/>
                </a:cubicBezTo>
                <a:cubicBezTo>
                  <a:pt x="100" y="45"/>
                  <a:pt x="99" y="44"/>
                  <a:pt x="98" y="44"/>
                </a:cubicBezTo>
                <a:cubicBezTo>
                  <a:pt x="97" y="44"/>
                  <a:pt x="91" y="28"/>
                  <a:pt x="89" y="26"/>
                </a:cubicBezTo>
                <a:cubicBezTo>
                  <a:pt x="87" y="24"/>
                  <a:pt x="85" y="22"/>
                  <a:pt x="84" y="21"/>
                </a:cubicBezTo>
                <a:cubicBezTo>
                  <a:pt x="83" y="20"/>
                  <a:pt x="82" y="18"/>
                  <a:pt x="82" y="17"/>
                </a:cubicBezTo>
                <a:cubicBezTo>
                  <a:pt x="82" y="16"/>
                  <a:pt x="73" y="12"/>
                  <a:pt x="70" y="7"/>
                </a:cubicBezTo>
                <a:cubicBezTo>
                  <a:pt x="67" y="2"/>
                  <a:pt x="65" y="0"/>
                  <a:pt x="65" y="1"/>
                </a:cubicBezTo>
                <a:cubicBezTo>
                  <a:pt x="66" y="2"/>
                  <a:pt x="66" y="3"/>
                  <a:pt x="67" y="3"/>
                </a:cubicBezTo>
                <a:cubicBezTo>
                  <a:pt x="67" y="3"/>
                  <a:pt x="68" y="4"/>
                  <a:pt x="68" y="5"/>
                </a:cubicBezTo>
                <a:cubicBezTo>
                  <a:pt x="68" y="6"/>
                  <a:pt x="68" y="7"/>
                  <a:pt x="69" y="8"/>
                </a:cubicBezTo>
                <a:cubicBezTo>
                  <a:pt x="69" y="8"/>
                  <a:pt x="70" y="9"/>
                  <a:pt x="70" y="10"/>
                </a:cubicBezTo>
                <a:cubicBezTo>
                  <a:pt x="70" y="11"/>
                  <a:pt x="72" y="12"/>
                  <a:pt x="72" y="12"/>
                </a:cubicBezTo>
                <a:cubicBezTo>
                  <a:pt x="73" y="12"/>
                  <a:pt x="73" y="13"/>
                  <a:pt x="73" y="14"/>
                </a:cubicBezTo>
                <a:cubicBezTo>
                  <a:pt x="73" y="15"/>
                  <a:pt x="78" y="18"/>
                  <a:pt x="79" y="19"/>
                </a:cubicBezTo>
                <a:cubicBezTo>
                  <a:pt x="80" y="20"/>
                  <a:pt x="80" y="22"/>
                  <a:pt x="80" y="23"/>
                </a:cubicBezTo>
                <a:cubicBezTo>
                  <a:pt x="80" y="24"/>
                  <a:pt x="89" y="34"/>
                  <a:pt x="89" y="36"/>
                </a:cubicBezTo>
                <a:cubicBezTo>
                  <a:pt x="89" y="38"/>
                  <a:pt x="90" y="39"/>
                  <a:pt x="90" y="39"/>
                </a:cubicBezTo>
                <a:cubicBezTo>
                  <a:pt x="91" y="39"/>
                  <a:pt x="92" y="44"/>
                  <a:pt x="94" y="45"/>
                </a:cubicBezTo>
                <a:cubicBezTo>
                  <a:pt x="95" y="46"/>
                  <a:pt x="97" y="48"/>
                  <a:pt x="97" y="50"/>
                </a:cubicBezTo>
                <a:cubicBezTo>
                  <a:pt x="97" y="52"/>
                  <a:pt x="97" y="54"/>
                  <a:pt x="98" y="54"/>
                </a:cubicBezTo>
                <a:cubicBezTo>
                  <a:pt x="99" y="55"/>
                  <a:pt x="100" y="56"/>
                  <a:pt x="100" y="56"/>
                </a:cubicBezTo>
                <a:cubicBezTo>
                  <a:pt x="100" y="57"/>
                  <a:pt x="101" y="57"/>
                  <a:pt x="101" y="57"/>
                </a:cubicBezTo>
                <a:cubicBezTo>
                  <a:pt x="102" y="57"/>
                  <a:pt x="104" y="63"/>
                  <a:pt x="105" y="63"/>
                </a:cubicBezTo>
                <a:cubicBezTo>
                  <a:pt x="105" y="64"/>
                  <a:pt x="106" y="66"/>
                  <a:pt x="106" y="68"/>
                </a:cubicBezTo>
                <a:cubicBezTo>
                  <a:pt x="106" y="70"/>
                  <a:pt x="105" y="71"/>
                  <a:pt x="105" y="71"/>
                </a:cubicBezTo>
                <a:cubicBezTo>
                  <a:pt x="104" y="71"/>
                  <a:pt x="104" y="72"/>
                  <a:pt x="104" y="73"/>
                </a:cubicBezTo>
                <a:cubicBezTo>
                  <a:pt x="104" y="74"/>
                  <a:pt x="99" y="78"/>
                  <a:pt x="98" y="79"/>
                </a:cubicBezTo>
                <a:cubicBezTo>
                  <a:pt x="97" y="79"/>
                  <a:pt x="97" y="81"/>
                  <a:pt x="97" y="81"/>
                </a:cubicBezTo>
                <a:cubicBezTo>
                  <a:pt x="97" y="82"/>
                  <a:pt x="94" y="82"/>
                  <a:pt x="90" y="82"/>
                </a:cubicBezTo>
                <a:cubicBezTo>
                  <a:pt x="87" y="82"/>
                  <a:pt x="83" y="83"/>
                  <a:pt x="81" y="85"/>
                </a:cubicBezTo>
                <a:cubicBezTo>
                  <a:pt x="80" y="86"/>
                  <a:pt x="79" y="89"/>
                  <a:pt x="79" y="90"/>
                </a:cubicBezTo>
                <a:cubicBezTo>
                  <a:pt x="79" y="92"/>
                  <a:pt x="79" y="93"/>
                  <a:pt x="80" y="93"/>
                </a:cubicBezTo>
                <a:cubicBezTo>
                  <a:pt x="80" y="93"/>
                  <a:pt x="79" y="103"/>
                  <a:pt x="77" y="105"/>
                </a:cubicBezTo>
                <a:cubicBezTo>
                  <a:pt x="75" y="106"/>
                  <a:pt x="66" y="106"/>
                  <a:pt x="64" y="105"/>
                </a:cubicBezTo>
                <a:cubicBezTo>
                  <a:pt x="62" y="103"/>
                  <a:pt x="57" y="102"/>
                  <a:pt x="53" y="102"/>
                </a:cubicBezTo>
                <a:cubicBezTo>
                  <a:pt x="50" y="102"/>
                  <a:pt x="46" y="103"/>
                  <a:pt x="46" y="104"/>
                </a:cubicBezTo>
                <a:cubicBezTo>
                  <a:pt x="46" y="105"/>
                  <a:pt x="58" y="109"/>
                  <a:pt x="62" y="111"/>
                </a:cubicBezTo>
                <a:cubicBezTo>
                  <a:pt x="65" y="113"/>
                  <a:pt x="66" y="122"/>
                  <a:pt x="65" y="123"/>
                </a:cubicBezTo>
                <a:cubicBezTo>
                  <a:pt x="65" y="124"/>
                  <a:pt x="64" y="126"/>
                  <a:pt x="64" y="126"/>
                </a:cubicBezTo>
                <a:cubicBezTo>
                  <a:pt x="64" y="127"/>
                  <a:pt x="57" y="127"/>
                  <a:pt x="49" y="126"/>
                </a:cubicBezTo>
                <a:cubicBezTo>
                  <a:pt x="49" y="126"/>
                  <a:pt x="49" y="126"/>
                  <a:pt x="49" y="133"/>
                </a:cubicBezTo>
                <a:cubicBezTo>
                  <a:pt x="49" y="136"/>
                  <a:pt x="50" y="140"/>
                  <a:pt x="50" y="145"/>
                </a:cubicBezTo>
                <a:cubicBezTo>
                  <a:pt x="50" y="150"/>
                  <a:pt x="50" y="150"/>
                  <a:pt x="50" y="150"/>
                </a:cubicBezTo>
                <a:cubicBezTo>
                  <a:pt x="46" y="152"/>
                  <a:pt x="43" y="155"/>
                  <a:pt x="43" y="157"/>
                </a:cubicBezTo>
                <a:cubicBezTo>
                  <a:pt x="43" y="158"/>
                  <a:pt x="42" y="159"/>
                  <a:pt x="42" y="159"/>
                </a:cubicBezTo>
                <a:cubicBezTo>
                  <a:pt x="41" y="159"/>
                  <a:pt x="37" y="166"/>
                  <a:pt x="32" y="166"/>
                </a:cubicBezTo>
                <a:cubicBezTo>
                  <a:pt x="27" y="166"/>
                  <a:pt x="23" y="168"/>
                  <a:pt x="23" y="169"/>
                </a:cubicBezTo>
                <a:cubicBezTo>
                  <a:pt x="23" y="171"/>
                  <a:pt x="11" y="170"/>
                  <a:pt x="7" y="170"/>
                </a:cubicBezTo>
                <a:cubicBezTo>
                  <a:pt x="3" y="170"/>
                  <a:pt x="0" y="172"/>
                  <a:pt x="1" y="175"/>
                </a:cubicBezTo>
                <a:cubicBezTo>
                  <a:pt x="1" y="175"/>
                  <a:pt x="1" y="175"/>
                  <a:pt x="5" y="175"/>
                </a:cubicBezTo>
                <a:cubicBezTo>
                  <a:pt x="9" y="175"/>
                  <a:pt x="13" y="173"/>
                  <a:pt x="18" y="173"/>
                </a:cubicBezTo>
                <a:cubicBezTo>
                  <a:pt x="19" y="173"/>
                  <a:pt x="19" y="173"/>
                  <a:pt x="19" y="173"/>
                </a:cubicBezTo>
                <a:cubicBezTo>
                  <a:pt x="21" y="173"/>
                  <a:pt x="23" y="174"/>
                  <a:pt x="23" y="175"/>
                </a:cubicBezTo>
                <a:cubicBezTo>
                  <a:pt x="23" y="175"/>
                  <a:pt x="33" y="180"/>
                  <a:pt x="36" y="181"/>
                </a:cubicBezTo>
                <a:cubicBezTo>
                  <a:pt x="38" y="182"/>
                  <a:pt x="39" y="195"/>
                  <a:pt x="36" y="198"/>
                </a:cubicBezTo>
                <a:cubicBezTo>
                  <a:pt x="34" y="200"/>
                  <a:pt x="34" y="213"/>
                  <a:pt x="36" y="215"/>
                </a:cubicBezTo>
                <a:cubicBezTo>
                  <a:pt x="38" y="217"/>
                  <a:pt x="38" y="229"/>
                  <a:pt x="36" y="229"/>
                </a:cubicBezTo>
                <a:cubicBezTo>
                  <a:pt x="34" y="229"/>
                  <a:pt x="30" y="232"/>
                  <a:pt x="29" y="233"/>
                </a:cubicBezTo>
                <a:cubicBezTo>
                  <a:pt x="29" y="234"/>
                  <a:pt x="31" y="244"/>
                  <a:pt x="33" y="245"/>
                </a:cubicBezTo>
                <a:cubicBezTo>
                  <a:pt x="34" y="245"/>
                  <a:pt x="36" y="246"/>
                  <a:pt x="36" y="247"/>
                </a:cubicBezTo>
                <a:cubicBezTo>
                  <a:pt x="37" y="248"/>
                  <a:pt x="40" y="250"/>
                  <a:pt x="41" y="250"/>
                </a:cubicBezTo>
                <a:cubicBezTo>
                  <a:pt x="42" y="250"/>
                  <a:pt x="39" y="266"/>
                  <a:pt x="35" y="267"/>
                </a:cubicBezTo>
                <a:cubicBezTo>
                  <a:pt x="30" y="268"/>
                  <a:pt x="27" y="269"/>
                  <a:pt x="27" y="270"/>
                </a:cubicBezTo>
                <a:cubicBezTo>
                  <a:pt x="27" y="270"/>
                  <a:pt x="20" y="274"/>
                  <a:pt x="14" y="279"/>
                </a:cubicBezTo>
                <a:cubicBezTo>
                  <a:pt x="8" y="283"/>
                  <a:pt x="3" y="287"/>
                  <a:pt x="2" y="287"/>
                </a:cubicBezTo>
                <a:cubicBezTo>
                  <a:pt x="2" y="287"/>
                  <a:pt x="1" y="287"/>
                  <a:pt x="1" y="288"/>
                </a:cubicBezTo>
                <a:cubicBezTo>
                  <a:pt x="1" y="288"/>
                  <a:pt x="11" y="285"/>
                  <a:pt x="13" y="283"/>
                </a:cubicBezTo>
                <a:cubicBezTo>
                  <a:pt x="16" y="281"/>
                  <a:pt x="19" y="280"/>
                  <a:pt x="21" y="280"/>
                </a:cubicBezTo>
                <a:cubicBezTo>
                  <a:pt x="23" y="280"/>
                  <a:pt x="25" y="279"/>
                  <a:pt x="25" y="279"/>
                </a:cubicBezTo>
                <a:cubicBezTo>
                  <a:pt x="25" y="278"/>
                  <a:pt x="30" y="277"/>
                  <a:pt x="32" y="277"/>
                </a:cubicBezTo>
                <a:cubicBezTo>
                  <a:pt x="34" y="276"/>
                  <a:pt x="36" y="276"/>
                  <a:pt x="36" y="275"/>
                </a:cubicBezTo>
                <a:cubicBezTo>
                  <a:pt x="36" y="275"/>
                  <a:pt x="51" y="278"/>
                  <a:pt x="53" y="283"/>
                </a:cubicBezTo>
                <a:cubicBezTo>
                  <a:pt x="55" y="288"/>
                  <a:pt x="57" y="292"/>
                  <a:pt x="56" y="292"/>
                </a:cubicBezTo>
                <a:cubicBezTo>
                  <a:pt x="56" y="292"/>
                  <a:pt x="55" y="293"/>
                  <a:pt x="55" y="295"/>
                </a:cubicBezTo>
                <a:cubicBezTo>
                  <a:pt x="55" y="296"/>
                  <a:pt x="55" y="298"/>
                  <a:pt x="54" y="298"/>
                </a:cubicBezTo>
                <a:cubicBezTo>
                  <a:pt x="54" y="298"/>
                  <a:pt x="52" y="307"/>
                  <a:pt x="51" y="311"/>
                </a:cubicBezTo>
                <a:cubicBezTo>
                  <a:pt x="49" y="314"/>
                  <a:pt x="48" y="324"/>
                  <a:pt x="49" y="325"/>
                </a:cubicBezTo>
                <a:cubicBezTo>
                  <a:pt x="49" y="326"/>
                  <a:pt x="55" y="326"/>
                  <a:pt x="56" y="325"/>
                </a:cubicBezTo>
                <a:cubicBezTo>
                  <a:pt x="58" y="325"/>
                  <a:pt x="59" y="324"/>
                  <a:pt x="59" y="324"/>
                </a:cubicBezTo>
                <a:cubicBezTo>
                  <a:pt x="59" y="323"/>
                  <a:pt x="61" y="323"/>
                  <a:pt x="63" y="323"/>
                </a:cubicBezTo>
                <a:cubicBezTo>
                  <a:pt x="66" y="323"/>
                  <a:pt x="68" y="322"/>
                  <a:pt x="68" y="321"/>
                </a:cubicBezTo>
                <a:cubicBezTo>
                  <a:pt x="68" y="320"/>
                  <a:pt x="69" y="319"/>
                  <a:pt x="71" y="319"/>
                </a:cubicBezTo>
                <a:cubicBezTo>
                  <a:pt x="72" y="319"/>
                  <a:pt x="73" y="320"/>
                  <a:pt x="73" y="320"/>
                </a:cubicBezTo>
                <a:cubicBezTo>
                  <a:pt x="73" y="321"/>
                  <a:pt x="75" y="323"/>
                  <a:pt x="76" y="323"/>
                </a:cubicBezTo>
                <a:cubicBezTo>
                  <a:pt x="76" y="323"/>
                  <a:pt x="77" y="324"/>
                  <a:pt x="77" y="325"/>
                </a:cubicBezTo>
                <a:cubicBezTo>
                  <a:pt x="77" y="326"/>
                  <a:pt x="79" y="328"/>
                  <a:pt x="80" y="328"/>
                </a:cubicBezTo>
                <a:cubicBezTo>
                  <a:pt x="80" y="328"/>
                  <a:pt x="80" y="329"/>
                  <a:pt x="80" y="330"/>
                </a:cubicBezTo>
                <a:cubicBezTo>
                  <a:pt x="80" y="331"/>
                  <a:pt x="83" y="334"/>
                  <a:pt x="84" y="334"/>
                </a:cubicBezTo>
                <a:cubicBezTo>
                  <a:pt x="85" y="335"/>
                  <a:pt x="86" y="337"/>
                  <a:pt x="86" y="339"/>
                </a:cubicBezTo>
                <a:cubicBezTo>
                  <a:pt x="86" y="341"/>
                  <a:pt x="83" y="345"/>
                  <a:pt x="81" y="346"/>
                </a:cubicBezTo>
                <a:cubicBezTo>
                  <a:pt x="80" y="347"/>
                  <a:pt x="79" y="349"/>
                  <a:pt x="79" y="350"/>
                </a:cubicBezTo>
                <a:cubicBezTo>
                  <a:pt x="79" y="351"/>
                  <a:pt x="78" y="351"/>
                  <a:pt x="78" y="351"/>
                </a:cubicBezTo>
                <a:cubicBezTo>
                  <a:pt x="77" y="351"/>
                  <a:pt x="75" y="355"/>
                  <a:pt x="74" y="356"/>
                </a:cubicBezTo>
                <a:cubicBezTo>
                  <a:pt x="74" y="356"/>
                  <a:pt x="73" y="359"/>
                  <a:pt x="73" y="362"/>
                </a:cubicBezTo>
                <a:cubicBezTo>
                  <a:pt x="73" y="365"/>
                  <a:pt x="76" y="367"/>
                  <a:pt x="77" y="367"/>
                </a:cubicBezTo>
                <a:cubicBezTo>
                  <a:pt x="78" y="366"/>
                  <a:pt x="79" y="365"/>
                  <a:pt x="79" y="365"/>
                </a:cubicBezTo>
                <a:cubicBezTo>
                  <a:pt x="79" y="364"/>
                  <a:pt x="79" y="364"/>
                  <a:pt x="80" y="364"/>
                </a:cubicBezTo>
                <a:cubicBezTo>
                  <a:pt x="81" y="364"/>
                  <a:pt x="82" y="364"/>
                  <a:pt x="82" y="363"/>
                </a:cubicBezTo>
                <a:cubicBezTo>
                  <a:pt x="82" y="363"/>
                  <a:pt x="87" y="357"/>
                  <a:pt x="89" y="354"/>
                </a:cubicBezTo>
                <a:cubicBezTo>
                  <a:pt x="90" y="352"/>
                  <a:pt x="92" y="350"/>
                  <a:pt x="93" y="350"/>
                </a:cubicBezTo>
                <a:cubicBezTo>
                  <a:pt x="94" y="350"/>
                  <a:pt x="96" y="348"/>
                  <a:pt x="97" y="345"/>
                </a:cubicBezTo>
                <a:cubicBezTo>
                  <a:pt x="97" y="345"/>
                  <a:pt x="97" y="345"/>
                  <a:pt x="99" y="345"/>
                </a:cubicBezTo>
                <a:cubicBezTo>
                  <a:pt x="124" y="345"/>
                  <a:pt x="115" y="375"/>
                  <a:pt x="134" y="375"/>
                </a:cubicBezTo>
                <a:cubicBezTo>
                  <a:pt x="147" y="375"/>
                  <a:pt x="147" y="375"/>
                  <a:pt x="147" y="375"/>
                </a:cubicBezTo>
                <a:cubicBezTo>
                  <a:pt x="146" y="382"/>
                  <a:pt x="145" y="387"/>
                  <a:pt x="146" y="387"/>
                </a:cubicBezTo>
                <a:cubicBezTo>
                  <a:pt x="146" y="387"/>
                  <a:pt x="147" y="388"/>
                  <a:pt x="147" y="388"/>
                </a:cubicBezTo>
                <a:cubicBezTo>
                  <a:pt x="147" y="389"/>
                  <a:pt x="148" y="387"/>
                  <a:pt x="149" y="387"/>
                </a:cubicBezTo>
                <a:cubicBezTo>
                  <a:pt x="150" y="387"/>
                  <a:pt x="150" y="388"/>
                  <a:pt x="150" y="388"/>
                </a:cubicBezTo>
                <a:cubicBezTo>
                  <a:pt x="150" y="389"/>
                  <a:pt x="154" y="394"/>
                  <a:pt x="154" y="399"/>
                </a:cubicBezTo>
                <a:cubicBezTo>
                  <a:pt x="155" y="403"/>
                  <a:pt x="155" y="406"/>
                  <a:pt x="154" y="407"/>
                </a:cubicBezTo>
                <a:cubicBezTo>
                  <a:pt x="154" y="407"/>
                  <a:pt x="160" y="407"/>
                  <a:pt x="160" y="406"/>
                </a:cubicBezTo>
                <a:cubicBezTo>
                  <a:pt x="161" y="406"/>
                  <a:pt x="161" y="405"/>
                  <a:pt x="161" y="404"/>
                </a:cubicBezTo>
                <a:cubicBezTo>
                  <a:pt x="161" y="404"/>
                  <a:pt x="162" y="404"/>
                  <a:pt x="163" y="404"/>
                </a:cubicBezTo>
                <a:cubicBezTo>
                  <a:pt x="164" y="404"/>
                  <a:pt x="165" y="403"/>
                  <a:pt x="165" y="403"/>
                </a:cubicBezTo>
                <a:cubicBezTo>
                  <a:pt x="165" y="402"/>
                  <a:pt x="166" y="402"/>
                  <a:pt x="168" y="402"/>
                </a:cubicBezTo>
                <a:cubicBezTo>
                  <a:pt x="170" y="402"/>
                  <a:pt x="184" y="393"/>
                  <a:pt x="193" y="389"/>
                </a:cubicBezTo>
                <a:cubicBezTo>
                  <a:pt x="201" y="385"/>
                  <a:pt x="208" y="382"/>
                  <a:pt x="208" y="381"/>
                </a:cubicBezTo>
                <a:cubicBezTo>
                  <a:pt x="208" y="381"/>
                  <a:pt x="212" y="380"/>
                  <a:pt x="217" y="380"/>
                </a:cubicBezTo>
                <a:cubicBezTo>
                  <a:pt x="222" y="380"/>
                  <a:pt x="226" y="381"/>
                  <a:pt x="226" y="381"/>
                </a:cubicBezTo>
                <a:cubicBezTo>
                  <a:pt x="226" y="382"/>
                  <a:pt x="228" y="384"/>
                  <a:pt x="229" y="385"/>
                </a:cubicBezTo>
                <a:cubicBezTo>
                  <a:pt x="230" y="385"/>
                  <a:pt x="231" y="386"/>
                  <a:pt x="231" y="387"/>
                </a:cubicBezTo>
                <a:cubicBezTo>
                  <a:pt x="231" y="388"/>
                  <a:pt x="238" y="393"/>
                  <a:pt x="243" y="395"/>
                </a:cubicBezTo>
                <a:cubicBezTo>
                  <a:pt x="248" y="398"/>
                  <a:pt x="255" y="398"/>
                  <a:pt x="255" y="397"/>
                </a:cubicBezTo>
                <a:cubicBezTo>
                  <a:pt x="255" y="397"/>
                  <a:pt x="255" y="396"/>
                  <a:pt x="256" y="396"/>
                </a:cubicBezTo>
                <a:cubicBezTo>
                  <a:pt x="257" y="396"/>
                  <a:pt x="261" y="389"/>
                  <a:pt x="263" y="388"/>
                </a:cubicBezTo>
                <a:cubicBezTo>
                  <a:pt x="264" y="388"/>
                  <a:pt x="272" y="389"/>
                  <a:pt x="273" y="390"/>
                </a:cubicBezTo>
                <a:cubicBezTo>
                  <a:pt x="275" y="392"/>
                  <a:pt x="276" y="393"/>
                  <a:pt x="276" y="394"/>
                </a:cubicBezTo>
                <a:cubicBezTo>
                  <a:pt x="276" y="394"/>
                  <a:pt x="277" y="393"/>
                  <a:pt x="278" y="393"/>
                </a:cubicBezTo>
                <a:cubicBezTo>
                  <a:pt x="279" y="393"/>
                  <a:pt x="280" y="393"/>
                  <a:pt x="280" y="394"/>
                </a:cubicBezTo>
                <a:cubicBezTo>
                  <a:pt x="280" y="394"/>
                  <a:pt x="281" y="395"/>
                  <a:pt x="282" y="395"/>
                </a:cubicBezTo>
                <a:cubicBezTo>
                  <a:pt x="283" y="395"/>
                  <a:pt x="283" y="395"/>
                  <a:pt x="283" y="395"/>
                </a:cubicBezTo>
                <a:cubicBezTo>
                  <a:pt x="283" y="396"/>
                  <a:pt x="284" y="396"/>
                  <a:pt x="284" y="396"/>
                </a:cubicBezTo>
                <a:cubicBezTo>
                  <a:pt x="285" y="396"/>
                  <a:pt x="288" y="399"/>
                  <a:pt x="289" y="400"/>
                </a:cubicBezTo>
                <a:cubicBezTo>
                  <a:pt x="290" y="401"/>
                  <a:pt x="291" y="402"/>
                  <a:pt x="291" y="402"/>
                </a:cubicBezTo>
                <a:cubicBezTo>
                  <a:pt x="292" y="402"/>
                  <a:pt x="292" y="403"/>
                  <a:pt x="292" y="404"/>
                </a:cubicBezTo>
                <a:cubicBezTo>
                  <a:pt x="292" y="405"/>
                  <a:pt x="295" y="407"/>
                  <a:pt x="295" y="407"/>
                </a:cubicBezTo>
                <a:cubicBezTo>
                  <a:pt x="296" y="407"/>
                  <a:pt x="296" y="408"/>
                  <a:pt x="296" y="409"/>
                </a:cubicBezTo>
                <a:cubicBezTo>
                  <a:pt x="296" y="410"/>
                  <a:pt x="296" y="411"/>
                  <a:pt x="297" y="411"/>
                </a:cubicBezTo>
                <a:cubicBezTo>
                  <a:pt x="297" y="411"/>
                  <a:pt x="298" y="412"/>
                  <a:pt x="298" y="413"/>
                </a:cubicBezTo>
                <a:cubicBezTo>
                  <a:pt x="298" y="414"/>
                  <a:pt x="298" y="414"/>
                  <a:pt x="299" y="414"/>
                </a:cubicBezTo>
                <a:cubicBezTo>
                  <a:pt x="299" y="414"/>
                  <a:pt x="299" y="415"/>
                  <a:pt x="299" y="416"/>
                </a:cubicBezTo>
                <a:cubicBezTo>
                  <a:pt x="299" y="417"/>
                  <a:pt x="302" y="418"/>
                  <a:pt x="302" y="419"/>
                </a:cubicBezTo>
                <a:cubicBezTo>
                  <a:pt x="303" y="419"/>
                  <a:pt x="303" y="421"/>
                  <a:pt x="303" y="422"/>
                </a:cubicBezTo>
                <a:cubicBezTo>
                  <a:pt x="303" y="424"/>
                  <a:pt x="303" y="425"/>
                  <a:pt x="304" y="425"/>
                </a:cubicBezTo>
                <a:cubicBezTo>
                  <a:pt x="304" y="425"/>
                  <a:pt x="305" y="428"/>
                  <a:pt x="305" y="430"/>
                </a:cubicBezTo>
                <a:cubicBezTo>
                  <a:pt x="305" y="433"/>
                  <a:pt x="310" y="437"/>
                  <a:pt x="312" y="438"/>
                </a:cubicBezTo>
                <a:cubicBezTo>
                  <a:pt x="314" y="439"/>
                  <a:pt x="313" y="422"/>
                  <a:pt x="310" y="420"/>
                </a:cubicBezTo>
                <a:cubicBezTo>
                  <a:pt x="307" y="418"/>
                  <a:pt x="304" y="416"/>
                  <a:pt x="304" y="416"/>
                </a:cubicBezTo>
                <a:cubicBezTo>
                  <a:pt x="303" y="416"/>
                  <a:pt x="303" y="415"/>
                  <a:pt x="303" y="414"/>
                </a:cubicBezTo>
                <a:cubicBezTo>
                  <a:pt x="303" y="413"/>
                  <a:pt x="303" y="413"/>
                  <a:pt x="302" y="413"/>
                </a:cubicBezTo>
                <a:cubicBezTo>
                  <a:pt x="302" y="413"/>
                  <a:pt x="299" y="405"/>
                  <a:pt x="298" y="403"/>
                </a:cubicBezTo>
                <a:cubicBezTo>
                  <a:pt x="297" y="400"/>
                  <a:pt x="296" y="398"/>
                  <a:pt x="295" y="398"/>
                </a:cubicBezTo>
                <a:cubicBezTo>
                  <a:pt x="295" y="398"/>
                  <a:pt x="294" y="397"/>
                  <a:pt x="294" y="395"/>
                </a:cubicBezTo>
                <a:cubicBezTo>
                  <a:pt x="294" y="394"/>
                  <a:pt x="294" y="393"/>
                  <a:pt x="293" y="393"/>
                </a:cubicBezTo>
                <a:cubicBezTo>
                  <a:pt x="293" y="393"/>
                  <a:pt x="292" y="392"/>
                  <a:pt x="292" y="390"/>
                </a:cubicBezTo>
                <a:cubicBezTo>
                  <a:pt x="292" y="389"/>
                  <a:pt x="292" y="387"/>
                  <a:pt x="291" y="387"/>
                </a:cubicBezTo>
                <a:cubicBezTo>
                  <a:pt x="291" y="387"/>
                  <a:pt x="291" y="387"/>
                  <a:pt x="291" y="386"/>
                </a:cubicBezTo>
                <a:cubicBezTo>
                  <a:pt x="291" y="386"/>
                  <a:pt x="292" y="385"/>
                  <a:pt x="293" y="384"/>
                </a:cubicBezTo>
                <a:cubicBezTo>
                  <a:pt x="293" y="384"/>
                  <a:pt x="293" y="384"/>
                  <a:pt x="293" y="383"/>
                </a:cubicBezTo>
                <a:cubicBezTo>
                  <a:pt x="293" y="382"/>
                  <a:pt x="293" y="382"/>
                  <a:pt x="293" y="382"/>
                </a:cubicBezTo>
                <a:cubicBezTo>
                  <a:pt x="293" y="381"/>
                  <a:pt x="292" y="380"/>
                  <a:pt x="291" y="380"/>
                </a:cubicBezTo>
                <a:cubicBezTo>
                  <a:pt x="291" y="380"/>
                  <a:pt x="291" y="379"/>
                  <a:pt x="291" y="378"/>
                </a:cubicBezTo>
                <a:cubicBezTo>
                  <a:pt x="291" y="377"/>
                  <a:pt x="290" y="377"/>
                  <a:pt x="290" y="377"/>
                </a:cubicBezTo>
                <a:cubicBezTo>
                  <a:pt x="289" y="377"/>
                  <a:pt x="288" y="374"/>
                  <a:pt x="288" y="373"/>
                </a:cubicBezTo>
                <a:cubicBezTo>
                  <a:pt x="287" y="372"/>
                  <a:pt x="291" y="369"/>
                  <a:pt x="292" y="368"/>
                </a:cubicBezTo>
                <a:cubicBezTo>
                  <a:pt x="293" y="367"/>
                  <a:pt x="304" y="367"/>
                  <a:pt x="306" y="369"/>
                </a:cubicBezTo>
                <a:cubicBezTo>
                  <a:pt x="307" y="371"/>
                  <a:pt x="315" y="373"/>
                  <a:pt x="317" y="372"/>
                </a:cubicBezTo>
                <a:cubicBezTo>
                  <a:pt x="318" y="372"/>
                  <a:pt x="318" y="362"/>
                  <a:pt x="317" y="360"/>
                </a:cubicBezTo>
                <a:cubicBezTo>
                  <a:pt x="315" y="358"/>
                  <a:pt x="314" y="355"/>
                  <a:pt x="315" y="353"/>
                </a:cubicBezTo>
                <a:cubicBezTo>
                  <a:pt x="315" y="351"/>
                  <a:pt x="323" y="347"/>
                  <a:pt x="326" y="347"/>
                </a:cubicBezTo>
                <a:cubicBezTo>
                  <a:pt x="329" y="346"/>
                  <a:pt x="332" y="346"/>
                  <a:pt x="332" y="347"/>
                </a:cubicBezTo>
                <a:cubicBezTo>
                  <a:pt x="332" y="347"/>
                  <a:pt x="333" y="348"/>
                  <a:pt x="334" y="348"/>
                </a:cubicBezTo>
                <a:cubicBezTo>
                  <a:pt x="335" y="348"/>
                  <a:pt x="337" y="349"/>
                  <a:pt x="337" y="350"/>
                </a:cubicBezTo>
                <a:cubicBezTo>
                  <a:pt x="337" y="351"/>
                  <a:pt x="338" y="351"/>
                  <a:pt x="339" y="351"/>
                </a:cubicBezTo>
                <a:cubicBezTo>
                  <a:pt x="340" y="351"/>
                  <a:pt x="341" y="352"/>
                  <a:pt x="341" y="352"/>
                </a:cubicBezTo>
                <a:cubicBezTo>
                  <a:pt x="341" y="353"/>
                  <a:pt x="343" y="354"/>
                  <a:pt x="344" y="354"/>
                </a:cubicBezTo>
                <a:cubicBezTo>
                  <a:pt x="345" y="355"/>
                  <a:pt x="346" y="355"/>
                  <a:pt x="346" y="356"/>
                </a:cubicBezTo>
                <a:cubicBezTo>
                  <a:pt x="346" y="356"/>
                  <a:pt x="348" y="359"/>
                  <a:pt x="349" y="359"/>
                </a:cubicBezTo>
                <a:cubicBezTo>
                  <a:pt x="349" y="359"/>
                  <a:pt x="350" y="361"/>
                  <a:pt x="350" y="364"/>
                </a:cubicBezTo>
                <a:cubicBezTo>
                  <a:pt x="350" y="367"/>
                  <a:pt x="350" y="369"/>
                  <a:pt x="351" y="369"/>
                </a:cubicBezTo>
                <a:cubicBezTo>
                  <a:pt x="351" y="369"/>
                  <a:pt x="352" y="370"/>
                  <a:pt x="352" y="370"/>
                </a:cubicBezTo>
                <a:cubicBezTo>
                  <a:pt x="352" y="371"/>
                  <a:pt x="354" y="371"/>
                  <a:pt x="358" y="371"/>
                </a:cubicBezTo>
                <a:cubicBezTo>
                  <a:pt x="361" y="371"/>
                  <a:pt x="364" y="372"/>
                  <a:pt x="364" y="372"/>
                </a:cubicBezTo>
                <a:cubicBezTo>
                  <a:pt x="364" y="373"/>
                  <a:pt x="367" y="375"/>
                  <a:pt x="368" y="376"/>
                </a:cubicBezTo>
                <a:cubicBezTo>
                  <a:pt x="369" y="376"/>
                  <a:pt x="369" y="372"/>
                  <a:pt x="369" y="371"/>
                </a:cubicBezTo>
                <a:cubicBezTo>
                  <a:pt x="368" y="370"/>
                  <a:pt x="367" y="369"/>
                  <a:pt x="367" y="369"/>
                </a:cubicBezTo>
                <a:cubicBezTo>
                  <a:pt x="366" y="369"/>
                  <a:pt x="364" y="366"/>
                  <a:pt x="364" y="365"/>
                </a:cubicBezTo>
                <a:cubicBezTo>
                  <a:pt x="364" y="363"/>
                  <a:pt x="363" y="362"/>
                  <a:pt x="362" y="361"/>
                </a:cubicBezTo>
                <a:cubicBezTo>
                  <a:pt x="361" y="361"/>
                  <a:pt x="361" y="360"/>
                  <a:pt x="361" y="360"/>
                </a:cubicBezTo>
                <a:cubicBezTo>
                  <a:pt x="361" y="359"/>
                  <a:pt x="360" y="359"/>
                  <a:pt x="359" y="359"/>
                </a:cubicBezTo>
                <a:cubicBezTo>
                  <a:pt x="358" y="359"/>
                  <a:pt x="357" y="358"/>
                  <a:pt x="357" y="358"/>
                </a:cubicBezTo>
                <a:cubicBezTo>
                  <a:pt x="357" y="357"/>
                  <a:pt x="356" y="357"/>
                  <a:pt x="355" y="357"/>
                </a:cubicBezTo>
                <a:cubicBezTo>
                  <a:pt x="354" y="357"/>
                  <a:pt x="346" y="350"/>
                  <a:pt x="344" y="343"/>
                </a:cubicBezTo>
                <a:cubicBezTo>
                  <a:pt x="342" y="337"/>
                  <a:pt x="347" y="329"/>
                  <a:pt x="349" y="328"/>
                </a:cubicBezTo>
                <a:cubicBezTo>
                  <a:pt x="350" y="327"/>
                  <a:pt x="352" y="326"/>
                  <a:pt x="352" y="325"/>
                </a:cubicBezTo>
                <a:cubicBezTo>
                  <a:pt x="352" y="324"/>
                  <a:pt x="353" y="323"/>
                  <a:pt x="354" y="323"/>
                </a:cubicBezTo>
                <a:cubicBezTo>
                  <a:pt x="356" y="323"/>
                  <a:pt x="357" y="322"/>
                  <a:pt x="357" y="322"/>
                </a:cubicBezTo>
                <a:cubicBezTo>
                  <a:pt x="357" y="321"/>
                  <a:pt x="371" y="324"/>
                  <a:pt x="373" y="328"/>
                </a:cubicBezTo>
                <a:cubicBezTo>
                  <a:pt x="375" y="332"/>
                  <a:pt x="378" y="335"/>
                  <a:pt x="379" y="335"/>
                </a:cubicBezTo>
                <a:cubicBezTo>
                  <a:pt x="379" y="335"/>
                  <a:pt x="386" y="338"/>
                  <a:pt x="387" y="340"/>
                </a:cubicBezTo>
                <a:cubicBezTo>
                  <a:pt x="389" y="341"/>
                  <a:pt x="398" y="342"/>
                  <a:pt x="399" y="342"/>
                </a:cubicBezTo>
                <a:cubicBezTo>
                  <a:pt x="401" y="341"/>
                  <a:pt x="400" y="336"/>
                  <a:pt x="400" y="335"/>
                </a:cubicBezTo>
                <a:cubicBezTo>
                  <a:pt x="400" y="334"/>
                  <a:pt x="399" y="333"/>
                  <a:pt x="398" y="333"/>
                </a:cubicBezTo>
                <a:cubicBezTo>
                  <a:pt x="397" y="333"/>
                  <a:pt x="394" y="331"/>
                  <a:pt x="392" y="329"/>
                </a:cubicBezTo>
                <a:cubicBezTo>
                  <a:pt x="392" y="329"/>
                  <a:pt x="392" y="329"/>
                  <a:pt x="391" y="329"/>
                </a:cubicBezTo>
                <a:cubicBezTo>
                  <a:pt x="389" y="329"/>
                  <a:pt x="388" y="330"/>
                  <a:pt x="387" y="330"/>
                </a:cubicBezTo>
                <a:cubicBezTo>
                  <a:pt x="387" y="330"/>
                  <a:pt x="387" y="330"/>
                  <a:pt x="387" y="330"/>
                </a:cubicBezTo>
                <a:cubicBezTo>
                  <a:pt x="385" y="328"/>
                  <a:pt x="382" y="324"/>
                  <a:pt x="382" y="324"/>
                </a:cubicBezTo>
                <a:cubicBezTo>
                  <a:pt x="382" y="323"/>
                  <a:pt x="384" y="320"/>
                  <a:pt x="385" y="319"/>
                </a:cubicBezTo>
                <a:cubicBezTo>
                  <a:pt x="385" y="318"/>
                  <a:pt x="386" y="317"/>
                  <a:pt x="387" y="317"/>
                </a:cubicBezTo>
                <a:cubicBezTo>
                  <a:pt x="387" y="317"/>
                  <a:pt x="390" y="310"/>
                  <a:pt x="393" y="309"/>
                </a:cubicBezTo>
                <a:cubicBezTo>
                  <a:pt x="396" y="308"/>
                  <a:pt x="389" y="304"/>
                  <a:pt x="387" y="302"/>
                </a:cubicBezTo>
                <a:cubicBezTo>
                  <a:pt x="386" y="301"/>
                  <a:pt x="384" y="299"/>
                  <a:pt x="384" y="298"/>
                </a:cubicBezTo>
                <a:cubicBezTo>
                  <a:pt x="384" y="297"/>
                  <a:pt x="383" y="296"/>
                  <a:pt x="382" y="296"/>
                </a:cubicBezTo>
                <a:cubicBezTo>
                  <a:pt x="381" y="296"/>
                  <a:pt x="380" y="293"/>
                  <a:pt x="379" y="290"/>
                </a:cubicBezTo>
                <a:cubicBezTo>
                  <a:pt x="379" y="290"/>
                  <a:pt x="379" y="290"/>
                  <a:pt x="379" y="286"/>
                </a:cubicBezTo>
                <a:cubicBezTo>
                  <a:pt x="379" y="284"/>
                  <a:pt x="379" y="284"/>
                  <a:pt x="379" y="284"/>
                </a:cubicBezTo>
                <a:cubicBezTo>
                  <a:pt x="380" y="282"/>
                  <a:pt x="381" y="280"/>
                  <a:pt x="381" y="280"/>
                </a:cubicBezTo>
                <a:cubicBezTo>
                  <a:pt x="382" y="280"/>
                  <a:pt x="382" y="278"/>
                  <a:pt x="382" y="276"/>
                </a:cubicBezTo>
                <a:cubicBezTo>
                  <a:pt x="382" y="274"/>
                  <a:pt x="383" y="272"/>
                  <a:pt x="383" y="272"/>
                </a:cubicBezTo>
                <a:cubicBezTo>
                  <a:pt x="383" y="272"/>
                  <a:pt x="384" y="270"/>
                  <a:pt x="385" y="269"/>
                </a:cubicBezTo>
                <a:cubicBezTo>
                  <a:pt x="385" y="268"/>
                  <a:pt x="386" y="267"/>
                  <a:pt x="387" y="267"/>
                </a:cubicBezTo>
                <a:cubicBezTo>
                  <a:pt x="387" y="267"/>
                  <a:pt x="388" y="260"/>
                  <a:pt x="388" y="258"/>
                </a:cubicBezTo>
                <a:cubicBezTo>
                  <a:pt x="389" y="256"/>
                  <a:pt x="390" y="254"/>
                  <a:pt x="390" y="254"/>
                </a:cubicBezTo>
                <a:cubicBezTo>
                  <a:pt x="391" y="254"/>
                  <a:pt x="391" y="252"/>
                  <a:pt x="392" y="251"/>
                </a:cubicBezTo>
                <a:cubicBezTo>
                  <a:pt x="392" y="250"/>
                  <a:pt x="403" y="250"/>
                  <a:pt x="405" y="251"/>
                </a:cubicBezTo>
                <a:cubicBezTo>
                  <a:pt x="406" y="252"/>
                  <a:pt x="409" y="253"/>
                  <a:pt x="411" y="253"/>
                </a:cubicBezTo>
                <a:cubicBezTo>
                  <a:pt x="413" y="253"/>
                  <a:pt x="414" y="253"/>
                  <a:pt x="414" y="254"/>
                </a:cubicBezTo>
                <a:cubicBezTo>
                  <a:pt x="414" y="254"/>
                  <a:pt x="421" y="254"/>
                  <a:pt x="422" y="254"/>
                </a:cubicBezTo>
                <a:cubicBezTo>
                  <a:pt x="423" y="253"/>
                  <a:pt x="423" y="251"/>
                  <a:pt x="423" y="249"/>
                </a:cubicBezTo>
                <a:cubicBezTo>
                  <a:pt x="423" y="247"/>
                  <a:pt x="423" y="246"/>
                  <a:pt x="423" y="246"/>
                </a:cubicBezTo>
                <a:cubicBezTo>
                  <a:pt x="422" y="246"/>
                  <a:pt x="416" y="239"/>
                  <a:pt x="413" y="238"/>
                </a:cubicBezTo>
                <a:cubicBezTo>
                  <a:pt x="410" y="237"/>
                  <a:pt x="406" y="237"/>
                  <a:pt x="405" y="237"/>
                </a:cubicBezTo>
                <a:cubicBezTo>
                  <a:pt x="403" y="237"/>
                  <a:pt x="402" y="236"/>
                  <a:pt x="402" y="236"/>
                </a:cubicBezTo>
                <a:cubicBezTo>
                  <a:pt x="402" y="235"/>
                  <a:pt x="401" y="235"/>
                  <a:pt x="401" y="235"/>
                </a:cubicBezTo>
                <a:cubicBezTo>
                  <a:pt x="400" y="235"/>
                  <a:pt x="398" y="232"/>
                  <a:pt x="398" y="230"/>
                </a:cubicBezTo>
                <a:cubicBezTo>
                  <a:pt x="398" y="229"/>
                  <a:pt x="399" y="227"/>
                  <a:pt x="400" y="226"/>
                </a:cubicBezTo>
                <a:cubicBezTo>
                  <a:pt x="400" y="226"/>
                  <a:pt x="400" y="226"/>
                  <a:pt x="400" y="224"/>
                </a:cubicBezTo>
                <a:cubicBezTo>
                  <a:pt x="400" y="220"/>
                  <a:pt x="400" y="220"/>
                  <a:pt x="400" y="220"/>
                </a:cubicBezTo>
                <a:cubicBezTo>
                  <a:pt x="398" y="220"/>
                  <a:pt x="396" y="219"/>
                  <a:pt x="396" y="218"/>
                </a:cubicBezTo>
                <a:cubicBezTo>
                  <a:pt x="396" y="216"/>
                  <a:pt x="396" y="215"/>
                  <a:pt x="396" y="215"/>
                </a:cubicBezTo>
                <a:cubicBezTo>
                  <a:pt x="395" y="215"/>
                  <a:pt x="394" y="208"/>
                  <a:pt x="394" y="205"/>
                </a:cubicBezTo>
                <a:cubicBezTo>
                  <a:pt x="393" y="203"/>
                  <a:pt x="393" y="201"/>
                  <a:pt x="394" y="201"/>
                </a:cubicBezTo>
                <a:cubicBezTo>
                  <a:pt x="394" y="201"/>
                  <a:pt x="397" y="198"/>
                  <a:pt x="397" y="197"/>
                </a:cubicBezTo>
                <a:close/>
              </a:path>
            </a:pathLst>
          </a:custGeom>
          <a:solidFill>
            <a:schemeClr val="accent1">
              <a:alpha val="6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cxnSp>
        <p:nvCxnSpPr>
          <p:cNvPr id="8" name="Straight Connector 29"/>
          <p:cNvCxnSpPr/>
          <p:nvPr/>
        </p:nvCxnSpPr>
        <p:spPr>
          <a:xfrm>
            <a:off x="4516581" y="3345872"/>
            <a:ext cx="1177637" cy="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30"/>
          <p:cNvCxnSpPr/>
          <p:nvPr/>
        </p:nvCxnSpPr>
        <p:spPr>
          <a:xfrm>
            <a:off x="6483927" y="3345872"/>
            <a:ext cx="1177637" cy="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0" name="Group 33"/>
          <p:cNvGrpSpPr/>
          <p:nvPr/>
        </p:nvGrpSpPr>
        <p:grpSpPr>
          <a:xfrm>
            <a:off x="5750886" y="2909180"/>
            <a:ext cx="721670" cy="873383"/>
            <a:chOff x="4635403" y="2909565"/>
            <a:chExt cx="3117916" cy="3773383"/>
          </a:xfrm>
          <a:solidFill>
            <a:schemeClr val="accent1"/>
          </a:solidFill>
        </p:grpSpPr>
        <p:sp>
          <p:nvSpPr>
            <p:cNvPr id="11" name="Freeform 5"/>
            <p:cNvSpPr>
              <a:spLocks/>
            </p:cNvSpPr>
            <p:nvPr/>
          </p:nvSpPr>
          <p:spPr bwMode="auto">
            <a:xfrm>
              <a:off x="5318043" y="512882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2" name="Freeform 6"/>
            <p:cNvSpPr>
              <a:spLocks/>
            </p:cNvSpPr>
            <p:nvPr/>
          </p:nvSpPr>
          <p:spPr bwMode="auto">
            <a:xfrm>
              <a:off x="5289467" y="4655767"/>
              <a:ext cx="28576" cy="231769"/>
            </a:xfrm>
            <a:custGeom>
              <a:avLst/>
              <a:gdLst>
                <a:gd name="T0" fmla="*/ 9 w 10"/>
                <a:gd name="T1" fmla="*/ 36 h 78"/>
                <a:gd name="T2" fmla="*/ 6 w 10"/>
                <a:gd name="T3" fmla="*/ 39 h 78"/>
                <a:gd name="T4" fmla="*/ 6 w 10"/>
                <a:gd name="T5" fmla="*/ 38 h 78"/>
                <a:gd name="T6" fmla="*/ 7 w 10"/>
                <a:gd name="T7" fmla="*/ 25 h 78"/>
                <a:gd name="T8" fmla="*/ 6 w 10"/>
                <a:gd name="T9" fmla="*/ 18 h 78"/>
                <a:gd name="T10" fmla="*/ 5 w 10"/>
                <a:gd name="T11" fmla="*/ 14 h 78"/>
                <a:gd name="T12" fmla="*/ 5 w 10"/>
                <a:gd name="T13" fmla="*/ 9 h 78"/>
                <a:gd name="T14" fmla="*/ 4 w 10"/>
                <a:gd name="T15" fmla="*/ 0 h 78"/>
                <a:gd name="T16" fmla="*/ 1 w 10"/>
                <a:gd name="T17" fmla="*/ 3 h 78"/>
                <a:gd name="T18" fmla="*/ 0 w 10"/>
                <a:gd name="T19" fmla="*/ 21 h 78"/>
                <a:gd name="T20" fmla="*/ 1 w 10"/>
                <a:gd name="T21" fmla="*/ 36 h 78"/>
                <a:gd name="T22" fmla="*/ 1 w 10"/>
                <a:gd name="T23" fmla="*/ 48 h 78"/>
                <a:gd name="T24" fmla="*/ 3 w 10"/>
                <a:gd name="T25" fmla="*/ 76 h 78"/>
                <a:gd name="T26" fmla="*/ 4 w 10"/>
                <a:gd name="T27" fmla="*/ 78 h 78"/>
                <a:gd name="T28" fmla="*/ 5 w 10"/>
                <a:gd name="T29" fmla="*/ 76 h 78"/>
                <a:gd name="T30" fmla="*/ 6 w 10"/>
                <a:gd name="T31" fmla="*/ 67 h 78"/>
                <a:gd name="T32" fmla="*/ 6 w 10"/>
                <a:gd name="T33" fmla="*/ 56 h 78"/>
                <a:gd name="T34" fmla="*/ 6 w 10"/>
                <a:gd name="T35" fmla="*/ 49 h 78"/>
                <a:gd name="T36" fmla="*/ 7 w 10"/>
                <a:gd name="T37" fmla="*/ 44 h 78"/>
                <a:gd name="T38" fmla="*/ 9 w 10"/>
                <a:gd name="T39" fmla="*/ 39 h 78"/>
                <a:gd name="T40" fmla="*/ 9 w 10"/>
                <a:gd name="T41" fmla="*/ 3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 h="78">
                  <a:moveTo>
                    <a:pt x="9" y="36"/>
                  </a:moveTo>
                  <a:cubicBezTo>
                    <a:pt x="7" y="37"/>
                    <a:pt x="8" y="39"/>
                    <a:pt x="6" y="39"/>
                  </a:cubicBezTo>
                  <a:cubicBezTo>
                    <a:pt x="6" y="39"/>
                    <a:pt x="6" y="38"/>
                    <a:pt x="6" y="38"/>
                  </a:cubicBezTo>
                  <a:cubicBezTo>
                    <a:pt x="6" y="34"/>
                    <a:pt x="4" y="29"/>
                    <a:pt x="7" y="25"/>
                  </a:cubicBezTo>
                  <a:cubicBezTo>
                    <a:pt x="7" y="23"/>
                    <a:pt x="9" y="20"/>
                    <a:pt x="6" y="18"/>
                  </a:cubicBezTo>
                  <a:cubicBezTo>
                    <a:pt x="5" y="17"/>
                    <a:pt x="6" y="16"/>
                    <a:pt x="5" y="14"/>
                  </a:cubicBezTo>
                  <a:cubicBezTo>
                    <a:pt x="5" y="13"/>
                    <a:pt x="5" y="11"/>
                    <a:pt x="5" y="9"/>
                  </a:cubicBezTo>
                  <a:cubicBezTo>
                    <a:pt x="4" y="7"/>
                    <a:pt x="3" y="4"/>
                    <a:pt x="4" y="0"/>
                  </a:cubicBezTo>
                  <a:cubicBezTo>
                    <a:pt x="1" y="1"/>
                    <a:pt x="1" y="2"/>
                    <a:pt x="1" y="3"/>
                  </a:cubicBezTo>
                  <a:cubicBezTo>
                    <a:pt x="1" y="9"/>
                    <a:pt x="0" y="15"/>
                    <a:pt x="0" y="21"/>
                  </a:cubicBezTo>
                  <a:cubicBezTo>
                    <a:pt x="0" y="26"/>
                    <a:pt x="1" y="31"/>
                    <a:pt x="1" y="36"/>
                  </a:cubicBezTo>
                  <a:cubicBezTo>
                    <a:pt x="1" y="40"/>
                    <a:pt x="2" y="44"/>
                    <a:pt x="1" y="48"/>
                  </a:cubicBezTo>
                  <a:cubicBezTo>
                    <a:pt x="1" y="57"/>
                    <a:pt x="3" y="67"/>
                    <a:pt x="3" y="76"/>
                  </a:cubicBezTo>
                  <a:cubicBezTo>
                    <a:pt x="3" y="77"/>
                    <a:pt x="3" y="77"/>
                    <a:pt x="4" y="78"/>
                  </a:cubicBezTo>
                  <a:cubicBezTo>
                    <a:pt x="5" y="78"/>
                    <a:pt x="5" y="77"/>
                    <a:pt x="5" y="76"/>
                  </a:cubicBezTo>
                  <a:cubicBezTo>
                    <a:pt x="6" y="73"/>
                    <a:pt x="6" y="70"/>
                    <a:pt x="6" y="67"/>
                  </a:cubicBezTo>
                  <a:cubicBezTo>
                    <a:pt x="7" y="63"/>
                    <a:pt x="7" y="60"/>
                    <a:pt x="6" y="56"/>
                  </a:cubicBezTo>
                  <a:cubicBezTo>
                    <a:pt x="5" y="54"/>
                    <a:pt x="5" y="51"/>
                    <a:pt x="6" y="49"/>
                  </a:cubicBezTo>
                  <a:cubicBezTo>
                    <a:pt x="7" y="47"/>
                    <a:pt x="8" y="46"/>
                    <a:pt x="7" y="44"/>
                  </a:cubicBezTo>
                  <a:cubicBezTo>
                    <a:pt x="6" y="43"/>
                    <a:pt x="9" y="41"/>
                    <a:pt x="9" y="39"/>
                  </a:cubicBezTo>
                  <a:cubicBezTo>
                    <a:pt x="9" y="38"/>
                    <a:pt x="10" y="37"/>
                    <a:pt x="9"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3" name="Freeform 7"/>
            <p:cNvSpPr>
              <a:spLocks/>
            </p:cNvSpPr>
            <p:nvPr/>
          </p:nvSpPr>
          <p:spPr bwMode="auto">
            <a:xfrm>
              <a:off x="5303755" y="4985958"/>
              <a:ext cx="20638" cy="142871"/>
            </a:xfrm>
            <a:custGeom>
              <a:avLst/>
              <a:gdLst>
                <a:gd name="T0" fmla="*/ 7 w 7"/>
                <a:gd name="T1" fmla="*/ 45 h 48"/>
                <a:gd name="T2" fmla="*/ 7 w 7"/>
                <a:gd name="T3" fmla="*/ 30 h 48"/>
                <a:gd name="T4" fmla="*/ 6 w 7"/>
                <a:gd name="T5" fmla="*/ 14 h 48"/>
                <a:gd name="T6" fmla="*/ 6 w 7"/>
                <a:gd name="T7" fmla="*/ 14 h 48"/>
                <a:gd name="T8" fmla="*/ 5 w 7"/>
                <a:gd name="T9" fmla="*/ 4 h 48"/>
                <a:gd name="T10" fmla="*/ 4 w 7"/>
                <a:gd name="T11" fmla="*/ 0 h 48"/>
                <a:gd name="T12" fmla="*/ 1 w 7"/>
                <a:gd name="T13" fmla="*/ 7 h 48"/>
                <a:gd name="T14" fmla="*/ 2 w 7"/>
                <a:gd name="T15" fmla="*/ 29 h 48"/>
                <a:gd name="T16" fmla="*/ 3 w 7"/>
                <a:gd name="T17" fmla="*/ 34 h 48"/>
                <a:gd name="T18" fmla="*/ 4 w 7"/>
                <a:gd name="T19" fmla="*/ 39 h 48"/>
                <a:gd name="T20" fmla="*/ 5 w 7"/>
                <a:gd name="T21" fmla="*/ 48 h 48"/>
                <a:gd name="T22" fmla="*/ 7 w 7"/>
                <a:gd name="T23" fmla="*/ 4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48">
                  <a:moveTo>
                    <a:pt x="7" y="45"/>
                  </a:moveTo>
                  <a:cubicBezTo>
                    <a:pt x="7" y="40"/>
                    <a:pt x="7" y="35"/>
                    <a:pt x="7" y="30"/>
                  </a:cubicBezTo>
                  <a:cubicBezTo>
                    <a:pt x="7" y="24"/>
                    <a:pt x="4" y="19"/>
                    <a:pt x="6" y="14"/>
                  </a:cubicBezTo>
                  <a:cubicBezTo>
                    <a:pt x="6" y="14"/>
                    <a:pt x="6" y="14"/>
                    <a:pt x="6" y="14"/>
                  </a:cubicBezTo>
                  <a:cubicBezTo>
                    <a:pt x="3" y="10"/>
                    <a:pt x="5" y="7"/>
                    <a:pt x="5" y="4"/>
                  </a:cubicBezTo>
                  <a:cubicBezTo>
                    <a:pt x="5" y="2"/>
                    <a:pt x="5" y="1"/>
                    <a:pt x="4" y="0"/>
                  </a:cubicBezTo>
                  <a:cubicBezTo>
                    <a:pt x="1" y="1"/>
                    <a:pt x="0" y="3"/>
                    <a:pt x="1" y="7"/>
                  </a:cubicBezTo>
                  <a:cubicBezTo>
                    <a:pt x="1" y="14"/>
                    <a:pt x="3" y="21"/>
                    <a:pt x="2" y="29"/>
                  </a:cubicBezTo>
                  <a:cubicBezTo>
                    <a:pt x="2" y="30"/>
                    <a:pt x="3" y="32"/>
                    <a:pt x="3" y="34"/>
                  </a:cubicBezTo>
                  <a:cubicBezTo>
                    <a:pt x="4" y="36"/>
                    <a:pt x="4" y="38"/>
                    <a:pt x="4" y="39"/>
                  </a:cubicBezTo>
                  <a:cubicBezTo>
                    <a:pt x="5" y="42"/>
                    <a:pt x="3" y="46"/>
                    <a:pt x="5" y="48"/>
                  </a:cubicBezTo>
                  <a:cubicBezTo>
                    <a:pt x="6" y="47"/>
                    <a:pt x="7" y="47"/>
                    <a:pt x="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4" name="Freeform 8"/>
            <p:cNvSpPr>
              <a:spLocks/>
            </p:cNvSpPr>
            <p:nvPr/>
          </p:nvSpPr>
          <p:spPr bwMode="auto">
            <a:xfrm>
              <a:off x="5318043" y="512882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5" name="Freeform 9"/>
            <p:cNvSpPr>
              <a:spLocks/>
            </p:cNvSpPr>
            <p:nvPr/>
          </p:nvSpPr>
          <p:spPr bwMode="auto">
            <a:xfrm>
              <a:off x="5297405" y="4887535"/>
              <a:ext cx="17463" cy="82548"/>
            </a:xfrm>
            <a:custGeom>
              <a:avLst/>
              <a:gdLst>
                <a:gd name="T0" fmla="*/ 3 w 6"/>
                <a:gd name="T1" fmla="*/ 0 h 28"/>
                <a:gd name="T2" fmla="*/ 0 w 6"/>
                <a:gd name="T3" fmla="*/ 6 h 28"/>
                <a:gd name="T4" fmla="*/ 1 w 6"/>
                <a:gd name="T5" fmla="*/ 21 h 28"/>
                <a:gd name="T6" fmla="*/ 2 w 6"/>
                <a:gd name="T7" fmla="*/ 26 h 28"/>
                <a:gd name="T8" fmla="*/ 4 w 6"/>
                <a:gd name="T9" fmla="*/ 27 h 28"/>
                <a:gd name="T10" fmla="*/ 4 w 6"/>
                <a:gd name="T11" fmla="*/ 26 h 28"/>
                <a:gd name="T12" fmla="*/ 4 w 6"/>
                <a:gd name="T13" fmla="*/ 17 h 28"/>
                <a:gd name="T14" fmla="*/ 5 w 6"/>
                <a:gd name="T15" fmla="*/ 10 h 28"/>
                <a:gd name="T16" fmla="*/ 3 w 6"/>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8">
                  <a:moveTo>
                    <a:pt x="3" y="0"/>
                  </a:moveTo>
                  <a:cubicBezTo>
                    <a:pt x="0" y="2"/>
                    <a:pt x="0" y="4"/>
                    <a:pt x="0" y="6"/>
                  </a:cubicBezTo>
                  <a:cubicBezTo>
                    <a:pt x="0" y="11"/>
                    <a:pt x="1" y="16"/>
                    <a:pt x="1" y="21"/>
                  </a:cubicBezTo>
                  <a:cubicBezTo>
                    <a:pt x="1" y="23"/>
                    <a:pt x="2" y="25"/>
                    <a:pt x="2" y="26"/>
                  </a:cubicBezTo>
                  <a:cubicBezTo>
                    <a:pt x="2" y="27"/>
                    <a:pt x="3" y="28"/>
                    <a:pt x="4" y="27"/>
                  </a:cubicBezTo>
                  <a:cubicBezTo>
                    <a:pt x="4" y="27"/>
                    <a:pt x="5" y="26"/>
                    <a:pt x="4" y="26"/>
                  </a:cubicBezTo>
                  <a:cubicBezTo>
                    <a:pt x="3" y="23"/>
                    <a:pt x="5" y="20"/>
                    <a:pt x="4" y="17"/>
                  </a:cubicBezTo>
                  <a:cubicBezTo>
                    <a:pt x="4" y="15"/>
                    <a:pt x="4" y="12"/>
                    <a:pt x="5" y="10"/>
                  </a:cubicBezTo>
                  <a:cubicBezTo>
                    <a:pt x="6" y="6"/>
                    <a:pt x="5" y="3"/>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6" name="Freeform 10"/>
            <p:cNvSpPr>
              <a:spLocks/>
            </p:cNvSpPr>
            <p:nvPr/>
          </p:nvSpPr>
          <p:spPr bwMode="auto">
            <a:xfrm>
              <a:off x="4727480" y="4584331"/>
              <a:ext cx="15875" cy="44449"/>
            </a:xfrm>
            <a:custGeom>
              <a:avLst/>
              <a:gdLst>
                <a:gd name="T0" fmla="*/ 4 w 5"/>
                <a:gd name="T1" fmla="*/ 0 h 15"/>
                <a:gd name="T2" fmla="*/ 4 w 5"/>
                <a:gd name="T3" fmla="*/ 15 h 15"/>
                <a:gd name="T4" fmla="*/ 4 w 5"/>
                <a:gd name="T5" fmla="*/ 0 h 15"/>
              </a:gdLst>
              <a:ahLst/>
              <a:cxnLst>
                <a:cxn ang="0">
                  <a:pos x="T0" y="T1"/>
                </a:cxn>
                <a:cxn ang="0">
                  <a:pos x="T2" y="T3"/>
                </a:cxn>
                <a:cxn ang="0">
                  <a:pos x="T4" y="T5"/>
                </a:cxn>
              </a:cxnLst>
              <a:rect l="0" t="0" r="r" b="b"/>
              <a:pathLst>
                <a:path w="5" h="15">
                  <a:moveTo>
                    <a:pt x="4" y="0"/>
                  </a:moveTo>
                  <a:cubicBezTo>
                    <a:pt x="0" y="5"/>
                    <a:pt x="3" y="10"/>
                    <a:pt x="4" y="15"/>
                  </a:cubicBezTo>
                  <a:cubicBezTo>
                    <a:pt x="4" y="10"/>
                    <a:pt x="5" y="5"/>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7" name="Freeform 11"/>
            <p:cNvSpPr>
              <a:spLocks/>
            </p:cNvSpPr>
            <p:nvPr/>
          </p:nvSpPr>
          <p:spPr bwMode="auto">
            <a:xfrm>
              <a:off x="4730655" y="4233503"/>
              <a:ext cx="9525" cy="61911"/>
            </a:xfrm>
            <a:custGeom>
              <a:avLst/>
              <a:gdLst>
                <a:gd name="T0" fmla="*/ 2 w 3"/>
                <a:gd name="T1" fmla="*/ 0 h 21"/>
                <a:gd name="T2" fmla="*/ 1 w 3"/>
                <a:gd name="T3" fmla="*/ 21 h 21"/>
                <a:gd name="T4" fmla="*/ 2 w 3"/>
                <a:gd name="T5" fmla="*/ 0 h 21"/>
              </a:gdLst>
              <a:ahLst/>
              <a:cxnLst>
                <a:cxn ang="0">
                  <a:pos x="T0" y="T1"/>
                </a:cxn>
                <a:cxn ang="0">
                  <a:pos x="T2" y="T3"/>
                </a:cxn>
                <a:cxn ang="0">
                  <a:pos x="T4" y="T5"/>
                </a:cxn>
              </a:cxnLst>
              <a:rect l="0" t="0" r="r" b="b"/>
              <a:pathLst>
                <a:path w="3" h="21">
                  <a:moveTo>
                    <a:pt x="2" y="0"/>
                  </a:moveTo>
                  <a:cubicBezTo>
                    <a:pt x="0" y="7"/>
                    <a:pt x="0" y="14"/>
                    <a:pt x="1" y="21"/>
                  </a:cubicBezTo>
                  <a:cubicBezTo>
                    <a:pt x="1" y="14"/>
                    <a:pt x="3" y="7"/>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8" name="Freeform 12"/>
            <p:cNvSpPr>
              <a:spLocks/>
            </p:cNvSpPr>
            <p:nvPr/>
          </p:nvSpPr>
          <p:spPr bwMode="auto">
            <a:xfrm>
              <a:off x="4737005" y="4687516"/>
              <a:ext cx="7938" cy="57148"/>
            </a:xfrm>
            <a:custGeom>
              <a:avLst/>
              <a:gdLst>
                <a:gd name="T0" fmla="*/ 1 w 3"/>
                <a:gd name="T1" fmla="*/ 0 h 19"/>
                <a:gd name="T2" fmla="*/ 2 w 3"/>
                <a:gd name="T3" fmla="*/ 19 h 19"/>
                <a:gd name="T4" fmla="*/ 1 w 3"/>
                <a:gd name="T5" fmla="*/ 0 h 19"/>
              </a:gdLst>
              <a:ahLst/>
              <a:cxnLst>
                <a:cxn ang="0">
                  <a:pos x="T0" y="T1"/>
                </a:cxn>
                <a:cxn ang="0">
                  <a:pos x="T2" y="T3"/>
                </a:cxn>
                <a:cxn ang="0">
                  <a:pos x="T4" y="T5"/>
                </a:cxn>
              </a:cxnLst>
              <a:rect l="0" t="0" r="r" b="b"/>
              <a:pathLst>
                <a:path w="3" h="19">
                  <a:moveTo>
                    <a:pt x="1" y="0"/>
                  </a:moveTo>
                  <a:cubicBezTo>
                    <a:pt x="0" y="7"/>
                    <a:pt x="0" y="16"/>
                    <a:pt x="2" y="19"/>
                  </a:cubicBezTo>
                  <a:cubicBezTo>
                    <a:pt x="1" y="13"/>
                    <a:pt x="3" y="7"/>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9" name="Freeform 13"/>
            <p:cNvSpPr>
              <a:spLocks/>
            </p:cNvSpPr>
            <p:nvPr/>
          </p:nvSpPr>
          <p:spPr bwMode="auto">
            <a:xfrm>
              <a:off x="4751293" y="5020882"/>
              <a:ext cx="12700" cy="38099"/>
            </a:xfrm>
            <a:custGeom>
              <a:avLst/>
              <a:gdLst>
                <a:gd name="T0" fmla="*/ 2 w 4"/>
                <a:gd name="T1" fmla="*/ 13 h 13"/>
                <a:gd name="T2" fmla="*/ 1 w 4"/>
                <a:gd name="T3" fmla="*/ 0 h 13"/>
                <a:gd name="T4" fmla="*/ 2 w 4"/>
                <a:gd name="T5" fmla="*/ 13 h 13"/>
              </a:gdLst>
              <a:ahLst/>
              <a:cxnLst>
                <a:cxn ang="0">
                  <a:pos x="T0" y="T1"/>
                </a:cxn>
                <a:cxn ang="0">
                  <a:pos x="T2" y="T3"/>
                </a:cxn>
                <a:cxn ang="0">
                  <a:pos x="T4" y="T5"/>
                </a:cxn>
              </a:cxnLst>
              <a:rect l="0" t="0" r="r" b="b"/>
              <a:pathLst>
                <a:path w="4" h="13">
                  <a:moveTo>
                    <a:pt x="2" y="13"/>
                  </a:moveTo>
                  <a:cubicBezTo>
                    <a:pt x="3" y="9"/>
                    <a:pt x="4" y="4"/>
                    <a:pt x="1" y="0"/>
                  </a:cubicBezTo>
                  <a:cubicBezTo>
                    <a:pt x="0" y="5"/>
                    <a:pt x="1" y="9"/>
                    <a:pt x="2"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0" name="Freeform 14"/>
            <p:cNvSpPr>
              <a:spLocks noEditPoints="1"/>
            </p:cNvSpPr>
            <p:nvPr/>
          </p:nvSpPr>
          <p:spPr bwMode="auto">
            <a:xfrm>
              <a:off x="4635403" y="2909565"/>
              <a:ext cx="3117916" cy="3773383"/>
            </a:xfrm>
            <a:custGeom>
              <a:avLst/>
              <a:gdLst>
                <a:gd name="T0" fmla="*/ 1007 w 1045"/>
                <a:gd name="T1" fmla="*/ 289 h 1269"/>
                <a:gd name="T2" fmla="*/ 796 w 1045"/>
                <a:gd name="T3" fmla="*/ 259 h 1269"/>
                <a:gd name="T4" fmla="*/ 535 w 1045"/>
                <a:gd name="T5" fmla="*/ 339 h 1269"/>
                <a:gd name="T6" fmla="*/ 581 w 1045"/>
                <a:gd name="T7" fmla="*/ 235 h 1269"/>
                <a:gd name="T8" fmla="*/ 633 w 1045"/>
                <a:gd name="T9" fmla="*/ 35 h 1269"/>
                <a:gd name="T10" fmla="*/ 530 w 1045"/>
                <a:gd name="T11" fmla="*/ 89 h 1269"/>
                <a:gd name="T12" fmla="*/ 383 w 1045"/>
                <a:gd name="T13" fmla="*/ 462 h 1269"/>
                <a:gd name="T14" fmla="*/ 317 w 1045"/>
                <a:gd name="T15" fmla="*/ 620 h 1269"/>
                <a:gd name="T16" fmla="*/ 251 w 1045"/>
                <a:gd name="T17" fmla="*/ 751 h 1269"/>
                <a:gd name="T18" fmla="*/ 224 w 1045"/>
                <a:gd name="T19" fmla="*/ 741 h 1269"/>
                <a:gd name="T20" fmla="*/ 216 w 1045"/>
                <a:gd name="T21" fmla="*/ 738 h 1269"/>
                <a:gd name="T22" fmla="*/ 224 w 1045"/>
                <a:gd name="T23" fmla="*/ 581 h 1269"/>
                <a:gd name="T24" fmla="*/ 228 w 1045"/>
                <a:gd name="T25" fmla="*/ 508 h 1269"/>
                <a:gd name="T26" fmla="*/ 228 w 1045"/>
                <a:gd name="T27" fmla="*/ 369 h 1269"/>
                <a:gd name="T28" fmla="*/ 238 w 1045"/>
                <a:gd name="T29" fmla="*/ 140 h 1269"/>
                <a:gd name="T30" fmla="*/ 78 w 1045"/>
                <a:gd name="T31" fmla="*/ 25 h 1269"/>
                <a:gd name="T32" fmla="*/ 17 w 1045"/>
                <a:gd name="T33" fmla="*/ 131 h 1269"/>
                <a:gd name="T34" fmla="*/ 22 w 1045"/>
                <a:gd name="T35" fmla="*/ 239 h 1269"/>
                <a:gd name="T36" fmla="*/ 31 w 1045"/>
                <a:gd name="T37" fmla="*/ 385 h 1269"/>
                <a:gd name="T38" fmla="*/ 40 w 1045"/>
                <a:gd name="T39" fmla="*/ 448 h 1269"/>
                <a:gd name="T40" fmla="*/ 48 w 1045"/>
                <a:gd name="T41" fmla="*/ 579 h 1269"/>
                <a:gd name="T42" fmla="*/ 53 w 1045"/>
                <a:gd name="T43" fmla="*/ 713 h 1269"/>
                <a:gd name="T44" fmla="*/ 74 w 1045"/>
                <a:gd name="T45" fmla="*/ 842 h 1269"/>
                <a:gd name="T46" fmla="*/ 72 w 1045"/>
                <a:gd name="T47" fmla="*/ 853 h 1269"/>
                <a:gd name="T48" fmla="*/ 51 w 1045"/>
                <a:gd name="T49" fmla="*/ 726 h 1269"/>
                <a:gd name="T50" fmla="*/ 158 w 1045"/>
                <a:gd name="T51" fmla="*/ 960 h 1269"/>
                <a:gd name="T52" fmla="*/ 302 w 1045"/>
                <a:gd name="T53" fmla="*/ 834 h 1269"/>
                <a:gd name="T54" fmla="*/ 432 w 1045"/>
                <a:gd name="T55" fmla="*/ 739 h 1269"/>
                <a:gd name="T56" fmla="*/ 627 w 1045"/>
                <a:gd name="T57" fmla="*/ 756 h 1269"/>
                <a:gd name="T58" fmla="*/ 849 w 1045"/>
                <a:gd name="T59" fmla="*/ 800 h 1269"/>
                <a:gd name="T60" fmla="*/ 679 w 1045"/>
                <a:gd name="T61" fmla="*/ 983 h 1269"/>
                <a:gd name="T62" fmla="*/ 383 w 1045"/>
                <a:gd name="T63" fmla="*/ 1016 h 1269"/>
                <a:gd name="T64" fmla="*/ 278 w 1045"/>
                <a:gd name="T65" fmla="*/ 1008 h 1269"/>
                <a:gd name="T66" fmla="*/ 215 w 1045"/>
                <a:gd name="T67" fmla="*/ 1055 h 1269"/>
                <a:gd name="T68" fmla="*/ 218 w 1045"/>
                <a:gd name="T69" fmla="*/ 1110 h 1269"/>
                <a:gd name="T70" fmla="*/ 229 w 1045"/>
                <a:gd name="T71" fmla="*/ 1139 h 1269"/>
                <a:gd name="T72" fmla="*/ 264 w 1045"/>
                <a:gd name="T73" fmla="*/ 1156 h 1269"/>
                <a:gd name="T74" fmla="*/ 295 w 1045"/>
                <a:gd name="T75" fmla="*/ 1208 h 1269"/>
                <a:gd name="T76" fmla="*/ 310 w 1045"/>
                <a:gd name="T77" fmla="*/ 1232 h 1269"/>
                <a:gd name="T78" fmla="*/ 410 w 1045"/>
                <a:gd name="T79" fmla="*/ 1256 h 1269"/>
                <a:gd name="T80" fmla="*/ 430 w 1045"/>
                <a:gd name="T81" fmla="*/ 1253 h 1269"/>
                <a:gd name="T82" fmla="*/ 461 w 1045"/>
                <a:gd name="T83" fmla="*/ 1257 h 1269"/>
                <a:gd name="T84" fmla="*/ 491 w 1045"/>
                <a:gd name="T85" fmla="*/ 1260 h 1269"/>
                <a:gd name="T86" fmla="*/ 583 w 1045"/>
                <a:gd name="T87" fmla="*/ 1264 h 1269"/>
                <a:gd name="T88" fmla="*/ 928 w 1045"/>
                <a:gd name="T89" fmla="*/ 1143 h 1269"/>
                <a:gd name="T90" fmla="*/ 857 w 1045"/>
                <a:gd name="T91" fmla="*/ 729 h 1269"/>
                <a:gd name="T92" fmla="*/ 555 w 1045"/>
                <a:gd name="T93" fmla="*/ 539 h 1269"/>
                <a:gd name="T94" fmla="*/ 640 w 1045"/>
                <a:gd name="T95" fmla="*/ 500 h 1269"/>
                <a:gd name="T96" fmla="*/ 545 w 1045"/>
                <a:gd name="T97" fmla="*/ 561 h 1269"/>
                <a:gd name="T98" fmla="*/ 610 w 1045"/>
                <a:gd name="T99" fmla="*/ 524 h 1269"/>
                <a:gd name="T100" fmla="*/ 680 w 1045"/>
                <a:gd name="T101" fmla="*/ 505 h 1269"/>
                <a:gd name="T102" fmla="*/ 838 w 1045"/>
                <a:gd name="T103" fmla="*/ 492 h 1269"/>
                <a:gd name="T104" fmla="*/ 969 w 1045"/>
                <a:gd name="T105" fmla="*/ 522 h 1269"/>
                <a:gd name="T106" fmla="*/ 1036 w 1045"/>
                <a:gd name="T107" fmla="*/ 458 h 1269"/>
                <a:gd name="T108" fmla="*/ 44 w 1045"/>
                <a:gd name="T109" fmla="*/ 410 h 1269"/>
                <a:gd name="T110" fmla="*/ 83 w 1045"/>
                <a:gd name="T111" fmla="*/ 656 h 1269"/>
                <a:gd name="T112" fmla="*/ 94 w 1045"/>
                <a:gd name="T113" fmla="*/ 795 h 1269"/>
                <a:gd name="T114" fmla="*/ 102 w 1045"/>
                <a:gd name="T115" fmla="*/ 836 h 1269"/>
                <a:gd name="T116" fmla="*/ 209 w 1045"/>
                <a:gd name="T117" fmla="*/ 665 h 1269"/>
                <a:gd name="T118" fmla="*/ 209 w 1045"/>
                <a:gd name="T119" fmla="*/ 760 h 1269"/>
                <a:gd name="T120" fmla="*/ 216 w 1045"/>
                <a:gd name="T121" fmla="*/ 779 h 1269"/>
                <a:gd name="T122" fmla="*/ 240 w 1045"/>
                <a:gd name="T123" fmla="*/ 1020 h 1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45" h="1269">
                  <a:moveTo>
                    <a:pt x="1038" y="403"/>
                  </a:moveTo>
                  <a:cubicBezTo>
                    <a:pt x="1037" y="401"/>
                    <a:pt x="1037" y="399"/>
                    <a:pt x="1037" y="397"/>
                  </a:cubicBezTo>
                  <a:cubicBezTo>
                    <a:pt x="1037" y="396"/>
                    <a:pt x="1037" y="394"/>
                    <a:pt x="1037" y="393"/>
                  </a:cubicBezTo>
                  <a:cubicBezTo>
                    <a:pt x="1037" y="388"/>
                    <a:pt x="1036" y="383"/>
                    <a:pt x="1036" y="379"/>
                  </a:cubicBezTo>
                  <a:cubicBezTo>
                    <a:pt x="1035" y="374"/>
                    <a:pt x="1034" y="370"/>
                    <a:pt x="1034" y="365"/>
                  </a:cubicBezTo>
                  <a:cubicBezTo>
                    <a:pt x="1034" y="361"/>
                    <a:pt x="1034" y="357"/>
                    <a:pt x="1033" y="352"/>
                  </a:cubicBezTo>
                  <a:cubicBezTo>
                    <a:pt x="1030" y="344"/>
                    <a:pt x="1029" y="335"/>
                    <a:pt x="1027" y="327"/>
                  </a:cubicBezTo>
                  <a:cubicBezTo>
                    <a:pt x="1027" y="326"/>
                    <a:pt x="1027" y="325"/>
                    <a:pt x="1027" y="324"/>
                  </a:cubicBezTo>
                  <a:cubicBezTo>
                    <a:pt x="1024" y="320"/>
                    <a:pt x="1023" y="316"/>
                    <a:pt x="1020" y="312"/>
                  </a:cubicBezTo>
                  <a:cubicBezTo>
                    <a:pt x="1017" y="307"/>
                    <a:pt x="1016" y="301"/>
                    <a:pt x="1015" y="295"/>
                  </a:cubicBezTo>
                  <a:cubicBezTo>
                    <a:pt x="1015" y="293"/>
                    <a:pt x="1015" y="292"/>
                    <a:pt x="1014" y="290"/>
                  </a:cubicBezTo>
                  <a:cubicBezTo>
                    <a:pt x="1013" y="289"/>
                    <a:pt x="1013" y="289"/>
                    <a:pt x="1012" y="289"/>
                  </a:cubicBezTo>
                  <a:cubicBezTo>
                    <a:pt x="1010" y="289"/>
                    <a:pt x="1008" y="291"/>
                    <a:pt x="1007" y="289"/>
                  </a:cubicBezTo>
                  <a:cubicBezTo>
                    <a:pt x="1006" y="287"/>
                    <a:pt x="1004" y="286"/>
                    <a:pt x="1003" y="285"/>
                  </a:cubicBezTo>
                  <a:cubicBezTo>
                    <a:pt x="1003" y="283"/>
                    <a:pt x="1003" y="282"/>
                    <a:pt x="1001" y="281"/>
                  </a:cubicBezTo>
                  <a:cubicBezTo>
                    <a:pt x="997" y="279"/>
                    <a:pt x="996" y="276"/>
                    <a:pt x="993" y="273"/>
                  </a:cubicBezTo>
                  <a:cubicBezTo>
                    <a:pt x="991" y="271"/>
                    <a:pt x="990" y="270"/>
                    <a:pt x="987" y="270"/>
                  </a:cubicBezTo>
                  <a:cubicBezTo>
                    <a:pt x="985" y="269"/>
                    <a:pt x="982" y="270"/>
                    <a:pt x="981" y="267"/>
                  </a:cubicBezTo>
                  <a:cubicBezTo>
                    <a:pt x="980" y="267"/>
                    <a:pt x="979" y="267"/>
                    <a:pt x="978" y="267"/>
                  </a:cubicBezTo>
                  <a:cubicBezTo>
                    <a:pt x="973" y="268"/>
                    <a:pt x="967" y="267"/>
                    <a:pt x="962" y="266"/>
                  </a:cubicBezTo>
                  <a:cubicBezTo>
                    <a:pt x="945" y="262"/>
                    <a:pt x="928" y="260"/>
                    <a:pt x="912" y="259"/>
                  </a:cubicBezTo>
                  <a:cubicBezTo>
                    <a:pt x="905" y="259"/>
                    <a:pt x="899" y="258"/>
                    <a:pt x="893" y="259"/>
                  </a:cubicBezTo>
                  <a:cubicBezTo>
                    <a:pt x="885" y="260"/>
                    <a:pt x="878" y="258"/>
                    <a:pt x="870" y="258"/>
                  </a:cubicBezTo>
                  <a:cubicBezTo>
                    <a:pt x="864" y="257"/>
                    <a:pt x="857" y="256"/>
                    <a:pt x="851" y="256"/>
                  </a:cubicBezTo>
                  <a:cubicBezTo>
                    <a:pt x="842" y="256"/>
                    <a:pt x="834" y="256"/>
                    <a:pt x="825" y="257"/>
                  </a:cubicBezTo>
                  <a:cubicBezTo>
                    <a:pt x="815" y="257"/>
                    <a:pt x="805" y="258"/>
                    <a:pt x="796" y="259"/>
                  </a:cubicBezTo>
                  <a:cubicBezTo>
                    <a:pt x="783" y="260"/>
                    <a:pt x="771" y="262"/>
                    <a:pt x="759" y="265"/>
                  </a:cubicBezTo>
                  <a:cubicBezTo>
                    <a:pt x="736" y="270"/>
                    <a:pt x="713" y="275"/>
                    <a:pt x="690" y="280"/>
                  </a:cubicBezTo>
                  <a:cubicBezTo>
                    <a:pt x="687" y="281"/>
                    <a:pt x="683" y="282"/>
                    <a:pt x="679" y="284"/>
                  </a:cubicBezTo>
                  <a:cubicBezTo>
                    <a:pt x="674" y="285"/>
                    <a:pt x="669" y="287"/>
                    <a:pt x="664" y="288"/>
                  </a:cubicBezTo>
                  <a:cubicBezTo>
                    <a:pt x="662" y="289"/>
                    <a:pt x="659" y="288"/>
                    <a:pt x="656" y="290"/>
                  </a:cubicBezTo>
                  <a:cubicBezTo>
                    <a:pt x="652" y="292"/>
                    <a:pt x="647" y="292"/>
                    <a:pt x="643" y="294"/>
                  </a:cubicBezTo>
                  <a:cubicBezTo>
                    <a:pt x="636" y="297"/>
                    <a:pt x="629" y="299"/>
                    <a:pt x="622" y="301"/>
                  </a:cubicBezTo>
                  <a:cubicBezTo>
                    <a:pt x="615" y="303"/>
                    <a:pt x="608" y="306"/>
                    <a:pt x="601" y="308"/>
                  </a:cubicBezTo>
                  <a:cubicBezTo>
                    <a:pt x="594" y="311"/>
                    <a:pt x="587" y="314"/>
                    <a:pt x="579" y="317"/>
                  </a:cubicBezTo>
                  <a:cubicBezTo>
                    <a:pt x="577" y="318"/>
                    <a:pt x="574" y="319"/>
                    <a:pt x="571" y="319"/>
                  </a:cubicBezTo>
                  <a:cubicBezTo>
                    <a:pt x="567" y="320"/>
                    <a:pt x="563" y="323"/>
                    <a:pt x="559" y="325"/>
                  </a:cubicBezTo>
                  <a:cubicBezTo>
                    <a:pt x="556" y="331"/>
                    <a:pt x="548" y="330"/>
                    <a:pt x="544" y="334"/>
                  </a:cubicBezTo>
                  <a:cubicBezTo>
                    <a:pt x="540" y="334"/>
                    <a:pt x="538" y="337"/>
                    <a:pt x="535" y="339"/>
                  </a:cubicBezTo>
                  <a:cubicBezTo>
                    <a:pt x="534" y="339"/>
                    <a:pt x="533" y="340"/>
                    <a:pt x="532" y="341"/>
                  </a:cubicBezTo>
                  <a:cubicBezTo>
                    <a:pt x="526" y="342"/>
                    <a:pt x="522" y="345"/>
                    <a:pt x="517" y="347"/>
                  </a:cubicBezTo>
                  <a:cubicBezTo>
                    <a:pt x="519" y="344"/>
                    <a:pt x="521" y="340"/>
                    <a:pt x="522" y="336"/>
                  </a:cubicBezTo>
                  <a:cubicBezTo>
                    <a:pt x="523" y="335"/>
                    <a:pt x="523" y="334"/>
                    <a:pt x="523" y="334"/>
                  </a:cubicBezTo>
                  <a:cubicBezTo>
                    <a:pt x="529" y="327"/>
                    <a:pt x="532" y="318"/>
                    <a:pt x="536" y="310"/>
                  </a:cubicBezTo>
                  <a:cubicBezTo>
                    <a:pt x="536" y="308"/>
                    <a:pt x="537" y="306"/>
                    <a:pt x="538" y="306"/>
                  </a:cubicBezTo>
                  <a:cubicBezTo>
                    <a:pt x="541" y="305"/>
                    <a:pt x="541" y="303"/>
                    <a:pt x="542" y="301"/>
                  </a:cubicBezTo>
                  <a:cubicBezTo>
                    <a:pt x="546" y="296"/>
                    <a:pt x="548" y="291"/>
                    <a:pt x="550" y="286"/>
                  </a:cubicBezTo>
                  <a:cubicBezTo>
                    <a:pt x="551" y="283"/>
                    <a:pt x="552" y="281"/>
                    <a:pt x="554" y="278"/>
                  </a:cubicBezTo>
                  <a:cubicBezTo>
                    <a:pt x="557" y="274"/>
                    <a:pt x="559" y="270"/>
                    <a:pt x="562" y="265"/>
                  </a:cubicBezTo>
                  <a:cubicBezTo>
                    <a:pt x="565" y="258"/>
                    <a:pt x="567" y="249"/>
                    <a:pt x="575" y="244"/>
                  </a:cubicBezTo>
                  <a:cubicBezTo>
                    <a:pt x="576" y="243"/>
                    <a:pt x="576" y="242"/>
                    <a:pt x="576" y="242"/>
                  </a:cubicBezTo>
                  <a:cubicBezTo>
                    <a:pt x="578" y="239"/>
                    <a:pt x="578" y="236"/>
                    <a:pt x="581" y="235"/>
                  </a:cubicBezTo>
                  <a:cubicBezTo>
                    <a:pt x="584" y="233"/>
                    <a:pt x="585" y="230"/>
                    <a:pt x="586" y="227"/>
                  </a:cubicBezTo>
                  <a:cubicBezTo>
                    <a:pt x="587" y="222"/>
                    <a:pt x="589" y="218"/>
                    <a:pt x="591" y="213"/>
                  </a:cubicBezTo>
                  <a:cubicBezTo>
                    <a:pt x="593" y="209"/>
                    <a:pt x="594" y="203"/>
                    <a:pt x="598" y="200"/>
                  </a:cubicBezTo>
                  <a:cubicBezTo>
                    <a:pt x="598" y="200"/>
                    <a:pt x="598" y="200"/>
                    <a:pt x="598" y="200"/>
                  </a:cubicBezTo>
                  <a:cubicBezTo>
                    <a:pt x="601" y="195"/>
                    <a:pt x="602" y="190"/>
                    <a:pt x="605" y="185"/>
                  </a:cubicBezTo>
                  <a:cubicBezTo>
                    <a:pt x="609" y="177"/>
                    <a:pt x="611" y="168"/>
                    <a:pt x="614" y="160"/>
                  </a:cubicBezTo>
                  <a:cubicBezTo>
                    <a:pt x="617" y="154"/>
                    <a:pt x="620" y="148"/>
                    <a:pt x="623" y="142"/>
                  </a:cubicBezTo>
                  <a:cubicBezTo>
                    <a:pt x="627" y="134"/>
                    <a:pt x="629" y="125"/>
                    <a:pt x="632" y="116"/>
                  </a:cubicBezTo>
                  <a:cubicBezTo>
                    <a:pt x="635" y="109"/>
                    <a:pt x="636" y="102"/>
                    <a:pt x="639" y="95"/>
                  </a:cubicBezTo>
                  <a:cubicBezTo>
                    <a:pt x="640" y="92"/>
                    <a:pt x="641" y="89"/>
                    <a:pt x="641" y="86"/>
                  </a:cubicBezTo>
                  <a:cubicBezTo>
                    <a:pt x="641" y="80"/>
                    <a:pt x="642" y="75"/>
                    <a:pt x="644" y="70"/>
                  </a:cubicBezTo>
                  <a:cubicBezTo>
                    <a:pt x="646" y="66"/>
                    <a:pt x="647" y="61"/>
                    <a:pt x="647" y="56"/>
                  </a:cubicBezTo>
                  <a:cubicBezTo>
                    <a:pt x="646" y="46"/>
                    <a:pt x="642" y="39"/>
                    <a:pt x="633" y="35"/>
                  </a:cubicBezTo>
                  <a:cubicBezTo>
                    <a:pt x="632" y="35"/>
                    <a:pt x="631" y="34"/>
                    <a:pt x="629" y="33"/>
                  </a:cubicBezTo>
                  <a:cubicBezTo>
                    <a:pt x="625" y="29"/>
                    <a:pt x="620" y="26"/>
                    <a:pt x="615" y="23"/>
                  </a:cubicBezTo>
                  <a:cubicBezTo>
                    <a:pt x="612" y="22"/>
                    <a:pt x="610" y="21"/>
                    <a:pt x="608" y="18"/>
                  </a:cubicBezTo>
                  <a:cubicBezTo>
                    <a:pt x="606" y="16"/>
                    <a:pt x="604" y="15"/>
                    <a:pt x="601" y="15"/>
                  </a:cubicBezTo>
                  <a:cubicBezTo>
                    <a:pt x="600" y="15"/>
                    <a:pt x="598" y="15"/>
                    <a:pt x="598" y="15"/>
                  </a:cubicBezTo>
                  <a:cubicBezTo>
                    <a:pt x="590" y="12"/>
                    <a:pt x="582" y="9"/>
                    <a:pt x="574" y="6"/>
                  </a:cubicBezTo>
                  <a:cubicBezTo>
                    <a:pt x="570" y="5"/>
                    <a:pt x="566" y="3"/>
                    <a:pt x="561" y="1"/>
                  </a:cubicBezTo>
                  <a:cubicBezTo>
                    <a:pt x="559" y="0"/>
                    <a:pt x="557" y="1"/>
                    <a:pt x="555" y="3"/>
                  </a:cubicBezTo>
                  <a:cubicBezTo>
                    <a:pt x="553" y="4"/>
                    <a:pt x="553" y="5"/>
                    <a:pt x="552" y="8"/>
                  </a:cubicBezTo>
                  <a:cubicBezTo>
                    <a:pt x="552" y="11"/>
                    <a:pt x="552" y="14"/>
                    <a:pt x="550" y="18"/>
                  </a:cubicBezTo>
                  <a:cubicBezTo>
                    <a:pt x="549" y="21"/>
                    <a:pt x="546" y="23"/>
                    <a:pt x="546" y="27"/>
                  </a:cubicBezTo>
                  <a:cubicBezTo>
                    <a:pt x="546" y="35"/>
                    <a:pt x="543" y="43"/>
                    <a:pt x="541" y="51"/>
                  </a:cubicBezTo>
                  <a:cubicBezTo>
                    <a:pt x="537" y="64"/>
                    <a:pt x="534" y="77"/>
                    <a:pt x="530" y="89"/>
                  </a:cubicBezTo>
                  <a:cubicBezTo>
                    <a:pt x="525" y="104"/>
                    <a:pt x="521" y="119"/>
                    <a:pt x="516" y="134"/>
                  </a:cubicBezTo>
                  <a:cubicBezTo>
                    <a:pt x="510" y="154"/>
                    <a:pt x="504" y="174"/>
                    <a:pt x="497" y="194"/>
                  </a:cubicBezTo>
                  <a:cubicBezTo>
                    <a:pt x="493" y="207"/>
                    <a:pt x="488" y="220"/>
                    <a:pt x="483" y="233"/>
                  </a:cubicBezTo>
                  <a:cubicBezTo>
                    <a:pt x="480" y="241"/>
                    <a:pt x="478" y="249"/>
                    <a:pt x="474" y="257"/>
                  </a:cubicBezTo>
                  <a:cubicBezTo>
                    <a:pt x="467" y="273"/>
                    <a:pt x="461" y="290"/>
                    <a:pt x="454" y="307"/>
                  </a:cubicBezTo>
                  <a:cubicBezTo>
                    <a:pt x="452" y="311"/>
                    <a:pt x="450" y="315"/>
                    <a:pt x="448" y="320"/>
                  </a:cubicBezTo>
                  <a:cubicBezTo>
                    <a:pt x="442" y="333"/>
                    <a:pt x="437" y="347"/>
                    <a:pt x="431" y="360"/>
                  </a:cubicBezTo>
                  <a:cubicBezTo>
                    <a:pt x="422" y="379"/>
                    <a:pt x="415" y="398"/>
                    <a:pt x="406" y="417"/>
                  </a:cubicBezTo>
                  <a:cubicBezTo>
                    <a:pt x="403" y="424"/>
                    <a:pt x="400" y="432"/>
                    <a:pt x="397" y="439"/>
                  </a:cubicBezTo>
                  <a:cubicBezTo>
                    <a:pt x="396" y="440"/>
                    <a:pt x="396" y="442"/>
                    <a:pt x="395" y="443"/>
                  </a:cubicBezTo>
                  <a:cubicBezTo>
                    <a:pt x="395" y="443"/>
                    <a:pt x="395" y="443"/>
                    <a:pt x="394" y="443"/>
                  </a:cubicBezTo>
                  <a:cubicBezTo>
                    <a:pt x="394" y="445"/>
                    <a:pt x="392" y="447"/>
                    <a:pt x="391" y="449"/>
                  </a:cubicBezTo>
                  <a:cubicBezTo>
                    <a:pt x="389" y="453"/>
                    <a:pt x="385" y="457"/>
                    <a:pt x="383" y="462"/>
                  </a:cubicBezTo>
                  <a:cubicBezTo>
                    <a:pt x="381" y="466"/>
                    <a:pt x="375" y="468"/>
                    <a:pt x="375" y="474"/>
                  </a:cubicBezTo>
                  <a:cubicBezTo>
                    <a:pt x="375" y="474"/>
                    <a:pt x="374" y="475"/>
                    <a:pt x="374" y="475"/>
                  </a:cubicBezTo>
                  <a:cubicBezTo>
                    <a:pt x="370" y="478"/>
                    <a:pt x="369" y="482"/>
                    <a:pt x="367" y="486"/>
                  </a:cubicBezTo>
                  <a:cubicBezTo>
                    <a:pt x="362" y="496"/>
                    <a:pt x="359" y="507"/>
                    <a:pt x="355" y="517"/>
                  </a:cubicBezTo>
                  <a:cubicBezTo>
                    <a:pt x="352" y="525"/>
                    <a:pt x="349" y="533"/>
                    <a:pt x="348" y="542"/>
                  </a:cubicBezTo>
                  <a:cubicBezTo>
                    <a:pt x="347" y="547"/>
                    <a:pt x="346" y="552"/>
                    <a:pt x="344" y="557"/>
                  </a:cubicBezTo>
                  <a:cubicBezTo>
                    <a:pt x="342" y="561"/>
                    <a:pt x="341" y="565"/>
                    <a:pt x="341" y="570"/>
                  </a:cubicBezTo>
                  <a:cubicBezTo>
                    <a:pt x="340" y="572"/>
                    <a:pt x="338" y="574"/>
                    <a:pt x="337" y="576"/>
                  </a:cubicBezTo>
                  <a:cubicBezTo>
                    <a:pt x="336" y="583"/>
                    <a:pt x="332" y="588"/>
                    <a:pt x="330" y="595"/>
                  </a:cubicBezTo>
                  <a:cubicBezTo>
                    <a:pt x="328" y="597"/>
                    <a:pt x="327" y="600"/>
                    <a:pt x="323" y="601"/>
                  </a:cubicBezTo>
                  <a:cubicBezTo>
                    <a:pt x="323" y="601"/>
                    <a:pt x="322" y="602"/>
                    <a:pt x="322" y="603"/>
                  </a:cubicBezTo>
                  <a:cubicBezTo>
                    <a:pt x="323" y="604"/>
                    <a:pt x="324" y="602"/>
                    <a:pt x="325" y="602"/>
                  </a:cubicBezTo>
                  <a:cubicBezTo>
                    <a:pt x="323" y="608"/>
                    <a:pt x="319" y="613"/>
                    <a:pt x="317" y="620"/>
                  </a:cubicBezTo>
                  <a:cubicBezTo>
                    <a:pt x="316" y="621"/>
                    <a:pt x="316" y="623"/>
                    <a:pt x="314" y="624"/>
                  </a:cubicBezTo>
                  <a:cubicBezTo>
                    <a:pt x="313" y="625"/>
                    <a:pt x="312" y="627"/>
                    <a:pt x="312" y="628"/>
                  </a:cubicBezTo>
                  <a:cubicBezTo>
                    <a:pt x="312" y="630"/>
                    <a:pt x="312" y="631"/>
                    <a:pt x="311" y="632"/>
                  </a:cubicBezTo>
                  <a:cubicBezTo>
                    <a:pt x="307" y="638"/>
                    <a:pt x="305" y="644"/>
                    <a:pt x="302" y="650"/>
                  </a:cubicBezTo>
                  <a:cubicBezTo>
                    <a:pt x="298" y="657"/>
                    <a:pt x="295" y="663"/>
                    <a:pt x="293" y="671"/>
                  </a:cubicBezTo>
                  <a:cubicBezTo>
                    <a:pt x="293" y="672"/>
                    <a:pt x="293" y="673"/>
                    <a:pt x="292" y="674"/>
                  </a:cubicBezTo>
                  <a:cubicBezTo>
                    <a:pt x="289" y="679"/>
                    <a:pt x="286" y="685"/>
                    <a:pt x="283" y="691"/>
                  </a:cubicBezTo>
                  <a:cubicBezTo>
                    <a:pt x="280" y="697"/>
                    <a:pt x="278" y="704"/>
                    <a:pt x="273" y="709"/>
                  </a:cubicBezTo>
                  <a:cubicBezTo>
                    <a:pt x="272" y="710"/>
                    <a:pt x="272" y="711"/>
                    <a:pt x="272" y="711"/>
                  </a:cubicBezTo>
                  <a:cubicBezTo>
                    <a:pt x="272" y="713"/>
                    <a:pt x="271" y="714"/>
                    <a:pt x="271" y="716"/>
                  </a:cubicBezTo>
                  <a:cubicBezTo>
                    <a:pt x="268" y="723"/>
                    <a:pt x="264" y="729"/>
                    <a:pt x="262" y="736"/>
                  </a:cubicBezTo>
                  <a:cubicBezTo>
                    <a:pt x="261" y="738"/>
                    <a:pt x="259" y="739"/>
                    <a:pt x="258" y="742"/>
                  </a:cubicBezTo>
                  <a:cubicBezTo>
                    <a:pt x="257" y="745"/>
                    <a:pt x="256" y="750"/>
                    <a:pt x="251" y="751"/>
                  </a:cubicBezTo>
                  <a:cubicBezTo>
                    <a:pt x="250" y="751"/>
                    <a:pt x="250" y="752"/>
                    <a:pt x="249" y="753"/>
                  </a:cubicBezTo>
                  <a:cubicBezTo>
                    <a:pt x="246" y="757"/>
                    <a:pt x="244" y="762"/>
                    <a:pt x="242" y="767"/>
                  </a:cubicBezTo>
                  <a:cubicBezTo>
                    <a:pt x="240" y="770"/>
                    <a:pt x="239" y="773"/>
                    <a:pt x="236" y="776"/>
                  </a:cubicBezTo>
                  <a:cubicBezTo>
                    <a:pt x="235" y="773"/>
                    <a:pt x="234" y="771"/>
                    <a:pt x="235" y="769"/>
                  </a:cubicBezTo>
                  <a:cubicBezTo>
                    <a:pt x="235" y="765"/>
                    <a:pt x="234" y="761"/>
                    <a:pt x="233" y="757"/>
                  </a:cubicBezTo>
                  <a:cubicBezTo>
                    <a:pt x="233" y="754"/>
                    <a:pt x="231" y="751"/>
                    <a:pt x="231" y="747"/>
                  </a:cubicBezTo>
                  <a:cubicBezTo>
                    <a:pt x="232" y="746"/>
                    <a:pt x="230" y="746"/>
                    <a:pt x="229" y="746"/>
                  </a:cubicBezTo>
                  <a:cubicBezTo>
                    <a:pt x="229" y="748"/>
                    <a:pt x="229" y="750"/>
                    <a:pt x="229" y="751"/>
                  </a:cubicBezTo>
                  <a:cubicBezTo>
                    <a:pt x="230" y="759"/>
                    <a:pt x="231" y="767"/>
                    <a:pt x="232" y="775"/>
                  </a:cubicBezTo>
                  <a:cubicBezTo>
                    <a:pt x="233" y="779"/>
                    <a:pt x="232" y="782"/>
                    <a:pt x="231" y="785"/>
                  </a:cubicBezTo>
                  <a:cubicBezTo>
                    <a:pt x="229" y="783"/>
                    <a:pt x="229" y="781"/>
                    <a:pt x="229" y="779"/>
                  </a:cubicBezTo>
                  <a:cubicBezTo>
                    <a:pt x="228" y="771"/>
                    <a:pt x="226" y="762"/>
                    <a:pt x="225" y="754"/>
                  </a:cubicBezTo>
                  <a:cubicBezTo>
                    <a:pt x="225" y="750"/>
                    <a:pt x="226" y="745"/>
                    <a:pt x="224" y="741"/>
                  </a:cubicBezTo>
                  <a:cubicBezTo>
                    <a:pt x="223" y="741"/>
                    <a:pt x="224" y="740"/>
                    <a:pt x="224" y="740"/>
                  </a:cubicBezTo>
                  <a:cubicBezTo>
                    <a:pt x="226" y="738"/>
                    <a:pt x="225" y="735"/>
                    <a:pt x="224" y="733"/>
                  </a:cubicBezTo>
                  <a:cubicBezTo>
                    <a:pt x="223" y="727"/>
                    <a:pt x="224" y="721"/>
                    <a:pt x="222" y="715"/>
                  </a:cubicBezTo>
                  <a:cubicBezTo>
                    <a:pt x="220" y="708"/>
                    <a:pt x="221" y="700"/>
                    <a:pt x="220" y="693"/>
                  </a:cubicBezTo>
                  <a:cubicBezTo>
                    <a:pt x="220" y="689"/>
                    <a:pt x="219" y="684"/>
                    <a:pt x="220" y="679"/>
                  </a:cubicBezTo>
                  <a:cubicBezTo>
                    <a:pt x="221" y="675"/>
                    <a:pt x="221" y="670"/>
                    <a:pt x="217" y="665"/>
                  </a:cubicBezTo>
                  <a:cubicBezTo>
                    <a:pt x="217" y="671"/>
                    <a:pt x="214" y="675"/>
                    <a:pt x="217" y="679"/>
                  </a:cubicBezTo>
                  <a:cubicBezTo>
                    <a:pt x="217" y="680"/>
                    <a:pt x="217" y="680"/>
                    <a:pt x="217" y="681"/>
                  </a:cubicBezTo>
                  <a:cubicBezTo>
                    <a:pt x="216" y="688"/>
                    <a:pt x="216" y="695"/>
                    <a:pt x="216" y="703"/>
                  </a:cubicBezTo>
                  <a:cubicBezTo>
                    <a:pt x="216" y="703"/>
                    <a:pt x="215" y="704"/>
                    <a:pt x="216" y="704"/>
                  </a:cubicBezTo>
                  <a:cubicBezTo>
                    <a:pt x="220" y="707"/>
                    <a:pt x="217" y="711"/>
                    <a:pt x="218" y="714"/>
                  </a:cubicBezTo>
                  <a:cubicBezTo>
                    <a:pt x="219" y="717"/>
                    <a:pt x="218" y="721"/>
                    <a:pt x="220" y="725"/>
                  </a:cubicBezTo>
                  <a:cubicBezTo>
                    <a:pt x="222" y="728"/>
                    <a:pt x="220" y="734"/>
                    <a:pt x="216" y="738"/>
                  </a:cubicBezTo>
                  <a:cubicBezTo>
                    <a:pt x="218" y="733"/>
                    <a:pt x="215" y="730"/>
                    <a:pt x="215" y="727"/>
                  </a:cubicBezTo>
                  <a:cubicBezTo>
                    <a:pt x="214" y="718"/>
                    <a:pt x="213" y="709"/>
                    <a:pt x="213" y="700"/>
                  </a:cubicBezTo>
                  <a:cubicBezTo>
                    <a:pt x="213" y="699"/>
                    <a:pt x="213" y="698"/>
                    <a:pt x="213" y="696"/>
                  </a:cubicBezTo>
                  <a:cubicBezTo>
                    <a:pt x="208" y="687"/>
                    <a:pt x="214" y="679"/>
                    <a:pt x="213" y="670"/>
                  </a:cubicBezTo>
                  <a:cubicBezTo>
                    <a:pt x="213" y="670"/>
                    <a:pt x="214" y="669"/>
                    <a:pt x="214" y="668"/>
                  </a:cubicBezTo>
                  <a:cubicBezTo>
                    <a:pt x="216" y="665"/>
                    <a:pt x="215" y="661"/>
                    <a:pt x="217" y="658"/>
                  </a:cubicBezTo>
                  <a:cubicBezTo>
                    <a:pt x="217" y="658"/>
                    <a:pt x="217" y="657"/>
                    <a:pt x="217" y="657"/>
                  </a:cubicBezTo>
                  <a:cubicBezTo>
                    <a:pt x="215" y="652"/>
                    <a:pt x="217" y="648"/>
                    <a:pt x="217" y="644"/>
                  </a:cubicBezTo>
                  <a:cubicBezTo>
                    <a:pt x="219" y="635"/>
                    <a:pt x="218" y="627"/>
                    <a:pt x="217" y="618"/>
                  </a:cubicBezTo>
                  <a:cubicBezTo>
                    <a:pt x="217" y="608"/>
                    <a:pt x="217" y="598"/>
                    <a:pt x="216" y="588"/>
                  </a:cubicBezTo>
                  <a:cubicBezTo>
                    <a:pt x="216" y="587"/>
                    <a:pt x="215" y="586"/>
                    <a:pt x="217" y="585"/>
                  </a:cubicBezTo>
                  <a:cubicBezTo>
                    <a:pt x="219" y="587"/>
                    <a:pt x="220" y="587"/>
                    <a:pt x="221" y="584"/>
                  </a:cubicBezTo>
                  <a:cubicBezTo>
                    <a:pt x="222" y="583"/>
                    <a:pt x="223" y="582"/>
                    <a:pt x="224" y="581"/>
                  </a:cubicBezTo>
                  <a:cubicBezTo>
                    <a:pt x="225" y="581"/>
                    <a:pt x="226" y="580"/>
                    <a:pt x="226" y="579"/>
                  </a:cubicBezTo>
                  <a:cubicBezTo>
                    <a:pt x="225" y="577"/>
                    <a:pt x="226" y="574"/>
                    <a:pt x="226" y="572"/>
                  </a:cubicBezTo>
                  <a:cubicBezTo>
                    <a:pt x="226" y="571"/>
                    <a:pt x="226" y="570"/>
                    <a:pt x="225" y="569"/>
                  </a:cubicBezTo>
                  <a:cubicBezTo>
                    <a:pt x="222" y="569"/>
                    <a:pt x="223" y="567"/>
                    <a:pt x="223" y="565"/>
                  </a:cubicBezTo>
                  <a:cubicBezTo>
                    <a:pt x="223" y="562"/>
                    <a:pt x="224" y="559"/>
                    <a:pt x="222" y="556"/>
                  </a:cubicBezTo>
                  <a:cubicBezTo>
                    <a:pt x="222" y="555"/>
                    <a:pt x="221" y="555"/>
                    <a:pt x="222" y="554"/>
                  </a:cubicBezTo>
                  <a:cubicBezTo>
                    <a:pt x="224" y="552"/>
                    <a:pt x="222" y="548"/>
                    <a:pt x="225" y="546"/>
                  </a:cubicBezTo>
                  <a:cubicBezTo>
                    <a:pt x="225" y="546"/>
                    <a:pt x="225" y="544"/>
                    <a:pt x="224" y="544"/>
                  </a:cubicBezTo>
                  <a:cubicBezTo>
                    <a:pt x="223" y="542"/>
                    <a:pt x="223" y="539"/>
                    <a:pt x="224" y="537"/>
                  </a:cubicBezTo>
                  <a:cubicBezTo>
                    <a:pt x="224" y="535"/>
                    <a:pt x="224" y="532"/>
                    <a:pt x="226" y="531"/>
                  </a:cubicBezTo>
                  <a:cubicBezTo>
                    <a:pt x="227" y="531"/>
                    <a:pt x="227" y="530"/>
                    <a:pt x="227" y="529"/>
                  </a:cubicBezTo>
                  <a:cubicBezTo>
                    <a:pt x="226" y="522"/>
                    <a:pt x="231" y="516"/>
                    <a:pt x="228" y="509"/>
                  </a:cubicBezTo>
                  <a:cubicBezTo>
                    <a:pt x="228" y="509"/>
                    <a:pt x="228" y="508"/>
                    <a:pt x="228" y="508"/>
                  </a:cubicBezTo>
                  <a:cubicBezTo>
                    <a:pt x="229" y="505"/>
                    <a:pt x="230" y="502"/>
                    <a:pt x="229" y="499"/>
                  </a:cubicBezTo>
                  <a:cubicBezTo>
                    <a:pt x="228" y="496"/>
                    <a:pt x="228" y="493"/>
                    <a:pt x="230" y="490"/>
                  </a:cubicBezTo>
                  <a:cubicBezTo>
                    <a:pt x="230" y="490"/>
                    <a:pt x="229" y="489"/>
                    <a:pt x="229" y="488"/>
                  </a:cubicBezTo>
                  <a:cubicBezTo>
                    <a:pt x="229" y="487"/>
                    <a:pt x="229" y="487"/>
                    <a:pt x="229" y="485"/>
                  </a:cubicBezTo>
                  <a:cubicBezTo>
                    <a:pt x="230" y="483"/>
                    <a:pt x="230" y="480"/>
                    <a:pt x="229" y="478"/>
                  </a:cubicBezTo>
                  <a:cubicBezTo>
                    <a:pt x="229" y="476"/>
                    <a:pt x="229" y="475"/>
                    <a:pt x="230" y="473"/>
                  </a:cubicBezTo>
                  <a:cubicBezTo>
                    <a:pt x="232" y="468"/>
                    <a:pt x="231" y="462"/>
                    <a:pt x="231" y="457"/>
                  </a:cubicBezTo>
                  <a:cubicBezTo>
                    <a:pt x="231" y="449"/>
                    <a:pt x="231" y="442"/>
                    <a:pt x="230" y="435"/>
                  </a:cubicBezTo>
                  <a:cubicBezTo>
                    <a:pt x="230" y="429"/>
                    <a:pt x="231" y="422"/>
                    <a:pt x="230" y="416"/>
                  </a:cubicBezTo>
                  <a:cubicBezTo>
                    <a:pt x="229" y="411"/>
                    <a:pt x="229" y="406"/>
                    <a:pt x="229" y="401"/>
                  </a:cubicBezTo>
                  <a:cubicBezTo>
                    <a:pt x="229" y="398"/>
                    <a:pt x="229" y="396"/>
                    <a:pt x="228" y="393"/>
                  </a:cubicBezTo>
                  <a:cubicBezTo>
                    <a:pt x="227" y="390"/>
                    <a:pt x="227" y="387"/>
                    <a:pt x="228" y="384"/>
                  </a:cubicBezTo>
                  <a:cubicBezTo>
                    <a:pt x="229" y="379"/>
                    <a:pt x="228" y="374"/>
                    <a:pt x="228" y="369"/>
                  </a:cubicBezTo>
                  <a:cubicBezTo>
                    <a:pt x="229" y="362"/>
                    <a:pt x="228" y="355"/>
                    <a:pt x="228" y="348"/>
                  </a:cubicBezTo>
                  <a:cubicBezTo>
                    <a:pt x="228" y="342"/>
                    <a:pt x="227" y="336"/>
                    <a:pt x="228" y="330"/>
                  </a:cubicBezTo>
                  <a:cubicBezTo>
                    <a:pt x="229" y="324"/>
                    <a:pt x="228" y="318"/>
                    <a:pt x="229" y="312"/>
                  </a:cubicBezTo>
                  <a:cubicBezTo>
                    <a:pt x="230" y="302"/>
                    <a:pt x="229" y="292"/>
                    <a:pt x="228" y="283"/>
                  </a:cubicBezTo>
                  <a:cubicBezTo>
                    <a:pt x="228" y="278"/>
                    <a:pt x="227" y="274"/>
                    <a:pt x="229" y="270"/>
                  </a:cubicBezTo>
                  <a:cubicBezTo>
                    <a:pt x="230" y="269"/>
                    <a:pt x="229" y="268"/>
                    <a:pt x="229" y="267"/>
                  </a:cubicBezTo>
                  <a:cubicBezTo>
                    <a:pt x="230" y="263"/>
                    <a:pt x="229" y="259"/>
                    <a:pt x="230" y="256"/>
                  </a:cubicBezTo>
                  <a:cubicBezTo>
                    <a:pt x="232" y="247"/>
                    <a:pt x="233" y="238"/>
                    <a:pt x="233" y="229"/>
                  </a:cubicBezTo>
                  <a:cubicBezTo>
                    <a:pt x="233" y="221"/>
                    <a:pt x="234" y="213"/>
                    <a:pt x="236" y="205"/>
                  </a:cubicBezTo>
                  <a:cubicBezTo>
                    <a:pt x="238" y="199"/>
                    <a:pt x="238" y="193"/>
                    <a:pt x="238" y="186"/>
                  </a:cubicBezTo>
                  <a:cubicBezTo>
                    <a:pt x="239" y="175"/>
                    <a:pt x="239" y="164"/>
                    <a:pt x="239" y="153"/>
                  </a:cubicBezTo>
                  <a:cubicBezTo>
                    <a:pt x="239" y="151"/>
                    <a:pt x="239" y="150"/>
                    <a:pt x="239" y="148"/>
                  </a:cubicBezTo>
                  <a:cubicBezTo>
                    <a:pt x="238" y="146"/>
                    <a:pt x="238" y="143"/>
                    <a:pt x="238" y="140"/>
                  </a:cubicBezTo>
                  <a:cubicBezTo>
                    <a:pt x="239" y="136"/>
                    <a:pt x="238" y="133"/>
                    <a:pt x="237" y="129"/>
                  </a:cubicBezTo>
                  <a:cubicBezTo>
                    <a:pt x="236" y="121"/>
                    <a:pt x="234" y="114"/>
                    <a:pt x="232" y="106"/>
                  </a:cubicBezTo>
                  <a:cubicBezTo>
                    <a:pt x="231" y="100"/>
                    <a:pt x="229" y="95"/>
                    <a:pt x="225" y="90"/>
                  </a:cubicBezTo>
                  <a:cubicBezTo>
                    <a:pt x="217" y="82"/>
                    <a:pt x="208" y="75"/>
                    <a:pt x="200" y="67"/>
                  </a:cubicBezTo>
                  <a:cubicBezTo>
                    <a:pt x="199" y="66"/>
                    <a:pt x="198" y="65"/>
                    <a:pt x="197" y="66"/>
                  </a:cubicBezTo>
                  <a:cubicBezTo>
                    <a:pt x="194" y="66"/>
                    <a:pt x="192" y="64"/>
                    <a:pt x="190" y="61"/>
                  </a:cubicBezTo>
                  <a:cubicBezTo>
                    <a:pt x="189" y="59"/>
                    <a:pt x="188" y="57"/>
                    <a:pt x="186" y="55"/>
                  </a:cubicBezTo>
                  <a:cubicBezTo>
                    <a:pt x="184" y="52"/>
                    <a:pt x="181" y="49"/>
                    <a:pt x="177" y="49"/>
                  </a:cubicBezTo>
                  <a:cubicBezTo>
                    <a:pt x="175" y="48"/>
                    <a:pt x="172" y="48"/>
                    <a:pt x="170" y="47"/>
                  </a:cubicBezTo>
                  <a:cubicBezTo>
                    <a:pt x="167" y="45"/>
                    <a:pt x="165" y="44"/>
                    <a:pt x="162" y="43"/>
                  </a:cubicBezTo>
                  <a:cubicBezTo>
                    <a:pt x="154" y="41"/>
                    <a:pt x="145" y="40"/>
                    <a:pt x="138" y="36"/>
                  </a:cubicBezTo>
                  <a:cubicBezTo>
                    <a:pt x="128" y="32"/>
                    <a:pt x="118" y="30"/>
                    <a:pt x="108" y="28"/>
                  </a:cubicBezTo>
                  <a:cubicBezTo>
                    <a:pt x="99" y="25"/>
                    <a:pt x="88" y="25"/>
                    <a:pt x="78" y="25"/>
                  </a:cubicBezTo>
                  <a:cubicBezTo>
                    <a:pt x="72" y="25"/>
                    <a:pt x="65" y="26"/>
                    <a:pt x="58" y="26"/>
                  </a:cubicBezTo>
                  <a:cubicBezTo>
                    <a:pt x="51" y="26"/>
                    <a:pt x="43" y="27"/>
                    <a:pt x="36" y="27"/>
                  </a:cubicBezTo>
                  <a:cubicBezTo>
                    <a:pt x="33" y="27"/>
                    <a:pt x="30" y="28"/>
                    <a:pt x="28" y="30"/>
                  </a:cubicBezTo>
                  <a:cubicBezTo>
                    <a:pt x="26" y="32"/>
                    <a:pt x="26" y="34"/>
                    <a:pt x="24" y="35"/>
                  </a:cubicBezTo>
                  <a:cubicBezTo>
                    <a:pt x="22" y="39"/>
                    <a:pt x="20" y="42"/>
                    <a:pt x="16" y="42"/>
                  </a:cubicBezTo>
                  <a:cubicBezTo>
                    <a:pt x="13" y="42"/>
                    <a:pt x="12" y="44"/>
                    <a:pt x="12" y="47"/>
                  </a:cubicBezTo>
                  <a:cubicBezTo>
                    <a:pt x="12" y="50"/>
                    <a:pt x="11" y="50"/>
                    <a:pt x="9" y="50"/>
                  </a:cubicBezTo>
                  <a:cubicBezTo>
                    <a:pt x="6" y="50"/>
                    <a:pt x="3" y="51"/>
                    <a:pt x="0" y="52"/>
                  </a:cubicBezTo>
                  <a:cubicBezTo>
                    <a:pt x="0" y="52"/>
                    <a:pt x="0" y="53"/>
                    <a:pt x="0" y="53"/>
                  </a:cubicBezTo>
                  <a:cubicBezTo>
                    <a:pt x="7" y="62"/>
                    <a:pt x="8" y="73"/>
                    <a:pt x="11" y="83"/>
                  </a:cubicBezTo>
                  <a:cubicBezTo>
                    <a:pt x="13" y="87"/>
                    <a:pt x="12" y="91"/>
                    <a:pt x="13" y="95"/>
                  </a:cubicBezTo>
                  <a:cubicBezTo>
                    <a:pt x="13" y="102"/>
                    <a:pt x="14" y="108"/>
                    <a:pt x="15" y="114"/>
                  </a:cubicBezTo>
                  <a:cubicBezTo>
                    <a:pt x="16" y="120"/>
                    <a:pt x="17" y="125"/>
                    <a:pt x="17" y="131"/>
                  </a:cubicBezTo>
                  <a:cubicBezTo>
                    <a:pt x="18" y="141"/>
                    <a:pt x="18" y="151"/>
                    <a:pt x="18" y="160"/>
                  </a:cubicBezTo>
                  <a:cubicBezTo>
                    <a:pt x="18" y="161"/>
                    <a:pt x="18" y="161"/>
                    <a:pt x="19" y="161"/>
                  </a:cubicBezTo>
                  <a:cubicBezTo>
                    <a:pt x="19" y="161"/>
                    <a:pt x="19" y="160"/>
                    <a:pt x="19" y="159"/>
                  </a:cubicBezTo>
                  <a:cubicBezTo>
                    <a:pt x="19" y="159"/>
                    <a:pt x="19" y="158"/>
                    <a:pt x="20" y="158"/>
                  </a:cubicBezTo>
                  <a:cubicBezTo>
                    <a:pt x="22" y="169"/>
                    <a:pt x="21" y="180"/>
                    <a:pt x="20" y="190"/>
                  </a:cubicBezTo>
                  <a:cubicBezTo>
                    <a:pt x="20" y="193"/>
                    <a:pt x="21" y="197"/>
                    <a:pt x="18" y="199"/>
                  </a:cubicBezTo>
                  <a:cubicBezTo>
                    <a:pt x="18" y="200"/>
                    <a:pt x="17" y="201"/>
                    <a:pt x="19" y="202"/>
                  </a:cubicBezTo>
                  <a:cubicBezTo>
                    <a:pt x="19" y="202"/>
                    <a:pt x="19" y="200"/>
                    <a:pt x="20" y="201"/>
                  </a:cubicBezTo>
                  <a:cubicBezTo>
                    <a:pt x="21" y="202"/>
                    <a:pt x="21" y="203"/>
                    <a:pt x="21" y="203"/>
                  </a:cubicBezTo>
                  <a:cubicBezTo>
                    <a:pt x="21" y="208"/>
                    <a:pt x="22" y="213"/>
                    <a:pt x="22" y="218"/>
                  </a:cubicBezTo>
                  <a:cubicBezTo>
                    <a:pt x="22" y="221"/>
                    <a:pt x="23" y="225"/>
                    <a:pt x="22" y="228"/>
                  </a:cubicBezTo>
                  <a:cubicBezTo>
                    <a:pt x="21" y="232"/>
                    <a:pt x="20" y="234"/>
                    <a:pt x="24" y="237"/>
                  </a:cubicBezTo>
                  <a:cubicBezTo>
                    <a:pt x="24" y="237"/>
                    <a:pt x="27" y="240"/>
                    <a:pt x="22" y="239"/>
                  </a:cubicBezTo>
                  <a:cubicBezTo>
                    <a:pt x="22" y="239"/>
                    <a:pt x="21" y="241"/>
                    <a:pt x="21" y="241"/>
                  </a:cubicBezTo>
                  <a:cubicBezTo>
                    <a:pt x="22" y="246"/>
                    <a:pt x="22" y="250"/>
                    <a:pt x="21" y="254"/>
                  </a:cubicBezTo>
                  <a:cubicBezTo>
                    <a:pt x="21" y="255"/>
                    <a:pt x="22" y="255"/>
                    <a:pt x="22" y="255"/>
                  </a:cubicBezTo>
                  <a:cubicBezTo>
                    <a:pt x="25" y="256"/>
                    <a:pt x="24" y="259"/>
                    <a:pt x="24" y="261"/>
                  </a:cubicBezTo>
                  <a:cubicBezTo>
                    <a:pt x="24" y="268"/>
                    <a:pt x="25" y="274"/>
                    <a:pt x="25" y="281"/>
                  </a:cubicBezTo>
                  <a:cubicBezTo>
                    <a:pt x="25" y="282"/>
                    <a:pt x="26" y="284"/>
                    <a:pt x="26" y="284"/>
                  </a:cubicBezTo>
                  <a:cubicBezTo>
                    <a:pt x="28" y="286"/>
                    <a:pt x="27" y="288"/>
                    <a:pt x="27" y="290"/>
                  </a:cubicBezTo>
                  <a:cubicBezTo>
                    <a:pt x="28" y="294"/>
                    <a:pt x="27" y="299"/>
                    <a:pt x="28" y="303"/>
                  </a:cubicBezTo>
                  <a:cubicBezTo>
                    <a:pt x="29" y="312"/>
                    <a:pt x="29" y="321"/>
                    <a:pt x="29" y="330"/>
                  </a:cubicBezTo>
                  <a:cubicBezTo>
                    <a:pt x="29" y="334"/>
                    <a:pt x="28" y="337"/>
                    <a:pt x="29" y="340"/>
                  </a:cubicBezTo>
                  <a:cubicBezTo>
                    <a:pt x="29" y="344"/>
                    <a:pt x="29" y="347"/>
                    <a:pt x="29" y="350"/>
                  </a:cubicBezTo>
                  <a:cubicBezTo>
                    <a:pt x="30" y="353"/>
                    <a:pt x="30" y="356"/>
                    <a:pt x="31" y="359"/>
                  </a:cubicBezTo>
                  <a:cubicBezTo>
                    <a:pt x="31" y="367"/>
                    <a:pt x="30" y="376"/>
                    <a:pt x="31" y="385"/>
                  </a:cubicBezTo>
                  <a:cubicBezTo>
                    <a:pt x="32" y="388"/>
                    <a:pt x="32" y="391"/>
                    <a:pt x="32" y="394"/>
                  </a:cubicBezTo>
                  <a:cubicBezTo>
                    <a:pt x="31" y="406"/>
                    <a:pt x="33" y="418"/>
                    <a:pt x="33" y="430"/>
                  </a:cubicBezTo>
                  <a:cubicBezTo>
                    <a:pt x="33" y="430"/>
                    <a:pt x="33" y="430"/>
                    <a:pt x="34" y="430"/>
                  </a:cubicBezTo>
                  <a:cubicBezTo>
                    <a:pt x="34" y="426"/>
                    <a:pt x="34" y="422"/>
                    <a:pt x="34" y="417"/>
                  </a:cubicBezTo>
                  <a:cubicBezTo>
                    <a:pt x="34" y="409"/>
                    <a:pt x="33" y="401"/>
                    <a:pt x="34" y="393"/>
                  </a:cubicBezTo>
                  <a:cubicBezTo>
                    <a:pt x="35" y="387"/>
                    <a:pt x="34" y="380"/>
                    <a:pt x="34" y="374"/>
                  </a:cubicBezTo>
                  <a:cubicBezTo>
                    <a:pt x="34" y="370"/>
                    <a:pt x="35" y="366"/>
                    <a:pt x="34" y="361"/>
                  </a:cubicBezTo>
                  <a:cubicBezTo>
                    <a:pt x="34" y="359"/>
                    <a:pt x="34" y="356"/>
                    <a:pt x="34" y="354"/>
                  </a:cubicBezTo>
                  <a:cubicBezTo>
                    <a:pt x="35" y="349"/>
                    <a:pt x="34" y="345"/>
                    <a:pt x="33" y="341"/>
                  </a:cubicBezTo>
                  <a:cubicBezTo>
                    <a:pt x="32" y="338"/>
                    <a:pt x="32" y="335"/>
                    <a:pt x="33" y="331"/>
                  </a:cubicBezTo>
                  <a:cubicBezTo>
                    <a:pt x="35" y="334"/>
                    <a:pt x="36" y="337"/>
                    <a:pt x="36" y="341"/>
                  </a:cubicBezTo>
                  <a:cubicBezTo>
                    <a:pt x="37" y="359"/>
                    <a:pt x="38" y="377"/>
                    <a:pt x="38" y="395"/>
                  </a:cubicBezTo>
                  <a:cubicBezTo>
                    <a:pt x="39" y="413"/>
                    <a:pt x="39" y="430"/>
                    <a:pt x="40" y="448"/>
                  </a:cubicBezTo>
                  <a:cubicBezTo>
                    <a:pt x="40" y="461"/>
                    <a:pt x="40" y="474"/>
                    <a:pt x="40" y="487"/>
                  </a:cubicBezTo>
                  <a:cubicBezTo>
                    <a:pt x="40" y="488"/>
                    <a:pt x="40" y="489"/>
                    <a:pt x="41" y="489"/>
                  </a:cubicBezTo>
                  <a:cubicBezTo>
                    <a:pt x="42" y="489"/>
                    <a:pt x="42" y="487"/>
                    <a:pt x="42" y="486"/>
                  </a:cubicBezTo>
                  <a:cubicBezTo>
                    <a:pt x="42" y="479"/>
                    <a:pt x="42" y="472"/>
                    <a:pt x="43" y="464"/>
                  </a:cubicBezTo>
                  <a:cubicBezTo>
                    <a:pt x="43" y="460"/>
                    <a:pt x="43" y="460"/>
                    <a:pt x="48" y="459"/>
                  </a:cubicBezTo>
                  <a:cubicBezTo>
                    <a:pt x="48" y="494"/>
                    <a:pt x="49" y="529"/>
                    <a:pt x="49" y="563"/>
                  </a:cubicBezTo>
                  <a:cubicBezTo>
                    <a:pt x="48" y="563"/>
                    <a:pt x="47" y="563"/>
                    <a:pt x="47" y="562"/>
                  </a:cubicBezTo>
                  <a:cubicBezTo>
                    <a:pt x="47" y="561"/>
                    <a:pt x="47" y="561"/>
                    <a:pt x="45" y="561"/>
                  </a:cubicBezTo>
                  <a:cubicBezTo>
                    <a:pt x="42" y="562"/>
                    <a:pt x="41" y="563"/>
                    <a:pt x="41" y="566"/>
                  </a:cubicBezTo>
                  <a:cubicBezTo>
                    <a:pt x="41" y="571"/>
                    <a:pt x="41" y="577"/>
                    <a:pt x="41" y="583"/>
                  </a:cubicBezTo>
                  <a:cubicBezTo>
                    <a:pt x="41" y="584"/>
                    <a:pt x="41" y="585"/>
                    <a:pt x="42" y="585"/>
                  </a:cubicBezTo>
                  <a:cubicBezTo>
                    <a:pt x="43" y="584"/>
                    <a:pt x="44" y="583"/>
                    <a:pt x="44" y="582"/>
                  </a:cubicBezTo>
                  <a:cubicBezTo>
                    <a:pt x="44" y="579"/>
                    <a:pt x="45" y="578"/>
                    <a:pt x="48" y="579"/>
                  </a:cubicBezTo>
                  <a:cubicBezTo>
                    <a:pt x="48" y="579"/>
                    <a:pt x="49" y="578"/>
                    <a:pt x="50" y="579"/>
                  </a:cubicBezTo>
                  <a:cubicBezTo>
                    <a:pt x="50" y="580"/>
                    <a:pt x="51" y="582"/>
                    <a:pt x="49" y="582"/>
                  </a:cubicBezTo>
                  <a:cubicBezTo>
                    <a:pt x="47" y="583"/>
                    <a:pt x="47" y="584"/>
                    <a:pt x="47" y="585"/>
                  </a:cubicBezTo>
                  <a:cubicBezTo>
                    <a:pt x="47" y="588"/>
                    <a:pt x="46" y="591"/>
                    <a:pt x="47" y="594"/>
                  </a:cubicBezTo>
                  <a:cubicBezTo>
                    <a:pt x="48" y="597"/>
                    <a:pt x="47" y="599"/>
                    <a:pt x="46" y="601"/>
                  </a:cubicBezTo>
                  <a:cubicBezTo>
                    <a:pt x="45" y="599"/>
                    <a:pt x="45" y="598"/>
                    <a:pt x="45" y="596"/>
                  </a:cubicBezTo>
                  <a:cubicBezTo>
                    <a:pt x="45" y="593"/>
                    <a:pt x="46" y="591"/>
                    <a:pt x="42" y="590"/>
                  </a:cubicBezTo>
                  <a:cubicBezTo>
                    <a:pt x="42" y="590"/>
                    <a:pt x="43" y="589"/>
                    <a:pt x="41" y="588"/>
                  </a:cubicBezTo>
                  <a:cubicBezTo>
                    <a:pt x="41" y="604"/>
                    <a:pt x="42" y="619"/>
                    <a:pt x="42" y="634"/>
                  </a:cubicBezTo>
                  <a:cubicBezTo>
                    <a:pt x="43" y="649"/>
                    <a:pt x="44" y="664"/>
                    <a:pt x="45" y="679"/>
                  </a:cubicBezTo>
                  <a:cubicBezTo>
                    <a:pt x="46" y="694"/>
                    <a:pt x="46" y="709"/>
                    <a:pt x="49" y="724"/>
                  </a:cubicBezTo>
                  <a:cubicBezTo>
                    <a:pt x="51" y="722"/>
                    <a:pt x="51" y="719"/>
                    <a:pt x="53" y="718"/>
                  </a:cubicBezTo>
                  <a:cubicBezTo>
                    <a:pt x="55" y="717"/>
                    <a:pt x="53" y="715"/>
                    <a:pt x="53" y="713"/>
                  </a:cubicBezTo>
                  <a:cubicBezTo>
                    <a:pt x="50" y="715"/>
                    <a:pt x="50" y="712"/>
                    <a:pt x="50" y="711"/>
                  </a:cubicBezTo>
                  <a:cubicBezTo>
                    <a:pt x="49" y="706"/>
                    <a:pt x="49" y="701"/>
                    <a:pt x="49" y="695"/>
                  </a:cubicBezTo>
                  <a:cubicBezTo>
                    <a:pt x="49" y="694"/>
                    <a:pt x="50" y="694"/>
                    <a:pt x="51" y="693"/>
                  </a:cubicBezTo>
                  <a:cubicBezTo>
                    <a:pt x="54" y="693"/>
                    <a:pt x="54" y="690"/>
                    <a:pt x="53" y="687"/>
                  </a:cubicBezTo>
                  <a:cubicBezTo>
                    <a:pt x="53" y="685"/>
                    <a:pt x="53" y="683"/>
                    <a:pt x="51" y="681"/>
                  </a:cubicBezTo>
                  <a:cubicBezTo>
                    <a:pt x="50" y="680"/>
                    <a:pt x="50" y="678"/>
                    <a:pt x="51" y="677"/>
                  </a:cubicBezTo>
                  <a:cubicBezTo>
                    <a:pt x="53" y="676"/>
                    <a:pt x="52" y="674"/>
                    <a:pt x="52" y="672"/>
                  </a:cubicBezTo>
                  <a:cubicBezTo>
                    <a:pt x="53" y="667"/>
                    <a:pt x="52" y="662"/>
                    <a:pt x="52" y="658"/>
                  </a:cubicBezTo>
                  <a:cubicBezTo>
                    <a:pt x="53" y="660"/>
                    <a:pt x="53" y="662"/>
                    <a:pt x="53" y="664"/>
                  </a:cubicBezTo>
                  <a:cubicBezTo>
                    <a:pt x="54" y="671"/>
                    <a:pt x="54" y="678"/>
                    <a:pt x="54" y="685"/>
                  </a:cubicBezTo>
                  <a:cubicBezTo>
                    <a:pt x="56" y="704"/>
                    <a:pt x="57" y="723"/>
                    <a:pt x="59" y="741"/>
                  </a:cubicBezTo>
                  <a:cubicBezTo>
                    <a:pt x="61" y="757"/>
                    <a:pt x="63" y="772"/>
                    <a:pt x="65" y="788"/>
                  </a:cubicBezTo>
                  <a:cubicBezTo>
                    <a:pt x="68" y="806"/>
                    <a:pt x="71" y="824"/>
                    <a:pt x="74" y="842"/>
                  </a:cubicBezTo>
                  <a:cubicBezTo>
                    <a:pt x="75" y="847"/>
                    <a:pt x="76" y="853"/>
                    <a:pt x="78" y="859"/>
                  </a:cubicBezTo>
                  <a:cubicBezTo>
                    <a:pt x="79" y="865"/>
                    <a:pt x="81" y="871"/>
                    <a:pt x="82" y="878"/>
                  </a:cubicBezTo>
                  <a:cubicBezTo>
                    <a:pt x="84" y="885"/>
                    <a:pt x="85" y="891"/>
                    <a:pt x="87" y="898"/>
                  </a:cubicBezTo>
                  <a:cubicBezTo>
                    <a:pt x="88" y="899"/>
                    <a:pt x="88" y="900"/>
                    <a:pt x="87" y="901"/>
                  </a:cubicBezTo>
                  <a:cubicBezTo>
                    <a:pt x="86" y="903"/>
                    <a:pt x="87" y="904"/>
                    <a:pt x="88" y="906"/>
                  </a:cubicBezTo>
                  <a:cubicBezTo>
                    <a:pt x="90" y="909"/>
                    <a:pt x="91" y="913"/>
                    <a:pt x="93" y="917"/>
                  </a:cubicBezTo>
                  <a:cubicBezTo>
                    <a:pt x="93" y="917"/>
                    <a:pt x="93" y="917"/>
                    <a:pt x="92" y="917"/>
                  </a:cubicBezTo>
                  <a:cubicBezTo>
                    <a:pt x="92" y="917"/>
                    <a:pt x="92" y="916"/>
                    <a:pt x="92" y="916"/>
                  </a:cubicBezTo>
                  <a:cubicBezTo>
                    <a:pt x="88" y="910"/>
                    <a:pt x="85" y="905"/>
                    <a:pt x="84" y="897"/>
                  </a:cubicBezTo>
                  <a:cubicBezTo>
                    <a:pt x="84" y="890"/>
                    <a:pt x="81" y="883"/>
                    <a:pt x="78" y="877"/>
                  </a:cubicBezTo>
                  <a:cubicBezTo>
                    <a:pt x="77" y="874"/>
                    <a:pt x="75" y="872"/>
                    <a:pt x="75" y="870"/>
                  </a:cubicBezTo>
                  <a:cubicBezTo>
                    <a:pt x="77" y="866"/>
                    <a:pt x="75" y="864"/>
                    <a:pt x="73" y="860"/>
                  </a:cubicBezTo>
                  <a:cubicBezTo>
                    <a:pt x="72" y="858"/>
                    <a:pt x="72" y="856"/>
                    <a:pt x="72" y="853"/>
                  </a:cubicBezTo>
                  <a:cubicBezTo>
                    <a:pt x="71" y="847"/>
                    <a:pt x="70" y="840"/>
                    <a:pt x="70" y="833"/>
                  </a:cubicBezTo>
                  <a:cubicBezTo>
                    <a:pt x="69" y="827"/>
                    <a:pt x="68" y="821"/>
                    <a:pt x="65" y="815"/>
                  </a:cubicBezTo>
                  <a:cubicBezTo>
                    <a:pt x="65" y="815"/>
                    <a:pt x="65" y="814"/>
                    <a:pt x="65" y="813"/>
                  </a:cubicBezTo>
                  <a:cubicBezTo>
                    <a:pt x="65" y="808"/>
                    <a:pt x="65" y="803"/>
                    <a:pt x="64" y="798"/>
                  </a:cubicBezTo>
                  <a:cubicBezTo>
                    <a:pt x="63" y="794"/>
                    <a:pt x="62" y="791"/>
                    <a:pt x="61" y="787"/>
                  </a:cubicBezTo>
                  <a:cubicBezTo>
                    <a:pt x="61" y="786"/>
                    <a:pt x="61" y="785"/>
                    <a:pt x="59" y="785"/>
                  </a:cubicBezTo>
                  <a:cubicBezTo>
                    <a:pt x="58" y="786"/>
                    <a:pt x="58" y="785"/>
                    <a:pt x="57" y="784"/>
                  </a:cubicBezTo>
                  <a:cubicBezTo>
                    <a:pt x="55" y="777"/>
                    <a:pt x="55" y="770"/>
                    <a:pt x="55" y="763"/>
                  </a:cubicBezTo>
                  <a:cubicBezTo>
                    <a:pt x="55" y="761"/>
                    <a:pt x="54" y="758"/>
                    <a:pt x="57" y="757"/>
                  </a:cubicBezTo>
                  <a:cubicBezTo>
                    <a:pt x="58" y="756"/>
                    <a:pt x="58" y="754"/>
                    <a:pt x="58" y="752"/>
                  </a:cubicBezTo>
                  <a:cubicBezTo>
                    <a:pt x="58" y="747"/>
                    <a:pt x="58" y="742"/>
                    <a:pt x="58" y="737"/>
                  </a:cubicBezTo>
                  <a:cubicBezTo>
                    <a:pt x="58" y="733"/>
                    <a:pt x="57" y="729"/>
                    <a:pt x="55" y="726"/>
                  </a:cubicBezTo>
                  <a:cubicBezTo>
                    <a:pt x="53" y="724"/>
                    <a:pt x="53" y="731"/>
                    <a:pt x="51" y="726"/>
                  </a:cubicBezTo>
                  <a:cubicBezTo>
                    <a:pt x="51" y="726"/>
                    <a:pt x="50" y="725"/>
                    <a:pt x="50" y="726"/>
                  </a:cubicBezTo>
                  <a:cubicBezTo>
                    <a:pt x="49" y="726"/>
                    <a:pt x="49" y="727"/>
                    <a:pt x="49" y="727"/>
                  </a:cubicBezTo>
                  <a:cubicBezTo>
                    <a:pt x="49" y="736"/>
                    <a:pt x="50" y="744"/>
                    <a:pt x="51" y="752"/>
                  </a:cubicBezTo>
                  <a:cubicBezTo>
                    <a:pt x="52" y="766"/>
                    <a:pt x="54" y="779"/>
                    <a:pt x="56" y="792"/>
                  </a:cubicBezTo>
                  <a:cubicBezTo>
                    <a:pt x="60" y="821"/>
                    <a:pt x="66" y="851"/>
                    <a:pt x="72" y="880"/>
                  </a:cubicBezTo>
                  <a:cubicBezTo>
                    <a:pt x="73" y="885"/>
                    <a:pt x="74" y="891"/>
                    <a:pt x="76" y="896"/>
                  </a:cubicBezTo>
                  <a:cubicBezTo>
                    <a:pt x="79" y="902"/>
                    <a:pt x="80" y="909"/>
                    <a:pt x="83" y="916"/>
                  </a:cubicBezTo>
                  <a:cubicBezTo>
                    <a:pt x="84" y="919"/>
                    <a:pt x="85" y="923"/>
                    <a:pt x="86" y="927"/>
                  </a:cubicBezTo>
                  <a:cubicBezTo>
                    <a:pt x="87" y="932"/>
                    <a:pt x="89" y="936"/>
                    <a:pt x="95" y="938"/>
                  </a:cubicBezTo>
                  <a:cubicBezTo>
                    <a:pt x="100" y="940"/>
                    <a:pt x="105" y="941"/>
                    <a:pt x="109" y="944"/>
                  </a:cubicBezTo>
                  <a:cubicBezTo>
                    <a:pt x="118" y="950"/>
                    <a:pt x="128" y="955"/>
                    <a:pt x="138" y="957"/>
                  </a:cubicBezTo>
                  <a:cubicBezTo>
                    <a:pt x="141" y="957"/>
                    <a:pt x="144" y="958"/>
                    <a:pt x="147" y="959"/>
                  </a:cubicBezTo>
                  <a:cubicBezTo>
                    <a:pt x="150" y="961"/>
                    <a:pt x="154" y="962"/>
                    <a:pt x="158" y="960"/>
                  </a:cubicBezTo>
                  <a:cubicBezTo>
                    <a:pt x="159" y="960"/>
                    <a:pt x="160" y="960"/>
                    <a:pt x="161" y="961"/>
                  </a:cubicBezTo>
                  <a:cubicBezTo>
                    <a:pt x="166" y="962"/>
                    <a:pt x="172" y="963"/>
                    <a:pt x="176" y="967"/>
                  </a:cubicBezTo>
                  <a:cubicBezTo>
                    <a:pt x="177" y="967"/>
                    <a:pt x="177" y="967"/>
                    <a:pt x="178" y="967"/>
                  </a:cubicBezTo>
                  <a:cubicBezTo>
                    <a:pt x="179" y="967"/>
                    <a:pt x="179" y="966"/>
                    <a:pt x="179" y="966"/>
                  </a:cubicBezTo>
                  <a:cubicBezTo>
                    <a:pt x="182" y="961"/>
                    <a:pt x="187" y="959"/>
                    <a:pt x="192" y="962"/>
                  </a:cubicBezTo>
                  <a:cubicBezTo>
                    <a:pt x="194" y="963"/>
                    <a:pt x="196" y="963"/>
                    <a:pt x="198" y="962"/>
                  </a:cubicBezTo>
                  <a:cubicBezTo>
                    <a:pt x="201" y="960"/>
                    <a:pt x="204" y="960"/>
                    <a:pt x="207" y="961"/>
                  </a:cubicBezTo>
                  <a:cubicBezTo>
                    <a:pt x="213" y="961"/>
                    <a:pt x="217" y="959"/>
                    <a:pt x="221" y="956"/>
                  </a:cubicBezTo>
                  <a:cubicBezTo>
                    <a:pt x="224" y="953"/>
                    <a:pt x="227" y="950"/>
                    <a:pt x="230" y="949"/>
                  </a:cubicBezTo>
                  <a:cubicBezTo>
                    <a:pt x="237" y="945"/>
                    <a:pt x="242" y="939"/>
                    <a:pt x="247" y="933"/>
                  </a:cubicBezTo>
                  <a:cubicBezTo>
                    <a:pt x="251" y="927"/>
                    <a:pt x="255" y="921"/>
                    <a:pt x="259" y="915"/>
                  </a:cubicBezTo>
                  <a:cubicBezTo>
                    <a:pt x="265" y="905"/>
                    <a:pt x="273" y="894"/>
                    <a:pt x="278" y="883"/>
                  </a:cubicBezTo>
                  <a:cubicBezTo>
                    <a:pt x="286" y="867"/>
                    <a:pt x="295" y="850"/>
                    <a:pt x="302" y="834"/>
                  </a:cubicBezTo>
                  <a:cubicBezTo>
                    <a:pt x="304" y="830"/>
                    <a:pt x="306" y="827"/>
                    <a:pt x="307" y="823"/>
                  </a:cubicBezTo>
                  <a:cubicBezTo>
                    <a:pt x="309" y="816"/>
                    <a:pt x="312" y="809"/>
                    <a:pt x="315" y="802"/>
                  </a:cubicBezTo>
                  <a:cubicBezTo>
                    <a:pt x="322" y="789"/>
                    <a:pt x="326" y="776"/>
                    <a:pt x="331" y="763"/>
                  </a:cubicBezTo>
                  <a:cubicBezTo>
                    <a:pt x="332" y="762"/>
                    <a:pt x="332" y="761"/>
                    <a:pt x="333" y="760"/>
                  </a:cubicBezTo>
                  <a:cubicBezTo>
                    <a:pt x="337" y="754"/>
                    <a:pt x="340" y="748"/>
                    <a:pt x="343" y="741"/>
                  </a:cubicBezTo>
                  <a:cubicBezTo>
                    <a:pt x="346" y="736"/>
                    <a:pt x="350" y="731"/>
                    <a:pt x="351" y="724"/>
                  </a:cubicBezTo>
                  <a:cubicBezTo>
                    <a:pt x="352" y="720"/>
                    <a:pt x="355" y="717"/>
                    <a:pt x="357" y="713"/>
                  </a:cubicBezTo>
                  <a:cubicBezTo>
                    <a:pt x="359" y="707"/>
                    <a:pt x="362" y="701"/>
                    <a:pt x="365" y="695"/>
                  </a:cubicBezTo>
                  <a:cubicBezTo>
                    <a:pt x="366" y="697"/>
                    <a:pt x="367" y="698"/>
                    <a:pt x="368" y="699"/>
                  </a:cubicBezTo>
                  <a:cubicBezTo>
                    <a:pt x="370" y="701"/>
                    <a:pt x="372" y="703"/>
                    <a:pt x="374" y="704"/>
                  </a:cubicBezTo>
                  <a:cubicBezTo>
                    <a:pt x="376" y="706"/>
                    <a:pt x="378" y="708"/>
                    <a:pt x="380" y="710"/>
                  </a:cubicBezTo>
                  <a:cubicBezTo>
                    <a:pt x="388" y="717"/>
                    <a:pt x="397" y="723"/>
                    <a:pt x="406" y="728"/>
                  </a:cubicBezTo>
                  <a:cubicBezTo>
                    <a:pt x="414" y="732"/>
                    <a:pt x="423" y="736"/>
                    <a:pt x="432" y="739"/>
                  </a:cubicBezTo>
                  <a:cubicBezTo>
                    <a:pt x="440" y="741"/>
                    <a:pt x="447" y="744"/>
                    <a:pt x="455" y="746"/>
                  </a:cubicBezTo>
                  <a:cubicBezTo>
                    <a:pt x="459" y="748"/>
                    <a:pt x="463" y="748"/>
                    <a:pt x="467" y="748"/>
                  </a:cubicBezTo>
                  <a:cubicBezTo>
                    <a:pt x="470" y="748"/>
                    <a:pt x="474" y="748"/>
                    <a:pt x="478" y="748"/>
                  </a:cubicBezTo>
                  <a:cubicBezTo>
                    <a:pt x="483" y="748"/>
                    <a:pt x="488" y="749"/>
                    <a:pt x="493" y="749"/>
                  </a:cubicBezTo>
                  <a:cubicBezTo>
                    <a:pt x="500" y="750"/>
                    <a:pt x="506" y="752"/>
                    <a:pt x="513" y="753"/>
                  </a:cubicBezTo>
                  <a:cubicBezTo>
                    <a:pt x="518" y="753"/>
                    <a:pt x="522" y="753"/>
                    <a:pt x="526" y="754"/>
                  </a:cubicBezTo>
                  <a:cubicBezTo>
                    <a:pt x="536" y="755"/>
                    <a:pt x="546" y="756"/>
                    <a:pt x="555" y="757"/>
                  </a:cubicBezTo>
                  <a:cubicBezTo>
                    <a:pt x="556" y="757"/>
                    <a:pt x="558" y="758"/>
                    <a:pt x="558" y="757"/>
                  </a:cubicBezTo>
                  <a:cubicBezTo>
                    <a:pt x="560" y="754"/>
                    <a:pt x="563" y="755"/>
                    <a:pt x="566" y="755"/>
                  </a:cubicBezTo>
                  <a:cubicBezTo>
                    <a:pt x="567" y="755"/>
                    <a:pt x="569" y="755"/>
                    <a:pt x="571" y="755"/>
                  </a:cubicBezTo>
                  <a:cubicBezTo>
                    <a:pt x="572" y="754"/>
                    <a:pt x="574" y="754"/>
                    <a:pt x="576" y="754"/>
                  </a:cubicBezTo>
                  <a:cubicBezTo>
                    <a:pt x="584" y="756"/>
                    <a:pt x="592" y="755"/>
                    <a:pt x="600" y="755"/>
                  </a:cubicBezTo>
                  <a:cubicBezTo>
                    <a:pt x="609" y="756"/>
                    <a:pt x="618" y="755"/>
                    <a:pt x="627" y="756"/>
                  </a:cubicBezTo>
                  <a:cubicBezTo>
                    <a:pt x="632" y="756"/>
                    <a:pt x="636" y="756"/>
                    <a:pt x="640" y="756"/>
                  </a:cubicBezTo>
                  <a:cubicBezTo>
                    <a:pt x="645" y="755"/>
                    <a:pt x="650" y="755"/>
                    <a:pt x="655" y="755"/>
                  </a:cubicBezTo>
                  <a:cubicBezTo>
                    <a:pt x="658" y="755"/>
                    <a:pt x="662" y="755"/>
                    <a:pt x="665" y="755"/>
                  </a:cubicBezTo>
                  <a:cubicBezTo>
                    <a:pt x="676" y="753"/>
                    <a:pt x="687" y="752"/>
                    <a:pt x="698" y="752"/>
                  </a:cubicBezTo>
                  <a:cubicBezTo>
                    <a:pt x="699" y="752"/>
                    <a:pt x="700" y="752"/>
                    <a:pt x="702" y="752"/>
                  </a:cubicBezTo>
                  <a:cubicBezTo>
                    <a:pt x="707" y="751"/>
                    <a:pt x="712" y="751"/>
                    <a:pt x="717" y="751"/>
                  </a:cubicBezTo>
                  <a:cubicBezTo>
                    <a:pt x="732" y="753"/>
                    <a:pt x="747" y="754"/>
                    <a:pt x="761" y="761"/>
                  </a:cubicBezTo>
                  <a:cubicBezTo>
                    <a:pt x="765" y="763"/>
                    <a:pt x="768" y="765"/>
                    <a:pt x="772" y="766"/>
                  </a:cubicBezTo>
                  <a:cubicBezTo>
                    <a:pt x="781" y="769"/>
                    <a:pt x="789" y="773"/>
                    <a:pt x="796" y="778"/>
                  </a:cubicBezTo>
                  <a:cubicBezTo>
                    <a:pt x="797" y="779"/>
                    <a:pt x="798" y="779"/>
                    <a:pt x="799" y="780"/>
                  </a:cubicBezTo>
                  <a:cubicBezTo>
                    <a:pt x="810" y="783"/>
                    <a:pt x="818" y="790"/>
                    <a:pt x="829" y="792"/>
                  </a:cubicBezTo>
                  <a:cubicBezTo>
                    <a:pt x="830" y="792"/>
                    <a:pt x="830" y="792"/>
                    <a:pt x="831" y="792"/>
                  </a:cubicBezTo>
                  <a:cubicBezTo>
                    <a:pt x="837" y="795"/>
                    <a:pt x="843" y="798"/>
                    <a:pt x="849" y="800"/>
                  </a:cubicBezTo>
                  <a:cubicBezTo>
                    <a:pt x="856" y="803"/>
                    <a:pt x="863" y="807"/>
                    <a:pt x="869" y="811"/>
                  </a:cubicBezTo>
                  <a:cubicBezTo>
                    <a:pt x="874" y="815"/>
                    <a:pt x="879" y="820"/>
                    <a:pt x="884" y="825"/>
                  </a:cubicBezTo>
                  <a:cubicBezTo>
                    <a:pt x="886" y="827"/>
                    <a:pt x="887" y="828"/>
                    <a:pt x="886" y="831"/>
                  </a:cubicBezTo>
                  <a:cubicBezTo>
                    <a:pt x="886" y="839"/>
                    <a:pt x="883" y="846"/>
                    <a:pt x="879" y="853"/>
                  </a:cubicBezTo>
                  <a:cubicBezTo>
                    <a:pt x="876" y="857"/>
                    <a:pt x="873" y="861"/>
                    <a:pt x="870" y="865"/>
                  </a:cubicBezTo>
                  <a:cubicBezTo>
                    <a:pt x="865" y="874"/>
                    <a:pt x="858" y="882"/>
                    <a:pt x="851" y="890"/>
                  </a:cubicBezTo>
                  <a:cubicBezTo>
                    <a:pt x="840" y="901"/>
                    <a:pt x="828" y="910"/>
                    <a:pt x="815" y="918"/>
                  </a:cubicBezTo>
                  <a:cubicBezTo>
                    <a:pt x="796" y="930"/>
                    <a:pt x="776" y="940"/>
                    <a:pt x="756" y="950"/>
                  </a:cubicBezTo>
                  <a:cubicBezTo>
                    <a:pt x="753" y="951"/>
                    <a:pt x="749" y="952"/>
                    <a:pt x="746" y="954"/>
                  </a:cubicBezTo>
                  <a:cubicBezTo>
                    <a:pt x="746" y="954"/>
                    <a:pt x="744" y="954"/>
                    <a:pt x="745" y="955"/>
                  </a:cubicBezTo>
                  <a:cubicBezTo>
                    <a:pt x="747" y="959"/>
                    <a:pt x="742" y="959"/>
                    <a:pt x="740" y="959"/>
                  </a:cubicBezTo>
                  <a:cubicBezTo>
                    <a:pt x="723" y="967"/>
                    <a:pt x="706" y="974"/>
                    <a:pt x="688" y="980"/>
                  </a:cubicBezTo>
                  <a:cubicBezTo>
                    <a:pt x="685" y="981"/>
                    <a:pt x="681" y="981"/>
                    <a:pt x="679" y="983"/>
                  </a:cubicBezTo>
                  <a:cubicBezTo>
                    <a:pt x="676" y="986"/>
                    <a:pt x="673" y="986"/>
                    <a:pt x="670" y="985"/>
                  </a:cubicBezTo>
                  <a:cubicBezTo>
                    <a:pt x="672" y="988"/>
                    <a:pt x="672" y="988"/>
                    <a:pt x="670" y="989"/>
                  </a:cubicBezTo>
                  <a:cubicBezTo>
                    <a:pt x="669" y="990"/>
                    <a:pt x="668" y="990"/>
                    <a:pt x="668" y="990"/>
                  </a:cubicBezTo>
                  <a:cubicBezTo>
                    <a:pt x="665" y="991"/>
                    <a:pt x="663" y="991"/>
                    <a:pt x="661" y="993"/>
                  </a:cubicBezTo>
                  <a:cubicBezTo>
                    <a:pt x="661" y="994"/>
                    <a:pt x="659" y="995"/>
                    <a:pt x="658" y="995"/>
                  </a:cubicBezTo>
                  <a:cubicBezTo>
                    <a:pt x="646" y="998"/>
                    <a:pt x="634" y="1002"/>
                    <a:pt x="621" y="1003"/>
                  </a:cubicBezTo>
                  <a:cubicBezTo>
                    <a:pt x="617" y="1004"/>
                    <a:pt x="613" y="1004"/>
                    <a:pt x="609" y="1005"/>
                  </a:cubicBezTo>
                  <a:cubicBezTo>
                    <a:pt x="603" y="1006"/>
                    <a:pt x="597" y="1007"/>
                    <a:pt x="591" y="1008"/>
                  </a:cubicBezTo>
                  <a:cubicBezTo>
                    <a:pt x="582" y="1009"/>
                    <a:pt x="573" y="1010"/>
                    <a:pt x="563" y="1011"/>
                  </a:cubicBezTo>
                  <a:cubicBezTo>
                    <a:pt x="549" y="1013"/>
                    <a:pt x="534" y="1014"/>
                    <a:pt x="519" y="1015"/>
                  </a:cubicBezTo>
                  <a:cubicBezTo>
                    <a:pt x="500" y="1016"/>
                    <a:pt x="481" y="1017"/>
                    <a:pt x="462" y="1016"/>
                  </a:cubicBezTo>
                  <a:cubicBezTo>
                    <a:pt x="448" y="1016"/>
                    <a:pt x="434" y="1016"/>
                    <a:pt x="420" y="1015"/>
                  </a:cubicBezTo>
                  <a:cubicBezTo>
                    <a:pt x="404" y="1013"/>
                    <a:pt x="399" y="1012"/>
                    <a:pt x="383" y="1016"/>
                  </a:cubicBezTo>
                  <a:cubicBezTo>
                    <a:pt x="381" y="1016"/>
                    <a:pt x="380" y="1016"/>
                    <a:pt x="378" y="1016"/>
                  </a:cubicBezTo>
                  <a:cubicBezTo>
                    <a:pt x="377" y="1015"/>
                    <a:pt x="375" y="1015"/>
                    <a:pt x="374" y="1015"/>
                  </a:cubicBezTo>
                  <a:cubicBezTo>
                    <a:pt x="365" y="1015"/>
                    <a:pt x="356" y="1012"/>
                    <a:pt x="347" y="1010"/>
                  </a:cubicBezTo>
                  <a:cubicBezTo>
                    <a:pt x="341" y="1009"/>
                    <a:pt x="336" y="1006"/>
                    <a:pt x="330" y="1007"/>
                  </a:cubicBezTo>
                  <a:cubicBezTo>
                    <a:pt x="330" y="1007"/>
                    <a:pt x="329" y="1007"/>
                    <a:pt x="328" y="1006"/>
                  </a:cubicBezTo>
                  <a:cubicBezTo>
                    <a:pt x="325" y="1005"/>
                    <a:pt x="322" y="1004"/>
                    <a:pt x="319" y="1005"/>
                  </a:cubicBezTo>
                  <a:cubicBezTo>
                    <a:pt x="317" y="1005"/>
                    <a:pt x="315" y="1004"/>
                    <a:pt x="314" y="1002"/>
                  </a:cubicBezTo>
                  <a:cubicBezTo>
                    <a:pt x="314" y="998"/>
                    <a:pt x="312" y="998"/>
                    <a:pt x="309" y="997"/>
                  </a:cubicBezTo>
                  <a:cubicBezTo>
                    <a:pt x="306" y="997"/>
                    <a:pt x="304" y="997"/>
                    <a:pt x="302" y="999"/>
                  </a:cubicBezTo>
                  <a:cubicBezTo>
                    <a:pt x="301" y="1000"/>
                    <a:pt x="299" y="1000"/>
                    <a:pt x="297" y="1001"/>
                  </a:cubicBezTo>
                  <a:cubicBezTo>
                    <a:pt x="294" y="1001"/>
                    <a:pt x="292" y="1003"/>
                    <a:pt x="289" y="1004"/>
                  </a:cubicBezTo>
                  <a:cubicBezTo>
                    <a:pt x="281" y="1008"/>
                    <a:pt x="281" y="1008"/>
                    <a:pt x="281" y="1008"/>
                  </a:cubicBezTo>
                  <a:cubicBezTo>
                    <a:pt x="280" y="1010"/>
                    <a:pt x="279" y="1009"/>
                    <a:pt x="278" y="1008"/>
                  </a:cubicBezTo>
                  <a:cubicBezTo>
                    <a:pt x="276" y="1005"/>
                    <a:pt x="274" y="1005"/>
                    <a:pt x="271" y="1006"/>
                  </a:cubicBezTo>
                  <a:cubicBezTo>
                    <a:pt x="266" y="1008"/>
                    <a:pt x="263" y="1007"/>
                    <a:pt x="260" y="1003"/>
                  </a:cubicBezTo>
                  <a:cubicBezTo>
                    <a:pt x="259" y="1001"/>
                    <a:pt x="259" y="1000"/>
                    <a:pt x="257" y="999"/>
                  </a:cubicBezTo>
                  <a:cubicBezTo>
                    <a:pt x="255" y="1000"/>
                    <a:pt x="255" y="1002"/>
                    <a:pt x="254" y="1003"/>
                  </a:cubicBezTo>
                  <a:cubicBezTo>
                    <a:pt x="253" y="1006"/>
                    <a:pt x="252" y="1010"/>
                    <a:pt x="250" y="1013"/>
                  </a:cubicBezTo>
                  <a:cubicBezTo>
                    <a:pt x="249" y="1015"/>
                    <a:pt x="248" y="1015"/>
                    <a:pt x="246" y="1014"/>
                  </a:cubicBezTo>
                  <a:cubicBezTo>
                    <a:pt x="245" y="1014"/>
                    <a:pt x="245" y="1013"/>
                    <a:pt x="244" y="1013"/>
                  </a:cubicBezTo>
                  <a:cubicBezTo>
                    <a:pt x="241" y="1010"/>
                    <a:pt x="240" y="1010"/>
                    <a:pt x="237" y="1014"/>
                  </a:cubicBezTo>
                  <a:cubicBezTo>
                    <a:pt x="237" y="1015"/>
                    <a:pt x="237" y="1016"/>
                    <a:pt x="235" y="1017"/>
                  </a:cubicBezTo>
                  <a:cubicBezTo>
                    <a:pt x="233" y="1018"/>
                    <a:pt x="232" y="1020"/>
                    <a:pt x="231" y="1023"/>
                  </a:cubicBezTo>
                  <a:cubicBezTo>
                    <a:pt x="230" y="1025"/>
                    <a:pt x="230" y="1028"/>
                    <a:pt x="228" y="1030"/>
                  </a:cubicBezTo>
                  <a:cubicBezTo>
                    <a:pt x="224" y="1033"/>
                    <a:pt x="222" y="1038"/>
                    <a:pt x="221" y="1043"/>
                  </a:cubicBezTo>
                  <a:cubicBezTo>
                    <a:pt x="219" y="1047"/>
                    <a:pt x="218" y="1051"/>
                    <a:pt x="215" y="1055"/>
                  </a:cubicBezTo>
                  <a:cubicBezTo>
                    <a:pt x="214" y="1057"/>
                    <a:pt x="213" y="1059"/>
                    <a:pt x="212" y="1061"/>
                  </a:cubicBezTo>
                  <a:cubicBezTo>
                    <a:pt x="212" y="1061"/>
                    <a:pt x="212" y="1062"/>
                    <a:pt x="213" y="1063"/>
                  </a:cubicBezTo>
                  <a:cubicBezTo>
                    <a:pt x="216" y="1065"/>
                    <a:pt x="217" y="1066"/>
                    <a:pt x="215" y="1070"/>
                  </a:cubicBezTo>
                  <a:cubicBezTo>
                    <a:pt x="213" y="1074"/>
                    <a:pt x="211" y="1077"/>
                    <a:pt x="209" y="1081"/>
                  </a:cubicBezTo>
                  <a:cubicBezTo>
                    <a:pt x="208" y="1083"/>
                    <a:pt x="206" y="1084"/>
                    <a:pt x="206" y="1087"/>
                  </a:cubicBezTo>
                  <a:cubicBezTo>
                    <a:pt x="211" y="1086"/>
                    <a:pt x="212" y="1090"/>
                    <a:pt x="212" y="1093"/>
                  </a:cubicBezTo>
                  <a:cubicBezTo>
                    <a:pt x="212" y="1095"/>
                    <a:pt x="212" y="1097"/>
                    <a:pt x="215" y="1098"/>
                  </a:cubicBezTo>
                  <a:cubicBezTo>
                    <a:pt x="217" y="1099"/>
                    <a:pt x="218" y="1101"/>
                    <a:pt x="221" y="1100"/>
                  </a:cubicBezTo>
                  <a:cubicBezTo>
                    <a:pt x="222" y="1100"/>
                    <a:pt x="224" y="1100"/>
                    <a:pt x="224" y="1103"/>
                  </a:cubicBezTo>
                  <a:cubicBezTo>
                    <a:pt x="223" y="1104"/>
                    <a:pt x="224" y="1104"/>
                    <a:pt x="224" y="1105"/>
                  </a:cubicBezTo>
                  <a:cubicBezTo>
                    <a:pt x="226" y="1107"/>
                    <a:pt x="225" y="1108"/>
                    <a:pt x="223" y="1109"/>
                  </a:cubicBezTo>
                  <a:cubicBezTo>
                    <a:pt x="222" y="1109"/>
                    <a:pt x="221" y="1109"/>
                    <a:pt x="220" y="1109"/>
                  </a:cubicBezTo>
                  <a:cubicBezTo>
                    <a:pt x="219" y="1109"/>
                    <a:pt x="218" y="1109"/>
                    <a:pt x="218" y="1110"/>
                  </a:cubicBezTo>
                  <a:cubicBezTo>
                    <a:pt x="218" y="1111"/>
                    <a:pt x="219" y="1111"/>
                    <a:pt x="219" y="1111"/>
                  </a:cubicBezTo>
                  <a:cubicBezTo>
                    <a:pt x="222" y="1112"/>
                    <a:pt x="224" y="1112"/>
                    <a:pt x="227" y="1112"/>
                  </a:cubicBezTo>
                  <a:cubicBezTo>
                    <a:pt x="226" y="1114"/>
                    <a:pt x="226" y="1116"/>
                    <a:pt x="224" y="1118"/>
                  </a:cubicBezTo>
                  <a:cubicBezTo>
                    <a:pt x="222" y="1117"/>
                    <a:pt x="224" y="1115"/>
                    <a:pt x="222" y="1114"/>
                  </a:cubicBezTo>
                  <a:cubicBezTo>
                    <a:pt x="220" y="1116"/>
                    <a:pt x="218" y="1116"/>
                    <a:pt x="216" y="1113"/>
                  </a:cubicBezTo>
                  <a:cubicBezTo>
                    <a:pt x="216" y="1113"/>
                    <a:pt x="215" y="1113"/>
                    <a:pt x="215" y="1113"/>
                  </a:cubicBezTo>
                  <a:cubicBezTo>
                    <a:pt x="214" y="1113"/>
                    <a:pt x="213" y="1112"/>
                    <a:pt x="212" y="1114"/>
                  </a:cubicBezTo>
                  <a:cubicBezTo>
                    <a:pt x="211" y="1115"/>
                    <a:pt x="213" y="1116"/>
                    <a:pt x="214" y="1116"/>
                  </a:cubicBezTo>
                  <a:cubicBezTo>
                    <a:pt x="219" y="1116"/>
                    <a:pt x="221" y="1120"/>
                    <a:pt x="224" y="1122"/>
                  </a:cubicBezTo>
                  <a:cubicBezTo>
                    <a:pt x="225" y="1122"/>
                    <a:pt x="225" y="1123"/>
                    <a:pt x="225" y="1123"/>
                  </a:cubicBezTo>
                  <a:cubicBezTo>
                    <a:pt x="225" y="1124"/>
                    <a:pt x="224" y="1126"/>
                    <a:pt x="224" y="1126"/>
                  </a:cubicBezTo>
                  <a:cubicBezTo>
                    <a:pt x="227" y="1127"/>
                    <a:pt x="230" y="1128"/>
                    <a:pt x="233" y="1129"/>
                  </a:cubicBezTo>
                  <a:cubicBezTo>
                    <a:pt x="230" y="1132"/>
                    <a:pt x="230" y="1136"/>
                    <a:pt x="229" y="1139"/>
                  </a:cubicBezTo>
                  <a:cubicBezTo>
                    <a:pt x="229" y="1140"/>
                    <a:pt x="230" y="1141"/>
                    <a:pt x="230" y="1141"/>
                  </a:cubicBezTo>
                  <a:cubicBezTo>
                    <a:pt x="231" y="1141"/>
                    <a:pt x="232" y="1141"/>
                    <a:pt x="233" y="1141"/>
                  </a:cubicBezTo>
                  <a:cubicBezTo>
                    <a:pt x="233" y="1139"/>
                    <a:pt x="235" y="1138"/>
                    <a:pt x="234" y="1137"/>
                  </a:cubicBezTo>
                  <a:cubicBezTo>
                    <a:pt x="234" y="1135"/>
                    <a:pt x="232" y="1135"/>
                    <a:pt x="233" y="1133"/>
                  </a:cubicBezTo>
                  <a:cubicBezTo>
                    <a:pt x="234" y="1133"/>
                    <a:pt x="234" y="1133"/>
                    <a:pt x="235" y="1133"/>
                  </a:cubicBezTo>
                  <a:cubicBezTo>
                    <a:pt x="239" y="1134"/>
                    <a:pt x="239" y="1134"/>
                    <a:pt x="239" y="1138"/>
                  </a:cubicBezTo>
                  <a:cubicBezTo>
                    <a:pt x="239" y="1140"/>
                    <a:pt x="239" y="1142"/>
                    <a:pt x="242" y="1144"/>
                  </a:cubicBezTo>
                  <a:cubicBezTo>
                    <a:pt x="245" y="1146"/>
                    <a:pt x="248" y="1146"/>
                    <a:pt x="252" y="1145"/>
                  </a:cubicBezTo>
                  <a:cubicBezTo>
                    <a:pt x="253" y="1145"/>
                    <a:pt x="253" y="1144"/>
                    <a:pt x="254" y="1145"/>
                  </a:cubicBezTo>
                  <a:cubicBezTo>
                    <a:pt x="256" y="1148"/>
                    <a:pt x="258" y="1149"/>
                    <a:pt x="261" y="1149"/>
                  </a:cubicBezTo>
                  <a:cubicBezTo>
                    <a:pt x="262" y="1149"/>
                    <a:pt x="263" y="1149"/>
                    <a:pt x="263" y="1150"/>
                  </a:cubicBezTo>
                  <a:cubicBezTo>
                    <a:pt x="265" y="1152"/>
                    <a:pt x="266" y="1153"/>
                    <a:pt x="267" y="1155"/>
                  </a:cubicBezTo>
                  <a:cubicBezTo>
                    <a:pt x="266" y="1156"/>
                    <a:pt x="265" y="1156"/>
                    <a:pt x="264" y="1156"/>
                  </a:cubicBezTo>
                  <a:cubicBezTo>
                    <a:pt x="262" y="1155"/>
                    <a:pt x="261" y="1157"/>
                    <a:pt x="261" y="1158"/>
                  </a:cubicBezTo>
                  <a:cubicBezTo>
                    <a:pt x="262" y="1160"/>
                    <a:pt x="263" y="1162"/>
                    <a:pt x="265" y="1163"/>
                  </a:cubicBezTo>
                  <a:cubicBezTo>
                    <a:pt x="269" y="1164"/>
                    <a:pt x="273" y="1166"/>
                    <a:pt x="277" y="1167"/>
                  </a:cubicBezTo>
                  <a:cubicBezTo>
                    <a:pt x="281" y="1167"/>
                    <a:pt x="283" y="1169"/>
                    <a:pt x="285" y="1171"/>
                  </a:cubicBezTo>
                  <a:cubicBezTo>
                    <a:pt x="288" y="1174"/>
                    <a:pt x="288" y="1176"/>
                    <a:pt x="285" y="1179"/>
                  </a:cubicBezTo>
                  <a:cubicBezTo>
                    <a:pt x="285" y="1180"/>
                    <a:pt x="284" y="1180"/>
                    <a:pt x="283" y="1181"/>
                  </a:cubicBezTo>
                  <a:cubicBezTo>
                    <a:pt x="282" y="1182"/>
                    <a:pt x="282" y="1182"/>
                    <a:pt x="283" y="1184"/>
                  </a:cubicBezTo>
                  <a:cubicBezTo>
                    <a:pt x="285" y="1185"/>
                    <a:pt x="287" y="1186"/>
                    <a:pt x="289" y="1186"/>
                  </a:cubicBezTo>
                  <a:cubicBezTo>
                    <a:pt x="292" y="1186"/>
                    <a:pt x="295" y="1188"/>
                    <a:pt x="295" y="1191"/>
                  </a:cubicBezTo>
                  <a:cubicBezTo>
                    <a:pt x="295" y="1195"/>
                    <a:pt x="298" y="1197"/>
                    <a:pt x="301" y="1198"/>
                  </a:cubicBezTo>
                  <a:cubicBezTo>
                    <a:pt x="300" y="1200"/>
                    <a:pt x="298" y="1202"/>
                    <a:pt x="301" y="1205"/>
                  </a:cubicBezTo>
                  <a:cubicBezTo>
                    <a:pt x="297" y="1204"/>
                    <a:pt x="293" y="1204"/>
                    <a:pt x="290" y="1206"/>
                  </a:cubicBezTo>
                  <a:cubicBezTo>
                    <a:pt x="292" y="1207"/>
                    <a:pt x="294" y="1208"/>
                    <a:pt x="295" y="1208"/>
                  </a:cubicBezTo>
                  <a:cubicBezTo>
                    <a:pt x="296" y="1208"/>
                    <a:pt x="298" y="1209"/>
                    <a:pt x="297" y="1210"/>
                  </a:cubicBezTo>
                  <a:cubicBezTo>
                    <a:pt x="297" y="1211"/>
                    <a:pt x="296" y="1212"/>
                    <a:pt x="296" y="1212"/>
                  </a:cubicBezTo>
                  <a:cubicBezTo>
                    <a:pt x="292" y="1211"/>
                    <a:pt x="291" y="1217"/>
                    <a:pt x="288" y="1217"/>
                  </a:cubicBezTo>
                  <a:cubicBezTo>
                    <a:pt x="290" y="1218"/>
                    <a:pt x="293" y="1219"/>
                    <a:pt x="296" y="1220"/>
                  </a:cubicBezTo>
                  <a:cubicBezTo>
                    <a:pt x="299" y="1221"/>
                    <a:pt x="302" y="1220"/>
                    <a:pt x="305" y="1222"/>
                  </a:cubicBezTo>
                  <a:cubicBezTo>
                    <a:pt x="308" y="1224"/>
                    <a:pt x="310" y="1228"/>
                    <a:pt x="314" y="1228"/>
                  </a:cubicBezTo>
                  <a:cubicBezTo>
                    <a:pt x="314" y="1228"/>
                    <a:pt x="315" y="1229"/>
                    <a:pt x="314" y="1229"/>
                  </a:cubicBezTo>
                  <a:cubicBezTo>
                    <a:pt x="314" y="1230"/>
                    <a:pt x="314" y="1230"/>
                    <a:pt x="313" y="1230"/>
                  </a:cubicBezTo>
                  <a:cubicBezTo>
                    <a:pt x="310" y="1229"/>
                    <a:pt x="307" y="1230"/>
                    <a:pt x="304" y="1229"/>
                  </a:cubicBezTo>
                  <a:cubicBezTo>
                    <a:pt x="304" y="1229"/>
                    <a:pt x="303" y="1228"/>
                    <a:pt x="303" y="1229"/>
                  </a:cubicBezTo>
                  <a:cubicBezTo>
                    <a:pt x="302" y="1230"/>
                    <a:pt x="302" y="1231"/>
                    <a:pt x="303" y="1231"/>
                  </a:cubicBezTo>
                  <a:cubicBezTo>
                    <a:pt x="305" y="1232"/>
                    <a:pt x="306" y="1234"/>
                    <a:pt x="308" y="1232"/>
                  </a:cubicBezTo>
                  <a:cubicBezTo>
                    <a:pt x="309" y="1232"/>
                    <a:pt x="310" y="1232"/>
                    <a:pt x="310" y="1232"/>
                  </a:cubicBezTo>
                  <a:cubicBezTo>
                    <a:pt x="315" y="1234"/>
                    <a:pt x="320" y="1235"/>
                    <a:pt x="325" y="1236"/>
                  </a:cubicBezTo>
                  <a:cubicBezTo>
                    <a:pt x="333" y="1239"/>
                    <a:pt x="341" y="1240"/>
                    <a:pt x="349" y="1242"/>
                  </a:cubicBezTo>
                  <a:cubicBezTo>
                    <a:pt x="351" y="1243"/>
                    <a:pt x="353" y="1244"/>
                    <a:pt x="354" y="1246"/>
                  </a:cubicBezTo>
                  <a:cubicBezTo>
                    <a:pt x="351" y="1248"/>
                    <a:pt x="347" y="1246"/>
                    <a:pt x="343" y="1246"/>
                  </a:cubicBezTo>
                  <a:cubicBezTo>
                    <a:pt x="346" y="1249"/>
                    <a:pt x="348" y="1250"/>
                    <a:pt x="351" y="1250"/>
                  </a:cubicBezTo>
                  <a:cubicBezTo>
                    <a:pt x="358" y="1250"/>
                    <a:pt x="364" y="1253"/>
                    <a:pt x="371" y="1253"/>
                  </a:cubicBezTo>
                  <a:cubicBezTo>
                    <a:pt x="373" y="1253"/>
                    <a:pt x="374" y="1253"/>
                    <a:pt x="375" y="1255"/>
                  </a:cubicBezTo>
                  <a:cubicBezTo>
                    <a:pt x="376" y="1256"/>
                    <a:pt x="377" y="1256"/>
                    <a:pt x="378" y="1255"/>
                  </a:cubicBezTo>
                  <a:cubicBezTo>
                    <a:pt x="381" y="1252"/>
                    <a:pt x="384" y="1253"/>
                    <a:pt x="385" y="1256"/>
                  </a:cubicBezTo>
                  <a:cubicBezTo>
                    <a:pt x="387" y="1259"/>
                    <a:pt x="391" y="1260"/>
                    <a:pt x="393" y="1257"/>
                  </a:cubicBezTo>
                  <a:cubicBezTo>
                    <a:pt x="394" y="1256"/>
                    <a:pt x="395" y="1256"/>
                    <a:pt x="396" y="1257"/>
                  </a:cubicBezTo>
                  <a:cubicBezTo>
                    <a:pt x="398" y="1258"/>
                    <a:pt x="400" y="1258"/>
                    <a:pt x="403" y="1257"/>
                  </a:cubicBezTo>
                  <a:cubicBezTo>
                    <a:pt x="405" y="1256"/>
                    <a:pt x="408" y="1254"/>
                    <a:pt x="410" y="1256"/>
                  </a:cubicBezTo>
                  <a:cubicBezTo>
                    <a:pt x="412" y="1258"/>
                    <a:pt x="414" y="1258"/>
                    <a:pt x="417" y="1257"/>
                  </a:cubicBezTo>
                  <a:cubicBezTo>
                    <a:pt x="419" y="1257"/>
                    <a:pt x="421" y="1258"/>
                    <a:pt x="422" y="1260"/>
                  </a:cubicBezTo>
                  <a:cubicBezTo>
                    <a:pt x="423" y="1261"/>
                    <a:pt x="424" y="1262"/>
                    <a:pt x="426" y="1262"/>
                  </a:cubicBezTo>
                  <a:cubicBezTo>
                    <a:pt x="428" y="1261"/>
                    <a:pt x="428" y="1265"/>
                    <a:pt x="430" y="1265"/>
                  </a:cubicBezTo>
                  <a:cubicBezTo>
                    <a:pt x="432" y="1266"/>
                    <a:pt x="434" y="1264"/>
                    <a:pt x="436" y="1266"/>
                  </a:cubicBezTo>
                  <a:cubicBezTo>
                    <a:pt x="437" y="1266"/>
                    <a:pt x="437" y="1267"/>
                    <a:pt x="438" y="1267"/>
                  </a:cubicBezTo>
                  <a:cubicBezTo>
                    <a:pt x="440" y="1268"/>
                    <a:pt x="442" y="1269"/>
                    <a:pt x="445" y="1269"/>
                  </a:cubicBezTo>
                  <a:cubicBezTo>
                    <a:pt x="445" y="1266"/>
                    <a:pt x="443" y="1266"/>
                    <a:pt x="441" y="1265"/>
                  </a:cubicBezTo>
                  <a:cubicBezTo>
                    <a:pt x="440" y="1264"/>
                    <a:pt x="438" y="1265"/>
                    <a:pt x="438" y="1262"/>
                  </a:cubicBezTo>
                  <a:cubicBezTo>
                    <a:pt x="441" y="1262"/>
                    <a:pt x="443" y="1264"/>
                    <a:pt x="447" y="1263"/>
                  </a:cubicBezTo>
                  <a:cubicBezTo>
                    <a:pt x="442" y="1261"/>
                    <a:pt x="437" y="1260"/>
                    <a:pt x="432" y="1259"/>
                  </a:cubicBezTo>
                  <a:cubicBezTo>
                    <a:pt x="439" y="1257"/>
                    <a:pt x="446" y="1259"/>
                    <a:pt x="453" y="1258"/>
                  </a:cubicBezTo>
                  <a:cubicBezTo>
                    <a:pt x="446" y="1255"/>
                    <a:pt x="438" y="1254"/>
                    <a:pt x="430" y="1253"/>
                  </a:cubicBezTo>
                  <a:cubicBezTo>
                    <a:pt x="430" y="1251"/>
                    <a:pt x="432" y="1252"/>
                    <a:pt x="433" y="1251"/>
                  </a:cubicBezTo>
                  <a:cubicBezTo>
                    <a:pt x="430" y="1249"/>
                    <a:pt x="428" y="1248"/>
                    <a:pt x="424" y="1247"/>
                  </a:cubicBezTo>
                  <a:cubicBezTo>
                    <a:pt x="428" y="1246"/>
                    <a:pt x="430" y="1248"/>
                    <a:pt x="432" y="1246"/>
                  </a:cubicBezTo>
                  <a:cubicBezTo>
                    <a:pt x="432" y="1245"/>
                    <a:pt x="432" y="1244"/>
                    <a:pt x="431" y="1243"/>
                  </a:cubicBezTo>
                  <a:cubicBezTo>
                    <a:pt x="431" y="1242"/>
                    <a:pt x="431" y="1242"/>
                    <a:pt x="432" y="1241"/>
                  </a:cubicBezTo>
                  <a:cubicBezTo>
                    <a:pt x="433" y="1241"/>
                    <a:pt x="433" y="1241"/>
                    <a:pt x="434" y="1241"/>
                  </a:cubicBezTo>
                  <a:cubicBezTo>
                    <a:pt x="439" y="1246"/>
                    <a:pt x="445" y="1246"/>
                    <a:pt x="450" y="1249"/>
                  </a:cubicBezTo>
                  <a:cubicBezTo>
                    <a:pt x="452" y="1250"/>
                    <a:pt x="455" y="1250"/>
                    <a:pt x="454" y="1253"/>
                  </a:cubicBezTo>
                  <a:cubicBezTo>
                    <a:pt x="454" y="1254"/>
                    <a:pt x="455" y="1255"/>
                    <a:pt x="456" y="1255"/>
                  </a:cubicBezTo>
                  <a:cubicBezTo>
                    <a:pt x="457" y="1256"/>
                    <a:pt x="458" y="1257"/>
                    <a:pt x="458" y="1259"/>
                  </a:cubicBezTo>
                  <a:cubicBezTo>
                    <a:pt x="458" y="1260"/>
                    <a:pt x="459" y="1261"/>
                    <a:pt x="460" y="1260"/>
                  </a:cubicBezTo>
                  <a:cubicBezTo>
                    <a:pt x="461" y="1260"/>
                    <a:pt x="460" y="1259"/>
                    <a:pt x="460" y="1259"/>
                  </a:cubicBezTo>
                  <a:cubicBezTo>
                    <a:pt x="459" y="1257"/>
                    <a:pt x="459" y="1257"/>
                    <a:pt x="461" y="1257"/>
                  </a:cubicBezTo>
                  <a:cubicBezTo>
                    <a:pt x="462" y="1258"/>
                    <a:pt x="463" y="1258"/>
                    <a:pt x="463" y="1257"/>
                  </a:cubicBezTo>
                  <a:cubicBezTo>
                    <a:pt x="464" y="1255"/>
                    <a:pt x="461" y="1255"/>
                    <a:pt x="460" y="1252"/>
                  </a:cubicBezTo>
                  <a:cubicBezTo>
                    <a:pt x="462" y="1253"/>
                    <a:pt x="463" y="1254"/>
                    <a:pt x="464" y="1252"/>
                  </a:cubicBezTo>
                  <a:cubicBezTo>
                    <a:pt x="464" y="1252"/>
                    <a:pt x="465" y="1251"/>
                    <a:pt x="466" y="1251"/>
                  </a:cubicBezTo>
                  <a:cubicBezTo>
                    <a:pt x="469" y="1253"/>
                    <a:pt x="471" y="1254"/>
                    <a:pt x="475" y="1253"/>
                  </a:cubicBezTo>
                  <a:cubicBezTo>
                    <a:pt x="475" y="1252"/>
                    <a:pt x="476" y="1253"/>
                    <a:pt x="476" y="1253"/>
                  </a:cubicBezTo>
                  <a:cubicBezTo>
                    <a:pt x="479" y="1254"/>
                    <a:pt x="481" y="1257"/>
                    <a:pt x="484" y="1257"/>
                  </a:cubicBezTo>
                  <a:cubicBezTo>
                    <a:pt x="488" y="1257"/>
                    <a:pt x="493" y="1258"/>
                    <a:pt x="497" y="1257"/>
                  </a:cubicBezTo>
                  <a:cubicBezTo>
                    <a:pt x="500" y="1256"/>
                    <a:pt x="502" y="1258"/>
                    <a:pt x="504" y="1259"/>
                  </a:cubicBezTo>
                  <a:cubicBezTo>
                    <a:pt x="504" y="1259"/>
                    <a:pt x="504" y="1260"/>
                    <a:pt x="504" y="1260"/>
                  </a:cubicBezTo>
                  <a:cubicBezTo>
                    <a:pt x="504" y="1260"/>
                    <a:pt x="503" y="1261"/>
                    <a:pt x="503" y="1261"/>
                  </a:cubicBezTo>
                  <a:cubicBezTo>
                    <a:pt x="502" y="1261"/>
                    <a:pt x="500" y="1261"/>
                    <a:pt x="499" y="1261"/>
                  </a:cubicBezTo>
                  <a:cubicBezTo>
                    <a:pt x="496" y="1260"/>
                    <a:pt x="494" y="1259"/>
                    <a:pt x="491" y="1260"/>
                  </a:cubicBezTo>
                  <a:cubicBezTo>
                    <a:pt x="495" y="1264"/>
                    <a:pt x="495" y="1264"/>
                    <a:pt x="500" y="1263"/>
                  </a:cubicBezTo>
                  <a:cubicBezTo>
                    <a:pt x="501" y="1263"/>
                    <a:pt x="502" y="1263"/>
                    <a:pt x="503" y="1263"/>
                  </a:cubicBezTo>
                  <a:cubicBezTo>
                    <a:pt x="504" y="1262"/>
                    <a:pt x="506" y="1262"/>
                    <a:pt x="506" y="1264"/>
                  </a:cubicBezTo>
                  <a:cubicBezTo>
                    <a:pt x="506" y="1266"/>
                    <a:pt x="508" y="1266"/>
                    <a:pt x="509" y="1266"/>
                  </a:cubicBezTo>
                  <a:cubicBezTo>
                    <a:pt x="511" y="1266"/>
                    <a:pt x="511" y="1264"/>
                    <a:pt x="511" y="1264"/>
                  </a:cubicBezTo>
                  <a:cubicBezTo>
                    <a:pt x="513" y="1261"/>
                    <a:pt x="510" y="1261"/>
                    <a:pt x="510" y="1259"/>
                  </a:cubicBezTo>
                  <a:cubicBezTo>
                    <a:pt x="512" y="1259"/>
                    <a:pt x="513" y="1258"/>
                    <a:pt x="515" y="1258"/>
                  </a:cubicBezTo>
                  <a:cubicBezTo>
                    <a:pt x="516" y="1258"/>
                    <a:pt x="518" y="1258"/>
                    <a:pt x="518" y="1259"/>
                  </a:cubicBezTo>
                  <a:cubicBezTo>
                    <a:pt x="518" y="1261"/>
                    <a:pt x="519" y="1261"/>
                    <a:pt x="520" y="1263"/>
                  </a:cubicBezTo>
                  <a:cubicBezTo>
                    <a:pt x="523" y="1266"/>
                    <a:pt x="523" y="1267"/>
                    <a:pt x="526" y="1265"/>
                  </a:cubicBezTo>
                  <a:cubicBezTo>
                    <a:pt x="529" y="1264"/>
                    <a:pt x="532" y="1264"/>
                    <a:pt x="535" y="1264"/>
                  </a:cubicBezTo>
                  <a:cubicBezTo>
                    <a:pt x="538" y="1265"/>
                    <a:pt x="541" y="1266"/>
                    <a:pt x="544" y="1266"/>
                  </a:cubicBezTo>
                  <a:cubicBezTo>
                    <a:pt x="557" y="1265"/>
                    <a:pt x="570" y="1264"/>
                    <a:pt x="583" y="1264"/>
                  </a:cubicBezTo>
                  <a:cubicBezTo>
                    <a:pt x="585" y="1264"/>
                    <a:pt x="587" y="1264"/>
                    <a:pt x="590" y="1264"/>
                  </a:cubicBezTo>
                  <a:cubicBezTo>
                    <a:pt x="596" y="1262"/>
                    <a:pt x="603" y="1263"/>
                    <a:pt x="610" y="1263"/>
                  </a:cubicBezTo>
                  <a:cubicBezTo>
                    <a:pt x="619" y="1263"/>
                    <a:pt x="627" y="1261"/>
                    <a:pt x="636" y="1260"/>
                  </a:cubicBezTo>
                  <a:cubicBezTo>
                    <a:pt x="647" y="1259"/>
                    <a:pt x="659" y="1257"/>
                    <a:pt x="671" y="1255"/>
                  </a:cubicBezTo>
                  <a:cubicBezTo>
                    <a:pt x="678" y="1254"/>
                    <a:pt x="685" y="1254"/>
                    <a:pt x="692" y="1252"/>
                  </a:cubicBezTo>
                  <a:cubicBezTo>
                    <a:pt x="702" y="1250"/>
                    <a:pt x="711" y="1248"/>
                    <a:pt x="721" y="1246"/>
                  </a:cubicBezTo>
                  <a:cubicBezTo>
                    <a:pt x="731" y="1245"/>
                    <a:pt x="740" y="1242"/>
                    <a:pt x="749" y="1239"/>
                  </a:cubicBezTo>
                  <a:cubicBezTo>
                    <a:pt x="756" y="1236"/>
                    <a:pt x="762" y="1235"/>
                    <a:pt x="769" y="1232"/>
                  </a:cubicBezTo>
                  <a:cubicBezTo>
                    <a:pt x="777" y="1229"/>
                    <a:pt x="786" y="1226"/>
                    <a:pt x="795" y="1223"/>
                  </a:cubicBezTo>
                  <a:cubicBezTo>
                    <a:pt x="806" y="1218"/>
                    <a:pt x="817" y="1215"/>
                    <a:pt x="827" y="1209"/>
                  </a:cubicBezTo>
                  <a:cubicBezTo>
                    <a:pt x="840" y="1203"/>
                    <a:pt x="852" y="1197"/>
                    <a:pt x="864" y="1190"/>
                  </a:cubicBezTo>
                  <a:cubicBezTo>
                    <a:pt x="878" y="1183"/>
                    <a:pt x="891" y="1174"/>
                    <a:pt x="903" y="1164"/>
                  </a:cubicBezTo>
                  <a:cubicBezTo>
                    <a:pt x="912" y="1158"/>
                    <a:pt x="920" y="1150"/>
                    <a:pt x="928" y="1143"/>
                  </a:cubicBezTo>
                  <a:cubicBezTo>
                    <a:pt x="933" y="1138"/>
                    <a:pt x="938" y="1134"/>
                    <a:pt x="943" y="1129"/>
                  </a:cubicBezTo>
                  <a:cubicBezTo>
                    <a:pt x="949" y="1122"/>
                    <a:pt x="955" y="1114"/>
                    <a:pt x="961" y="1107"/>
                  </a:cubicBezTo>
                  <a:cubicBezTo>
                    <a:pt x="965" y="1102"/>
                    <a:pt x="968" y="1098"/>
                    <a:pt x="972" y="1093"/>
                  </a:cubicBezTo>
                  <a:cubicBezTo>
                    <a:pt x="978" y="1085"/>
                    <a:pt x="984" y="1075"/>
                    <a:pt x="990" y="1066"/>
                  </a:cubicBezTo>
                  <a:cubicBezTo>
                    <a:pt x="995" y="1056"/>
                    <a:pt x="1000" y="1046"/>
                    <a:pt x="1006" y="1037"/>
                  </a:cubicBezTo>
                  <a:cubicBezTo>
                    <a:pt x="1009" y="1032"/>
                    <a:pt x="1011" y="1027"/>
                    <a:pt x="1013" y="1022"/>
                  </a:cubicBezTo>
                  <a:cubicBezTo>
                    <a:pt x="1017" y="1009"/>
                    <a:pt x="1020" y="995"/>
                    <a:pt x="1021" y="982"/>
                  </a:cubicBezTo>
                  <a:cubicBezTo>
                    <a:pt x="1024" y="960"/>
                    <a:pt x="1023" y="938"/>
                    <a:pt x="1020" y="916"/>
                  </a:cubicBezTo>
                  <a:cubicBezTo>
                    <a:pt x="1017" y="900"/>
                    <a:pt x="1011" y="885"/>
                    <a:pt x="1006" y="871"/>
                  </a:cubicBezTo>
                  <a:cubicBezTo>
                    <a:pt x="1001" y="859"/>
                    <a:pt x="994" y="848"/>
                    <a:pt x="989" y="837"/>
                  </a:cubicBezTo>
                  <a:cubicBezTo>
                    <a:pt x="976" y="814"/>
                    <a:pt x="960" y="794"/>
                    <a:pt x="940" y="777"/>
                  </a:cubicBezTo>
                  <a:cubicBezTo>
                    <a:pt x="923" y="763"/>
                    <a:pt x="905" y="751"/>
                    <a:pt x="886" y="742"/>
                  </a:cubicBezTo>
                  <a:cubicBezTo>
                    <a:pt x="877" y="737"/>
                    <a:pt x="867" y="732"/>
                    <a:pt x="857" y="729"/>
                  </a:cubicBezTo>
                  <a:cubicBezTo>
                    <a:pt x="835" y="722"/>
                    <a:pt x="811" y="719"/>
                    <a:pt x="789" y="715"/>
                  </a:cubicBezTo>
                  <a:cubicBezTo>
                    <a:pt x="774" y="712"/>
                    <a:pt x="758" y="710"/>
                    <a:pt x="743" y="709"/>
                  </a:cubicBezTo>
                  <a:cubicBezTo>
                    <a:pt x="730" y="708"/>
                    <a:pt x="718" y="707"/>
                    <a:pt x="705" y="708"/>
                  </a:cubicBezTo>
                  <a:cubicBezTo>
                    <a:pt x="686" y="709"/>
                    <a:pt x="666" y="710"/>
                    <a:pt x="647" y="711"/>
                  </a:cubicBezTo>
                  <a:cubicBezTo>
                    <a:pt x="620" y="711"/>
                    <a:pt x="593" y="710"/>
                    <a:pt x="567" y="708"/>
                  </a:cubicBezTo>
                  <a:cubicBezTo>
                    <a:pt x="551" y="706"/>
                    <a:pt x="535" y="703"/>
                    <a:pt x="520" y="700"/>
                  </a:cubicBezTo>
                  <a:cubicBezTo>
                    <a:pt x="504" y="696"/>
                    <a:pt x="492" y="686"/>
                    <a:pt x="485" y="672"/>
                  </a:cubicBezTo>
                  <a:cubicBezTo>
                    <a:pt x="482" y="667"/>
                    <a:pt x="480" y="662"/>
                    <a:pt x="481" y="656"/>
                  </a:cubicBezTo>
                  <a:cubicBezTo>
                    <a:pt x="482" y="644"/>
                    <a:pt x="485" y="632"/>
                    <a:pt x="489" y="621"/>
                  </a:cubicBezTo>
                  <a:cubicBezTo>
                    <a:pt x="491" y="614"/>
                    <a:pt x="493" y="607"/>
                    <a:pt x="499" y="603"/>
                  </a:cubicBezTo>
                  <a:cubicBezTo>
                    <a:pt x="502" y="595"/>
                    <a:pt x="507" y="589"/>
                    <a:pt x="512" y="583"/>
                  </a:cubicBezTo>
                  <a:cubicBezTo>
                    <a:pt x="517" y="576"/>
                    <a:pt x="522" y="569"/>
                    <a:pt x="528" y="563"/>
                  </a:cubicBezTo>
                  <a:cubicBezTo>
                    <a:pt x="537" y="555"/>
                    <a:pt x="545" y="546"/>
                    <a:pt x="555" y="539"/>
                  </a:cubicBezTo>
                  <a:cubicBezTo>
                    <a:pt x="560" y="535"/>
                    <a:pt x="565" y="530"/>
                    <a:pt x="571" y="526"/>
                  </a:cubicBezTo>
                  <a:cubicBezTo>
                    <a:pt x="576" y="523"/>
                    <a:pt x="583" y="522"/>
                    <a:pt x="587" y="517"/>
                  </a:cubicBezTo>
                  <a:cubicBezTo>
                    <a:pt x="588" y="517"/>
                    <a:pt x="588" y="517"/>
                    <a:pt x="589" y="517"/>
                  </a:cubicBezTo>
                  <a:cubicBezTo>
                    <a:pt x="591" y="517"/>
                    <a:pt x="592" y="517"/>
                    <a:pt x="592" y="515"/>
                  </a:cubicBezTo>
                  <a:cubicBezTo>
                    <a:pt x="594" y="513"/>
                    <a:pt x="597" y="512"/>
                    <a:pt x="599" y="511"/>
                  </a:cubicBezTo>
                  <a:cubicBezTo>
                    <a:pt x="601" y="511"/>
                    <a:pt x="603" y="510"/>
                    <a:pt x="605" y="509"/>
                  </a:cubicBezTo>
                  <a:cubicBezTo>
                    <a:pt x="612" y="506"/>
                    <a:pt x="618" y="502"/>
                    <a:pt x="624" y="501"/>
                  </a:cubicBezTo>
                  <a:cubicBezTo>
                    <a:pt x="634" y="498"/>
                    <a:pt x="643" y="493"/>
                    <a:pt x="653" y="491"/>
                  </a:cubicBezTo>
                  <a:cubicBezTo>
                    <a:pt x="658" y="490"/>
                    <a:pt x="663" y="489"/>
                    <a:pt x="668" y="489"/>
                  </a:cubicBezTo>
                  <a:cubicBezTo>
                    <a:pt x="667" y="492"/>
                    <a:pt x="666" y="494"/>
                    <a:pt x="663" y="495"/>
                  </a:cubicBezTo>
                  <a:cubicBezTo>
                    <a:pt x="660" y="496"/>
                    <a:pt x="656" y="497"/>
                    <a:pt x="653" y="496"/>
                  </a:cubicBezTo>
                  <a:cubicBezTo>
                    <a:pt x="650" y="495"/>
                    <a:pt x="648" y="496"/>
                    <a:pt x="646" y="497"/>
                  </a:cubicBezTo>
                  <a:cubicBezTo>
                    <a:pt x="645" y="499"/>
                    <a:pt x="642" y="499"/>
                    <a:pt x="640" y="500"/>
                  </a:cubicBezTo>
                  <a:cubicBezTo>
                    <a:pt x="638" y="500"/>
                    <a:pt x="634" y="499"/>
                    <a:pt x="636" y="504"/>
                  </a:cubicBezTo>
                  <a:cubicBezTo>
                    <a:pt x="636" y="504"/>
                    <a:pt x="636" y="505"/>
                    <a:pt x="636" y="505"/>
                  </a:cubicBezTo>
                  <a:cubicBezTo>
                    <a:pt x="633" y="507"/>
                    <a:pt x="631" y="511"/>
                    <a:pt x="627" y="510"/>
                  </a:cubicBezTo>
                  <a:cubicBezTo>
                    <a:pt x="624" y="509"/>
                    <a:pt x="622" y="510"/>
                    <a:pt x="622" y="513"/>
                  </a:cubicBezTo>
                  <a:cubicBezTo>
                    <a:pt x="621" y="514"/>
                    <a:pt x="621" y="515"/>
                    <a:pt x="619" y="515"/>
                  </a:cubicBezTo>
                  <a:cubicBezTo>
                    <a:pt x="615" y="514"/>
                    <a:pt x="612" y="516"/>
                    <a:pt x="610" y="518"/>
                  </a:cubicBezTo>
                  <a:cubicBezTo>
                    <a:pt x="608" y="519"/>
                    <a:pt x="605" y="520"/>
                    <a:pt x="603" y="521"/>
                  </a:cubicBezTo>
                  <a:cubicBezTo>
                    <a:pt x="600" y="521"/>
                    <a:pt x="598" y="522"/>
                    <a:pt x="597" y="524"/>
                  </a:cubicBezTo>
                  <a:cubicBezTo>
                    <a:pt x="595" y="526"/>
                    <a:pt x="592" y="527"/>
                    <a:pt x="590" y="528"/>
                  </a:cubicBezTo>
                  <a:cubicBezTo>
                    <a:pt x="588" y="529"/>
                    <a:pt x="585" y="530"/>
                    <a:pt x="584" y="533"/>
                  </a:cubicBezTo>
                  <a:cubicBezTo>
                    <a:pt x="584" y="533"/>
                    <a:pt x="583" y="534"/>
                    <a:pt x="582" y="534"/>
                  </a:cubicBezTo>
                  <a:cubicBezTo>
                    <a:pt x="576" y="536"/>
                    <a:pt x="571" y="540"/>
                    <a:pt x="566" y="543"/>
                  </a:cubicBezTo>
                  <a:cubicBezTo>
                    <a:pt x="558" y="548"/>
                    <a:pt x="552" y="555"/>
                    <a:pt x="545" y="561"/>
                  </a:cubicBezTo>
                  <a:cubicBezTo>
                    <a:pt x="539" y="567"/>
                    <a:pt x="531" y="573"/>
                    <a:pt x="524" y="579"/>
                  </a:cubicBezTo>
                  <a:cubicBezTo>
                    <a:pt x="522" y="581"/>
                    <a:pt x="522" y="583"/>
                    <a:pt x="523" y="586"/>
                  </a:cubicBezTo>
                  <a:cubicBezTo>
                    <a:pt x="530" y="580"/>
                    <a:pt x="536" y="573"/>
                    <a:pt x="543" y="568"/>
                  </a:cubicBezTo>
                  <a:cubicBezTo>
                    <a:pt x="543" y="568"/>
                    <a:pt x="543" y="568"/>
                    <a:pt x="543" y="567"/>
                  </a:cubicBezTo>
                  <a:cubicBezTo>
                    <a:pt x="545" y="564"/>
                    <a:pt x="548" y="563"/>
                    <a:pt x="551" y="561"/>
                  </a:cubicBezTo>
                  <a:cubicBezTo>
                    <a:pt x="555" y="559"/>
                    <a:pt x="558" y="556"/>
                    <a:pt x="562" y="553"/>
                  </a:cubicBezTo>
                  <a:cubicBezTo>
                    <a:pt x="563" y="551"/>
                    <a:pt x="565" y="550"/>
                    <a:pt x="567" y="549"/>
                  </a:cubicBezTo>
                  <a:cubicBezTo>
                    <a:pt x="568" y="549"/>
                    <a:pt x="569" y="548"/>
                    <a:pt x="570" y="547"/>
                  </a:cubicBezTo>
                  <a:cubicBezTo>
                    <a:pt x="573" y="544"/>
                    <a:pt x="577" y="543"/>
                    <a:pt x="580" y="541"/>
                  </a:cubicBezTo>
                  <a:cubicBezTo>
                    <a:pt x="583" y="538"/>
                    <a:pt x="587" y="537"/>
                    <a:pt x="590" y="534"/>
                  </a:cubicBezTo>
                  <a:cubicBezTo>
                    <a:pt x="592" y="532"/>
                    <a:pt x="596" y="531"/>
                    <a:pt x="598" y="528"/>
                  </a:cubicBezTo>
                  <a:cubicBezTo>
                    <a:pt x="598" y="528"/>
                    <a:pt x="598" y="527"/>
                    <a:pt x="599" y="527"/>
                  </a:cubicBezTo>
                  <a:cubicBezTo>
                    <a:pt x="603" y="528"/>
                    <a:pt x="606" y="524"/>
                    <a:pt x="610" y="524"/>
                  </a:cubicBezTo>
                  <a:cubicBezTo>
                    <a:pt x="612" y="524"/>
                    <a:pt x="613" y="523"/>
                    <a:pt x="615" y="522"/>
                  </a:cubicBezTo>
                  <a:cubicBezTo>
                    <a:pt x="617" y="521"/>
                    <a:pt x="620" y="520"/>
                    <a:pt x="621" y="518"/>
                  </a:cubicBezTo>
                  <a:cubicBezTo>
                    <a:pt x="622" y="514"/>
                    <a:pt x="625" y="517"/>
                    <a:pt x="627" y="516"/>
                  </a:cubicBezTo>
                  <a:cubicBezTo>
                    <a:pt x="627" y="516"/>
                    <a:pt x="627" y="516"/>
                    <a:pt x="627" y="515"/>
                  </a:cubicBezTo>
                  <a:cubicBezTo>
                    <a:pt x="630" y="513"/>
                    <a:pt x="633" y="511"/>
                    <a:pt x="637" y="512"/>
                  </a:cubicBezTo>
                  <a:cubicBezTo>
                    <a:pt x="638" y="512"/>
                    <a:pt x="639" y="512"/>
                    <a:pt x="639" y="510"/>
                  </a:cubicBezTo>
                  <a:cubicBezTo>
                    <a:pt x="637" y="509"/>
                    <a:pt x="639" y="509"/>
                    <a:pt x="640" y="509"/>
                  </a:cubicBezTo>
                  <a:cubicBezTo>
                    <a:pt x="641" y="508"/>
                    <a:pt x="643" y="509"/>
                    <a:pt x="645" y="507"/>
                  </a:cubicBezTo>
                  <a:cubicBezTo>
                    <a:pt x="645" y="507"/>
                    <a:pt x="647" y="506"/>
                    <a:pt x="648" y="507"/>
                  </a:cubicBezTo>
                  <a:cubicBezTo>
                    <a:pt x="650" y="508"/>
                    <a:pt x="651" y="507"/>
                    <a:pt x="653" y="506"/>
                  </a:cubicBezTo>
                  <a:cubicBezTo>
                    <a:pt x="654" y="506"/>
                    <a:pt x="655" y="506"/>
                    <a:pt x="656" y="507"/>
                  </a:cubicBezTo>
                  <a:cubicBezTo>
                    <a:pt x="661" y="508"/>
                    <a:pt x="666" y="510"/>
                    <a:pt x="672" y="507"/>
                  </a:cubicBezTo>
                  <a:cubicBezTo>
                    <a:pt x="674" y="506"/>
                    <a:pt x="677" y="505"/>
                    <a:pt x="680" y="505"/>
                  </a:cubicBezTo>
                  <a:cubicBezTo>
                    <a:pt x="683" y="504"/>
                    <a:pt x="686" y="504"/>
                    <a:pt x="689" y="503"/>
                  </a:cubicBezTo>
                  <a:cubicBezTo>
                    <a:pt x="694" y="502"/>
                    <a:pt x="699" y="501"/>
                    <a:pt x="704" y="499"/>
                  </a:cubicBezTo>
                  <a:cubicBezTo>
                    <a:pt x="708" y="498"/>
                    <a:pt x="708" y="498"/>
                    <a:pt x="713" y="499"/>
                  </a:cubicBezTo>
                  <a:cubicBezTo>
                    <a:pt x="715" y="500"/>
                    <a:pt x="717" y="500"/>
                    <a:pt x="718" y="498"/>
                  </a:cubicBezTo>
                  <a:cubicBezTo>
                    <a:pt x="720" y="494"/>
                    <a:pt x="722" y="496"/>
                    <a:pt x="725" y="496"/>
                  </a:cubicBezTo>
                  <a:cubicBezTo>
                    <a:pt x="729" y="496"/>
                    <a:pt x="733" y="497"/>
                    <a:pt x="736" y="496"/>
                  </a:cubicBezTo>
                  <a:cubicBezTo>
                    <a:pt x="741" y="496"/>
                    <a:pt x="745" y="495"/>
                    <a:pt x="749" y="494"/>
                  </a:cubicBezTo>
                  <a:cubicBezTo>
                    <a:pt x="754" y="494"/>
                    <a:pt x="759" y="494"/>
                    <a:pt x="764" y="493"/>
                  </a:cubicBezTo>
                  <a:cubicBezTo>
                    <a:pt x="768" y="492"/>
                    <a:pt x="772" y="490"/>
                    <a:pt x="776" y="492"/>
                  </a:cubicBezTo>
                  <a:cubicBezTo>
                    <a:pt x="777" y="492"/>
                    <a:pt x="777" y="492"/>
                    <a:pt x="778" y="492"/>
                  </a:cubicBezTo>
                  <a:cubicBezTo>
                    <a:pt x="782" y="491"/>
                    <a:pt x="786" y="491"/>
                    <a:pt x="791" y="491"/>
                  </a:cubicBezTo>
                  <a:cubicBezTo>
                    <a:pt x="802" y="489"/>
                    <a:pt x="812" y="490"/>
                    <a:pt x="823" y="491"/>
                  </a:cubicBezTo>
                  <a:cubicBezTo>
                    <a:pt x="828" y="492"/>
                    <a:pt x="833" y="492"/>
                    <a:pt x="838" y="492"/>
                  </a:cubicBezTo>
                  <a:cubicBezTo>
                    <a:pt x="842" y="493"/>
                    <a:pt x="846" y="492"/>
                    <a:pt x="849" y="494"/>
                  </a:cubicBezTo>
                  <a:cubicBezTo>
                    <a:pt x="853" y="498"/>
                    <a:pt x="858" y="497"/>
                    <a:pt x="863" y="498"/>
                  </a:cubicBezTo>
                  <a:cubicBezTo>
                    <a:pt x="867" y="498"/>
                    <a:pt x="872" y="500"/>
                    <a:pt x="876" y="501"/>
                  </a:cubicBezTo>
                  <a:cubicBezTo>
                    <a:pt x="882" y="502"/>
                    <a:pt x="889" y="502"/>
                    <a:pt x="895" y="503"/>
                  </a:cubicBezTo>
                  <a:cubicBezTo>
                    <a:pt x="896" y="504"/>
                    <a:pt x="897" y="504"/>
                    <a:pt x="899" y="505"/>
                  </a:cubicBezTo>
                  <a:cubicBezTo>
                    <a:pt x="901" y="508"/>
                    <a:pt x="904" y="510"/>
                    <a:pt x="909" y="510"/>
                  </a:cubicBezTo>
                  <a:cubicBezTo>
                    <a:pt x="913" y="511"/>
                    <a:pt x="918" y="512"/>
                    <a:pt x="923" y="514"/>
                  </a:cubicBezTo>
                  <a:cubicBezTo>
                    <a:pt x="925" y="515"/>
                    <a:pt x="927" y="517"/>
                    <a:pt x="929" y="519"/>
                  </a:cubicBezTo>
                  <a:cubicBezTo>
                    <a:pt x="931" y="521"/>
                    <a:pt x="935" y="520"/>
                    <a:pt x="938" y="520"/>
                  </a:cubicBezTo>
                  <a:cubicBezTo>
                    <a:pt x="943" y="522"/>
                    <a:pt x="948" y="525"/>
                    <a:pt x="953" y="524"/>
                  </a:cubicBezTo>
                  <a:cubicBezTo>
                    <a:pt x="954" y="523"/>
                    <a:pt x="954" y="524"/>
                    <a:pt x="955" y="524"/>
                  </a:cubicBezTo>
                  <a:cubicBezTo>
                    <a:pt x="959" y="525"/>
                    <a:pt x="963" y="524"/>
                    <a:pt x="967" y="522"/>
                  </a:cubicBezTo>
                  <a:cubicBezTo>
                    <a:pt x="968" y="521"/>
                    <a:pt x="968" y="522"/>
                    <a:pt x="969" y="522"/>
                  </a:cubicBezTo>
                  <a:cubicBezTo>
                    <a:pt x="973" y="522"/>
                    <a:pt x="974" y="522"/>
                    <a:pt x="976" y="518"/>
                  </a:cubicBezTo>
                  <a:cubicBezTo>
                    <a:pt x="976" y="517"/>
                    <a:pt x="977" y="515"/>
                    <a:pt x="979" y="516"/>
                  </a:cubicBezTo>
                  <a:cubicBezTo>
                    <a:pt x="982" y="517"/>
                    <a:pt x="986" y="516"/>
                    <a:pt x="989" y="514"/>
                  </a:cubicBezTo>
                  <a:cubicBezTo>
                    <a:pt x="990" y="513"/>
                    <a:pt x="992" y="513"/>
                    <a:pt x="993" y="511"/>
                  </a:cubicBezTo>
                  <a:cubicBezTo>
                    <a:pt x="993" y="510"/>
                    <a:pt x="994" y="510"/>
                    <a:pt x="995" y="510"/>
                  </a:cubicBezTo>
                  <a:cubicBezTo>
                    <a:pt x="996" y="511"/>
                    <a:pt x="997" y="511"/>
                    <a:pt x="998" y="511"/>
                  </a:cubicBezTo>
                  <a:cubicBezTo>
                    <a:pt x="1000" y="511"/>
                    <a:pt x="1002" y="511"/>
                    <a:pt x="1003" y="509"/>
                  </a:cubicBezTo>
                  <a:cubicBezTo>
                    <a:pt x="1003" y="507"/>
                    <a:pt x="1004" y="506"/>
                    <a:pt x="1006" y="505"/>
                  </a:cubicBezTo>
                  <a:cubicBezTo>
                    <a:pt x="1007" y="505"/>
                    <a:pt x="1008" y="504"/>
                    <a:pt x="1009" y="503"/>
                  </a:cubicBezTo>
                  <a:cubicBezTo>
                    <a:pt x="1011" y="498"/>
                    <a:pt x="1014" y="494"/>
                    <a:pt x="1018" y="490"/>
                  </a:cubicBezTo>
                  <a:cubicBezTo>
                    <a:pt x="1020" y="488"/>
                    <a:pt x="1021" y="486"/>
                    <a:pt x="1024" y="485"/>
                  </a:cubicBezTo>
                  <a:cubicBezTo>
                    <a:pt x="1027" y="484"/>
                    <a:pt x="1029" y="482"/>
                    <a:pt x="1030" y="479"/>
                  </a:cubicBezTo>
                  <a:cubicBezTo>
                    <a:pt x="1032" y="472"/>
                    <a:pt x="1035" y="465"/>
                    <a:pt x="1036" y="458"/>
                  </a:cubicBezTo>
                  <a:cubicBezTo>
                    <a:pt x="1036" y="456"/>
                    <a:pt x="1037" y="453"/>
                    <a:pt x="1038" y="451"/>
                  </a:cubicBezTo>
                  <a:cubicBezTo>
                    <a:pt x="1044" y="435"/>
                    <a:pt x="1045" y="419"/>
                    <a:pt x="1038" y="403"/>
                  </a:cubicBezTo>
                  <a:close/>
                  <a:moveTo>
                    <a:pt x="48" y="446"/>
                  </a:moveTo>
                  <a:cubicBezTo>
                    <a:pt x="48" y="447"/>
                    <a:pt x="47" y="448"/>
                    <a:pt x="46" y="448"/>
                  </a:cubicBezTo>
                  <a:cubicBezTo>
                    <a:pt x="45" y="448"/>
                    <a:pt x="45" y="447"/>
                    <a:pt x="45" y="446"/>
                  </a:cubicBezTo>
                  <a:cubicBezTo>
                    <a:pt x="45" y="445"/>
                    <a:pt x="46" y="444"/>
                    <a:pt x="46" y="444"/>
                  </a:cubicBezTo>
                  <a:cubicBezTo>
                    <a:pt x="46" y="443"/>
                    <a:pt x="46" y="443"/>
                    <a:pt x="44" y="442"/>
                  </a:cubicBezTo>
                  <a:cubicBezTo>
                    <a:pt x="43" y="441"/>
                    <a:pt x="43" y="441"/>
                    <a:pt x="43" y="440"/>
                  </a:cubicBezTo>
                  <a:cubicBezTo>
                    <a:pt x="42" y="436"/>
                    <a:pt x="42" y="431"/>
                    <a:pt x="43" y="427"/>
                  </a:cubicBezTo>
                  <a:cubicBezTo>
                    <a:pt x="43" y="425"/>
                    <a:pt x="43" y="422"/>
                    <a:pt x="43" y="420"/>
                  </a:cubicBezTo>
                  <a:cubicBezTo>
                    <a:pt x="43" y="418"/>
                    <a:pt x="42" y="416"/>
                    <a:pt x="45" y="415"/>
                  </a:cubicBezTo>
                  <a:cubicBezTo>
                    <a:pt x="45" y="414"/>
                    <a:pt x="47" y="412"/>
                    <a:pt x="44" y="411"/>
                  </a:cubicBezTo>
                  <a:cubicBezTo>
                    <a:pt x="44" y="411"/>
                    <a:pt x="44" y="410"/>
                    <a:pt x="44" y="410"/>
                  </a:cubicBezTo>
                  <a:cubicBezTo>
                    <a:pt x="48" y="408"/>
                    <a:pt x="45" y="403"/>
                    <a:pt x="47" y="400"/>
                  </a:cubicBezTo>
                  <a:cubicBezTo>
                    <a:pt x="47" y="413"/>
                    <a:pt x="47" y="427"/>
                    <a:pt x="48" y="441"/>
                  </a:cubicBezTo>
                  <a:cubicBezTo>
                    <a:pt x="48" y="442"/>
                    <a:pt x="48" y="444"/>
                    <a:pt x="48" y="446"/>
                  </a:cubicBezTo>
                  <a:close/>
                  <a:moveTo>
                    <a:pt x="47" y="621"/>
                  </a:moveTo>
                  <a:cubicBezTo>
                    <a:pt x="45" y="614"/>
                    <a:pt x="44" y="608"/>
                    <a:pt x="46" y="601"/>
                  </a:cubicBezTo>
                  <a:cubicBezTo>
                    <a:pt x="46" y="602"/>
                    <a:pt x="46" y="603"/>
                    <a:pt x="46" y="603"/>
                  </a:cubicBezTo>
                  <a:cubicBezTo>
                    <a:pt x="49" y="609"/>
                    <a:pt x="47" y="615"/>
                    <a:pt x="47" y="621"/>
                  </a:cubicBezTo>
                  <a:close/>
                  <a:moveTo>
                    <a:pt x="84" y="721"/>
                  </a:moveTo>
                  <a:cubicBezTo>
                    <a:pt x="84" y="716"/>
                    <a:pt x="83" y="711"/>
                    <a:pt x="83" y="706"/>
                  </a:cubicBezTo>
                  <a:cubicBezTo>
                    <a:pt x="83" y="703"/>
                    <a:pt x="82" y="699"/>
                    <a:pt x="82" y="696"/>
                  </a:cubicBezTo>
                  <a:cubicBezTo>
                    <a:pt x="82" y="683"/>
                    <a:pt x="80" y="670"/>
                    <a:pt x="80" y="657"/>
                  </a:cubicBezTo>
                  <a:cubicBezTo>
                    <a:pt x="80" y="653"/>
                    <a:pt x="81" y="650"/>
                    <a:pt x="83" y="647"/>
                  </a:cubicBezTo>
                  <a:cubicBezTo>
                    <a:pt x="84" y="650"/>
                    <a:pt x="84" y="653"/>
                    <a:pt x="83" y="656"/>
                  </a:cubicBezTo>
                  <a:cubicBezTo>
                    <a:pt x="82" y="658"/>
                    <a:pt x="82" y="660"/>
                    <a:pt x="84" y="662"/>
                  </a:cubicBezTo>
                  <a:cubicBezTo>
                    <a:pt x="85" y="663"/>
                    <a:pt x="85" y="665"/>
                    <a:pt x="85" y="667"/>
                  </a:cubicBezTo>
                  <a:cubicBezTo>
                    <a:pt x="84" y="671"/>
                    <a:pt x="86" y="676"/>
                    <a:pt x="86" y="680"/>
                  </a:cubicBezTo>
                  <a:cubicBezTo>
                    <a:pt x="86" y="687"/>
                    <a:pt x="87" y="694"/>
                    <a:pt x="87" y="702"/>
                  </a:cubicBezTo>
                  <a:cubicBezTo>
                    <a:pt x="88" y="705"/>
                    <a:pt x="87" y="708"/>
                    <a:pt x="86" y="712"/>
                  </a:cubicBezTo>
                  <a:cubicBezTo>
                    <a:pt x="86" y="716"/>
                    <a:pt x="88" y="720"/>
                    <a:pt x="87" y="724"/>
                  </a:cubicBezTo>
                  <a:cubicBezTo>
                    <a:pt x="84" y="724"/>
                    <a:pt x="84" y="724"/>
                    <a:pt x="84" y="721"/>
                  </a:cubicBezTo>
                  <a:close/>
                  <a:moveTo>
                    <a:pt x="107" y="859"/>
                  </a:moveTo>
                  <a:cubicBezTo>
                    <a:pt x="105" y="857"/>
                    <a:pt x="105" y="854"/>
                    <a:pt x="104" y="852"/>
                  </a:cubicBezTo>
                  <a:cubicBezTo>
                    <a:pt x="101" y="841"/>
                    <a:pt x="99" y="830"/>
                    <a:pt x="97" y="819"/>
                  </a:cubicBezTo>
                  <a:cubicBezTo>
                    <a:pt x="96" y="814"/>
                    <a:pt x="95" y="809"/>
                    <a:pt x="96" y="804"/>
                  </a:cubicBezTo>
                  <a:cubicBezTo>
                    <a:pt x="96" y="803"/>
                    <a:pt x="96" y="802"/>
                    <a:pt x="95" y="801"/>
                  </a:cubicBezTo>
                  <a:cubicBezTo>
                    <a:pt x="93" y="799"/>
                    <a:pt x="93" y="797"/>
                    <a:pt x="94" y="795"/>
                  </a:cubicBezTo>
                  <a:cubicBezTo>
                    <a:pt x="94" y="794"/>
                    <a:pt x="94" y="792"/>
                    <a:pt x="94" y="792"/>
                  </a:cubicBezTo>
                  <a:cubicBezTo>
                    <a:pt x="91" y="779"/>
                    <a:pt x="90" y="765"/>
                    <a:pt x="89" y="752"/>
                  </a:cubicBezTo>
                  <a:cubicBezTo>
                    <a:pt x="89" y="750"/>
                    <a:pt x="89" y="747"/>
                    <a:pt x="87" y="745"/>
                  </a:cubicBezTo>
                  <a:cubicBezTo>
                    <a:pt x="86" y="744"/>
                    <a:pt x="86" y="742"/>
                    <a:pt x="86" y="741"/>
                  </a:cubicBezTo>
                  <a:cubicBezTo>
                    <a:pt x="86" y="735"/>
                    <a:pt x="85" y="730"/>
                    <a:pt x="87" y="725"/>
                  </a:cubicBezTo>
                  <a:cubicBezTo>
                    <a:pt x="90" y="726"/>
                    <a:pt x="90" y="728"/>
                    <a:pt x="89" y="730"/>
                  </a:cubicBezTo>
                  <a:cubicBezTo>
                    <a:pt x="87" y="733"/>
                    <a:pt x="88" y="736"/>
                    <a:pt x="90" y="738"/>
                  </a:cubicBezTo>
                  <a:cubicBezTo>
                    <a:pt x="91" y="739"/>
                    <a:pt x="92" y="741"/>
                    <a:pt x="92" y="742"/>
                  </a:cubicBezTo>
                  <a:cubicBezTo>
                    <a:pt x="91" y="747"/>
                    <a:pt x="93" y="751"/>
                    <a:pt x="93" y="756"/>
                  </a:cubicBezTo>
                  <a:cubicBezTo>
                    <a:pt x="92" y="770"/>
                    <a:pt x="95" y="783"/>
                    <a:pt x="97" y="797"/>
                  </a:cubicBezTo>
                  <a:cubicBezTo>
                    <a:pt x="98" y="802"/>
                    <a:pt x="100" y="808"/>
                    <a:pt x="99" y="814"/>
                  </a:cubicBezTo>
                  <a:cubicBezTo>
                    <a:pt x="99" y="817"/>
                    <a:pt x="101" y="819"/>
                    <a:pt x="101" y="821"/>
                  </a:cubicBezTo>
                  <a:cubicBezTo>
                    <a:pt x="101" y="826"/>
                    <a:pt x="103" y="831"/>
                    <a:pt x="102" y="836"/>
                  </a:cubicBezTo>
                  <a:cubicBezTo>
                    <a:pt x="102" y="837"/>
                    <a:pt x="103" y="838"/>
                    <a:pt x="103" y="839"/>
                  </a:cubicBezTo>
                  <a:cubicBezTo>
                    <a:pt x="106" y="844"/>
                    <a:pt x="107" y="850"/>
                    <a:pt x="108" y="856"/>
                  </a:cubicBezTo>
                  <a:cubicBezTo>
                    <a:pt x="108" y="857"/>
                    <a:pt x="109" y="858"/>
                    <a:pt x="107" y="859"/>
                  </a:cubicBezTo>
                  <a:close/>
                  <a:moveTo>
                    <a:pt x="207" y="591"/>
                  </a:moveTo>
                  <a:cubicBezTo>
                    <a:pt x="207" y="590"/>
                    <a:pt x="208" y="589"/>
                    <a:pt x="210" y="589"/>
                  </a:cubicBezTo>
                  <a:cubicBezTo>
                    <a:pt x="210" y="590"/>
                    <a:pt x="211" y="591"/>
                    <a:pt x="211" y="591"/>
                  </a:cubicBezTo>
                  <a:cubicBezTo>
                    <a:pt x="210" y="595"/>
                    <a:pt x="210" y="598"/>
                    <a:pt x="207" y="601"/>
                  </a:cubicBezTo>
                  <a:cubicBezTo>
                    <a:pt x="207" y="597"/>
                    <a:pt x="207" y="594"/>
                    <a:pt x="207" y="591"/>
                  </a:cubicBezTo>
                  <a:close/>
                  <a:moveTo>
                    <a:pt x="206" y="659"/>
                  </a:moveTo>
                  <a:cubicBezTo>
                    <a:pt x="209" y="654"/>
                    <a:pt x="208" y="649"/>
                    <a:pt x="208" y="643"/>
                  </a:cubicBezTo>
                  <a:cubicBezTo>
                    <a:pt x="210" y="645"/>
                    <a:pt x="209" y="647"/>
                    <a:pt x="210" y="649"/>
                  </a:cubicBezTo>
                  <a:cubicBezTo>
                    <a:pt x="211" y="654"/>
                    <a:pt x="212" y="659"/>
                    <a:pt x="209" y="663"/>
                  </a:cubicBezTo>
                  <a:cubicBezTo>
                    <a:pt x="209" y="664"/>
                    <a:pt x="208" y="665"/>
                    <a:pt x="209" y="665"/>
                  </a:cubicBezTo>
                  <a:cubicBezTo>
                    <a:pt x="211" y="665"/>
                    <a:pt x="210" y="666"/>
                    <a:pt x="210" y="667"/>
                  </a:cubicBezTo>
                  <a:cubicBezTo>
                    <a:pt x="211" y="670"/>
                    <a:pt x="209" y="674"/>
                    <a:pt x="210" y="677"/>
                  </a:cubicBezTo>
                  <a:cubicBezTo>
                    <a:pt x="210" y="678"/>
                    <a:pt x="209" y="679"/>
                    <a:pt x="208" y="680"/>
                  </a:cubicBezTo>
                  <a:cubicBezTo>
                    <a:pt x="208" y="679"/>
                    <a:pt x="208" y="679"/>
                    <a:pt x="208" y="679"/>
                  </a:cubicBezTo>
                  <a:cubicBezTo>
                    <a:pt x="208" y="676"/>
                    <a:pt x="208" y="673"/>
                    <a:pt x="208" y="670"/>
                  </a:cubicBezTo>
                  <a:cubicBezTo>
                    <a:pt x="208" y="667"/>
                    <a:pt x="206" y="664"/>
                    <a:pt x="207" y="661"/>
                  </a:cubicBezTo>
                  <a:cubicBezTo>
                    <a:pt x="207" y="660"/>
                    <a:pt x="206" y="660"/>
                    <a:pt x="206" y="659"/>
                  </a:cubicBezTo>
                  <a:close/>
                  <a:moveTo>
                    <a:pt x="217" y="808"/>
                  </a:moveTo>
                  <a:cubicBezTo>
                    <a:pt x="215" y="805"/>
                    <a:pt x="215" y="803"/>
                    <a:pt x="215" y="802"/>
                  </a:cubicBezTo>
                  <a:cubicBezTo>
                    <a:pt x="214" y="795"/>
                    <a:pt x="214" y="787"/>
                    <a:pt x="213" y="780"/>
                  </a:cubicBezTo>
                  <a:cubicBezTo>
                    <a:pt x="212" y="777"/>
                    <a:pt x="211" y="773"/>
                    <a:pt x="212" y="769"/>
                  </a:cubicBezTo>
                  <a:cubicBezTo>
                    <a:pt x="212" y="768"/>
                    <a:pt x="211" y="768"/>
                    <a:pt x="210" y="767"/>
                  </a:cubicBezTo>
                  <a:cubicBezTo>
                    <a:pt x="209" y="765"/>
                    <a:pt x="209" y="762"/>
                    <a:pt x="209" y="760"/>
                  </a:cubicBezTo>
                  <a:cubicBezTo>
                    <a:pt x="211" y="757"/>
                    <a:pt x="210" y="754"/>
                    <a:pt x="209" y="751"/>
                  </a:cubicBezTo>
                  <a:cubicBezTo>
                    <a:pt x="209" y="748"/>
                    <a:pt x="209" y="744"/>
                    <a:pt x="209" y="740"/>
                  </a:cubicBezTo>
                  <a:cubicBezTo>
                    <a:pt x="209" y="736"/>
                    <a:pt x="209" y="732"/>
                    <a:pt x="207" y="728"/>
                  </a:cubicBezTo>
                  <a:cubicBezTo>
                    <a:pt x="207" y="726"/>
                    <a:pt x="207" y="725"/>
                    <a:pt x="207" y="723"/>
                  </a:cubicBezTo>
                  <a:cubicBezTo>
                    <a:pt x="208" y="714"/>
                    <a:pt x="208" y="704"/>
                    <a:pt x="207" y="694"/>
                  </a:cubicBezTo>
                  <a:cubicBezTo>
                    <a:pt x="207" y="691"/>
                    <a:pt x="206" y="687"/>
                    <a:pt x="207" y="682"/>
                  </a:cubicBezTo>
                  <a:cubicBezTo>
                    <a:pt x="210" y="686"/>
                    <a:pt x="210" y="689"/>
                    <a:pt x="209" y="692"/>
                  </a:cubicBezTo>
                  <a:cubicBezTo>
                    <a:pt x="209" y="698"/>
                    <a:pt x="210" y="704"/>
                    <a:pt x="211" y="709"/>
                  </a:cubicBezTo>
                  <a:cubicBezTo>
                    <a:pt x="211" y="718"/>
                    <a:pt x="212" y="728"/>
                    <a:pt x="212" y="737"/>
                  </a:cubicBezTo>
                  <a:cubicBezTo>
                    <a:pt x="212" y="738"/>
                    <a:pt x="212" y="739"/>
                    <a:pt x="212" y="739"/>
                  </a:cubicBezTo>
                  <a:cubicBezTo>
                    <a:pt x="215" y="746"/>
                    <a:pt x="214" y="752"/>
                    <a:pt x="214" y="759"/>
                  </a:cubicBezTo>
                  <a:cubicBezTo>
                    <a:pt x="214" y="760"/>
                    <a:pt x="214" y="761"/>
                    <a:pt x="215" y="762"/>
                  </a:cubicBezTo>
                  <a:cubicBezTo>
                    <a:pt x="217" y="768"/>
                    <a:pt x="217" y="773"/>
                    <a:pt x="216" y="779"/>
                  </a:cubicBezTo>
                  <a:cubicBezTo>
                    <a:pt x="216" y="784"/>
                    <a:pt x="217" y="788"/>
                    <a:pt x="217" y="793"/>
                  </a:cubicBezTo>
                  <a:cubicBezTo>
                    <a:pt x="218" y="798"/>
                    <a:pt x="217" y="802"/>
                    <a:pt x="217" y="808"/>
                  </a:cubicBezTo>
                  <a:close/>
                  <a:moveTo>
                    <a:pt x="221" y="784"/>
                  </a:moveTo>
                  <a:cubicBezTo>
                    <a:pt x="219" y="774"/>
                    <a:pt x="219" y="764"/>
                    <a:pt x="217" y="754"/>
                  </a:cubicBezTo>
                  <a:cubicBezTo>
                    <a:pt x="217" y="750"/>
                    <a:pt x="215" y="745"/>
                    <a:pt x="217" y="740"/>
                  </a:cubicBezTo>
                  <a:cubicBezTo>
                    <a:pt x="218" y="742"/>
                    <a:pt x="220" y="742"/>
                    <a:pt x="220" y="744"/>
                  </a:cubicBezTo>
                  <a:cubicBezTo>
                    <a:pt x="219" y="746"/>
                    <a:pt x="220" y="748"/>
                    <a:pt x="221" y="751"/>
                  </a:cubicBezTo>
                  <a:cubicBezTo>
                    <a:pt x="222" y="753"/>
                    <a:pt x="222" y="755"/>
                    <a:pt x="221" y="757"/>
                  </a:cubicBezTo>
                  <a:cubicBezTo>
                    <a:pt x="219" y="760"/>
                    <a:pt x="220" y="764"/>
                    <a:pt x="221" y="767"/>
                  </a:cubicBezTo>
                  <a:cubicBezTo>
                    <a:pt x="222" y="773"/>
                    <a:pt x="221" y="778"/>
                    <a:pt x="222" y="784"/>
                  </a:cubicBezTo>
                  <a:cubicBezTo>
                    <a:pt x="221" y="784"/>
                    <a:pt x="221" y="784"/>
                    <a:pt x="221" y="784"/>
                  </a:cubicBezTo>
                  <a:close/>
                  <a:moveTo>
                    <a:pt x="245" y="1022"/>
                  </a:moveTo>
                  <a:cubicBezTo>
                    <a:pt x="244" y="1021"/>
                    <a:pt x="241" y="1022"/>
                    <a:pt x="240" y="1020"/>
                  </a:cubicBezTo>
                  <a:cubicBezTo>
                    <a:pt x="240" y="1018"/>
                    <a:pt x="242" y="1016"/>
                    <a:pt x="243" y="1016"/>
                  </a:cubicBezTo>
                  <a:cubicBezTo>
                    <a:pt x="244" y="1018"/>
                    <a:pt x="247" y="1017"/>
                    <a:pt x="247" y="1020"/>
                  </a:cubicBezTo>
                  <a:cubicBezTo>
                    <a:pt x="247" y="1021"/>
                    <a:pt x="246" y="1023"/>
                    <a:pt x="245" y="1022"/>
                  </a:cubicBezTo>
                  <a:close/>
                  <a:moveTo>
                    <a:pt x="301" y="1211"/>
                  </a:moveTo>
                  <a:cubicBezTo>
                    <a:pt x="304" y="1212"/>
                    <a:pt x="308" y="1211"/>
                    <a:pt x="311" y="1214"/>
                  </a:cubicBezTo>
                  <a:cubicBezTo>
                    <a:pt x="305" y="1217"/>
                    <a:pt x="304" y="1217"/>
                    <a:pt x="301" y="12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1" name="Freeform 15"/>
            <p:cNvSpPr>
              <a:spLocks/>
            </p:cNvSpPr>
            <p:nvPr/>
          </p:nvSpPr>
          <p:spPr bwMode="auto">
            <a:xfrm>
              <a:off x="6667446" y="3703293"/>
              <a:ext cx="109540" cy="33337"/>
            </a:xfrm>
            <a:custGeom>
              <a:avLst/>
              <a:gdLst>
                <a:gd name="T0" fmla="*/ 17 w 37"/>
                <a:gd name="T1" fmla="*/ 7 h 11"/>
                <a:gd name="T2" fmla="*/ 18 w 37"/>
                <a:gd name="T3" fmla="*/ 7 h 11"/>
                <a:gd name="T4" fmla="*/ 37 w 37"/>
                <a:gd name="T5" fmla="*/ 3 h 11"/>
                <a:gd name="T6" fmla="*/ 25 w 37"/>
                <a:gd name="T7" fmla="*/ 4 h 11"/>
                <a:gd name="T8" fmla="*/ 23 w 37"/>
                <a:gd name="T9" fmla="*/ 4 h 11"/>
                <a:gd name="T10" fmla="*/ 19 w 37"/>
                <a:gd name="T11" fmla="*/ 4 h 11"/>
                <a:gd name="T12" fmla="*/ 6 w 37"/>
                <a:gd name="T13" fmla="*/ 7 h 11"/>
                <a:gd name="T14" fmla="*/ 0 w 37"/>
                <a:gd name="T15" fmla="*/ 10 h 11"/>
                <a:gd name="T16" fmla="*/ 17 w 37"/>
                <a:gd name="T1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11">
                  <a:moveTo>
                    <a:pt x="17" y="7"/>
                  </a:moveTo>
                  <a:cubicBezTo>
                    <a:pt x="17" y="7"/>
                    <a:pt x="17" y="7"/>
                    <a:pt x="18" y="7"/>
                  </a:cubicBezTo>
                  <a:cubicBezTo>
                    <a:pt x="24" y="7"/>
                    <a:pt x="31" y="6"/>
                    <a:pt x="37" y="3"/>
                  </a:cubicBezTo>
                  <a:cubicBezTo>
                    <a:pt x="33" y="3"/>
                    <a:pt x="29" y="0"/>
                    <a:pt x="25" y="4"/>
                  </a:cubicBezTo>
                  <a:cubicBezTo>
                    <a:pt x="25" y="4"/>
                    <a:pt x="24" y="4"/>
                    <a:pt x="23" y="4"/>
                  </a:cubicBezTo>
                  <a:cubicBezTo>
                    <a:pt x="21" y="4"/>
                    <a:pt x="20" y="4"/>
                    <a:pt x="19" y="4"/>
                  </a:cubicBezTo>
                  <a:cubicBezTo>
                    <a:pt x="14" y="5"/>
                    <a:pt x="10" y="7"/>
                    <a:pt x="6" y="7"/>
                  </a:cubicBezTo>
                  <a:cubicBezTo>
                    <a:pt x="4" y="7"/>
                    <a:pt x="2" y="7"/>
                    <a:pt x="0" y="10"/>
                  </a:cubicBezTo>
                  <a:cubicBezTo>
                    <a:pt x="6" y="8"/>
                    <a:pt x="12" y="11"/>
                    <a:pt x="17"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2" name="Freeform 16"/>
            <p:cNvSpPr>
              <a:spLocks/>
            </p:cNvSpPr>
            <p:nvPr/>
          </p:nvSpPr>
          <p:spPr bwMode="auto">
            <a:xfrm>
              <a:off x="5462508" y="6440067"/>
              <a:ext cx="38101" cy="34924"/>
            </a:xfrm>
            <a:custGeom>
              <a:avLst/>
              <a:gdLst>
                <a:gd name="T0" fmla="*/ 13 w 13"/>
                <a:gd name="T1" fmla="*/ 7 h 12"/>
                <a:gd name="T2" fmla="*/ 9 w 13"/>
                <a:gd name="T3" fmla="*/ 3 h 12"/>
                <a:gd name="T4" fmla="*/ 2 w 13"/>
                <a:gd name="T5" fmla="*/ 0 h 12"/>
                <a:gd name="T6" fmla="*/ 4 w 13"/>
                <a:gd name="T7" fmla="*/ 6 h 12"/>
                <a:gd name="T8" fmla="*/ 8 w 13"/>
                <a:gd name="T9" fmla="*/ 10 h 12"/>
                <a:gd name="T10" fmla="*/ 12 w 13"/>
                <a:gd name="T11" fmla="*/ 9 h 12"/>
                <a:gd name="T12" fmla="*/ 13 w 13"/>
                <a:gd name="T13" fmla="*/ 7 h 12"/>
              </a:gdLst>
              <a:ahLst/>
              <a:cxnLst>
                <a:cxn ang="0">
                  <a:pos x="T0" y="T1"/>
                </a:cxn>
                <a:cxn ang="0">
                  <a:pos x="T2" y="T3"/>
                </a:cxn>
                <a:cxn ang="0">
                  <a:pos x="T4" y="T5"/>
                </a:cxn>
                <a:cxn ang="0">
                  <a:pos x="T6" y="T7"/>
                </a:cxn>
                <a:cxn ang="0">
                  <a:pos x="T8" y="T9"/>
                </a:cxn>
                <a:cxn ang="0">
                  <a:pos x="T10" y="T11"/>
                </a:cxn>
                <a:cxn ang="0">
                  <a:pos x="T12" y="T13"/>
                </a:cxn>
              </a:cxnLst>
              <a:rect l="0" t="0" r="r" b="b"/>
              <a:pathLst>
                <a:path w="13" h="12">
                  <a:moveTo>
                    <a:pt x="13" y="7"/>
                  </a:moveTo>
                  <a:cubicBezTo>
                    <a:pt x="12" y="5"/>
                    <a:pt x="12" y="3"/>
                    <a:pt x="9" y="3"/>
                  </a:cubicBezTo>
                  <a:cubicBezTo>
                    <a:pt x="6" y="3"/>
                    <a:pt x="4" y="2"/>
                    <a:pt x="2" y="0"/>
                  </a:cubicBezTo>
                  <a:cubicBezTo>
                    <a:pt x="0" y="5"/>
                    <a:pt x="0" y="5"/>
                    <a:pt x="4" y="6"/>
                  </a:cubicBezTo>
                  <a:cubicBezTo>
                    <a:pt x="6" y="7"/>
                    <a:pt x="7" y="8"/>
                    <a:pt x="8" y="10"/>
                  </a:cubicBezTo>
                  <a:cubicBezTo>
                    <a:pt x="9" y="12"/>
                    <a:pt x="11" y="9"/>
                    <a:pt x="12" y="9"/>
                  </a:cubicBezTo>
                  <a:cubicBezTo>
                    <a:pt x="13" y="9"/>
                    <a:pt x="13" y="8"/>
                    <a:pt x="1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3" name="Freeform 17"/>
            <p:cNvSpPr>
              <a:spLocks/>
            </p:cNvSpPr>
            <p:nvPr/>
          </p:nvSpPr>
          <p:spPr bwMode="auto">
            <a:xfrm>
              <a:off x="5626024" y="6603575"/>
              <a:ext cx="26988" cy="17462"/>
            </a:xfrm>
            <a:custGeom>
              <a:avLst/>
              <a:gdLst>
                <a:gd name="T0" fmla="*/ 1 w 9"/>
                <a:gd name="T1" fmla="*/ 1 h 6"/>
                <a:gd name="T2" fmla="*/ 1 w 9"/>
                <a:gd name="T3" fmla="*/ 2 h 6"/>
                <a:gd name="T4" fmla="*/ 9 w 9"/>
                <a:gd name="T5" fmla="*/ 4 h 6"/>
                <a:gd name="T6" fmla="*/ 3 w 9"/>
                <a:gd name="T7" fmla="*/ 0 h 6"/>
                <a:gd name="T8" fmla="*/ 1 w 9"/>
                <a:gd name="T9" fmla="*/ 1 h 6"/>
              </a:gdLst>
              <a:ahLst/>
              <a:cxnLst>
                <a:cxn ang="0">
                  <a:pos x="T0" y="T1"/>
                </a:cxn>
                <a:cxn ang="0">
                  <a:pos x="T2" y="T3"/>
                </a:cxn>
                <a:cxn ang="0">
                  <a:pos x="T4" y="T5"/>
                </a:cxn>
                <a:cxn ang="0">
                  <a:pos x="T6" y="T7"/>
                </a:cxn>
                <a:cxn ang="0">
                  <a:pos x="T8" y="T9"/>
                </a:cxn>
              </a:cxnLst>
              <a:rect l="0" t="0" r="r" b="b"/>
              <a:pathLst>
                <a:path w="9" h="6">
                  <a:moveTo>
                    <a:pt x="1" y="1"/>
                  </a:moveTo>
                  <a:cubicBezTo>
                    <a:pt x="0" y="1"/>
                    <a:pt x="0" y="2"/>
                    <a:pt x="1" y="2"/>
                  </a:cubicBezTo>
                  <a:cubicBezTo>
                    <a:pt x="3" y="3"/>
                    <a:pt x="5" y="6"/>
                    <a:pt x="9" y="4"/>
                  </a:cubicBezTo>
                  <a:cubicBezTo>
                    <a:pt x="7" y="2"/>
                    <a:pt x="5" y="1"/>
                    <a:pt x="3" y="0"/>
                  </a:cubicBezTo>
                  <a:cubicBezTo>
                    <a:pt x="2" y="0"/>
                    <a:pt x="1"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grpSp>
        <p:nvGrpSpPr>
          <p:cNvPr id="24" name="Group 59"/>
          <p:cNvGrpSpPr/>
          <p:nvPr/>
        </p:nvGrpSpPr>
        <p:grpSpPr>
          <a:xfrm>
            <a:off x="2519011" y="5230932"/>
            <a:ext cx="2460649" cy="1299141"/>
            <a:chOff x="710430" y="3519798"/>
            <a:chExt cx="1845487" cy="974356"/>
          </a:xfrm>
        </p:grpSpPr>
        <p:sp>
          <p:nvSpPr>
            <p:cNvPr id="25" name="TextBox 60"/>
            <p:cNvSpPr txBox="1"/>
            <p:nvPr/>
          </p:nvSpPr>
          <p:spPr>
            <a:xfrm>
              <a:off x="1054177" y="3519798"/>
              <a:ext cx="946413" cy="230833"/>
            </a:xfrm>
            <a:prstGeom prst="rect">
              <a:avLst/>
            </a:prstGeom>
            <a:noFill/>
          </p:spPr>
          <p:txBody>
            <a:bodyPr wrap="none" rtlCol="0">
              <a:spAutoFit/>
            </a:bodyPr>
            <a:lstStyle/>
            <a:p>
              <a:r>
                <a:rPr lang="zh-CN" altLang="en-US" sz="1400" b="1" dirty="0">
                  <a:solidFill>
                    <a:schemeClr val="tx1">
                      <a:lumMod val="10000"/>
                    </a:schemeClr>
                  </a:solidFill>
                  <a:cs typeface="+mn-ea"/>
                  <a:sym typeface="+mn-lt"/>
                </a:rPr>
                <a:t>此处添加标题</a:t>
              </a:r>
              <a:endParaRPr lang="id-ID" altLang="zh-CN" sz="1400" b="1" dirty="0">
                <a:solidFill>
                  <a:schemeClr val="tx1">
                    <a:lumMod val="10000"/>
                  </a:schemeClr>
                </a:solidFill>
                <a:cs typeface="+mn-ea"/>
                <a:sym typeface="+mn-lt"/>
              </a:endParaRPr>
            </a:p>
          </p:txBody>
        </p:sp>
        <p:sp>
          <p:nvSpPr>
            <p:cNvPr id="26" name="Rectangle 61"/>
            <p:cNvSpPr/>
            <p:nvPr/>
          </p:nvSpPr>
          <p:spPr>
            <a:xfrm>
              <a:off x="710430" y="3707592"/>
              <a:ext cx="1845487" cy="786562"/>
            </a:xfrm>
            <a:prstGeom prst="rect">
              <a:avLst/>
            </a:prstGeom>
          </p:spPr>
          <p:txBody>
            <a:bodyPr wrap="square">
              <a:spAutoFit/>
            </a:bodyPr>
            <a:lstStyle/>
            <a:p>
              <a:pPr lvl="0" algn="ctr">
                <a:lnSpc>
                  <a:spcPct val="150000"/>
                </a:lnSpc>
                <a:defRPr/>
              </a:pPr>
              <a:r>
                <a:rPr lang="zh-CN" altLang="en-US" sz="1067" dirty="0">
                  <a:solidFill>
                    <a:schemeClr val="bg1">
                      <a:lumMod val="10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用户可以在投影仪或者计算机上进行演示，也可以将演示文稿打印出来，制作成胶片，以便应用到更广泛的领域中。</a:t>
              </a:r>
            </a:p>
          </p:txBody>
        </p:sp>
      </p:grpSp>
      <p:grpSp>
        <p:nvGrpSpPr>
          <p:cNvPr id="27" name="Group 62"/>
          <p:cNvGrpSpPr/>
          <p:nvPr/>
        </p:nvGrpSpPr>
        <p:grpSpPr>
          <a:xfrm>
            <a:off x="7197597" y="5144272"/>
            <a:ext cx="2460649" cy="1299141"/>
            <a:chOff x="710430" y="3519798"/>
            <a:chExt cx="1845487" cy="974356"/>
          </a:xfrm>
        </p:grpSpPr>
        <p:sp>
          <p:nvSpPr>
            <p:cNvPr id="28" name="TextBox 63"/>
            <p:cNvSpPr txBox="1"/>
            <p:nvPr/>
          </p:nvSpPr>
          <p:spPr>
            <a:xfrm>
              <a:off x="1100468" y="3519798"/>
              <a:ext cx="946413" cy="230833"/>
            </a:xfrm>
            <a:prstGeom prst="rect">
              <a:avLst/>
            </a:prstGeom>
            <a:noFill/>
          </p:spPr>
          <p:txBody>
            <a:bodyPr wrap="none" rtlCol="0">
              <a:spAutoFit/>
            </a:bodyPr>
            <a:lstStyle/>
            <a:p>
              <a:r>
                <a:rPr lang="zh-CN" altLang="en-US" sz="1400" b="1" dirty="0">
                  <a:solidFill>
                    <a:schemeClr val="tx1">
                      <a:lumMod val="10000"/>
                    </a:schemeClr>
                  </a:solidFill>
                  <a:cs typeface="+mn-ea"/>
                  <a:sym typeface="+mn-lt"/>
                </a:rPr>
                <a:t>此处添加标题</a:t>
              </a:r>
              <a:endParaRPr lang="id-ID" altLang="zh-CN" sz="1400" b="1" dirty="0">
                <a:solidFill>
                  <a:schemeClr val="tx1">
                    <a:lumMod val="10000"/>
                  </a:schemeClr>
                </a:solidFill>
                <a:cs typeface="+mn-ea"/>
                <a:sym typeface="+mn-lt"/>
              </a:endParaRPr>
            </a:p>
          </p:txBody>
        </p:sp>
        <p:sp>
          <p:nvSpPr>
            <p:cNvPr id="33" name="Rectangle 64"/>
            <p:cNvSpPr/>
            <p:nvPr/>
          </p:nvSpPr>
          <p:spPr>
            <a:xfrm>
              <a:off x="710430" y="3707592"/>
              <a:ext cx="1845487" cy="786562"/>
            </a:xfrm>
            <a:prstGeom prst="rect">
              <a:avLst/>
            </a:prstGeom>
          </p:spPr>
          <p:txBody>
            <a:bodyPr wrap="square">
              <a:spAutoFit/>
            </a:bodyPr>
            <a:lstStyle/>
            <a:p>
              <a:pPr lvl="0" algn="ctr">
                <a:lnSpc>
                  <a:spcPct val="150000"/>
                </a:lnSpc>
                <a:defRPr/>
              </a:pPr>
              <a:r>
                <a:rPr lang="zh-CN" altLang="en-US" sz="1067" dirty="0">
                  <a:solidFill>
                    <a:schemeClr val="bg1">
                      <a:lumMod val="10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用户可以在投影仪或者计算机上进行演示，也可以将演示文稿打印出来，制作成胶片，以便应用到更广泛的领域中。</a:t>
              </a:r>
            </a:p>
          </p:txBody>
        </p:sp>
      </p:grpSp>
      <p:grpSp>
        <p:nvGrpSpPr>
          <p:cNvPr id="34" name="Group 65"/>
          <p:cNvGrpSpPr/>
          <p:nvPr/>
        </p:nvGrpSpPr>
        <p:grpSpPr>
          <a:xfrm rot="16200000">
            <a:off x="633447" y="3239822"/>
            <a:ext cx="1833515" cy="276999"/>
            <a:chOff x="2441080" y="1728296"/>
            <a:chExt cx="1833515" cy="276999"/>
          </a:xfrm>
        </p:grpSpPr>
        <p:sp>
          <p:nvSpPr>
            <p:cNvPr id="35" name="TextBox 66"/>
            <p:cNvSpPr txBox="1"/>
            <p:nvPr/>
          </p:nvSpPr>
          <p:spPr>
            <a:xfrm>
              <a:off x="2441080" y="1728296"/>
              <a:ext cx="1833515"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200" b="0" i="1" u="none" strike="noStrike" kern="1200" cap="none" spc="0" normalizeH="0" baseline="0" noProof="0" dirty="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Chief Executive Officer</a:t>
              </a:r>
            </a:p>
          </p:txBody>
        </p:sp>
        <p:sp>
          <p:nvSpPr>
            <p:cNvPr id="36" name="Oval 67"/>
            <p:cNvSpPr/>
            <p:nvPr/>
          </p:nvSpPr>
          <p:spPr>
            <a:xfrm>
              <a:off x="2519011" y="1838803"/>
              <a:ext cx="55984" cy="559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grpSp>
        <p:nvGrpSpPr>
          <p:cNvPr id="37" name="Group 68"/>
          <p:cNvGrpSpPr/>
          <p:nvPr/>
        </p:nvGrpSpPr>
        <p:grpSpPr>
          <a:xfrm rot="5400000">
            <a:off x="9391130" y="3292997"/>
            <a:ext cx="1834156" cy="276999"/>
            <a:chOff x="7113665" y="1728296"/>
            <a:chExt cx="1834156" cy="276999"/>
          </a:xfrm>
        </p:grpSpPr>
        <p:sp>
          <p:nvSpPr>
            <p:cNvPr id="38" name="TextBox 69"/>
            <p:cNvSpPr txBox="1"/>
            <p:nvPr/>
          </p:nvSpPr>
          <p:spPr>
            <a:xfrm>
              <a:off x="7113665" y="1728296"/>
              <a:ext cx="183415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Construction Manager</a:t>
              </a:r>
              <a:endParaRPr kumimoji="0" lang="id-ID" sz="1200" b="0" i="1" u="none" strike="noStrike" kern="1200" cap="none" spc="0" normalizeH="0" baseline="0" noProof="0" dirty="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9" name="Oval 70"/>
            <p:cNvSpPr/>
            <p:nvPr/>
          </p:nvSpPr>
          <p:spPr>
            <a:xfrm>
              <a:off x="7184318" y="1838803"/>
              <a:ext cx="55984" cy="559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pic>
        <p:nvPicPr>
          <p:cNvPr id="117" name="图片占位符 4">
            <a:extLst>
              <a:ext uri="{FF2B5EF4-FFF2-40B4-BE49-F238E27FC236}">
                <a16:creationId xmlns:a16="http://schemas.microsoft.com/office/drawing/2014/main" xmlns="" id="{BA7E8BC2-103D-4C0B-A8E2-1E53F5AAF520}"/>
              </a:ext>
            </a:extLst>
          </p:cNvPr>
          <p:cNvPicPr>
            <a:picLocks noChangeAspect="1"/>
          </p:cNvPicPr>
          <p:nvPr/>
        </p:nvPicPr>
        <p:blipFill>
          <a:blip r:embed="rId3" cstate="print">
            <a:extLst>
              <a:ext uri="{28A0092B-C50C-407E-A947-70E740481C1C}">
                <a14:useLocalDpi xmlns:a14="http://schemas.microsoft.com/office/drawing/2010/main" val="0"/>
              </a:ext>
            </a:extLst>
          </a:blip>
          <a:srcRect l="16637" r="16637"/>
          <a:stretch>
            <a:fillRect/>
          </a:stretch>
        </p:blipFill>
        <p:spPr>
          <a:xfrm>
            <a:off x="2173423" y="1929929"/>
            <a:ext cx="2887673" cy="2867188"/>
          </a:xfrm>
          <a:custGeom>
            <a:avLst/>
            <a:gdLst>
              <a:gd name="connsiteX0" fmla="*/ 2337355 w 3825162"/>
              <a:gd name="connsiteY0" fmla="*/ 1301 h 3798027"/>
              <a:gd name="connsiteX1" fmla="*/ 2363394 w 3825162"/>
              <a:gd name="connsiteY1" fmla="*/ 54811 h 3798027"/>
              <a:gd name="connsiteX2" fmla="*/ 2372211 w 3825162"/>
              <a:gd name="connsiteY2" fmla="*/ 196398 h 3798027"/>
              <a:gd name="connsiteX3" fmla="*/ 2398663 w 3825162"/>
              <a:gd name="connsiteY3" fmla="*/ 276041 h 3798027"/>
              <a:gd name="connsiteX4" fmla="*/ 2460383 w 3825162"/>
              <a:gd name="connsiteY4" fmla="*/ 364533 h 3798027"/>
              <a:gd name="connsiteX5" fmla="*/ 2478018 w 3825162"/>
              <a:gd name="connsiteY5" fmla="*/ 373382 h 3798027"/>
              <a:gd name="connsiteX6" fmla="*/ 2539739 w 3825162"/>
              <a:gd name="connsiteY6" fmla="*/ 435327 h 3798027"/>
              <a:gd name="connsiteX7" fmla="*/ 2583825 w 3825162"/>
              <a:gd name="connsiteY7" fmla="*/ 435327 h 3798027"/>
              <a:gd name="connsiteX8" fmla="*/ 2689631 w 3825162"/>
              <a:gd name="connsiteY8" fmla="*/ 426477 h 3798027"/>
              <a:gd name="connsiteX9" fmla="*/ 2751352 w 3825162"/>
              <a:gd name="connsiteY9" fmla="*/ 426477 h 3798027"/>
              <a:gd name="connsiteX10" fmla="*/ 2751352 w 3825162"/>
              <a:gd name="connsiteY10" fmla="*/ 559216 h 3798027"/>
              <a:gd name="connsiteX11" fmla="*/ 2777804 w 3825162"/>
              <a:gd name="connsiteY11" fmla="*/ 568065 h 3798027"/>
              <a:gd name="connsiteX12" fmla="*/ 2883611 w 3825162"/>
              <a:gd name="connsiteY12" fmla="*/ 541517 h 3798027"/>
              <a:gd name="connsiteX13" fmla="*/ 2945331 w 3825162"/>
              <a:gd name="connsiteY13" fmla="*/ 399930 h 3798027"/>
              <a:gd name="connsiteX14" fmla="*/ 2962966 w 3825162"/>
              <a:gd name="connsiteY14" fmla="*/ 461874 h 3798027"/>
              <a:gd name="connsiteX15" fmla="*/ 2936514 w 3825162"/>
              <a:gd name="connsiteY15" fmla="*/ 559216 h 3798027"/>
              <a:gd name="connsiteX16" fmla="*/ 2936514 w 3825162"/>
              <a:gd name="connsiteY16" fmla="*/ 674255 h 3798027"/>
              <a:gd name="connsiteX17" fmla="*/ 3042321 w 3825162"/>
              <a:gd name="connsiteY17" fmla="*/ 700803 h 3798027"/>
              <a:gd name="connsiteX18" fmla="*/ 3068773 w 3825162"/>
              <a:gd name="connsiteY18" fmla="*/ 691954 h 3798027"/>
              <a:gd name="connsiteX19" fmla="*/ 3112859 w 3825162"/>
              <a:gd name="connsiteY19" fmla="*/ 709652 h 3798027"/>
              <a:gd name="connsiteX20" fmla="*/ 3139311 w 3825162"/>
              <a:gd name="connsiteY20" fmla="*/ 789295 h 3798027"/>
              <a:gd name="connsiteX21" fmla="*/ 3148128 w 3825162"/>
              <a:gd name="connsiteY21" fmla="*/ 851240 h 3798027"/>
              <a:gd name="connsiteX22" fmla="*/ 3165762 w 3825162"/>
              <a:gd name="connsiteY22" fmla="*/ 860089 h 3798027"/>
              <a:gd name="connsiteX23" fmla="*/ 3218666 w 3825162"/>
              <a:gd name="connsiteY23" fmla="*/ 913184 h 3798027"/>
              <a:gd name="connsiteX24" fmla="*/ 3236300 w 3825162"/>
              <a:gd name="connsiteY24" fmla="*/ 922033 h 3798027"/>
              <a:gd name="connsiteX25" fmla="*/ 3262752 w 3825162"/>
              <a:gd name="connsiteY25" fmla="*/ 930883 h 3798027"/>
              <a:gd name="connsiteX26" fmla="*/ 3306838 w 3825162"/>
              <a:gd name="connsiteY26" fmla="*/ 922033 h 3798027"/>
              <a:gd name="connsiteX27" fmla="*/ 3359741 w 3825162"/>
              <a:gd name="connsiteY27" fmla="*/ 886637 h 3798027"/>
              <a:gd name="connsiteX28" fmla="*/ 3368559 w 3825162"/>
              <a:gd name="connsiteY28" fmla="*/ 877787 h 3798027"/>
              <a:gd name="connsiteX29" fmla="*/ 3386193 w 3825162"/>
              <a:gd name="connsiteY29" fmla="*/ 860089 h 3798027"/>
              <a:gd name="connsiteX30" fmla="*/ 3421462 w 3825162"/>
              <a:gd name="connsiteY30" fmla="*/ 851240 h 3798027"/>
              <a:gd name="connsiteX31" fmla="*/ 3465548 w 3825162"/>
              <a:gd name="connsiteY31" fmla="*/ 824692 h 3798027"/>
              <a:gd name="connsiteX32" fmla="*/ 3518452 w 3825162"/>
              <a:gd name="connsiteY32" fmla="*/ 789295 h 3798027"/>
              <a:gd name="connsiteX33" fmla="*/ 3544903 w 3825162"/>
              <a:gd name="connsiteY33" fmla="*/ 780446 h 3798027"/>
              <a:gd name="connsiteX34" fmla="*/ 3659528 w 3825162"/>
              <a:gd name="connsiteY34" fmla="*/ 700803 h 3798027"/>
              <a:gd name="connsiteX35" fmla="*/ 3694797 w 3825162"/>
              <a:gd name="connsiteY35" fmla="*/ 691954 h 3798027"/>
              <a:gd name="connsiteX36" fmla="*/ 3738883 w 3825162"/>
              <a:gd name="connsiteY36" fmla="*/ 638859 h 3798027"/>
              <a:gd name="connsiteX37" fmla="*/ 3756517 w 3825162"/>
              <a:gd name="connsiteY37" fmla="*/ 630009 h 3798027"/>
              <a:gd name="connsiteX38" fmla="*/ 3774152 w 3825162"/>
              <a:gd name="connsiteY38" fmla="*/ 612311 h 3798027"/>
              <a:gd name="connsiteX39" fmla="*/ 3791786 w 3825162"/>
              <a:gd name="connsiteY39" fmla="*/ 603462 h 3798027"/>
              <a:gd name="connsiteX40" fmla="*/ 3818238 w 3825162"/>
              <a:gd name="connsiteY40" fmla="*/ 594613 h 3798027"/>
              <a:gd name="connsiteX41" fmla="*/ 3822579 w 3825162"/>
              <a:gd name="connsiteY41" fmla="*/ 593028 h 3798027"/>
              <a:gd name="connsiteX42" fmla="*/ 3825162 w 3825162"/>
              <a:gd name="connsiteY42" fmla="*/ 596483 h 3798027"/>
              <a:gd name="connsiteX43" fmla="*/ 3800603 w 3825162"/>
              <a:gd name="connsiteY43" fmla="*/ 612311 h 3798027"/>
              <a:gd name="connsiteX44" fmla="*/ 3712431 w 3825162"/>
              <a:gd name="connsiteY44" fmla="*/ 718502 h 3798027"/>
              <a:gd name="connsiteX45" fmla="*/ 3677162 w 3825162"/>
              <a:gd name="connsiteY45" fmla="*/ 736200 h 3798027"/>
              <a:gd name="connsiteX46" fmla="*/ 3633076 w 3825162"/>
              <a:gd name="connsiteY46" fmla="*/ 780446 h 3798027"/>
              <a:gd name="connsiteX47" fmla="*/ 3474366 w 3825162"/>
              <a:gd name="connsiteY47" fmla="*/ 860089 h 3798027"/>
              <a:gd name="connsiteX48" fmla="*/ 3456731 w 3825162"/>
              <a:gd name="connsiteY48" fmla="*/ 877787 h 3798027"/>
              <a:gd name="connsiteX49" fmla="*/ 3403828 w 3825162"/>
              <a:gd name="connsiteY49" fmla="*/ 895486 h 3798027"/>
              <a:gd name="connsiteX50" fmla="*/ 3395010 w 3825162"/>
              <a:gd name="connsiteY50" fmla="*/ 1107867 h 3798027"/>
              <a:gd name="connsiteX51" fmla="*/ 3509635 w 3825162"/>
              <a:gd name="connsiteY51" fmla="*/ 1231756 h 3798027"/>
              <a:gd name="connsiteX52" fmla="*/ 3615441 w 3825162"/>
              <a:gd name="connsiteY52" fmla="*/ 1205208 h 3798027"/>
              <a:gd name="connsiteX53" fmla="*/ 3694797 w 3825162"/>
              <a:gd name="connsiteY53" fmla="*/ 1169811 h 3798027"/>
              <a:gd name="connsiteX54" fmla="*/ 3721248 w 3825162"/>
              <a:gd name="connsiteY54" fmla="*/ 1169811 h 3798027"/>
              <a:gd name="connsiteX55" fmla="*/ 3791786 w 3825162"/>
              <a:gd name="connsiteY55" fmla="*/ 1187510 h 3798027"/>
              <a:gd name="connsiteX56" fmla="*/ 3774152 w 3825162"/>
              <a:gd name="connsiteY56" fmla="*/ 1196359 h 3798027"/>
              <a:gd name="connsiteX57" fmla="*/ 3721248 w 3825162"/>
              <a:gd name="connsiteY57" fmla="*/ 1222907 h 3798027"/>
              <a:gd name="connsiteX58" fmla="*/ 3597807 w 3825162"/>
              <a:gd name="connsiteY58" fmla="*/ 1258303 h 3798027"/>
              <a:gd name="connsiteX59" fmla="*/ 3562538 w 3825162"/>
              <a:gd name="connsiteY59" fmla="*/ 1267153 h 3798027"/>
              <a:gd name="connsiteX60" fmla="*/ 3544903 w 3825162"/>
              <a:gd name="connsiteY60" fmla="*/ 1293700 h 3798027"/>
              <a:gd name="connsiteX61" fmla="*/ 3500817 w 3825162"/>
              <a:gd name="connsiteY61" fmla="*/ 1337946 h 3798027"/>
              <a:gd name="connsiteX62" fmla="*/ 3492000 w 3825162"/>
              <a:gd name="connsiteY62" fmla="*/ 1355645 h 3798027"/>
              <a:gd name="connsiteX63" fmla="*/ 3474366 w 3825162"/>
              <a:gd name="connsiteY63" fmla="*/ 1382192 h 3798027"/>
              <a:gd name="connsiteX64" fmla="*/ 3483183 w 3825162"/>
              <a:gd name="connsiteY64" fmla="*/ 1399891 h 3798027"/>
              <a:gd name="connsiteX65" fmla="*/ 3483183 w 3825162"/>
              <a:gd name="connsiteY65" fmla="*/ 1426438 h 3798027"/>
              <a:gd name="connsiteX66" fmla="*/ 3492000 w 3825162"/>
              <a:gd name="connsiteY66" fmla="*/ 1452986 h 3798027"/>
              <a:gd name="connsiteX67" fmla="*/ 3509635 w 3825162"/>
              <a:gd name="connsiteY67" fmla="*/ 1470685 h 3798027"/>
              <a:gd name="connsiteX68" fmla="*/ 3527269 w 3825162"/>
              <a:gd name="connsiteY68" fmla="*/ 1497232 h 3798027"/>
              <a:gd name="connsiteX69" fmla="*/ 3536086 w 3825162"/>
              <a:gd name="connsiteY69" fmla="*/ 1506081 h 3798027"/>
              <a:gd name="connsiteX70" fmla="*/ 3580172 w 3825162"/>
              <a:gd name="connsiteY70" fmla="*/ 1532629 h 3798027"/>
              <a:gd name="connsiteX71" fmla="*/ 3641893 w 3825162"/>
              <a:gd name="connsiteY71" fmla="*/ 1585724 h 3798027"/>
              <a:gd name="connsiteX72" fmla="*/ 3668345 w 3825162"/>
              <a:gd name="connsiteY72" fmla="*/ 1629970 h 3798027"/>
              <a:gd name="connsiteX73" fmla="*/ 3677162 w 3825162"/>
              <a:gd name="connsiteY73" fmla="*/ 1647669 h 3798027"/>
              <a:gd name="connsiteX74" fmla="*/ 3712431 w 3825162"/>
              <a:gd name="connsiteY74" fmla="*/ 1700764 h 3798027"/>
              <a:gd name="connsiteX75" fmla="*/ 3747700 w 3825162"/>
              <a:gd name="connsiteY75" fmla="*/ 1806955 h 3798027"/>
              <a:gd name="connsiteX76" fmla="*/ 3712431 w 3825162"/>
              <a:gd name="connsiteY76" fmla="*/ 1806955 h 3798027"/>
              <a:gd name="connsiteX77" fmla="*/ 3694797 w 3825162"/>
              <a:gd name="connsiteY77" fmla="*/ 1806955 h 3798027"/>
              <a:gd name="connsiteX78" fmla="*/ 3659528 w 3825162"/>
              <a:gd name="connsiteY78" fmla="*/ 1806955 h 3798027"/>
              <a:gd name="connsiteX79" fmla="*/ 3597807 w 3825162"/>
              <a:gd name="connsiteY79" fmla="*/ 1886597 h 3798027"/>
              <a:gd name="connsiteX80" fmla="*/ 3606624 w 3825162"/>
              <a:gd name="connsiteY80" fmla="*/ 1948542 h 3798027"/>
              <a:gd name="connsiteX81" fmla="*/ 3633076 w 3825162"/>
              <a:gd name="connsiteY81" fmla="*/ 1983939 h 3798027"/>
              <a:gd name="connsiteX82" fmla="*/ 3633076 w 3825162"/>
              <a:gd name="connsiteY82" fmla="*/ 2010486 h 3798027"/>
              <a:gd name="connsiteX83" fmla="*/ 3659528 w 3825162"/>
              <a:gd name="connsiteY83" fmla="*/ 2045883 h 3798027"/>
              <a:gd name="connsiteX84" fmla="*/ 3668345 w 3825162"/>
              <a:gd name="connsiteY84" fmla="*/ 2072431 h 3798027"/>
              <a:gd name="connsiteX85" fmla="*/ 3694797 w 3825162"/>
              <a:gd name="connsiteY85" fmla="*/ 2090129 h 3798027"/>
              <a:gd name="connsiteX86" fmla="*/ 3668345 w 3825162"/>
              <a:gd name="connsiteY86" fmla="*/ 2187471 h 3798027"/>
              <a:gd name="connsiteX87" fmla="*/ 3562538 w 3825162"/>
              <a:gd name="connsiteY87" fmla="*/ 2320209 h 3798027"/>
              <a:gd name="connsiteX88" fmla="*/ 3544903 w 3825162"/>
              <a:gd name="connsiteY88" fmla="*/ 2373304 h 3798027"/>
              <a:gd name="connsiteX89" fmla="*/ 3500817 w 3825162"/>
              <a:gd name="connsiteY89" fmla="*/ 2452947 h 3798027"/>
              <a:gd name="connsiteX90" fmla="*/ 3483183 w 3825162"/>
              <a:gd name="connsiteY90" fmla="*/ 2479495 h 3798027"/>
              <a:gd name="connsiteX91" fmla="*/ 3580172 w 3825162"/>
              <a:gd name="connsiteY91" fmla="*/ 2559137 h 3798027"/>
              <a:gd name="connsiteX92" fmla="*/ 3677162 w 3825162"/>
              <a:gd name="connsiteY92" fmla="*/ 2647630 h 3798027"/>
              <a:gd name="connsiteX93" fmla="*/ 3650710 w 3825162"/>
              <a:gd name="connsiteY93" fmla="*/ 2683026 h 3798027"/>
              <a:gd name="connsiteX94" fmla="*/ 3553721 w 3825162"/>
              <a:gd name="connsiteY94" fmla="*/ 2656479 h 3798027"/>
              <a:gd name="connsiteX95" fmla="*/ 3430279 w 3825162"/>
              <a:gd name="connsiteY95" fmla="*/ 2638780 h 3798027"/>
              <a:gd name="connsiteX96" fmla="*/ 3403828 w 3825162"/>
              <a:gd name="connsiteY96" fmla="*/ 2736122 h 3798027"/>
              <a:gd name="connsiteX97" fmla="*/ 3430279 w 3825162"/>
              <a:gd name="connsiteY97" fmla="*/ 2789217 h 3798027"/>
              <a:gd name="connsiteX98" fmla="*/ 3465548 w 3825162"/>
              <a:gd name="connsiteY98" fmla="*/ 2806915 h 3798027"/>
              <a:gd name="connsiteX99" fmla="*/ 3465548 w 3825162"/>
              <a:gd name="connsiteY99" fmla="*/ 2886558 h 3798027"/>
              <a:gd name="connsiteX100" fmla="*/ 3359741 w 3825162"/>
              <a:gd name="connsiteY100" fmla="*/ 2868860 h 3798027"/>
              <a:gd name="connsiteX101" fmla="*/ 3262752 w 3825162"/>
              <a:gd name="connsiteY101" fmla="*/ 2842312 h 3798027"/>
              <a:gd name="connsiteX102" fmla="*/ 3227483 w 3825162"/>
              <a:gd name="connsiteY102" fmla="*/ 2877709 h 3798027"/>
              <a:gd name="connsiteX103" fmla="*/ 3218666 w 3825162"/>
              <a:gd name="connsiteY103" fmla="*/ 2904257 h 3798027"/>
              <a:gd name="connsiteX104" fmla="*/ 3209849 w 3825162"/>
              <a:gd name="connsiteY104" fmla="*/ 2930804 h 3798027"/>
              <a:gd name="connsiteX105" fmla="*/ 3165762 w 3825162"/>
              <a:gd name="connsiteY105" fmla="*/ 3019297 h 3798027"/>
              <a:gd name="connsiteX106" fmla="*/ 3121676 w 3825162"/>
              <a:gd name="connsiteY106" fmla="*/ 3107789 h 3798027"/>
              <a:gd name="connsiteX107" fmla="*/ 3104042 w 3825162"/>
              <a:gd name="connsiteY107" fmla="*/ 3107789 h 3798027"/>
              <a:gd name="connsiteX108" fmla="*/ 3077590 w 3825162"/>
              <a:gd name="connsiteY108" fmla="*/ 3125487 h 3798027"/>
              <a:gd name="connsiteX109" fmla="*/ 3033504 w 3825162"/>
              <a:gd name="connsiteY109" fmla="*/ 3213979 h 3798027"/>
              <a:gd name="connsiteX110" fmla="*/ 3042321 w 3825162"/>
              <a:gd name="connsiteY110" fmla="*/ 3267074 h 3798027"/>
              <a:gd name="connsiteX111" fmla="*/ 3051138 w 3825162"/>
              <a:gd name="connsiteY111" fmla="*/ 3311320 h 3798027"/>
              <a:gd name="connsiteX112" fmla="*/ 3059955 w 3825162"/>
              <a:gd name="connsiteY112" fmla="*/ 3346717 h 3798027"/>
              <a:gd name="connsiteX113" fmla="*/ 3051138 w 3825162"/>
              <a:gd name="connsiteY113" fmla="*/ 3373265 h 3798027"/>
              <a:gd name="connsiteX114" fmla="*/ 3042321 w 3825162"/>
              <a:gd name="connsiteY114" fmla="*/ 3408662 h 3798027"/>
              <a:gd name="connsiteX115" fmla="*/ 3059955 w 3825162"/>
              <a:gd name="connsiteY115" fmla="*/ 3444059 h 3798027"/>
              <a:gd name="connsiteX116" fmla="*/ 3077590 w 3825162"/>
              <a:gd name="connsiteY116" fmla="*/ 3497154 h 3798027"/>
              <a:gd name="connsiteX117" fmla="*/ 3068773 w 3825162"/>
              <a:gd name="connsiteY117" fmla="*/ 3550249 h 3798027"/>
              <a:gd name="connsiteX118" fmla="*/ 3059955 w 3825162"/>
              <a:gd name="connsiteY118" fmla="*/ 3532551 h 3798027"/>
              <a:gd name="connsiteX119" fmla="*/ 3051138 w 3825162"/>
              <a:gd name="connsiteY119" fmla="*/ 3461757 h 3798027"/>
              <a:gd name="connsiteX120" fmla="*/ 2962966 w 3825162"/>
              <a:gd name="connsiteY120" fmla="*/ 3346717 h 3798027"/>
              <a:gd name="connsiteX121" fmla="*/ 2936514 w 3825162"/>
              <a:gd name="connsiteY121" fmla="*/ 3302471 h 3798027"/>
              <a:gd name="connsiteX122" fmla="*/ 2865976 w 3825162"/>
              <a:gd name="connsiteY122" fmla="*/ 3267074 h 3798027"/>
              <a:gd name="connsiteX123" fmla="*/ 2804256 w 3825162"/>
              <a:gd name="connsiteY123" fmla="*/ 3275924 h 3798027"/>
              <a:gd name="connsiteX124" fmla="*/ 2707266 w 3825162"/>
              <a:gd name="connsiteY124" fmla="*/ 3390963 h 3798027"/>
              <a:gd name="connsiteX125" fmla="*/ 2707266 w 3825162"/>
              <a:gd name="connsiteY125" fmla="*/ 3479456 h 3798027"/>
              <a:gd name="connsiteX126" fmla="*/ 2619094 w 3825162"/>
              <a:gd name="connsiteY126" fmla="*/ 3621043 h 3798027"/>
              <a:gd name="connsiteX127" fmla="*/ 2610276 w 3825162"/>
              <a:gd name="connsiteY127" fmla="*/ 3523702 h 3798027"/>
              <a:gd name="connsiteX128" fmla="*/ 2460383 w 3825162"/>
              <a:gd name="connsiteY128" fmla="*/ 3426360 h 3798027"/>
              <a:gd name="connsiteX129" fmla="*/ 2363394 w 3825162"/>
              <a:gd name="connsiteY129" fmla="*/ 3461757 h 3798027"/>
              <a:gd name="connsiteX130" fmla="*/ 2239952 w 3825162"/>
              <a:gd name="connsiteY130" fmla="*/ 3594495 h 3798027"/>
              <a:gd name="connsiteX131" fmla="*/ 2204683 w 3825162"/>
              <a:gd name="connsiteY131" fmla="*/ 3798027 h 3798027"/>
              <a:gd name="connsiteX132" fmla="*/ 2169415 w 3825162"/>
              <a:gd name="connsiteY132" fmla="*/ 3789178 h 3798027"/>
              <a:gd name="connsiteX133" fmla="*/ 2160597 w 3825162"/>
              <a:gd name="connsiteY133" fmla="*/ 3665289 h 3798027"/>
              <a:gd name="connsiteX134" fmla="*/ 2151780 w 3825162"/>
              <a:gd name="connsiteY134" fmla="*/ 3567948 h 3798027"/>
              <a:gd name="connsiteX135" fmla="*/ 2125328 w 3825162"/>
              <a:gd name="connsiteY135" fmla="*/ 3532551 h 3798027"/>
              <a:gd name="connsiteX136" fmla="*/ 2125328 w 3825162"/>
              <a:gd name="connsiteY136" fmla="*/ 3523702 h 3798027"/>
              <a:gd name="connsiteX137" fmla="*/ 2125328 w 3825162"/>
              <a:gd name="connsiteY137" fmla="*/ 3514852 h 3798027"/>
              <a:gd name="connsiteX138" fmla="*/ 2125328 w 3825162"/>
              <a:gd name="connsiteY138" fmla="*/ 3506003 h 3798027"/>
              <a:gd name="connsiteX139" fmla="*/ 2090059 w 3825162"/>
              <a:gd name="connsiteY139" fmla="*/ 3479456 h 3798027"/>
              <a:gd name="connsiteX140" fmla="*/ 2054790 w 3825162"/>
              <a:gd name="connsiteY140" fmla="*/ 3479456 h 3798027"/>
              <a:gd name="connsiteX141" fmla="*/ 1966618 w 3825162"/>
              <a:gd name="connsiteY141" fmla="*/ 3497154 h 3798027"/>
              <a:gd name="connsiteX142" fmla="*/ 1940167 w 3825162"/>
              <a:gd name="connsiteY142" fmla="*/ 3497154 h 3798027"/>
              <a:gd name="connsiteX143" fmla="*/ 1922532 w 3825162"/>
              <a:gd name="connsiteY143" fmla="*/ 3532551 h 3798027"/>
              <a:gd name="connsiteX144" fmla="*/ 1887263 w 3825162"/>
              <a:gd name="connsiteY144" fmla="*/ 3532551 h 3798027"/>
              <a:gd name="connsiteX145" fmla="*/ 1869629 w 3825162"/>
              <a:gd name="connsiteY145" fmla="*/ 3532551 h 3798027"/>
              <a:gd name="connsiteX146" fmla="*/ 1834360 w 3825162"/>
              <a:gd name="connsiteY146" fmla="*/ 3514852 h 3798027"/>
              <a:gd name="connsiteX147" fmla="*/ 1790274 w 3825162"/>
              <a:gd name="connsiteY147" fmla="*/ 3541400 h 3798027"/>
              <a:gd name="connsiteX148" fmla="*/ 1781456 w 3825162"/>
              <a:gd name="connsiteY148" fmla="*/ 3550249 h 3798027"/>
              <a:gd name="connsiteX149" fmla="*/ 1772639 w 3825162"/>
              <a:gd name="connsiteY149" fmla="*/ 3576797 h 3798027"/>
              <a:gd name="connsiteX150" fmla="*/ 1763822 w 3825162"/>
              <a:gd name="connsiteY150" fmla="*/ 3647591 h 3798027"/>
              <a:gd name="connsiteX151" fmla="*/ 1693284 w 3825162"/>
              <a:gd name="connsiteY151" fmla="*/ 3736083 h 3798027"/>
              <a:gd name="connsiteX152" fmla="*/ 1666832 w 3825162"/>
              <a:gd name="connsiteY152" fmla="*/ 3736083 h 3798027"/>
              <a:gd name="connsiteX153" fmla="*/ 1622746 w 3825162"/>
              <a:gd name="connsiteY153" fmla="*/ 3727233 h 3798027"/>
              <a:gd name="connsiteX154" fmla="*/ 1622746 w 3825162"/>
              <a:gd name="connsiteY154" fmla="*/ 3656440 h 3798027"/>
              <a:gd name="connsiteX155" fmla="*/ 1631563 w 3825162"/>
              <a:gd name="connsiteY155" fmla="*/ 3629892 h 3798027"/>
              <a:gd name="connsiteX156" fmla="*/ 1649198 w 3825162"/>
              <a:gd name="connsiteY156" fmla="*/ 3576797 h 3798027"/>
              <a:gd name="connsiteX157" fmla="*/ 1649198 w 3825162"/>
              <a:gd name="connsiteY157" fmla="*/ 3461757 h 3798027"/>
              <a:gd name="connsiteX158" fmla="*/ 1622746 w 3825162"/>
              <a:gd name="connsiteY158" fmla="*/ 3444059 h 3798027"/>
              <a:gd name="connsiteX159" fmla="*/ 1587477 w 3825162"/>
              <a:gd name="connsiteY159" fmla="*/ 3426360 h 3798027"/>
              <a:gd name="connsiteX160" fmla="*/ 1508122 w 3825162"/>
              <a:gd name="connsiteY160" fmla="*/ 3417511 h 3798027"/>
              <a:gd name="connsiteX161" fmla="*/ 1490487 w 3825162"/>
              <a:gd name="connsiteY161" fmla="*/ 3399813 h 3798027"/>
              <a:gd name="connsiteX162" fmla="*/ 1464036 w 3825162"/>
              <a:gd name="connsiteY162" fmla="*/ 3382114 h 3798027"/>
              <a:gd name="connsiteX163" fmla="*/ 1428767 w 3825162"/>
              <a:gd name="connsiteY163" fmla="*/ 3373265 h 3798027"/>
              <a:gd name="connsiteX164" fmla="*/ 1393498 w 3825162"/>
              <a:gd name="connsiteY164" fmla="*/ 3364416 h 3798027"/>
              <a:gd name="connsiteX165" fmla="*/ 1358229 w 3825162"/>
              <a:gd name="connsiteY165" fmla="*/ 3346717 h 3798027"/>
              <a:gd name="connsiteX166" fmla="*/ 1340594 w 3825162"/>
              <a:gd name="connsiteY166" fmla="*/ 3346717 h 3798027"/>
              <a:gd name="connsiteX167" fmla="*/ 1305325 w 3825162"/>
              <a:gd name="connsiteY167" fmla="*/ 3346717 h 3798027"/>
              <a:gd name="connsiteX168" fmla="*/ 1252422 w 3825162"/>
              <a:gd name="connsiteY168" fmla="*/ 3373265 h 3798027"/>
              <a:gd name="connsiteX169" fmla="*/ 1234788 w 3825162"/>
              <a:gd name="connsiteY169" fmla="*/ 3390963 h 3798027"/>
              <a:gd name="connsiteX170" fmla="*/ 1199519 w 3825162"/>
              <a:gd name="connsiteY170" fmla="*/ 3417511 h 3798027"/>
              <a:gd name="connsiteX171" fmla="*/ 1137798 w 3825162"/>
              <a:gd name="connsiteY171" fmla="*/ 3470606 h 3798027"/>
              <a:gd name="connsiteX172" fmla="*/ 1067260 w 3825162"/>
              <a:gd name="connsiteY172" fmla="*/ 3417511 h 3798027"/>
              <a:gd name="connsiteX173" fmla="*/ 1049626 w 3825162"/>
              <a:gd name="connsiteY173" fmla="*/ 3399813 h 3798027"/>
              <a:gd name="connsiteX174" fmla="*/ 1005539 w 3825162"/>
              <a:gd name="connsiteY174" fmla="*/ 3373265 h 3798027"/>
              <a:gd name="connsiteX175" fmla="*/ 952636 w 3825162"/>
              <a:gd name="connsiteY175" fmla="*/ 3417511 h 3798027"/>
              <a:gd name="connsiteX176" fmla="*/ 961453 w 3825162"/>
              <a:gd name="connsiteY176" fmla="*/ 3452908 h 3798027"/>
              <a:gd name="connsiteX177" fmla="*/ 961453 w 3825162"/>
              <a:gd name="connsiteY177" fmla="*/ 3461757 h 3798027"/>
              <a:gd name="connsiteX178" fmla="*/ 926184 w 3825162"/>
              <a:gd name="connsiteY178" fmla="*/ 3514852 h 3798027"/>
              <a:gd name="connsiteX179" fmla="*/ 908550 w 3825162"/>
              <a:gd name="connsiteY179" fmla="*/ 3532551 h 3798027"/>
              <a:gd name="connsiteX180" fmla="*/ 846829 w 3825162"/>
              <a:gd name="connsiteY180" fmla="*/ 3523702 h 3798027"/>
              <a:gd name="connsiteX181" fmla="*/ 864464 w 3825162"/>
              <a:gd name="connsiteY181" fmla="*/ 3417511 h 3798027"/>
              <a:gd name="connsiteX182" fmla="*/ 908550 w 3825162"/>
              <a:gd name="connsiteY182" fmla="*/ 3346717 h 3798027"/>
              <a:gd name="connsiteX183" fmla="*/ 970270 w 3825162"/>
              <a:gd name="connsiteY183" fmla="*/ 3293622 h 3798027"/>
              <a:gd name="connsiteX184" fmla="*/ 1023174 w 3825162"/>
              <a:gd name="connsiteY184" fmla="*/ 3152035 h 3798027"/>
              <a:gd name="connsiteX185" fmla="*/ 1014357 w 3825162"/>
              <a:gd name="connsiteY185" fmla="*/ 3125487 h 3798027"/>
              <a:gd name="connsiteX186" fmla="*/ 996722 w 3825162"/>
              <a:gd name="connsiteY186" fmla="*/ 3107789 h 3798027"/>
              <a:gd name="connsiteX187" fmla="*/ 970270 w 3825162"/>
              <a:gd name="connsiteY187" fmla="*/ 3081241 h 3798027"/>
              <a:gd name="connsiteX188" fmla="*/ 838012 w 3825162"/>
              <a:gd name="connsiteY188" fmla="*/ 3036995 h 3798027"/>
              <a:gd name="connsiteX189" fmla="*/ 714571 w 3825162"/>
              <a:gd name="connsiteY189" fmla="*/ 3134336 h 3798027"/>
              <a:gd name="connsiteX190" fmla="*/ 705753 w 3825162"/>
              <a:gd name="connsiteY190" fmla="*/ 3152035 h 3798027"/>
              <a:gd name="connsiteX191" fmla="*/ 696936 w 3825162"/>
              <a:gd name="connsiteY191" fmla="*/ 3169733 h 3798027"/>
              <a:gd name="connsiteX192" fmla="*/ 688119 w 3825162"/>
              <a:gd name="connsiteY192" fmla="*/ 3187432 h 3798027"/>
              <a:gd name="connsiteX193" fmla="*/ 679302 w 3825162"/>
              <a:gd name="connsiteY193" fmla="*/ 3196281 h 3798027"/>
              <a:gd name="connsiteX194" fmla="*/ 644033 w 3825162"/>
              <a:gd name="connsiteY194" fmla="*/ 3213979 h 3798027"/>
              <a:gd name="connsiteX195" fmla="*/ 608764 w 3825162"/>
              <a:gd name="connsiteY195" fmla="*/ 3240527 h 3798027"/>
              <a:gd name="connsiteX196" fmla="*/ 591129 w 3825162"/>
              <a:gd name="connsiteY196" fmla="*/ 3258225 h 3798027"/>
              <a:gd name="connsiteX197" fmla="*/ 547043 w 3825162"/>
              <a:gd name="connsiteY197" fmla="*/ 3249376 h 3798027"/>
              <a:gd name="connsiteX198" fmla="*/ 582312 w 3825162"/>
              <a:gd name="connsiteY198" fmla="*/ 3213979 h 3798027"/>
              <a:gd name="connsiteX199" fmla="*/ 591129 w 3825162"/>
              <a:gd name="connsiteY199" fmla="*/ 3160884 h 3798027"/>
              <a:gd name="connsiteX200" fmla="*/ 599946 w 3825162"/>
              <a:gd name="connsiteY200" fmla="*/ 3107789 h 3798027"/>
              <a:gd name="connsiteX201" fmla="*/ 608764 w 3825162"/>
              <a:gd name="connsiteY201" fmla="*/ 3098939 h 3798027"/>
              <a:gd name="connsiteX202" fmla="*/ 652850 w 3825162"/>
              <a:gd name="connsiteY202" fmla="*/ 3090090 h 3798027"/>
              <a:gd name="connsiteX203" fmla="*/ 696936 w 3825162"/>
              <a:gd name="connsiteY203" fmla="*/ 3081241 h 3798027"/>
              <a:gd name="connsiteX204" fmla="*/ 723388 w 3825162"/>
              <a:gd name="connsiteY204" fmla="*/ 3054693 h 3798027"/>
              <a:gd name="connsiteX205" fmla="*/ 741022 w 3825162"/>
              <a:gd name="connsiteY205" fmla="*/ 3036995 h 3798027"/>
              <a:gd name="connsiteX206" fmla="*/ 758657 w 3825162"/>
              <a:gd name="connsiteY206" fmla="*/ 3010447 h 3798027"/>
              <a:gd name="connsiteX207" fmla="*/ 767474 w 3825162"/>
              <a:gd name="connsiteY207" fmla="*/ 2992749 h 3798027"/>
              <a:gd name="connsiteX208" fmla="*/ 776291 w 3825162"/>
              <a:gd name="connsiteY208" fmla="*/ 2975050 h 3798027"/>
              <a:gd name="connsiteX209" fmla="*/ 793926 w 3825162"/>
              <a:gd name="connsiteY209" fmla="*/ 2948503 h 3798027"/>
              <a:gd name="connsiteX210" fmla="*/ 802743 w 3825162"/>
              <a:gd name="connsiteY210" fmla="*/ 2930804 h 3798027"/>
              <a:gd name="connsiteX211" fmla="*/ 802743 w 3825162"/>
              <a:gd name="connsiteY211" fmla="*/ 2877709 h 3798027"/>
              <a:gd name="connsiteX212" fmla="*/ 749839 w 3825162"/>
              <a:gd name="connsiteY212" fmla="*/ 2780368 h 3798027"/>
              <a:gd name="connsiteX213" fmla="*/ 688119 w 3825162"/>
              <a:gd name="connsiteY213" fmla="*/ 2798066 h 3798027"/>
              <a:gd name="connsiteX214" fmla="*/ 582312 w 3825162"/>
              <a:gd name="connsiteY214" fmla="*/ 2798066 h 3798027"/>
              <a:gd name="connsiteX215" fmla="*/ 608764 w 3825162"/>
              <a:gd name="connsiteY215" fmla="*/ 2700725 h 3798027"/>
              <a:gd name="connsiteX216" fmla="*/ 617581 w 3825162"/>
              <a:gd name="connsiteY216" fmla="*/ 2576836 h 3798027"/>
              <a:gd name="connsiteX217" fmla="*/ 573495 w 3825162"/>
              <a:gd name="connsiteY217" fmla="*/ 2541439 h 3798027"/>
              <a:gd name="connsiteX218" fmla="*/ 538226 w 3825162"/>
              <a:gd name="connsiteY218" fmla="*/ 2559137 h 3798027"/>
              <a:gd name="connsiteX219" fmla="*/ 529409 w 3825162"/>
              <a:gd name="connsiteY219" fmla="*/ 2567987 h 3798027"/>
              <a:gd name="connsiteX220" fmla="*/ 511774 w 3825162"/>
              <a:gd name="connsiteY220" fmla="*/ 2567987 h 3798027"/>
              <a:gd name="connsiteX221" fmla="*/ 494140 w 3825162"/>
              <a:gd name="connsiteY221" fmla="*/ 2585685 h 3798027"/>
              <a:gd name="connsiteX222" fmla="*/ 485322 w 3825162"/>
              <a:gd name="connsiteY222" fmla="*/ 2585685 h 3798027"/>
              <a:gd name="connsiteX223" fmla="*/ 476505 w 3825162"/>
              <a:gd name="connsiteY223" fmla="*/ 2585685 h 3798027"/>
              <a:gd name="connsiteX224" fmla="*/ 458871 w 3825162"/>
              <a:gd name="connsiteY224" fmla="*/ 2567987 h 3798027"/>
              <a:gd name="connsiteX225" fmla="*/ 450053 w 3825162"/>
              <a:gd name="connsiteY225" fmla="*/ 2567987 h 3798027"/>
              <a:gd name="connsiteX226" fmla="*/ 423602 w 3825162"/>
              <a:gd name="connsiteY226" fmla="*/ 2576836 h 3798027"/>
              <a:gd name="connsiteX227" fmla="*/ 397150 w 3825162"/>
              <a:gd name="connsiteY227" fmla="*/ 2585685 h 3798027"/>
              <a:gd name="connsiteX228" fmla="*/ 379516 w 3825162"/>
              <a:gd name="connsiteY228" fmla="*/ 2594534 h 3798027"/>
              <a:gd name="connsiteX229" fmla="*/ 353064 w 3825162"/>
              <a:gd name="connsiteY229" fmla="*/ 2603384 h 3798027"/>
              <a:gd name="connsiteX230" fmla="*/ 308978 w 3825162"/>
              <a:gd name="connsiteY230" fmla="*/ 2629931 h 3798027"/>
              <a:gd name="connsiteX231" fmla="*/ 220805 w 3825162"/>
              <a:gd name="connsiteY231" fmla="*/ 2665328 h 3798027"/>
              <a:gd name="connsiteX232" fmla="*/ 211988 w 3825162"/>
              <a:gd name="connsiteY232" fmla="*/ 2674177 h 3798027"/>
              <a:gd name="connsiteX233" fmla="*/ 194354 w 3825162"/>
              <a:gd name="connsiteY233" fmla="*/ 2683026 h 3798027"/>
              <a:gd name="connsiteX234" fmla="*/ 159085 w 3825162"/>
              <a:gd name="connsiteY234" fmla="*/ 2736122 h 3798027"/>
              <a:gd name="connsiteX235" fmla="*/ 374 w 3825162"/>
              <a:gd name="connsiteY235" fmla="*/ 2753820 h 3798027"/>
              <a:gd name="connsiteX236" fmla="*/ 70912 w 3825162"/>
              <a:gd name="connsiteY236" fmla="*/ 2691876 h 3798027"/>
              <a:gd name="connsiteX237" fmla="*/ 114998 w 3825162"/>
              <a:gd name="connsiteY237" fmla="*/ 2683026 h 3798027"/>
              <a:gd name="connsiteX238" fmla="*/ 141450 w 3825162"/>
              <a:gd name="connsiteY238" fmla="*/ 2674177 h 3798027"/>
              <a:gd name="connsiteX239" fmla="*/ 167902 w 3825162"/>
              <a:gd name="connsiteY239" fmla="*/ 2665328 h 3798027"/>
              <a:gd name="connsiteX240" fmla="*/ 194354 w 3825162"/>
              <a:gd name="connsiteY240" fmla="*/ 2638780 h 3798027"/>
              <a:gd name="connsiteX241" fmla="*/ 211988 w 3825162"/>
              <a:gd name="connsiteY241" fmla="*/ 2638780 h 3798027"/>
              <a:gd name="connsiteX242" fmla="*/ 220805 w 3825162"/>
              <a:gd name="connsiteY242" fmla="*/ 2629931 h 3798027"/>
              <a:gd name="connsiteX243" fmla="*/ 238440 w 3825162"/>
              <a:gd name="connsiteY243" fmla="*/ 2621082 h 3798027"/>
              <a:gd name="connsiteX244" fmla="*/ 256074 w 3825162"/>
              <a:gd name="connsiteY244" fmla="*/ 2612233 h 3798027"/>
              <a:gd name="connsiteX245" fmla="*/ 273709 w 3825162"/>
              <a:gd name="connsiteY245" fmla="*/ 2603384 h 3798027"/>
              <a:gd name="connsiteX246" fmla="*/ 300160 w 3825162"/>
              <a:gd name="connsiteY246" fmla="*/ 2576836 h 3798027"/>
              <a:gd name="connsiteX247" fmla="*/ 317795 w 3825162"/>
              <a:gd name="connsiteY247" fmla="*/ 2567987 h 3798027"/>
              <a:gd name="connsiteX248" fmla="*/ 335429 w 3825162"/>
              <a:gd name="connsiteY248" fmla="*/ 2550288 h 3798027"/>
              <a:gd name="connsiteX249" fmla="*/ 370698 w 3825162"/>
              <a:gd name="connsiteY249" fmla="*/ 2506042 h 3798027"/>
              <a:gd name="connsiteX250" fmla="*/ 379516 w 3825162"/>
              <a:gd name="connsiteY250" fmla="*/ 2497193 h 3798027"/>
              <a:gd name="connsiteX251" fmla="*/ 379516 w 3825162"/>
              <a:gd name="connsiteY251" fmla="*/ 2488344 h 3798027"/>
              <a:gd name="connsiteX252" fmla="*/ 388333 w 3825162"/>
              <a:gd name="connsiteY252" fmla="*/ 2470645 h 3798027"/>
              <a:gd name="connsiteX253" fmla="*/ 397150 w 3825162"/>
              <a:gd name="connsiteY253" fmla="*/ 2452947 h 3798027"/>
              <a:gd name="connsiteX254" fmla="*/ 388333 w 3825162"/>
              <a:gd name="connsiteY254" fmla="*/ 2435249 h 3798027"/>
              <a:gd name="connsiteX255" fmla="*/ 423602 w 3825162"/>
              <a:gd name="connsiteY255" fmla="*/ 2408701 h 3798027"/>
              <a:gd name="connsiteX256" fmla="*/ 441236 w 3825162"/>
              <a:gd name="connsiteY256" fmla="*/ 2320209 h 3798027"/>
              <a:gd name="connsiteX257" fmla="*/ 370698 w 3825162"/>
              <a:gd name="connsiteY257" fmla="*/ 2258264 h 3798027"/>
              <a:gd name="connsiteX258" fmla="*/ 361881 w 3825162"/>
              <a:gd name="connsiteY258" fmla="*/ 2249415 h 3798027"/>
              <a:gd name="connsiteX259" fmla="*/ 379516 w 3825162"/>
              <a:gd name="connsiteY259" fmla="*/ 2143225 h 3798027"/>
              <a:gd name="connsiteX260" fmla="*/ 450053 w 3825162"/>
              <a:gd name="connsiteY260" fmla="*/ 2037034 h 3798027"/>
              <a:gd name="connsiteX261" fmla="*/ 467688 w 3825162"/>
              <a:gd name="connsiteY261" fmla="*/ 2019336 h 3798027"/>
              <a:gd name="connsiteX262" fmla="*/ 502957 w 3825162"/>
              <a:gd name="connsiteY262" fmla="*/ 1992788 h 3798027"/>
              <a:gd name="connsiteX263" fmla="*/ 511774 w 3825162"/>
              <a:gd name="connsiteY263" fmla="*/ 1913145 h 3798027"/>
              <a:gd name="connsiteX264" fmla="*/ 502957 w 3825162"/>
              <a:gd name="connsiteY264" fmla="*/ 1833502 h 3798027"/>
              <a:gd name="connsiteX265" fmla="*/ 432419 w 3825162"/>
              <a:gd name="connsiteY265" fmla="*/ 1700764 h 3798027"/>
              <a:gd name="connsiteX266" fmla="*/ 317795 w 3825162"/>
              <a:gd name="connsiteY266" fmla="*/ 1479534 h 3798027"/>
              <a:gd name="connsiteX267" fmla="*/ 308978 w 3825162"/>
              <a:gd name="connsiteY267" fmla="*/ 1452986 h 3798027"/>
              <a:gd name="connsiteX268" fmla="*/ 300160 w 3825162"/>
              <a:gd name="connsiteY268" fmla="*/ 1435288 h 3798027"/>
              <a:gd name="connsiteX269" fmla="*/ 300160 w 3825162"/>
              <a:gd name="connsiteY269" fmla="*/ 1417589 h 3798027"/>
              <a:gd name="connsiteX270" fmla="*/ 282526 w 3825162"/>
              <a:gd name="connsiteY270" fmla="*/ 1408740 h 3798027"/>
              <a:gd name="connsiteX271" fmla="*/ 273709 w 3825162"/>
              <a:gd name="connsiteY271" fmla="*/ 1355645 h 3798027"/>
              <a:gd name="connsiteX272" fmla="*/ 344247 w 3825162"/>
              <a:gd name="connsiteY272" fmla="*/ 1355645 h 3798027"/>
              <a:gd name="connsiteX273" fmla="*/ 441236 w 3825162"/>
              <a:gd name="connsiteY273" fmla="*/ 1320248 h 3798027"/>
              <a:gd name="connsiteX274" fmla="*/ 450053 w 3825162"/>
              <a:gd name="connsiteY274" fmla="*/ 1311399 h 3798027"/>
              <a:gd name="connsiteX275" fmla="*/ 441236 w 3825162"/>
              <a:gd name="connsiteY275" fmla="*/ 1293700 h 3798027"/>
              <a:gd name="connsiteX276" fmla="*/ 450053 w 3825162"/>
              <a:gd name="connsiteY276" fmla="*/ 1284851 h 3798027"/>
              <a:gd name="connsiteX277" fmla="*/ 555860 w 3825162"/>
              <a:gd name="connsiteY277" fmla="*/ 1293700 h 3798027"/>
              <a:gd name="connsiteX278" fmla="*/ 555860 w 3825162"/>
              <a:gd name="connsiteY278" fmla="*/ 1178661 h 3798027"/>
              <a:gd name="connsiteX279" fmla="*/ 820377 w 3825162"/>
              <a:gd name="connsiteY279" fmla="*/ 868938 h 3798027"/>
              <a:gd name="connsiteX280" fmla="*/ 820377 w 3825162"/>
              <a:gd name="connsiteY280" fmla="*/ 851240 h 3798027"/>
              <a:gd name="connsiteX281" fmla="*/ 776291 w 3825162"/>
              <a:gd name="connsiteY281" fmla="*/ 815843 h 3798027"/>
              <a:gd name="connsiteX282" fmla="*/ 741022 w 3825162"/>
              <a:gd name="connsiteY282" fmla="*/ 780446 h 3798027"/>
              <a:gd name="connsiteX283" fmla="*/ 661667 w 3825162"/>
              <a:gd name="connsiteY283" fmla="*/ 718502 h 3798027"/>
              <a:gd name="connsiteX284" fmla="*/ 652850 w 3825162"/>
              <a:gd name="connsiteY284" fmla="*/ 700803 h 3798027"/>
              <a:gd name="connsiteX285" fmla="*/ 644033 w 3825162"/>
              <a:gd name="connsiteY285" fmla="*/ 691954 h 3798027"/>
              <a:gd name="connsiteX286" fmla="*/ 626398 w 3825162"/>
              <a:gd name="connsiteY286" fmla="*/ 674255 h 3798027"/>
              <a:gd name="connsiteX287" fmla="*/ 670484 w 3825162"/>
              <a:gd name="connsiteY287" fmla="*/ 638859 h 3798027"/>
              <a:gd name="connsiteX288" fmla="*/ 723388 w 3825162"/>
              <a:gd name="connsiteY288" fmla="*/ 647708 h 3798027"/>
              <a:gd name="connsiteX289" fmla="*/ 767474 w 3825162"/>
              <a:gd name="connsiteY289" fmla="*/ 683105 h 3798027"/>
              <a:gd name="connsiteX290" fmla="*/ 776291 w 3825162"/>
              <a:gd name="connsiteY290" fmla="*/ 691954 h 3798027"/>
              <a:gd name="connsiteX291" fmla="*/ 811560 w 3825162"/>
              <a:gd name="connsiteY291" fmla="*/ 709652 h 3798027"/>
              <a:gd name="connsiteX292" fmla="*/ 873281 w 3825162"/>
              <a:gd name="connsiteY292" fmla="*/ 753898 h 3798027"/>
              <a:gd name="connsiteX293" fmla="*/ 917367 w 3825162"/>
              <a:gd name="connsiteY293" fmla="*/ 736200 h 3798027"/>
              <a:gd name="connsiteX294" fmla="*/ 952636 w 3825162"/>
              <a:gd name="connsiteY294" fmla="*/ 700803 h 3798027"/>
              <a:gd name="connsiteX295" fmla="*/ 970270 w 3825162"/>
              <a:gd name="connsiteY295" fmla="*/ 700803 h 3798027"/>
              <a:gd name="connsiteX296" fmla="*/ 996722 w 3825162"/>
              <a:gd name="connsiteY296" fmla="*/ 674255 h 3798027"/>
              <a:gd name="connsiteX297" fmla="*/ 1014357 w 3825162"/>
              <a:gd name="connsiteY297" fmla="*/ 665406 h 3798027"/>
              <a:gd name="connsiteX298" fmla="*/ 1040808 w 3825162"/>
              <a:gd name="connsiteY298" fmla="*/ 638859 h 3798027"/>
              <a:gd name="connsiteX299" fmla="*/ 1049626 w 3825162"/>
              <a:gd name="connsiteY299" fmla="*/ 621160 h 3798027"/>
              <a:gd name="connsiteX300" fmla="*/ 1031991 w 3825162"/>
              <a:gd name="connsiteY300" fmla="*/ 594613 h 3798027"/>
              <a:gd name="connsiteX301" fmla="*/ 1014357 w 3825162"/>
              <a:gd name="connsiteY301" fmla="*/ 550366 h 3798027"/>
              <a:gd name="connsiteX302" fmla="*/ 1005539 w 3825162"/>
              <a:gd name="connsiteY302" fmla="*/ 514970 h 3798027"/>
              <a:gd name="connsiteX303" fmla="*/ 996722 w 3825162"/>
              <a:gd name="connsiteY303" fmla="*/ 488422 h 3798027"/>
              <a:gd name="connsiteX304" fmla="*/ 996722 w 3825162"/>
              <a:gd name="connsiteY304" fmla="*/ 426477 h 3798027"/>
              <a:gd name="connsiteX305" fmla="*/ 1120163 w 3825162"/>
              <a:gd name="connsiteY305" fmla="*/ 444176 h 3798027"/>
              <a:gd name="connsiteX306" fmla="*/ 1234788 w 3825162"/>
              <a:gd name="connsiteY306" fmla="*/ 470724 h 3798027"/>
              <a:gd name="connsiteX307" fmla="*/ 1261239 w 3825162"/>
              <a:gd name="connsiteY307" fmla="*/ 479573 h 3798027"/>
              <a:gd name="connsiteX308" fmla="*/ 1287691 w 3825162"/>
              <a:gd name="connsiteY308" fmla="*/ 488422 h 3798027"/>
              <a:gd name="connsiteX309" fmla="*/ 1367046 w 3825162"/>
              <a:gd name="connsiteY309" fmla="*/ 461874 h 3798027"/>
              <a:gd name="connsiteX310" fmla="*/ 1437584 w 3825162"/>
              <a:gd name="connsiteY310" fmla="*/ 311438 h 3798027"/>
              <a:gd name="connsiteX311" fmla="*/ 1419950 w 3825162"/>
              <a:gd name="connsiteY311" fmla="*/ 276041 h 3798027"/>
              <a:gd name="connsiteX312" fmla="*/ 1402315 w 3825162"/>
              <a:gd name="connsiteY312" fmla="*/ 214096 h 3798027"/>
              <a:gd name="connsiteX313" fmla="*/ 1393498 w 3825162"/>
              <a:gd name="connsiteY313" fmla="*/ 178700 h 3798027"/>
              <a:gd name="connsiteX314" fmla="*/ 1367046 w 3825162"/>
              <a:gd name="connsiteY314" fmla="*/ 107906 h 3798027"/>
              <a:gd name="connsiteX315" fmla="*/ 1322960 w 3825162"/>
              <a:gd name="connsiteY315" fmla="*/ 1715 h 3798027"/>
              <a:gd name="connsiteX316" fmla="*/ 1331777 w 3825162"/>
              <a:gd name="connsiteY316" fmla="*/ 10564 h 3798027"/>
              <a:gd name="connsiteX317" fmla="*/ 1402315 w 3825162"/>
              <a:gd name="connsiteY317" fmla="*/ 116755 h 3798027"/>
              <a:gd name="connsiteX318" fmla="*/ 1481670 w 3825162"/>
              <a:gd name="connsiteY318" fmla="*/ 231795 h 3798027"/>
              <a:gd name="connsiteX319" fmla="*/ 1508122 w 3825162"/>
              <a:gd name="connsiteY319" fmla="*/ 302589 h 3798027"/>
              <a:gd name="connsiteX320" fmla="*/ 1658015 w 3825162"/>
              <a:gd name="connsiteY320" fmla="*/ 355684 h 3798027"/>
              <a:gd name="connsiteX321" fmla="*/ 1684467 w 3825162"/>
              <a:gd name="connsiteY321" fmla="*/ 311438 h 3798027"/>
              <a:gd name="connsiteX322" fmla="*/ 1702101 w 3825162"/>
              <a:gd name="connsiteY322" fmla="*/ 284890 h 3798027"/>
              <a:gd name="connsiteX323" fmla="*/ 1807908 w 3825162"/>
              <a:gd name="connsiteY323" fmla="*/ 249493 h 3798027"/>
              <a:gd name="connsiteX324" fmla="*/ 1843177 w 3825162"/>
              <a:gd name="connsiteY324" fmla="*/ 311438 h 3798027"/>
              <a:gd name="connsiteX325" fmla="*/ 1966618 w 3825162"/>
              <a:gd name="connsiteY325" fmla="*/ 311438 h 3798027"/>
              <a:gd name="connsiteX326" fmla="*/ 2116511 w 3825162"/>
              <a:gd name="connsiteY326" fmla="*/ 311438 h 3798027"/>
              <a:gd name="connsiteX327" fmla="*/ 2266404 w 3825162"/>
              <a:gd name="connsiteY327" fmla="*/ 311438 h 3798027"/>
              <a:gd name="connsiteX328" fmla="*/ 2319307 w 3825162"/>
              <a:gd name="connsiteY328" fmla="*/ 196398 h 3798027"/>
              <a:gd name="connsiteX329" fmla="*/ 2336942 w 3825162"/>
              <a:gd name="connsiteY329" fmla="*/ 161001 h 3798027"/>
              <a:gd name="connsiteX330" fmla="*/ 2336942 w 3825162"/>
              <a:gd name="connsiteY330" fmla="*/ 152152 h 3798027"/>
              <a:gd name="connsiteX331" fmla="*/ 2319307 w 3825162"/>
              <a:gd name="connsiteY331" fmla="*/ 37112 h 3798027"/>
              <a:gd name="connsiteX332" fmla="*/ 2319307 w 3825162"/>
              <a:gd name="connsiteY332" fmla="*/ 1715 h 3798027"/>
              <a:gd name="connsiteX333" fmla="*/ 2337355 w 3825162"/>
              <a:gd name="connsiteY333" fmla="*/ 1301 h 3798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Lst>
            <a:rect l="l" t="t" r="r" b="b"/>
            <a:pathLst>
              <a:path w="3825162" h="3798027">
                <a:moveTo>
                  <a:pt x="2337355" y="1301"/>
                </a:moveTo>
                <a:cubicBezTo>
                  <a:pt x="2353474" y="6693"/>
                  <a:pt x="2363394" y="28263"/>
                  <a:pt x="2363394" y="54811"/>
                </a:cubicBezTo>
                <a:cubicBezTo>
                  <a:pt x="2363394" y="90208"/>
                  <a:pt x="2354577" y="196398"/>
                  <a:pt x="2372211" y="196398"/>
                </a:cubicBezTo>
                <a:cubicBezTo>
                  <a:pt x="2381028" y="196398"/>
                  <a:pt x="2398663" y="231795"/>
                  <a:pt x="2398663" y="276041"/>
                </a:cubicBezTo>
                <a:cubicBezTo>
                  <a:pt x="2398663" y="320287"/>
                  <a:pt x="2460383" y="355684"/>
                  <a:pt x="2460383" y="364533"/>
                </a:cubicBezTo>
                <a:cubicBezTo>
                  <a:pt x="2460383" y="364533"/>
                  <a:pt x="2469201" y="373382"/>
                  <a:pt x="2478018" y="373382"/>
                </a:cubicBezTo>
                <a:cubicBezTo>
                  <a:pt x="2495652" y="373382"/>
                  <a:pt x="2522104" y="399930"/>
                  <a:pt x="2539739" y="435327"/>
                </a:cubicBezTo>
                <a:cubicBezTo>
                  <a:pt x="2539739" y="435327"/>
                  <a:pt x="2539739" y="435327"/>
                  <a:pt x="2583825" y="435327"/>
                </a:cubicBezTo>
                <a:cubicBezTo>
                  <a:pt x="2627911" y="435327"/>
                  <a:pt x="2663180" y="426477"/>
                  <a:pt x="2689631" y="426477"/>
                </a:cubicBezTo>
                <a:cubicBezTo>
                  <a:pt x="2751352" y="426477"/>
                  <a:pt x="2751352" y="426477"/>
                  <a:pt x="2751352" y="426477"/>
                </a:cubicBezTo>
                <a:cubicBezTo>
                  <a:pt x="2742535" y="497271"/>
                  <a:pt x="2742535" y="559216"/>
                  <a:pt x="2751352" y="559216"/>
                </a:cubicBezTo>
                <a:cubicBezTo>
                  <a:pt x="2751352" y="559216"/>
                  <a:pt x="2768987" y="568065"/>
                  <a:pt x="2777804" y="568065"/>
                </a:cubicBezTo>
                <a:cubicBezTo>
                  <a:pt x="2786621" y="576914"/>
                  <a:pt x="2865976" y="568065"/>
                  <a:pt x="2883611" y="541517"/>
                </a:cubicBezTo>
                <a:cubicBezTo>
                  <a:pt x="2901245" y="506120"/>
                  <a:pt x="2936514" y="399930"/>
                  <a:pt x="2945331" y="399930"/>
                </a:cubicBezTo>
                <a:cubicBezTo>
                  <a:pt x="2954149" y="399930"/>
                  <a:pt x="2962966" y="435327"/>
                  <a:pt x="2962966" y="461874"/>
                </a:cubicBezTo>
                <a:cubicBezTo>
                  <a:pt x="2962966" y="497271"/>
                  <a:pt x="2954149" y="541517"/>
                  <a:pt x="2936514" y="559216"/>
                </a:cubicBezTo>
                <a:cubicBezTo>
                  <a:pt x="2927697" y="576914"/>
                  <a:pt x="2927697" y="656557"/>
                  <a:pt x="2936514" y="674255"/>
                </a:cubicBezTo>
                <a:cubicBezTo>
                  <a:pt x="2954149" y="691954"/>
                  <a:pt x="3042321" y="700803"/>
                  <a:pt x="3042321" y="700803"/>
                </a:cubicBezTo>
                <a:cubicBezTo>
                  <a:pt x="3042321" y="691954"/>
                  <a:pt x="3051138" y="691954"/>
                  <a:pt x="3068773" y="691954"/>
                </a:cubicBezTo>
                <a:cubicBezTo>
                  <a:pt x="3077590" y="691954"/>
                  <a:pt x="3104042" y="700803"/>
                  <a:pt x="3112859" y="709652"/>
                </a:cubicBezTo>
                <a:cubicBezTo>
                  <a:pt x="3130493" y="727351"/>
                  <a:pt x="3139311" y="762748"/>
                  <a:pt x="3139311" y="789295"/>
                </a:cubicBezTo>
                <a:cubicBezTo>
                  <a:pt x="3139311" y="824692"/>
                  <a:pt x="3139311" y="851240"/>
                  <a:pt x="3148128" y="851240"/>
                </a:cubicBezTo>
                <a:cubicBezTo>
                  <a:pt x="3148128" y="851240"/>
                  <a:pt x="3165762" y="851240"/>
                  <a:pt x="3165762" y="860089"/>
                </a:cubicBezTo>
                <a:cubicBezTo>
                  <a:pt x="3174579" y="868938"/>
                  <a:pt x="3209849" y="913184"/>
                  <a:pt x="3218666" y="913184"/>
                </a:cubicBezTo>
                <a:cubicBezTo>
                  <a:pt x="3227483" y="913184"/>
                  <a:pt x="3236300" y="913184"/>
                  <a:pt x="3236300" y="922033"/>
                </a:cubicBezTo>
                <a:cubicBezTo>
                  <a:pt x="3236300" y="922033"/>
                  <a:pt x="3245117" y="930883"/>
                  <a:pt x="3262752" y="930883"/>
                </a:cubicBezTo>
                <a:cubicBezTo>
                  <a:pt x="3280386" y="930883"/>
                  <a:pt x="3298021" y="922033"/>
                  <a:pt x="3306838" y="922033"/>
                </a:cubicBezTo>
                <a:cubicBezTo>
                  <a:pt x="3306838" y="913184"/>
                  <a:pt x="3359741" y="895486"/>
                  <a:pt x="3359741" y="886637"/>
                </a:cubicBezTo>
                <a:cubicBezTo>
                  <a:pt x="3359741" y="886637"/>
                  <a:pt x="3359741" y="877787"/>
                  <a:pt x="3368559" y="877787"/>
                </a:cubicBezTo>
                <a:cubicBezTo>
                  <a:pt x="3368559" y="877787"/>
                  <a:pt x="3377376" y="868938"/>
                  <a:pt x="3386193" y="860089"/>
                </a:cubicBezTo>
                <a:cubicBezTo>
                  <a:pt x="3386193" y="851240"/>
                  <a:pt x="3403828" y="851240"/>
                  <a:pt x="3421462" y="851240"/>
                </a:cubicBezTo>
                <a:cubicBezTo>
                  <a:pt x="3439097" y="851240"/>
                  <a:pt x="3456731" y="833541"/>
                  <a:pt x="3465548" y="824692"/>
                </a:cubicBezTo>
                <a:cubicBezTo>
                  <a:pt x="3474366" y="806994"/>
                  <a:pt x="3518452" y="798144"/>
                  <a:pt x="3518452" y="789295"/>
                </a:cubicBezTo>
                <a:cubicBezTo>
                  <a:pt x="3518452" y="789295"/>
                  <a:pt x="3527269" y="780446"/>
                  <a:pt x="3544903" y="780446"/>
                </a:cubicBezTo>
                <a:cubicBezTo>
                  <a:pt x="3562538" y="780446"/>
                  <a:pt x="3650710" y="700803"/>
                  <a:pt x="3659528" y="700803"/>
                </a:cubicBezTo>
                <a:cubicBezTo>
                  <a:pt x="3668345" y="700803"/>
                  <a:pt x="3685979" y="700803"/>
                  <a:pt x="3694797" y="691954"/>
                </a:cubicBezTo>
                <a:cubicBezTo>
                  <a:pt x="3703614" y="683105"/>
                  <a:pt x="3730065" y="638859"/>
                  <a:pt x="3738883" y="638859"/>
                </a:cubicBezTo>
                <a:cubicBezTo>
                  <a:pt x="3747700" y="638859"/>
                  <a:pt x="3756517" y="638859"/>
                  <a:pt x="3756517" y="630009"/>
                </a:cubicBezTo>
                <a:cubicBezTo>
                  <a:pt x="3756517" y="630009"/>
                  <a:pt x="3765334" y="612311"/>
                  <a:pt x="3774152" y="612311"/>
                </a:cubicBezTo>
                <a:cubicBezTo>
                  <a:pt x="3782969" y="612311"/>
                  <a:pt x="3791786" y="603462"/>
                  <a:pt x="3791786" y="603462"/>
                </a:cubicBezTo>
                <a:cubicBezTo>
                  <a:pt x="3800603" y="594613"/>
                  <a:pt x="3809421" y="594613"/>
                  <a:pt x="3818238" y="594613"/>
                </a:cubicBezTo>
                <a:lnTo>
                  <a:pt x="3822579" y="593028"/>
                </a:lnTo>
                <a:lnTo>
                  <a:pt x="3825162" y="596483"/>
                </a:lnTo>
                <a:lnTo>
                  <a:pt x="3800603" y="612311"/>
                </a:lnTo>
                <a:cubicBezTo>
                  <a:pt x="3756517" y="638859"/>
                  <a:pt x="3721248" y="718502"/>
                  <a:pt x="3712431" y="718502"/>
                </a:cubicBezTo>
                <a:cubicBezTo>
                  <a:pt x="3703614" y="718502"/>
                  <a:pt x="3685979" y="727351"/>
                  <a:pt x="3677162" y="736200"/>
                </a:cubicBezTo>
                <a:cubicBezTo>
                  <a:pt x="3668345" y="745049"/>
                  <a:pt x="3650710" y="762748"/>
                  <a:pt x="3633076" y="780446"/>
                </a:cubicBezTo>
                <a:cubicBezTo>
                  <a:pt x="3615441" y="798144"/>
                  <a:pt x="3474366" y="851240"/>
                  <a:pt x="3474366" y="860089"/>
                </a:cubicBezTo>
                <a:cubicBezTo>
                  <a:pt x="3474366" y="868938"/>
                  <a:pt x="3465548" y="877787"/>
                  <a:pt x="3456731" y="877787"/>
                </a:cubicBezTo>
                <a:cubicBezTo>
                  <a:pt x="3447914" y="877787"/>
                  <a:pt x="3421462" y="886637"/>
                  <a:pt x="3403828" y="895486"/>
                </a:cubicBezTo>
                <a:cubicBezTo>
                  <a:pt x="3377376" y="904335"/>
                  <a:pt x="3377376" y="1081319"/>
                  <a:pt x="3395010" y="1107867"/>
                </a:cubicBezTo>
                <a:cubicBezTo>
                  <a:pt x="3412645" y="1143264"/>
                  <a:pt x="3465548" y="1231756"/>
                  <a:pt x="3509635" y="1231756"/>
                </a:cubicBezTo>
                <a:cubicBezTo>
                  <a:pt x="3562538" y="1231756"/>
                  <a:pt x="3606624" y="1214057"/>
                  <a:pt x="3615441" y="1205208"/>
                </a:cubicBezTo>
                <a:cubicBezTo>
                  <a:pt x="3624259" y="1187510"/>
                  <a:pt x="3694797" y="1178661"/>
                  <a:pt x="3694797" y="1169811"/>
                </a:cubicBezTo>
                <a:cubicBezTo>
                  <a:pt x="3694797" y="1169811"/>
                  <a:pt x="3703614" y="1169811"/>
                  <a:pt x="3721248" y="1169811"/>
                </a:cubicBezTo>
                <a:cubicBezTo>
                  <a:pt x="3738883" y="1178661"/>
                  <a:pt x="3791786" y="1187510"/>
                  <a:pt x="3791786" y="1187510"/>
                </a:cubicBezTo>
                <a:cubicBezTo>
                  <a:pt x="3791786" y="1196359"/>
                  <a:pt x="3782969" y="1196359"/>
                  <a:pt x="3774152" y="1196359"/>
                </a:cubicBezTo>
                <a:cubicBezTo>
                  <a:pt x="3765334" y="1196359"/>
                  <a:pt x="3738883" y="1205208"/>
                  <a:pt x="3721248" y="1222907"/>
                </a:cubicBezTo>
                <a:cubicBezTo>
                  <a:pt x="3703614" y="1231756"/>
                  <a:pt x="3615441" y="1258303"/>
                  <a:pt x="3597807" y="1258303"/>
                </a:cubicBezTo>
                <a:cubicBezTo>
                  <a:pt x="3580172" y="1258303"/>
                  <a:pt x="3562538" y="1267153"/>
                  <a:pt x="3562538" y="1267153"/>
                </a:cubicBezTo>
                <a:cubicBezTo>
                  <a:pt x="3562538" y="1276002"/>
                  <a:pt x="3553721" y="1284851"/>
                  <a:pt x="3544903" y="1293700"/>
                </a:cubicBezTo>
                <a:cubicBezTo>
                  <a:pt x="3527269" y="1302550"/>
                  <a:pt x="3500817" y="1329097"/>
                  <a:pt x="3500817" y="1337946"/>
                </a:cubicBezTo>
                <a:cubicBezTo>
                  <a:pt x="3500817" y="1346796"/>
                  <a:pt x="3500817" y="1355645"/>
                  <a:pt x="3492000" y="1355645"/>
                </a:cubicBezTo>
                <a:cubicBezTo>
                  <a:pt x="3492000" y="1355645"/>
                  <a:pt x="3474366" y="1364494"/>
                  <a:pt x="3474366" y="1382192"/>
                </a:cubicBezTo>
                <a:cubicBezTo>
                  <a:pt x="3474366" y="1391042"/>
                  <a:pt x="3474366" y="1399891"/>
                  <a:pt x="3483183" y="1399891"/>
                </a:cubicBezTo>
                <a:cubicBezTo>
                  <a:pt x="3483183" y="1399891"/>
                  <a:pt x="3483183" y="1417589"/>
                  <a:pt x="3483183" y="1426438"/>
                </a:cubicBezTo>
                <a:cubicBezTo>
                  <a:pt x="3483183" y="1444137"/>
                  <a:pt x="3492000" y="1452986"/>
                  <a:pt x="3492000" y="1452986"/>
                </a:cubicBezTo>
                <a:cubicBezTo>
                  <a:pt x="3500817" y="1452986"/>
                  <a:pt x="3509635" y="1461835"/>
                  <a:pt x="3509635" y="1470685"/>
                </a:cubicBezTo>
                <a:cubicBezTo>
                  <a:pt x="3518452" y="1479534"/>
                  <a:pt x="3518452" y="1497232"/>
                  <a:pt x="3527269" y="1497232"/>
                </a:cubicBezTo>
                <a:cubicBezTo>
                  <a:pt x="3527269" y="1497232"/>
                  <a:pt x="3536086" y="1506081"/>
                  <a:pt x="3536086" y="1506081"/>
                </a:cubicBezTo>
                <a:cubicBezTo>
                  <a:pt x="3536086" y="1514931"/>
                  <a:pt x="3553721" y="1523780"/>
                  <a:pt x="3580172" y="1532629"/>
                </a:cubicBezTo>
                <a:cubicBezTo>
                  <a:pt x="3606624" y="1541478"/>
                  <a:pt x="3641893" y="1576875"/>
                  <a:pt x="3641893" y="1585724"/>
                </a:cubicBezTo>
                <a:cubicBezTo>
                  <a:pt x="3641893" y="1603423"/>
                  <a:pt x="3668345" y="1629970"/>
                  <a:pt x="3668345" y="1629970"/>
                </a:cubicBezTo>
                <a:cubicBezTo>
                  <a:pt x="3677162" y="1629970"/>
                  <a:pt x="3677162" y="1638820"/>
                  <a:pt x="3677162" y="1647669"/>
                </a:cubicBezTo>
                <a:cubicBezTo>
                  <a:pt x="3677162" y="1665367"/>
                  <a:pt x="3694797" y="1683066"/>
                  <a:pt x="3712431" y="1700764"/>
                </a:cubicBezTo>
                <a:cubicBezTo>
                  <a:pt x="3738883" y="1718462"/>
                  <a:pt x="3756517" y="1806955"/>
                  <a:pt x="3747700" y="1806955"/>
                </a:cubicBezTo>
                <a:cubicBezTo>
                  <a:pt x="3756517" y="1806955"/>
                  <a:pt x="3738883" y="1815804"/>
                  <a:pt x="3712431" y="1806955"/>
                </a:cubicBezTo>
                <a:cubicBezTo>
                  <a:pt x="3712431" y="1806955"/>
                  <a:pt x="3712431" y="1806955"/>
                  <a:pt x="3694797" y="1806955"/>
                </a:cubicBezTo>
                <a:cubicBezTo>
                  <a:pt x="3659528" y="1806955"/>
                  <a:pt x="3659528" y="1806955"/>
                  <a:pt x="3659528" y="1806955"/>
                </a:cubicBezTo>
                <a:cubicBezTo>
                  <a:pt x="3624259" y="1824653"/>
                  <a:pt x="3597807" y="1860050"/>
                  <a:pt x="3597807" y="1886597"/>
                </a:cubicBezTo>
                <a:cubicBezTo>
                  <a:pt x="3597807" y="1921994"/>
                  <a:pt x="3597807" y="1948542"/>
                  <a:pt x="3606624" y="1948542"/>
                </a:cubicBezTo>
                <a:cubicBezTo>
                  <a:pt x="3606624" y="1957391"/>
                  <a:pt x="3633076" y="1975090"/>
                  <a:pt x="3633076" y="1983939"/>
                </a:cubicBezTo>
                <a:cubicBezTo>
                  <a:pt x="3633076" y="1992788"/>
                  <a:pt x="3633076" y="2010486"/>
                  <a:pt x="3633076" y="2010486"/>
                </a:cubicBezTo>
                <a:cubicBezTo>
                  <a:pt x="3641893" y="2010486"/>
                  <a:pt x="3659528" y="2037034"/>
                  <a:pt x="3659528" y="2045883"/>
                </a:cubicBezTo>
                <a:cubicBezTo>
                  <a:pt x="3659528" y="2063582"/>
                  <a:pt x="3668345" y="2072431"/>
                  <a:pt x="3668345" y="2072431"/>
                </a:cubicBezTo>
                <a:cubicBezTo>
                  <a:pt x="3677162" y="2072431"/>
                  <a:pt x="3685979" y="2081280"/>
                  <a:pt x="3694797" y="2090129"/>
                </a:cubicBezTo>
                <a:cubicBezTo>
                  <a:pt x="3703614" y="2098978"/>
                  <a:pt x="3703614" y="2169772"/>
                  <a:pt x="3668345" y="2187471"/>
                </a:cubicBezTo>
                <a:cubicBezTo>
                  <a:pt x="3641893" y="2214018"/>
                  <a:pt x="3562538" y="2284812"/>
                  <a:pt x="3562538" y="2320209"/>
                </a:cubicBezTo>
                <a:cubicBezTo>
                  <a:pt x="3562538" y="2346756"/>
                  <a:pt x="3553721" y="2373304"/>
                  <a:pt x="3544903" y="2373304"/>
                </a:cubicBezTo>
                <a:cubicBezTo>
                  <a:pt x="3527269" y="2382153"/>
                  <a:pt x="3509635" y="2452947"/>
                  <a:pt x="3500817" y="2452947"/>
                </a:cubicBezTo>
                <a:cubicBezTo>
                  <a:pt x="3492000" y="2452947"/>
                  <a:pt x="3483183" y="2461796"/>
                  <a:pt x="3483183" y="2479495"/>
                </a:cubicBezTo>
                <a:cubicBezTo>
                  <a:pt x="3483183" y="2488344"/>
                  <a:pt x="3527269" y="2523741"/>
                  <a:pt x="3580172" y="2559137"/>
                </a:cubicBezTo>
                <a:cubicBezTo>
                  <a:pt x="3633076" y="2585685"/>
                  <a:pt x="3677162" y="2629931"/>
                  <a:pt x="3677162" y="2647630"/>
                </a:cubicBezTo>
                <a:cubicBezTo>
                  <a:pt x="3677162" y="2656479"/>
                  <a:pt x="3668345" y="2674177"/>
                  <a:pt x="3650710" y="2683026"/>
                </a:cubicBezTo>
                <a:cubicBezTo>
                  <a:pt x="3641893" y="2683026"/>
                  <a:pt x="3580172" y="2674177"/>
                  <a:pt x="3553721" y="2656479"/>
                </a:cubicBezTo>
                <a:cubicBezTo>
                  <a:pt x="3536086" y="2638780"/>
                  <a:pt x="3447914" y="2638780"/>
                  <a:pt x="3430279" y="2638780"/>
                </a:cubicBezTo>
                <a:cubicBezTo>
                  <a:pt x="3421462" y="2647630"/>
                  <a:pt x="3395010" y="2727273"/>
                  <a:pt x="3403828" y="2736122"/>
                </a:cubicBezTo>
                <a:cubicBezTo>
                  <a:pt x="3403828" y="2744971"/>
                  <a:pt x="3430279" y="2789217"/>
                  <a:pt x="3430279" y="2789217"/>
                </a:cubicBezTo>
                <a:cubicBezTo>
                  <a:pt x="3439097" y="2789217"/>
                  <a:pt x="3447914" y="2798066"/>
                  <a:pt x="3465548" y="2806915"/>
                </a:cubicBezTo>
                <a:cubicBezTo>
                  <a:pt x="3474366" y="2824614"/>
                  <a:pt x="3474366" y="2886558"/>
                  <a:pt x="3465548" y="2886558"/>
                </a:cubicBezTo>
                <a:cubicBezTo>
                  <a:pt x="3447914" y="2895408"/>
                  <a:pt x="3377376" y="2886558"/>
                  <a:pt x="3359741" y="2868860"/>
                </a:cubicBezTo>
                <a:cubicBezTo>
                  <a:pt x="3342107" y="2851161"/>
                  <a:pt x="3271569" y="2842312"/>
                  <a:pt x="3262752" y="2842312"/>
                </a:cubicBezTo>
                <a:cubicBezTo>
                  <a:pt x="3253935" y="2851161"/>
                  <a:pt x="3227483" y="2877709"/>
                  <a:pt x="3227483" y="2877709"/>
                </a:cubicBezTo>
                <a:cubicBezTo>
                  <a:pt x="3218666" y="2877709"/>
                  <a:pt x="3218666" y="2895408"/>
                  <a:pt x="3218666" y="2904257"/>
                </a:cubicBezTo>
                <a:cubicBezTo>
                  <a:pt x="3218666" y="2921955"/>
                  <a:pt x="3209849" y="2930804"/>
                  <a:pt x="3209849" y="2930804"/>
                </a:cubicBezTo>
                <a:cubicBezTo>
                  <a:pt x="3201031" y="2930804"/>
                  <a:pt x="3183397" y="2966201"/>
                  <a:pt x="3165762" y="3019297"/>
                </a:cubicBezTo>
                <a:cubicBezTo>
                  <a:pt x="3156945" y="3063543"/>
                  <a:pt x="3130493" y="3107789"/>
                  <a:pt x="3121676" y="3107789"/>
                </a:cubicBezTo>
                <a:cubicBezTo>
                  <a:pt x="3112859" y="3107789"/>
                  <a:pt x="3104042" y="3107789"/>
                  <a:pt x="3104042" y="3107789"/>
                </a:cubicBezTo>
                <a:cubicBezTo>
                  <a:pt x="3104042" y="3116638"/>
                  <a:pt x="3095224" y="3125487"/>
                  <a:pt x="3077590" y="3125487"/>
                </a:cubicBezTo>
                <a:cubicBezTo>
                  <a:pt x="3059955" y="3134336"/>
                  <a:pt x="3033504" y="3213979"/>
                  <a:pt x="3033504" y="3213979"/>
                </a:cubicBezTo>
                <a:cubicBezTo>
                  <a:pt x="3042321" y="3213979"/>
                  <a:pt x="3042321" y="3240527"/>
                  <a:pt x="3042321" y="3267074"/>
                </a:cubicBezTo>
                <a:cubicBezTo>
                  <a:pt x="3042321" y="3284773"/>
                  <a:pt x="3051138" y="3311320"/>
                  <a:pt x="3051138" y="3311320"/>
                </a:cubicBezTo>
                <a:cubicBezTo>
                  <a:pt x="3059955" y="3311320"/>
                  <a:pt x="3059955" y="3329019"/>
                  <a:pt x="3059955" y="3346717"/>
                </a:cubicBezTo>
                <a:cubicBezTo>
                  <a:pt x="3059955" y="3355567"/>
                  <a:pt x="3059955" y="3373265"/>
                  <a:pt x="3051138" y="3373265"/>
                </a:cubicBezTo>
                <a:cubicBezTo>
                  <a:pt x="3051138" y="3373265"/>
                  <a:pt x="3042321" y="3390963"/>
                  <a:pt x="3042321" y="3408662"/>
                </a:cubicBezTo>
                <a:cubicBezTo>
                  <a:pt x="3042321" y="3426360"/>
                  <a:pt x="3051138" y="3444059"/>
                  <a:pt x="3059955" y="3444059"/>
                </a:cubicBezTo>
                <a:cubicBezTo>
                  <a:pt x="3068773" y="3452908"/>
                  <a:pt x="3077590" y="3479456"/>
                  <a:pt x="3077590" y="3497154"/>
                </a:cubicBezTo>
                <a:cubicBezTo>
                  <a:pt x="3077590" y="3523702"/>
                  <a:pt x="3068773" y="3550249"/>
                  <a:pt x="3068773" y="3550249"/>
                </a:cubicBezTo>
                <a:cubicBezTo>
                  <a:pt x="3059955" y="3550249"/>
                  <a:pt x="3059955" y="3541400"/>
                  <a:pt x="3059955" y="3532551"/>
                </a:cubicBezTo>
                <a:cubicBezTo>
                  <a:pt x="3059955" y="3523702"/>
                  <a:pt x="3059955" y="3488305"/>
                  <a:pt x="3051138" y="3461757"/>
                </a:cubicBezTo>
                <a:cubicBezTo>
                  <a:pt x="3051138" y="3426360"/>
                  <a:pt x="2962966" y="3346717"/>
                  <a:pt x="2962966" y="3346717"/>
                </a:cubicBezTo>
                <a:cubicBezTo>
                  <a:pt x="2962966" y="3337868"/>
                  <a:pt x="2954149" y="3320170"/>
                  <a:pt x="2936514" y="3302471"/>
                </a:cubicBezTo>
                <a:cubicBezTo>
                  <a:pt x="2918880" y="3293622"/>
                  <a:pt x="2874793" y="3267074"/>
                  <a:pt x="2865976" y="3267074"/>
                </a:cubicBezTo>
                <a:cubicBezTo>
                  <a:pt x="2857159" y="3267074"/>
                  <a:pt x="2830707" y="3267074"/>
                  <a:pt x="2804256" y="3275924"/>
                </a:cubicBezTo>
                <a:cubicBezTo>
                  <a:pt x="2777804" y="3284773"/>
                  <a:pt x="2716083" y="3390963"/>
                  <a:pt x="2707266" y="3390963"/>
                </a:cubicBezTo>
                <a:cubicBezTo>
                  <a:pt x="2698449" y="3390963"/>
                  <a:pt x="2698449" y="3435209"/>
                  <a:pt x="2707266" y="3479456"/>
                </a:cubicBezTo>
                <a:cubicBezTo>
                  <a:pt x="2707266" y="3532551"/>
                  <a:pt x="2619094" y="3621043"/>
                  <a:pt x="2619094" y="3621043"/>
                </a:cubicBezTo>
                <a:cubicBezTo>
                  <a:pt x="2619094" y="3612194"/>
                  <a:pt x="2610276" y="3576797"/>
                  <a:pt x="2610276" y="3523702"/>
                </a:cubicBezTo>
                <a:cubicBezTo>
                  <a:pt x="2601459" y="3479456"/>
                  <a:pt x="2460383" y="3435209"/>
                  <a:pt x="2460383" y="3426360"/>
                </a:cubicBezTo>
                <a:cubicBezTo>
                  <a:pt x="2460383" y="3426360"/>
                  <a:pt x="2416297" y="3444059"/>
                  <a:pt x="2363394" y="3461757"/>
                </a:cubicBezTo>
                <a:cubicBezTo>
                  <a:pt x="2310490" y="3479456"/>
                  <a:pt x="2239952" y="3550249"/>
                  <a:pt x="2239952" y="3594495"/>
                </a:cubicBezTo>
                <a:cubicBezTo>
                  <a:pt x="2248770" y="3638741"/>
                  <a:pt x="2213501" y="3789178"/>
                  <a:pt x="2204683" y="3798027"/>
                </a:cubicBezTo>
                <a:cubicBezTo>
                  <a:pt x="2195866" y="3798027"/>
                  <a:pt x="2178232" y="3798027"/>
                  <a:pt x="2169415" y="3789178"/>
                </a:cubicBezTo>
                <a:cubicBezTo>
                  <a:pt x="2160597" y="3780329"/>
                  <a:pt x="2160597" y="3727233"/>
                  <a:pt x="2160597" y="3665289"/>
                </a:cubicBezTo>
                <a:cubicBezTo>
                  <a:pt x="2160597" y="3612194"/>
                  <a:pt x="2151780" y="3567948"/>
                  <a:pt x="2151780" y="3567948"/>
                </a:cubicBezTo>
                <a:cubicBezTo>
                  <a:pt x="2142963" y="3567948"/>
                  <a:pt x="2134146" y="3550249"/>
                  <a:pt x="2125328" y="3532551"/>
                </a:cubicBezTo>
                <a:cubicBezTo>
                  <a:pt x="2125328" y="3532551"/>
                  <a:pt x="2125328" y="3532551"/>
                  <a:pt x="2125328" y="3523702"/>
                </a:cubicBezTo>
                <a:cubicBezTo>
                  <a:pt x="2125328" y="3514852"/>
                  <a:pt x="2125328" y="3514852"/>
                  <a:pt x="2125328" y="3514852"/>
                </a:cubicBezTo>
                <a:cubicBezTo>
                  <a:pt x="2125328" y="3514852"/>
                  <a:pt x="2125328" y="3506003"/>
                  <a:pt x="2125328" y="3506003"/>
                </a:cubicBezTo>
                <a:cubicBezTo>
                  <a:pt x="2116511" y="3506003"/>
                  <a:pt x="2090059" y="3479456"/>
                  <a:pt x="2090059" y="3479456"/>
                </a:cubicBezTo>
                <a:cubicBezTo>
                  <a:pt x="2090059" y="3470606"/>
                  <a:pt x="2072425" y="3470606"/>
                  <a:pt x="2054790" y="3479456"/>
                </a:cubicBezTo>
                <a:cubicBezTo>
                  <a:pt x="2028339" y="3479456"/>
                  <a:pt x="1966618" y="3488305"/>
                  <a:pt x="1966618" y="3497154"/>
                </a:cubicBezTo>
                <a:cubicBezTo>
                  <a:pt x="1966618" y="3497154"/>
                  <a:pt x="1957801" y="3497154"/>
                  <a:pt x="1940167" y="3497154"/>
                </a:cubicBezTo>
                <a:cubicBezTo>
                  <a:pt x="1931349" y="3497154"/>
                  <a:pt x="1922532" y="3514852"/>
                  <a:pt x="1922532" y="3532551"/>
                </a:cubicBezTo>
                <a:cubicBezTo>
                  <a:pt x="1922532" y="3532551"/>
                  <a:pt x="1922532" y="3532551"/>
                  <a:pt x="1887263" y="3532551"/>
                </a:cubicBezTo>
                <a:cubicBezTo>
                  <a:pt x="1869629" y="3532551"/>
                  <a:pt x="1869629" y="3532551"/>
                  <a:pt x="1869629" y="3532551"/>
                </a:cubicBezTo>
                <a:cubicBezTo>
                  <a:pt x="1860811" y="3523702"/>
                  <a:pt x="1843177" y="3514852"/>
                  <a:pt x="1834360" y="3514852"/>
                </a:cubicBezTo>
                <a:cubicBezTo>
                  <a:pt x="1816725" y="3514852"/>
                  <a:pt x="1790274" y="3532551"/>
                  <a:pt x="1790274" y="3541400"/>
                </a:cubicBezTo>
                <a:cubicBezTo>
                  <a:pt x="1790274" y="3541400"/>
                  <a:pt x="1790274" y="3550249"/>
                  <a:pt x="1781456" y="3550249"/>
                </a:cubicBezTo>
                <a:cubicBezTo>
                  <a:pt x="1781456" y="3550249"/>
                  <a:pt x="1772639" y="3559098"/>
                  <a:pt x="1772639" y="3576797"/>
                </a:cubicBezTo>
                <a:cubicBezTo>
                  <a:pt x="1772639" y="3585646"/>
                  <a:pt x="1772639" y="3621043"/>
                  <a:pt x="1763822" y="3647591"/>
                </a:cubicBezTo>
                <a:cubicBezTo>
                  <a:pt x="1755005" y="3674138"/>
                  <a:pt x="1693284" y="3727233"/>
                  <a:pt x="1693284" y="3736083"/>
                </a:cubicBezTo>
                <a:cubicBezTo>
                  <a:pt x="1693284" y="3736083"/>
                  <a:pt x="1684467" y="3736083"/>
                  <a:pt x="1666832" y="3736083"/>
                </a:cubicBezTo>
                <a:cubicBezTo>
                  <a:pt x="1649198" y="3736083"/>
                  <a:pt x="1631563" y="3736083"/>
                  <a:pt x="1622746" y="3727233"/>
                </a:cubicBezTo>
                <a:cubicBezTo>
                  <a:pt x="1622746" y="3718384"/>
                  <a:pt x="1622746" y="3656440"/>
                  <a:pt x="1622746" y="3656440"/>
                </a:cubicBezTo>
                <a:cubicBezTo>
                  <a:pt x="1631563" y="3656440"/>
                  <a:pt x="1631563" y="3647591"/>
                  <a:pt x="1631563" y="3629892"/>
                </a:cubicBezTo>
                <a:cubicBezTo>
                  <a:pt x="1631563" y="3612194"/>
                  <a:pt x="1640380" y="3585646"/>
                  <a:pt x="1649198" y="3576797"/>
                </a:cubicBezTo>
                <a:cubicBezTo>
                  <a:pt x="1658015" y="3559098"/>
                  <a:pt x="1658015" y="3461757"/>
                  <a:pt x="1649198" y="3461757"/>
                </a:cubicBezTo>
                <a:cubicBezTo>
                  <a:pt x="1640380" y="3452908"/>
                  <a:pt x="1622746" y="3452908"/>
                  <a:pt x="1622746" y="3444059"/>
                </a:cubicBezTo>
                <a:cubicBezTo>
                  <a:pt x="1622746" y="3444059"/>
                  <a:pt x="1605111" y="3435209"/>
                  <a:pt x="1587477" y="3426360"/>
                </a:cubicBezTo>
                <a:cubicBezTo>
                  <a:pt x="1569843" y="3426360"/>
                  <a:pt x="1508122" y="3417511"/>
                  <a:pt x="1508122" y="3417511"/>
                </a:cubicBezTo>
                <a:cubicBezTo>
                  <a:pt x="1508122" y="3408662"/>
                  <a:pt x="1499305" y="3399813"/>
                  <a:pt x="1490487" y="3399813"/>
                </a:cubicBezTo>
                <a:cubicBezTo>
                  <a:pt x="1481670" y="3390963"/>
                  <a:pt x="1464036" y="3382114"/>
                  <a:pt x="1464036" y="3382114"/>
                </a:cubicBezTo>
                <a:cubicBezTo>
                  <a:pt x="1464036" y="3382114"/>
                  <a:pt x="1446401" y="3373265"/>
                  <a:pt x="1428767" y="3373265"/>
                </a:cubicBezTo>
                <a:cubicBezTo>
                  <a:pt x="1411132" y="3373265"/>
                  <a:pt x="1393498" y="3373265"/>
                  <a:pt x="1393498" y="3364416"/>
                </a:cubicBezTo>
                <a:cubicBezTo>
                  <a:pt x="1393498" y="3364416"/>
                  <a:pt x="1375863" y="3355567"/>
                  <a:pt x="1358229" y="3346717"/>
                </a:cubicBezTo>
                <a:cubicBezTo>
                  <a:pt x="1358229" y="3346717"/>
                  <a:pt x="1358229" y="3346717"/>
                  <a:pt x="1340594" y="3346717"/>
                </a:cubicBezTo>
                <a:cubicBezTo>
                  <a:pt x="1305325" y="3346717"/>
                  <a:pt x="1305325" y="3346717"/>
                  <a:pt x="1305325" y="3346717"/>
                </a:cubicBezTo>
                <a:cubicBezTo>
                  <a:pt x="1278874" y="3355567"/>
                  <a:pt x="1252422" y="3364416"/>
                  <a:pt x="1252422" y="3373265"/>
                </a:cubicBezTo>
                <a:cubicBezTo>
                  <a:pt x="1252422" y="3382114"/>
                  <a:pt x="1243605" y="3390963"/>
                  <a:pt x="1234788" y="3390963"/>
                </a:cubicBezTo>
                <a:cubicBezTo>
                  <a:pt x="1225970" y="3390963"/>
                  <a:pt x="1208336" y="3408662"/>
                  <a:pt x="1199519" y="3417511"/>
                </a:cubicBezTo>
                <a:cubicBezTo>
                  <a:pt x="1181884" y="3435209"/>
                  <a:pt x="1146615" y="3497154"/>
                  <a:pt x="1137798" y="3470606"/>
                </a:cubicBezTo>
                <a:cubicBezTo>
                  <a:pt x="1128981" y="3444059"/>
                  <a:pt x="1067260" y="3417511"/>
                  <a:pt x="1067260" y="3417511"/>
                </a:cubicBezTo>
                <a:cubicBezTo>
                  <a:pt x="1067260" y="3408662"/>
                  <a:pt x="1058443" y="3399813"/>
                  <a:pt x="1049626" y="3399813"/>
                </a:cubicBezTo>
                <a:cubicBezTo>
                  <a:pt x="1040808" y="3390963"/>
                  <a:pt x="1014357" y="3373265"/>
                  <a:pt x="1005539" y="3373265"/>
                </a:cubicBezTo>
                <a:cubicBezTo>
                  <a:pt x="1005539" y="3373265"/>
                  <a:pt x="970270" y="3399813"/>
                  <a:pt x="952636" y="3417511"/>
                </a:cubicBezTo>
                <a:cubicBezTo>
                  <a:pt x="952636" y="3426360"/>
                  <a:pt x="961453" y="3435209"/>
                  <a:pt x="961453" y="3452908"/>
                </a:cubicBezTo>
                <a:cubicBezTo>
                  <a:pt x="961453" y="3461757"/>
                  <a:pt x="961453" y="3461757"/>
                  <a:pt x="961453" y="3461757"/>
                </a:cubicBezTo>
                <a:cubicBezTo>
                  <a:pt x="943819" y="3479456"/>
                  <a:pt x="926184" y="3506003"/>
                  <a:pt x="926184" y="3514852"/>
                </a:cubicBezTo>
                <a:cubicBezTo>
                  <a:pt x="926184" y="3523702"/>
                  <a:pt x="917367" y="3532551"/>
                  <a:pt x="908550" y="3532551"/>
                </a:cubicBezTo>
                <a:cubicBezTo>
                  <a:pt x="899733" y="3532551"/>
                  <a:pt x="855646" y="3541400"/>
                  <a:pt x="846829" y="3523702"/>
                </a:cubicBezTo>
                <a:cubicBezTo>
                  <a:pt x="846829" y="3514852"/>
                  <a:pt x="855646" y="3435209"/>
                  <a:pt x="864464" y="3417511"/>
                </a:cubicBezTo>
                <a:cubicBezTo>
                  <a:pt x="882098" y="3408662"/>
                  <a:pt x="908550" y="3346717"/>
                  <a:pt x="908550" y="3346717"/>
                </a:cubicBezTo>
                <a:cubicBezTo>
                  <a:pt x="908550" y="3337868"/>
                  <a:pt x="935001" y="3311320"/>
                  <a:pt x="970270" y="3293622"/>
                </a:cubicBezTo>
                <a:cubicBezTo>
                  <a:pt x="1005539" y="3275924"/>
                  <a:pt x="1031991" y="3152035"/>
                  <a:pt x="1023174" y="3152035"/>
                </a:cubicBezTo>
                <a:cubicBezTo>
                  <a:pt x="1023174" y="3152035"/>
                  <a:pt x="1014357" y="3143185"/>
                  <a:pt x="1014357" y="3125487"/>
                </a:cubicBezTo>
                <a:cubicBezTo>
                  <a:pt x="1014357" y="3116638"/>
                  <a:pt x="1005539" y="3107789"/>
                  <a:pt x="996722" y="3107789"/>
                </a:cubicBezTo>
                <a:cubicBezTo>
                  <a:pt x="987905" y="3107789"/>
                  <a:pt x="979088" y="3090090"/>
                  <a:pt x="970270" y="3081241"/>
                </a:cubicBezTo>
                <a:cubicBezTo>
                  <a:pt x="961453" y="3063543"/>
                  <a:pt x="890915" y="3019297"/>
                  <a:pt x="838012" y="3036995"/>
                </a:cubicBezTo>
                <a:cubicBezTo>
                  <a:pt x="776291" y="3054693"/>
                  <a:pt x="714571" y="3125487"/>
                  <a:pt x="714571" y="3134336"/>
                </a:cubicBezTo>
                <a:cubicBezTo>
                  <a:pt x="714571" y="3143185"/>
                  <a:pt x="714571" y="3152035"/>
                  <a:pt x="705753" y="3152035"/>
                </a:cubicBezTo>
                <a:cubicBezTo>
                  <a:pt x="705753" y="3152035"/>
                  <a:pt x="696936" y="3160884"/>
                  <a:pt x="696936" y="3169733"/>
                </a:cubicBezTo>
                <a:cubicBezTo>
                  <a:pt x="696936" y="3178582"/>
                  <a:pt x="696936" y="3187432"/>
                  <a:pt x="688119" y="3187432"/>
                </a:cubicBezTo>
                <a:cubicBezTo>
                  <a:pt x="688119" y="3187432"/>
                  <a:pt x="679302" y="3187432"/>
                  <a:pt x="679302" y="3196281"/>
                </a:cubicBezTo>
                <a:cubicBezTo>
                  <a:pt x="670484" y="3205130"/>
                  <a:pt x="661667" y="3213979"/>
                  <a:pt x="644033" y="3213979"/>
                </a:cubicBezTo>
                <a:cubicBezTo>
                  <a:pt x="635215" y="3213979"/>
                  <a:pt x="608764" y="3231678"/>
                  <a:pt x="608764" y="3240527"/>
                </a:cubicBezTo>
                <a:cubicBezTo>
                  <a:pt x="608764" y="3240527"/>
                  <a:pt x="599946" y="3249376"/>
                  <a:pt x="591129" y="3258225"/>
                </a:cubicBezTo>
                <a:cubicBezTo>
                  <a:pt x="582312" y="3258225"/>
                  <a:pt x="547043" y="3258225"/>
                  <a:pt x="547043" y="3249376"/>
                </a:cubicBezTo>
                <a:cubicBezTo>
                  <a:pt x="555860" y="3240527"/>
                  <a:pt x="573495" y="3213979"/>
                  <a:pt x="582312" y="3213979"/>
                </a:cubicBezTo>
                <a:cubicBezTo>
                  <a:pt x="582312" y="3213979"/>
                  <a:pt x="591129" y="3187432"/>
                  <a:pt x="591129" y="3160884"/>
                </a:cubicBezTo>
                <a:cubicBezTo>
                  <a:pt x="591129" y="3125487"/>
                  <a:pt x="591129" y="3107789"/>
                  <a:pt x="599946" y="3107789"/>
                </a:cubicBezTo>
                <a:cubicBezTo>
                  <a:pt x="599946" y="3107789"/>
                  <a:pt x="608764" y="3098939"/>
                  <a:pt x="608764" y="3098939"/>
                </a:cubicBezTo>
                <a:cubicBezTo>
                  <a:pt x="608764" y="3090090"/>
                  <a:pt x="626398" y="3090090"/>
                  <a:pt x="652850" y="3090090"/>
                </a:cubicBezTo>
                <a:cubicBezTo>
                  <a:pt x="679302" y="3090090"/>
                  <a:pt x="696936" y="3081241"/>
                  <a:pt x="696936" y="3081241"/>
                </a:cubicBezTo>
                <a:cubicBezTo>
                  <a:pt x="696936" y="3072392"/>
                  <a:pt x="723388" y="3054693"/>
                  <a:pt x="723388" y="3054693"/>
                </a:cubicBezTo>
                <a:cubicBezTo>
                  <a:pt x="732205" y="3054693"/>
                  <a:pt x="732205" y="3045844"/>
                  <a:pt x="741022" y="3036995"/>
                </a:cubicBezTo>
                <a:cubicBezTo>
                  <a:pt x="741022" y="3028146"/>
                  <a:pt x="749839" y="3010447"/>
                  <a:pt x="758657" y="3010447"/>
                </a:cubicBezTo>
                <a:cubicBezTo>
                  <a:pt x="758657" y="3010447"/>
                  <a:pt x="767474" y="3001598"/>
                  <a:pt x="767474" y="2992749"/>
                </a:cubicBezTo>
                <a:cubicBezTo>
                  <a:pt x="767474" y="2983900"/>
                  <a:pt x="767474" y="2975050"/>
                  <a:pt x="776291" y="2975050"/>
                </a:cubicBezTo>
                <a:cubicBezTo>
                  <a:pt x="785108" y="2975050"/>
                  <a:pt x="793926" y="2957352"/>
                  <a:pt x="793926" y="2948503"/>
                </a:cubicBezTo>
                <a:cubicBezTo>
                  <a:pt x="793926" y="2939654"/>
                  <a:pt x="802743" y="2930804"/>
                  <a:pt x="802743" y="2930804"/>
                </a:cubicBezTo>
                <a:cubicBezTo>
                  <a:pt x="811560" y="2930804"/>
                  <a:pt x="811560" y="2904257"/>
                  <a:pt x="802743" y="2877709"/>
                </a:cubicBezTo>
                <a:cubicBezTo>
                  <a:pt x="802743" y="2851161"/>
                  <a:pt x="767474" y="2780368"/>
                  <a:pt x="749839" y="2780368"/>
                </a:cubicBezTo>
                <a:cubicBezTo>
                  <a:pt x="732205" y="2771519"/>
                  <a:pt x="705753" y="2780368"/>
                  <a:pt x="688119" y="2798066"/>
                </a:cubicBezTo>
                <a:cubicBezTo>
                  <a:pt x="670484" y="2806915"/>
                  <a:pt x="582312" y="2806915"/>
                  <a:pt x="582312" y="2798066"/>
                </a:cubicBezTo>
                <a:cubicBezTo>
                  <a:pt x="573495" y="2780368"/>
                  <a:pt x="591129" y="2709574"/>
                  <a:pt x="608764" y="2700725"/>
                </a:cubicBezTo>
                <a:cubicBezTo>
                  <a:pt x="626398" y="2683026"/>
                  <a:pt x="626398" y="2585685"/>
                  <a:pt x="617581" y="2576836"/>
                </a:cubicBezTo>
                <a:cubicBezTo>
                  <a:pt x="608764" y="2567987"/>
                  <a:pt x="582312" y="2532590"/>
                  <a:pt x="573495" y="2541439"/>
                </a:cubicBezTo>
                <a:cubicBezTo>
                  <a:pt x="564678" y="2541439"/>
                  <a:pt x="538226" y="2550288"/>
                  <a:pt x="538226" y="2559137"/>
                </a:cubicBezTo>
                <a:cubicBezTo>
                  <a:pt x="538226" y="2559137"/>
                  <a:pt x="538226" y="2567987"/>
                  <a:pt x="529409" y="2567987"/>
                </a:cubicBezTo>
                <a:cubicBezTo>
                  <a:pt x="520591" y="2567987"/>
                  <a:pt x="511774" y="2567987"/>
                  <a:pt x="511774" y="2567987"/>
                </a:cubicBezTo>
                <a:cubicBezTo>
                  <a:pt x="511774" y="2576836"/>
                  <a:pt x="502957" y="2585685"/>
                  <a:pt x="494140" y="2585685"/>
                </a:cubicBezTo>
                <a:cubicBezTo>
                  <a:pt x="494140" y="2585685"/>
                  <a:pt x="494140" y="2585685"/>
                  <a:pt x="485322" y="2585685"/>
                </a:cubicBezTo>
                <a:cubicBezTo>
                  <a:pt x="476505" y="2585685"/>
                  <a:pt x="476505" y="2585685"/>
                  <a:pt x="476505" y="2585685"/>
                </a:cubicBezTo>
                <a:cubicBezTo>
                  <a:pt x="467688" y="2576836"/>
                  <a:pt x="458871" y="2567987"/>
                  <a:pt x="458871" y="2567987"/>
                </a:cubicBezTo>
                <a:cubicBezTo>
                  <a:pt x="450053" y="2567987"/>
                  <a:pt x="450053" y="2567987"/>
                  <a:pt x="450053" y="2567987"/>
                </a:cubicBezTo>
                <a:cubicBezTo>
                  <a:pt x="450053" y="2576836"/>
                  <a:pt x="432419" y="2576836"/>
                  <a:pt x="423602" y="2576836"/>
                </a:cubicBezTo>
                <a:cubicBezTo>
                  <a:pt x="405967" y="2576836"/>
                  <a:pt x="397150" y="2585685"/>
                  <a:pt x="397150" y="2585685"/>
                </a:cubicBezTo>
                <a:cubicBezTo>
                  <a:pt x="397150" y="2594534"/>
                  <a:pt x="388333" y="2594534"/>
                  <a:pt x="379516" y="2594534"/>
                </a:cubicBezTo>
                <a:cubicBezTo>
                  <a:pt x="361881" y="2594534"/>
                  <a:pt x="353064" y="2603384"/>
                  <a:pt x="353064" y="2603384"/>
                </a:cubicBezTo>
                <a:cubicBezTo>
                  <a:pt x="353064" y="2612233"/>
                  <a:pt x="335429" y="2621082"/>
                  <a:pt x="308978" y="2629931"/>
                </a:cubicBezTo>
                <a:cubicBezTo>
                  <a:pt x="291343" y="2638780"/>
                  <a:pt x="220805" y="2665328"/>
                  <a:pt x="220805" y="2665328"/>
                </a:cubicBezTo>
                <a:cubicBezTo>
                  <a:pt x="220805" y="2674177"/>
                  <a:pt x="220805" y="2674177"/>
                  <a:pt x="211988" y="2674177"/>
                </a:cubicBezTo>
                <a:cubicBezTo>
                  <a:pt x="203171" y="2674177"/>
                  <a:pt x="194354" y="2674177"/>
                  <a:pt x="194354" y="2683026"/>
                </a:cubicBezTo>
                <a:cubicBezTo>
                  <a:pt x="194354" y="2683026"/>
                  <a:pt x="176719" y="2709574"/>
                  <a:pt x="159085" y="2736122"/>
                </a:cubicBezTo>
                <a:cubicBezTo>
                  <a:pt x="141450" y="2762669"/>
                  <a:pt x="-8443" y="2771519"/>
                  <a:pt x="374" y="2753820"/>
                </a:cubicBezTo>
                <a:cubicBezTo>
                  <a:pt x="9192" y="2736122"/>
                  <a:pt x="44461" y="2691876"/>
                  <a:pt x="70912" y="2691876"/>
                </a:cubicBezTo>
                <a:cubicBezTo>
                  <a:pt x="88547" y="2691876"/>
                  <a:pt x="114998" y="2683026"/>
                  <a:pt x="114998" y="2683026"/>
                </a:cubicBezTo>
                <a:cubicBezTo>
                  <a:pt x="114998" y="2674177"/>
                  <a:pt x="123816" y="2674177"/>
                  <a:pt x="141450" y="2674177"/>
                </a:cubicBezTo>
                <a:cubicBezTo>
                  <a:pt x="150267" y="2674177"/>
                  <a:pt x="167902" y="2674177"/>
                  <a:pt x="167902" y="2665328"/>
                </a:cubicBezTo>
                <a:cubicBezTo>
                  <a:pt x="176719" y="2665328"/>
                  <a:pt x="185536" y="2638780"/>
                  <a:pt x="194354" y="2638780"/>
                </a:cubicBezTo>
                <a:cubicBezTo>
                  <a:pt x="203171" y="2638780"/>
                  <a:pt x="211988" y="2638780"/>
                  <a:pt x="211988" y="2638780"/>
                </a:cubicBezTo>
                <a:cubicBezTo>
                  <a:pt x="211988" y="2629931"/>
                  <a:pt x="211988" y="2629931"/>
                  <a:pt x="220805" y="2629931"/>
                </a:cubicBezTo>
                <a:cubicBezTo>
                  <a:pt x="229623" y="2629931"/>
                  <a:pt x="238440" y="2621082"/>
                  <a:pt x="238440" y="2621082"/>
                </a:cubicBezTo>
                <a:cubicBezTo>
                  <a:pt x="238440" y="2612233"/>
                  <a:pt x="247257" y="2612233"/>
                  <a:pt x="256074" y="2612233"/>
                </a:cubicBezTo>
                <a:cubicBezTo>
                  <a:pt x="264891" y="2612233"/>
                  <a:pt x="273709" y="2612233"/>
                  <a:pt x="273709" y="2603384"/>
                </a:cubicBezTo>
                <a:cubicBezTo>
                  <a:pt x="273709" y="2603384"/>
                  <a:pt x="291343" y="2576836"/>
                  <a:pt x="300160" y="2576836"/>
                </a:cubicBezTo>
                <a:cubicBezTo>
                  <a:pt x="308978" y="2576836"/>
                  <a:pt x="317795" y="2576836"/>
                  <a:pt x="317795" y="2567987"/>
                </a:cubicBezTo>
                <a:cubicBezTo>
                  <a:pt x="317795" y="2567987"/>
                  <a:pt x="326612" y="2559137"/>
                  <a:pt x="335429" y="2550288"/>
                </a:cubicBezTo>
                <a:cubicBezTo>
                  <a:pt x="344247" y="2541439"/>
                  <a:pt x="370698" y="2514891"/>
                  <a:pt x="370698" y="2506042"/>
                </a:cubicBezTo>
                <a:cubicBezTo>
                  <a:pt x="370698" y="2506042"/>
                  <a:pt x="370698" y="2497193"/>
                  <a:pt x="379516" y="2497193"/>
                </a:cubicBezTo>
                <a:cubicBezTo>
                  <a:pt x="379516" y="2497193"/>
                  <a:pt x="379516" y="2497193"/>
                  <a:pt x="379516" y="2488344"/>
                </a:cubicBezTo>
                <a:cubicBezTo>
                  <a:pt x="379516" y="2479495"/>
                  <a:pt x="388333" y="2470645"/>
                  <a:pt x="388333" y="2470645"/>
                </a:cubicBezTo>
                <a:cubicBezTo>
                  <a:pt x="397150" y="2470645"/>
                  <a:pt x="397150" y="2461796"/>
                  <a:pt x="397150" y="2452947"/>
                </a:cubicBezTo>
                <a:cubicBezTo>
                  <a:pt x="397150" y="2444098"/>
                  <a:pt x="388333" y="2435249"/>
                  <a:pt x="388333" y="2435249"/>
                </a:cubicBezTo>
                <a:cubicBezTo>
                  <a:pt x="397150" y="2435249"/>
                  <a:pt x="405967" y="2426399"/>
                  <a:pt x="423602" y="2408701"/>
                </a:cubicBezTo>
                <a:cubicBezTo>
                  <a:pt x="432419" y="2399852"/>
                  <a:pt x="441236" y="2329058"/>
                  <a:pt x="441236" y="2320209"/>
                </a:cubicBezTo>
                <a:cubicBezTo>
                  <a:pt x="432419" y="2302510"/>
                  <a:pt x="370698" y="2267114"/>
                  <a:pt x="370698" y="2258264"/>
                </a:cubicBezTo>
                <a:cubicBezTo>
                  <a:pt x="370698" y="2249415"/>
                  <a:pt x="361881" y="2249415"/>
                  <a:pt x="361881" y="2249415"/>
                </a:cubicBezTo>
                <a:cubicBezTo>
                  <a:pt x="353064" y="2249415"/>
                  <a:pt x="353064" y="2187471"/>
                  <a:pt x="379516" y="2143225"/>
                </a:cubicBezTo>
                <a:cubicBezTo>
                  <a:pt x="397150" y="2098978"/>
                  <a:pt x="441236" y="2037034"/>
                  <a:pt x="450053" y="2037034"/>
                </a:cubicBezTo>
                <a:cubicBezTo>
                  <a:pt x="458871" y="2037034"/>
                  <a:pt x="467688" y="2028185"/>
                  <a:pt x="467688" y="2019336"/>
                </a:cubicBezTo>
                <a:cubicBezTo>
                  <a:pt x="476505" y="2010486"/>
                  <a:pt x="494140" y="1992788"/>
                  <a:pt x="502957" y="1992788"/>
                </a:cubicBezTo>
                <a:cubicBezTo>
                  <a:pt x="502957" y="1992788"/>
                  <a:pt x="511774" y="1957391"/>
                  <a:pt x="511774" y="1913145"/>
                </a:cubicBezTo>
                <a:cubicBezTo>
                  <a:pt x="511774" y="1868899"/>
                  <a:pt x="502957" y="1833502"/>
                  <a:pt x="502957" y="1833502"/>
                </a:cubicBezTo>
                <a:cubicBezTo>
                  <a:pt x="494140" y="1833502"/>
                  <a:pt x="467688" y="1771558"/>
                  <a:pt x="432419" y="1700764"/>
                </a:cubicBezTo>
                <a:cubicBezTo>
                  <a:pt x="397150" y="1621121"/>
                  <a:pt x="317795" y="1497232"/>
                  <a:pt x="317795" y="1479534"/>
                </a:cubicBezTo>
                <a:cubicBezTo>
                  <a:pt x="317795" y="1461835"/>
                  <a:pt x="317795" y="1452986"/>
                  <a:pt x="308978" y="1452986"/>
                </a:cubicBezTo>
                <a:cubicBezTo>
                  <a:pt x="308978" y="1452986"/>
                  <a:pt x="300160" y="1444137"/>
                  <a:pt x="300160" y="1435288"/>
                </a:cubicBezTo>
                <a:cubicBezTo>
                  <a:pt x="300160" y="1426438"/>
                  <a:pt x="300160" y="1417589"/>
                  <a:pt x="300160" y="1417589"/>
                </a:cubicBezTo>
                <a:cubicBezTo>
                  <a:pt x="291343" y="1417589"/>
                  <a:pt x="282526" y="1417589"/>
                  <a:pt x="282526" y="1408740"/>
                </a:cubicBezTo>
                <a:cubicBezTo>
                  <a:pt x="273709" y="1408740"/>
                  <a:pt x="273709" y="1355645"/>
                  <a:pt x="273709" y="1355645"/>
                </a:cubicBezTo>
                <a:cubicBezTo>
                  <a:pt x="282526" y="1364494"/>
                  <a:pt x="308978" y="1364494"/>
                  <a:pt x="344247" y="1355645"/>
                </a:cubicBezTo>
                <a:cubicBezTo>
                  <a:pt x="388333" y="1355645"/>
                  <a:pt x="432419" y="1320248"/>
                  <a:pt x="441236" y="1320248"/>
                </a:cubicBezTo>
                <a:cubicBezTo>
                  <a:pt x="441236" y="1320248"/>
                  <a:pt x="450053" y="1320248"/>
                  <a:pt x="450053" y="1311399"/>
                </a:cubicBezTo>
                <a:cubicBezTo>
                  <a:pt x="450053" y="1302550"/>
                  <a:pt x="432419" y="1293700"/>
                  <a:pt x="441236" y="1293700"/>
                </a:cubicBezTo>
                <a:cubicBezTo>
                  <a:pt x="441236" y="1293700"/>
                  <a:pt x="450053" y="1284851"/>
                  <a:pt x="450053" y="1284851"/>
                </a:cubicBezTo>
                <a:cubicBezTo>
                  <a:pt x="450053" y="1276002"/>
                  <a:pt x="494140" y="1284851"/>
                  <a:pt x="555860" y="1293700"/>
                </a:cubicBezTo>
                <a:cubicBezTo>
                  <a:pt x="555860" y="1293700"/>
                  <a:pt x="555860" y="1293700"/>
                  <a:pt x="555860" y="1178661"/>
                </a:cubicBezTo>
                <a:cubicBezTo>
                  <a:pt x="555860" y="1010525"/>
                  <a:pt x="820377" y="1090168"/>
                  <a:pt x="820377" y="868938"/>
                </a:cubicBezTo>
                <a:cubicBezTo>
                  <a:pt x="820377" y="851240"/>
                  <a:pt x="820377" y="851240"/>
                  <a:pt x="820377" y="851240"/>
                </a:cubicBezTo>
                <a:cubicBezTo>
                  <a:pt x="793926" y="842390"/>
                  <a:pt x="776291" y="824692"/>
                  <a:pt x="776291" y="815843"/>
                </a:cubicBezTo>
                <a:cubicBezTo>
                  <a:pt x="776291" y="806994"/>
                  <a:pt x="758657" y="789295"/>
                  <a:pt x="741022" y="780446"/>
                </a:cubicBezTo>
                <a:cubicBezTo>
                  <a:pt x="714571" y="762748"/>
                  <a:pt x="661667" y="718502"/>
                  <a:pt x="661667" y="718502"/>
                </a:cubicBezTo>
                <a:cubicBezTo>
                  <a:pt x="652850" y="718502"/>
                  <a:pt x="652850" y="709652"/>
                  <a:pt x="652850" y="700803"/>
                </a:cubicBezTo>
                <a:cubicBezTo>
                  <a:pt x="652850" y="691954"/>
                  <a:pt x="652850" y="691954"/>
                  <a:pt x="644033" y="691954"/>
                </a:cubicBezTo>
                <a:cubicBezTo>
                  <a:pt x="644033" y="691954"/>
                  <a:pt x="635215" y="683105"/>
                  <a:pt x="626398" y="674255"/>
                </a:cubicBezTo>
                <a:cubicBezTo>
                  <a:pt x="626398" y="665406"/>
                  <a:pt x="644033" y="638859"/>
                  <a:pt x="670484" y="638859"/>
                </a:cubicBezTo>
                <a:cubicBezTo>
                  <a:pt x="696936" y="638859"/>
                  <a:pt x="723388" y="647708"/>
                  <a:pt x="723388" y="647708"/>
                </a:cubicBezTo>
                <a:cubicBezTo>
                  <a:pt x="732205" y="656557"/>
                  <a:pt x="767474" y="674255"/>
                  <a:pt x="767474" y="683105"/>
                </a:cubicBezTo>
                <a:cubicBezTo>
                  <a:pt x="767474" y="683105"/>
                  <a:pt x="767474" y="691954"/>
                  <a:pt x="776291" y="691954"/>
                </a:cubicBezTo>
                <a:cubicBezTo>
                  <a:pt x="785108" y="691954"/>
                  <a:pt x="802743" y="700803"/>
                  <a:pt x="811560" y="709652"/>
                </a:cubicBezTo>
                <a:cubicBezTo>
                  <a:pt x="820377" y="727351"/>
                  <a:pt x="855646" y="753898"/>
                  <a:pt x="873281" y="753898"/>
                </a:cubicBezTo>
                <a:cubicBezTo>
                  <a:pt x="890915" y="753898"/>
                  <a:pt x="908550" y="745049"/>
                  <a:pt x="917367" y="736200"/>
                </a:cubicBezTo>
                <a:cubicBezTo>
                  <a:pt x="917367" y="727351"/>
                  <a:pt x="943819" y="700803"/>
                  <a:pt x="952636" y="700803"/>
                </a:cubicBezTo>
                <a:cubicBezTo>
                  <a:pt x="961453" y="700803"/>
                  <a:pt x="970270" y="700803"/>
                  <a:pt x="970270" y="700803"/>
                </a:cubicBezTo>
                <a:cubicBezTo>
                  <a:pt x="970270" y="691954"/>
                  <a:pt x="987905" y="674255"/>
                  <a:pt x="996722" y="674255"/>
                </a:cubicBezTo>
                <a:cubicBezTo>
                  <a:pt x="1005539" y="674255"/>
                  <a:pt x="1014357" y="665406"/>
                  <a:pt x="1014357" y="665406"/>
                </a:cubicBezTo>
                <a:cubicBezTo>
                  <a:pt x="1014357" y="656557"/>
                  <a:pt x="1031991" y="638859"/>
                  <a:pt x="1040808" y="638859"/>
                </a:cubicBezTo>
                <a:cubicBezTo>
                  <a:pt x="1040808" y="638859"/>
                  <a:pt x="1049626" y="630009"/>
                  <a:pt x="1049626" y="621160"/>
                </a:cubicBezTo>
                <a:cubicBezTo>
                  <a:pt x="1049626" y="603462"/>
                  <a:pt x="1040808" y="594613"/>
                  <a:pt x="1031991" y="594613"/>
                </a:cubicBezTo>
                <a:cubicBezTo>
                  <a:pt x="1023174" y="594613"/>
                  <a:pt x="1014357" y="576914"/>
                  <a:pt x="1014357" y="550366"/>
                </a:cubicBezTo>
                <a:cubicBezTo>
                  <a:pt x="1014357" y="532668"/>
                  <a:pt x="1014357" y="514970"/>
                  <a:pt x="1005539" y="514970"/>
                </a:cubicBezTo>
                <a:cubicBezTo>
                  <a:pt x="1005539" y="514970"/>
                  <a:pt x="996722" y="506120"/>
                  <a:pt x="996722" y="488422"/>
                </a:cubicBezTo>
                <a:cubicBezTo>
                  <a:pt x="987905" y="479573"/>
                  <a:pt x="987905" y="426477"/>
                  <a:pt x="996722" y="426477"/>
                </a:cubicBezTo>
                <a:cubicBezTo>
                  <a:pt x="1005539" y="417628"/>
                  <a:pt x="1093712" y="426477"/>
                  <a:pt x="1120163" y="444176"/>
                </a:cubicBezTo>
                <a:cubicBezTo>
                  <a:pt x="1155432" y="453025"/>
                  <a:pt x="1234788" y="470724"/>
                  <a:pt x="1234788" y="470724"/>
                </a:cubicBezTo>
                <a:cubicBezTo>
                  <a:pt x="1234788" y="479573"/>
                  <a:pt x="1252422" y="479573"/>
                  <a:pt x="1261239" y="479573"/>
                </a:cubicBezTo>
                <a:cubicBezTo>
                  <a:pt x="1278874" y="479573"/>
                  <a:pt x="1287691" y="488422"/>
                  <a:pt x="1287691" y="488422"/>
                </a:cubicBezTo>
                <a:cubicBezTo>
                  <a:pt x="1287691" y="497271"/>
                  <a:pt x="1322960" y="479573"/>
                  <a:pt x="1367046" y="461874"/>
                </a:cubicBezTo>
                <a:cubicBezTo>
                  <a:pt x="1411132" y="444176"/>
                  <a:pt x="1437584" y="311438"/>
                  <a:pt x="1437584" y="311438"/>
                </a:cubicBezTo>
                <a:cubicBezTo>
                  <a:pt x="1428767" y="311438"/>
                  <a:pt x="1428767" y="293739"/>
                  <a:pt x="1419950" y="276041"/>
                </a:cubicBezTo>
                <a:cubicBezTo>
                  <a:pt x="1419950" y="258343"/>
                  <a:pt x="1411132" y="214096"/>
                  <a:pt x="1402315" y="214096"/>
                </a:cubicBezTo>
                <a:cubicBezTo>
                  <a:pt x="1402315" y="214096"/>
                  <a:pt x="1393498" y="196398"/>
                  <a:pt x="1393498" y="178700"/>
                </a:cubicBezTo>
                <a:cubicBezTo>
                  <a:pt x="1393498" y="161001"/>
                  <a:pt x="1384681" y="134454"/>
                  <a:pt x="1367046" y="107906"/>
                </a:cubicBezTo>
                <a:cubicBezTo>
                  <a:pt x="1349412" y="90208"/>
                  <a:pt x="1322960" y="1715"/>
                  <a:pt x="1322960" y="1715"/>
                </a:cubicBezTo>
                <a:cubicBezTo>
                  <a:pt x="1331777" y="1715"/>
                  <a:pt x="1331777" y="10564"/>
                  <a:pt x="1331777" y="10564"/>
                </a:cubicBezTo>
                <a:cubicBezTo>
                  <a:pt x="1331777" y="19414"/>
                  <a:pt x="1367046" y="63660"/>
                  <a:pt x="1402315" y="116755"/>
                </a:cubicBezTo>
                <a:cubicBezTo>
                  <a:pt x="1446401" y="169850"/>
                  <a:pt x="1481670" y="231795"/>
                  <a:pt x="1481670" y="231795"/>
                </a:cubicBezTo>
                <a:cubicBezTo>
                  <a:pt x="1490487" y="231795"/>
                  <a:pt x="1499305" y="258343"/>
                  <a:pt x="1508122" y="302589"/>
                </a:cubicBezTo>
                <a:cubicBezTo>
                  <a:pt x="1516939" y="337985"/>
                  <a:pt x="1658015" y="364533"/>
                  <a:pt x="1658015" y="355684"/>
                </a:cubicBezTo>
                <a:cubicBezTo>
                  <a:pt x="1658015" y="346835"/>
                  <a:pt x="1675649" y="320287"/>
                  <a:pt x="1684467" y="311438"/>
                </a:cubicBezTo>
                <a:cubicBezTo>
                  <a:pt x="1693284" y="311438"/>
                  <a:pt x="1702101" y="293739"/>
                  <a:pt x="1702101" y="284890"/>
                </a:cubicBezTo>
                <a:cubicBezTo>
                  <a:pt x="1710918" y="267192"/>
                  <a:pt x="1799091" y="249493"/>
                  <a:pt x="1807908" y="249493"/>
                </a:cubicBezTo>
                <a:cubicBezTo>
                  <a:pt x="1816725" y="258343"/>
                  <a:pt x="1843177" y="293739"/>
                  <a:pt x="1843177" y="311438"/>
                </a:cubicBezTo>
                <a:cubicBezTo>
                  <a:pt x="1843177" y="329136"/>
                  <a:pt x="1948984" y="329136"/>
                  <a:pt x="1966618" y="311438"/>
                </a:cubicBezTo>
                <a:cubicBezTo>
                  <a:pt x="1984253" y="293739"/>
                  <a:pt x="2098877" y="293739"/>
                  <a:pt x="2116511" y="311438"/>
                </a:cubicBezTo>
                <a:cubicBezTo>
                  <a:pt x="2142963" y="337985"/>
                  <a:pt x="2257587" y="329136"/>
                  <a:pt x="2266404" y="311438"/>
                </a:cubicBezTo>
                <a:cubicBezTo>
                  <a:pt x="2275221" y="284890"/>
                  <a:pt x="2319307" y="196398"/>
                  <a:pt x="2319307" y="196398"/>
                </a:cubicBezTo>
                <a:cubicBezTo>
                  <a:pt x="2328125" y="196398"/>
                  <a:pt x="2336942" y="178700"/>
                  <a:pt x="2336942" y="161001"/>
                </a:cubicBezTo>
                <a:cubicBezTo>
                  <a:pt x="2336942" y="161001"/>
                  <a:pt x="2336942" y="161001"/>
                  <a:pt x="2336942" y="152152"/>
                </a:cubicBezTo>
                <a:cubicBezTo>
                  <a:pt x="2336942" y="107906"/>
                  <a:pt x="2319307" y="72509"/>
                  <a:pt x="2319307" y="37112"/>
                </a:cubicBezTo>
                <a:cubicBezTo>
                  <a:pt x="2319307" y="1715"/>
                  <a:pt x="2319307" y="1715"/>
                  <a:pt x="2319307" y="1715"/>
                </a:cubicBezTo>
                <a:cubicBezTo>
                  <a:pt x="2325920" y="-497"/>
                  <a:pt x="2331982" y="-497"/>
                  <a:pt x="2337355" y="1301"/>
                </a:cubicBezTo>
                <a:close/>
              </a:path>
            </a:pathLst>
          </a:custGeom>
        </p:spPr>
      </p:pic>
      <p:pic>
        <p:nvPicPr>
          <p:cNvPr id="118" name="图片占位符 7">
            <a:extLst>
              <a:ext uri="{FF2B5EF4-FFF2-40B4-BE49-F238E27FC236}">
                <a16:creationId xmlns:a16="http://schemas.microsoft.com/office/drawing/2014/main" xmlns="" id="{1EB14BC2-991B-4F4E-9841-12FF023B6C7C}"/>
              </a:ext>
            </a:extLst>
          </p:cNvPr>
          <p:cNvPicPr>
            <a:picLocks noChangeAspect="1"/>
          </p:cNvPicPr>
          <p:nvPr/>
        </p:nvPicPr>
        <p:blipFill>
          <a:blip r:embed="rId4" cstate="print">
            <a:extLst>
              <a:ext uri="{28A0092B-C50C-407E-A947-70E740481C1C}">
                <a14:useLocalDpi xmlns:a14="http://schemas.microsoft.com/office/drawing/2010/main" val="0"/>
              </a:ext>
            </a:extLst>
          </a:blip>
          <a:srcRect l="16427" r="16427"/>
          <a:stretch>
            <a:fillRect/>
          </a:stretch>
        </p:blipFill>
        <p:spPr>
          <a:xfrm>
            <a:off x="6886624" y="1929929"/>
            <a:ext cx="2887673" cy="2867188"/>
          </a:xfrm>
          <a:custGeom>
            <a:avLst/>
            <a:gdLst>
              <a:gd name="connsiteX0" fmla="*/ 2337355 w 3825162"/>
              <a:gd name="connsiteY0" fmla="*/ 1301 h 3798027"/>
              <a:gd name="connsiteX1" fmla="*/ 2363394 w 3825162"/>
              <a:gd name="connsiteY1" fmla="*/ 54811 h 3798027"/>
              <a:gd name="connsiteX2" fmla="*/ 2372211 w 3825162"/>
              <a:gd name="connsiteY2" fmla="*/ 196398 h 3798027"/>
              <a:gd name="connsiteX3" fmla="*/ 2398663 w 3825162"/>
              <a:gd name="connsiteY3" fmla="*/ 276041 h 3798027"/>
              <a:gd name="connsiteX4" fmla="*/ 2460383 w 3825162"/>
              <a:gd name="connsiteY4" fmla="*/ 364533 h 3798027"/>
              <a:gd name="connsiteX5" fmla="*/ 2478018 w 3825162"/>
              <a:gd name="connsiteY5" fmla="*/ 373382 h 3798027"/>
              <a:gd name="connsiteX6" fmla="*/ 2539739 w 3825162"/>
              <a:gd name="connsiteY6" fmla="*/ 435327 h 3798027"/>
              <a:gd name="connsiteX7" fmla="*/ 2583825 w 3825162"/>
              <a:gd name="connsiteY7" fmla="*/ 435327 h 3798027"/>
              <a:gd name="connsiteX8" fmla="*/ 2689631 w 3825162"/>
              <a:gd name="connsiteY8" fmla="*/ 426477 h 3798027"/>
              <a:gd name="connsiteX9" fmla="*/ 2751352 w 3825162"/>
              <a:gd name="connsiteY9" fmla="*/ 426477 h 3798027"/>
              <a:gd name="connsiteX10" fmla="*/ 2751352 w 3825162"/>
              <a:gd name="connsiteY10" fmla="*/ 559216 h 3798027"/>
              <a:gd name="connsiteX11" fmla="*/ 2777804 w 3825162"/>
              <a:gd name="connsiteY11" fmla="*/ 568065 h 3798027"/>
              <a:gd name="connsiteX12" fmla="*/ 2883611 w 3825162"/>
              <a:gd name="connsiteY12" fmla="*/ 541517 h 3798027"/>
              <a:gd name="connsiteX13" fmla="*/ 2945331 w 3825162"/>
              <a:gd name="connsiteY13" fmla="*/ 399930 h 3798027"/>
              <a:gd name="connsiteX14" fmla="*/ 2962966 w 3825162"/>
              <a:gd name="connsiteY14" fmla="*/ 461874 h 3798027"/>
              <a:gd name="connsiteX15" fmla="*/ 2936514 w 3825162"/>
              <a:gd name="connsiteY15" fmla="*/ 559216 h 3798027"/>
              <a:gd name="connsiteX16" fmla="*/ 2936514 w 3825162"/>
              <a:gd name="connsiteY16" fmla="*/ 674255 h 3798027"/>
              <a:gd name="connsiteX17" fmla="*/ 3042321 w 3825162"/>
              <a:gd name="connsiteY17" fmla="*/ 700803 h 3798027"/>
              <a:gd name="connsiteX18" fmla="*/ 3068773 w 3825162"/>
              <a:gd name="connsiteY18" fmla="*/ 691954 h 3798027"/>
              <a:gd name="connsiteX19" fmla="*/ 3112859 w 3825162"/>
              <a:gd name="connsiteY19" fmla="*/ 709652 h 3798027"/>
              <a:gd name="connsiteX20" fmla="*/ 3139311 w 3825162"/>
              <a:gd name="connsiteY20" fmla="*/ 789295 h 3798027"/>
              <a:gd name="connsiteX21" fmla="*/ 3148128 w 3825162"/>
              <a:gd name="connsiteY21" fmla="*/ 851240 h 3798027"/>
              <a:gd name="connsiteX22" fmla="*/ 3165762 w 3825162"/>
              <a:gd name="connsiteY22" fmla="*/ 860089 h 3798027"/>
              <a:gd name="connsiteX23" fmla="*/ 3218666 w 3825162"/>
              <a:gd name="connsiteY23" fmla="*/ 913184 h 3798027"/>
              <a:gd name="connsiteX24" fmla="*/ 3236300 w 3825162"/>
              <a:gd name="connsiteY24" fmla="*/ 922033 h 3798027"/>
              <a:gd name="connsiteX25" fmla="*/ 3262752 w 3825162"/>
              <a:gd name="connsiteY25" fmla="*/ 930883 h 3798027"/>
              <a:gd name="connsiteX26" fmla="*/ 3306838 w 3825162"/>
              <a:gd name="connsiteY26" fmla="*/ 922033 h 3798027"/>
              <a:gd name="connsiteX27" fmla="*/ 3359741 w 3825162"/>
              <a:gd name="connsiteY27" fmla="*/ 886637 h 3798027"/>
              <a:gd name="connsiteX28" fmla="*/ 3368559 w 3825162"/>
              <a:gd name="connsiteY28" fmla="*/ 877787 h 3798027"/>
              <a:gd name="connsiteX29" fmla="*/ 3386193 w 3825162"/>
              <a:gd name="connsiteY29" fmla="*/ 860089 h 3798027"/>
              <a:gd name="connsiteX30" fmla="*/ 3421462 w 3825162"/>
              <a:gd name="connsiteY30" fmla="*/ 851240 h 3798027"/>
              <a:gd name="connsiteX31" fmla="*/ 3465548 w 3825162"/>
              <a:gd name="connsiteY31" fmla="*/ 824692 h 3798027"/>
              <a:gd name="connsiteX32" fmla="*/ 3518452 w 3825162"/>
              <a:gd name="connsiteY32" fmla="*/ 789295 h 3798027"/>
              <a:gd name="connsiteX33" fmla="*/ 3544903 w 3825162"/>
              <a:gd name="connsiteY33" fmla="*/ 780446 h 3798027"/>
              <a:gd name="connsiteX34" fmla="*/ 3659528 w 3825162"/>
              <a:gd name="connsiteY34" fmla="*/ 700803 h 3798027"/>
              <a:gd name="connsiteX35" fmla="*/ 3694797 w 3825162"/>
              <a:gd name="connsiteY35" fmla="*/ 691954 h 3798027"/>
              <a:gd name="connsiteX36" fmla="*/ 3738883 w 3825162"/>
              <a:gd name="connsiteY36" fmla="*/ 638859 h 3798027"/>
              <a:gd name="connsiteX37" fmla="*/ 3756517 w 3825162"/>
              <a:gd name="connsiteY37" fmla="*/ 630009 h 3798027"/>
              <a:gd name="connsiteX38" fmla="*/ 3774152 w 3825162"/>
              <a:gd name="connsiteY38" fmla="*/ 612311 h 3798027"/>
              <a:gd name="connsiteX39" fmla="*/ 3791786 w 3825162"/>
              <a:gd name="connsiteY39" fmla="*/ 603462 h 3798027"/>
              <a:gd name="connsiteX40" fmla="*/ 3818238 w 3825162"/>
              <a:gd name="connsiteY40" fmla="*/ 594613 h 3798027"/>
              <a:gd name="connsiteX41" fmla="*/ 3822579 w 3825162"/>
              <a:gd name="connsiteY41" fmla="*/ 593028 h 3798027"/>
              <a:gd name="connsiteX42" fmla="*/ 3825162 w 3825162"/>
              <a:gd name="connsiteY42" fmla="*/ 596483 h 3798027"/>
              <a:gd name="connsiteX43" fmla="*/ 3800603 w 3825162"/>
              <a:gd name="connsiteY43" fmla="*/ 612311 h 3798027"/>
              <a:gd name="connsiteX44" fmla="*/ 3712431 w 3825162"/>
              <a:gd name="connsiteY44" fmla="*/ 718502 h 3798027"/>
              <a:gd name="connsiteX45" fmla="*/ 3677162 w 3825162"/>
              <a:gd name="connsiteY45" fmla="*/ 736200 h 3798027"/>
              <a:gd name="connsiteX46" fmla="*/ 3633076 w 3825162"/>
              <a:gd name="connsiteY46" fmla="*/ 780446 h 3798027"/>
              <a:gd name="connsiteX47" fmla="*/ 3474366 w 3825162"/>
              <a:gd name="connsiteY47" fmla="*/ 860089 h 3798027"/>
              <a:gd name="connsiteX48" fmla="*/ 3456731 w 3825162"/>
              <a:gd name="connsiteY48" fmla="*/ 877787 h 3798027"/>
              <a:gd name="connsiteX49" fmla="*/ 3403828 w 3825162"/>
              <a:gd name="connsiteY49" fmla="*/ 895486 h 3798027"/>
              <a:gd name="connsiteX50" fmla="*/ 3395010 w 3825162"/>
              <a:gd name="connsiteY50" fmla="*/ 1107867 h 3798027"/>
              <a:gd name="connsiteX51" fmla="*/ 3509635 w 3825162"/>
              <a:gd name="connsiteY51" fmla="*/ 1231756 h 3798027"/>
              <a:gd name="connsiteX52" fmla="*/ 3615441 w 3825162"/>
              <a:gd name="connsiteY52" fmla="*/ 1205208 h 3798027"/>
              <a:gd name="connsiteX53" fmla="*/ 3694797 w 3825162"/>
              <a:gd name="connsiteY53" fmla="*/ 1169811 h 3798027"/>
              <a:gd name="connsiteX54" fmla="*/ 3721248 w 3825162"/>
              <a:gd name="connsiteY54" fmla="*/ 1169811 h 3798027"/>
              <a:gd name="connsiteX55" fmla="*/ 3791786 w 3825162"/>
              <a:gd name="connsiteY55" fmla="*/ 1187510 h 3798027"/>
              <a:gd name="connsiteX56" fmla="*/ 3774152 w 3825162"/>
              <a:gd name="connsiteY56" fmla="*/ 1196359 h 3798027"/>
              <a:gd name="connsiteX57" fmla="*/ 3721248 w 3825162"/>
              <a:gd name="connsiteY57" fmla="*/ 1222907 h 3798027"/>
              <a:gd name="connsiteX58" fmla="*/ 3597807 w 3825162"/>
              <a:gd name="connsiteY58" fmla="*/ 1258303 h 3798027"/>
              <a:gd name="connsiteX59" fmla="*/ 3562538 w 3825162"/>
              <a:gd name="connsiteY59" fmla="*/ 1267153 h 3798027"/>
              <a:gd name="connsiteX60" fmla="*/ 3544903 w 3825162"/>
              <a:gd name="connsiteY60" fmla="*/ 1293700 h 3798027"/>
              <a:gd name="connsiteX61" fmla="*/ 3500817 w 3825162"/>
              <a:gd name="connsiteY61" fmla="*/ 1337946 h 3798027"/>
              <a:gd name="connsiteX62" fmla="*/ 3492000 w 3825162"/>
              <a:gd name="connsiteY62" fmla="*/ 1355645 h 3798027"/>
              <a:gd name="connsiteX63" fmla="*/ 3474366 w 3825162"/>
              <a:gd name="connsiteY63" fmla="*/ 1382192 h 3798027"/>
              <a:gd name="connsiteX64" fmla="*/ 3483183 w 3825162"/>
              <a:gd name="connsiteY64" fmla="*/ 1399891 h 3798027"/>
              <a:gd name="connsiteX65" fmla="*/ 3483183 w 3825162"/>
              <a:gd name="connsiteY65" fmla="*/ 1426438 h 3798027"/>
              <a:gd name="connsiteX66" fmla="*/ 3492000 w 3825162"/>
              <a:gd name="connsiteY66" fmla="*/ 1452986 h 3798027"/>
              <a:gd name="connsiteX67" fmla="*/ 3509635 w 3825162"/>
              <a:gd name="connsiteY67" fmla="*/ 1470685 h 3798027"/>
              <a:gd name="connsiteX68" fmla="*/ 3527269 w 3825162"/>
              <a:gd name="connsiteY68" fmla="*/ 1497232 h 3798027"/>
              <a:gd name="connsiteX69" fmla="*/ 3536086 w 3825162"/>
              <a:gd name="connsiteY69" fmla="*/ 1506081 h 3798027"/>
              <a:gd name="connsiteX70" fmla="*/ 3580172 w 3825162"/>
              <a:gd name="connsiteY70" fmla="*/ 1532629 h 3798027"/>
              <a:gd name="connsiteX71" fmla="*/ 3641893 w 3825162"/>
              <a:gd name="connsiteY71" fmla="*/ 1585724 h 3798027"/>
              <a:gd name="connsiteX72" fmla="*/ 3668345 w 3825162"/>
              <a:gd name="connsiteY72" fmla="*/ 1629970 h 3798027"/>
              <a:gd name="connsiteX73" fmla="*/ 3677162 w 3825162"/>
              <a:gd name="connsiteY73" fmla="*/ 1647669 h 3798027"/>
              <a:gd name="connsiteX74" fmla="*/ 3712431 w 3825162"/>
              <a:gd name="connsiteY74" fmla="*/ 1700764 h 3798027"/>
              <a:gd name="connsiteX75" fmla="*/ 3747700 w 3825162"/>
              <a:gd name="connsiteY75" fmla="*/ 1806955 h 3798027"/>
              <a:gd name="connsiteX76" fmla="*/ 3712431 w 3825162"/>
              <a:gd name="connsiteY76" fmla="*/ 1806955 h 3798027"/>
              <a:gd name="connsiteX77" fmla="*/ 3694797 w 3825162"/>
              <a:gd name="connsiteY77" fmla="*/ 1806955 h 3798027"/>
              <a:gd name="connsiteX78" fmla="*/ 3659528 w 3825162"/>
              <a:gd name="connsiteY78" fmla="*/ 1806955 h 3798027"/>
              <a:gd name="connsiteX79" fmla="*/ 3597807 w 3825162"/>
              <a:gd name="connsiteY79" fmla="*/ 1886597 h 3798027"/>
              <a:gd name="connsiteX80" fmla="*/ 3606624 w 3825162"/>
              <a:gd name="connsiteY80" fmla="*/ 1948542 h 3798027"/>
              <a:gd name="connsiteX81" fmla="*/ 3633076 w 3825162"/>
              <a:gd name="connsiteY81" fmla="*/ 1983939 h 3798027"/>
              <a:gd name="connsiteX82" fmla="*/ 3633076 w 3825162"/>
              <a:gd name="connsiteY82" fmla="*/ 2010486 h 3798027"/>
              <a:gd name="connsiteX83" fmla="*/ 3659528 w 3825162"/>
              <a:gd name="connsiteY83" fmla="*/ 2045883 h 3798027"/>
              <a:gd name="connsiteX84" fmla="*/ 3668345 w 3825162"/>
              <a:gd name="connsiteY84" fmla="*/ 2072431 h 3798027"/>
              <a:gd name="connsiteX85" fmla="*/ 3694797 w 3825162"/>
              <a:gd name="connsiteY85" fmla="*/ 2090129 h 3798027"/>
              <a:gd name="connsiteX86" fmla="*/ 3668345 w 3825162"/>
              <a:gd name="connsiteY86" fmla="*/ 2187471 h 3798027"/>
              <a:gd name="connsiteX87" fmla="*/ 3562538 w 3825162"/>
              <a:gd name="connsiteY87" fmla="*/ 2320209 h 3798027"/>
              <a:gd name="connsiteX88" fmla="*/ 3544903 w 3825162"/>
              <a:gd name="connsiteY88" fmla="*/ 2373304 h 3798027"/>
              <a:gd name="connsiteX89" fmla="*/ 3500817 w 3825162"/>
              <a:gd name="connsiteY89" fmla="*/ 2452947 h 3798027"/>
              <a:gd name="connsiteX90" fmla="*/ 3483183 w 3825162"/>
              <a:gd name="connsiteY90" fmla="*/ 2479495 h 3798027"/>
              <a:gd name="connsiteX91" fmla="*/ 3580172 w 3825162"/>
              <a:gd name="connsiteY91" fmla="*/ 2559137 h 3798027"/>
              <a:gd name="connsiteX92" fmla="*/ 3677162 w 3825162"/>
              <a:gd name="connsiteY92" fmla="*/ 2647630 h 3798027"/>
              <a:gd name="connsiteX93" fmla="*/ 3650710 w 3825162"/>
              <a:gd name="connsiteY93" fmla="*/ 2683026 h 3798027"/>
              <a:gd name="connsiteX94" fmla="*/ 3553721 w 3825162"/>
              <a:gd name="connsiteY94" fmla="*/ 2656479 h 3798027"/>
              <a:gd name="connsiteX95" fmla="*/ 3430279 w 3825162"/>
              <a:gd name="connsiteY95" fmla="*/ 2638780 h 3798027"/>
              <a:gd name="connsiteX96" fmla="*/ 3403828 w 3825162"/>
              <a:gd name="connsiteY96" fmla="*/ 2736122 h 3798027"/>
              <a:gd name="connsiteX97" fmla="*/ 3430279 w 3825162"/>
              <a:gd name="connsiteY97" fmla="*/ 2789217 h 3798027"/>
              <a:gd name="connsiteX98" fmla="*/ 3465548 w 3825162"/>
              <a:gd name="connsiteY98" fmla="*/ 2806915 h 3798027"/>
              <a:gd name="connsiteX99" fmla="*/ 3465548 w 3825162"/>
              <a:gd name="connsiteY99" fmla="*/ 2886558 h 3798027"/>
              <a:gd name="connsiteX100" fmla="*/ 3359741 w 3825162"/>
              <a:gd name="connsiteY100" fmla="*/ 2868860 h 3798027"/>
              <a:gd name="connsiteX101" fmla="*/ 3262752 w 3825162"/>
              <a:gd name="connsiteY101" fmla="*/ 2842312 h 3798027"/>
              <a:gd name="connsiteX102" fmla="*/ 3227483 w 3825162"/>
              <a:gd name="connsiteY102" fmla="*/ 2877709 h 3798027"/>
              <a:gd name="connsiteX103" fmla="*/ 3218666 w 3825162"/>
              <a:gd name="connsiteY103" fmla="*/ 2904257 h 3798027"/>
              <a:gd name="connsiteX104" fmla="*/ 3209849 w 3825162"/>
              <a:gd name="connsiteY104" fmla="*/ 2930804 h 3798027"/>
              <a:gd name="connsiteX105" fmla="*/ 3165762 w 3825162"/>
              <a:gd name="connsiteY105" fmla="*/ 3019297 h 3798027"/>
              <a:gd name="connsiteX106" fmla="*/ 3121676 w 3825162"/>
              <a:gd name="connsiteY106" fmla="*/ 3107789 h 3798027"/>
              <a:gd name="connsiteX107" fmla="*/ 3104042 w 3825162"/>
              <a:gd name="connsiteY107" fmla="*/ 3107789 h 3798027"/>
              <a:gd name="connsiteX108" fmla="*/ 3077590 w 3825162"/>
              <a:gd name="connsiteY108" fmla="*/ 3125487 h 3798027"/>
              <a:gd name="connsiteX109" fmla="*/ 3033504 w 3825162"/>
              <a:gd name="connsiteY109" fmla="*/ 3213979 h 3798027"/>
              <a:gd name="connsiteX110" fmla="*/ 3042321 w 3825162"/>
              <a:gd name="connsiteY110" fmla="*/ 3267074 h 3798027"/>
              <a:gd name="connsiteX111" fmla="*/ 3051138 w 3825162"/>
              <a:gd name="connsiteY111" fmla="*/ 3311320 h 3798027"/>
              <a:gd name="connsiteX112" fmla="*/ 3059955 w 3825162"/>
              <a:gd name="connsiteY112" fmla="*/ 3346717 h 3798027"/>
              <a:gd name="connsiteX113" fmla="*/ 3051138 w 3825162"/>
              <a:gd name="connsiteY113" fmla="*/ 3373265 h 3798027"/>
              <a:gd name="connsiteX114" fmla="*/ 3042321 w 3825162"/>
              <a:gd name="connsiteY114" fmla="*/ 3408662 h 3798027"/>
              <a:gd name="connsiteX115" fmla="*/ 3059955 w 3825162"/>
              <a:gd name="connsiteY115" fmla="*/ 3444059 h 3798027"/>
              <a:gd name="connsiteX116" fmla="*/ 3077590 w 3825162"/>
              <a:gd name="connsiteY116" fmla="*/ 3497154 h 3798027"/>
              <a:gd name="connsiteX117" fmla="*/ 3068773 w 3825162"/>
              <a:gd name="connsiteY117" fmla="*/ 3550249 h 3798027"/>
              <a:gd name="connsiteX118" fmla="*/ 3059955 w 3825162"/>
              <a:gd name="connsiteY118" fmla="*/ 3532551 h 3798027"/>
              <a:gd name="connsiteX119" fmla="*/ 3051138 w 3825162"/>
              <a:gd name="connsiteY119" fmla="*/ 3461757 h 3798027"/>
              <a:gd name="connsiteX120" fmla="*/ 2962966 w 3825162"/>
              <a:gd name="connsiteY120" fmla="*/ 3346717 h 3798027"/>
              <a:gd name="connsiteX121" fmla="*/ 2936514 w 3825162"/>
              <a:gd name="connsiteY121" fmla="*/ 3302471 h 3798027"/>
              <a:gd name="connsiteX122" fmla="*/ 2865976 w 3825162"/>
              <a:gd name="connsiteY122" fmla="*/ 3267074 h 3798027"/>
              <a:gd name="connsiteX123" fmla="*/ 2804256 w 3825162"/>
              <a:gd name="connsiteY123" fmla="*/ 3275924 h 3798027"/>
              <a:gd name="connsiteX124" fmla="*/ 2707266 w 3825162"/>
              <a:gd name="connsiteY124" fmla="*/ 3390963 h 3798027"/>
              <a:gd name="connsiteX125" fmla="*/ 2707266 w 3825162"/>
              <a:gd name="connsiteY125" fmla="*/ 3479456 h 3798027"/>
              <a:gd name="connsiteX126" fmla="*/ 2619094 w 3825162"/>
              <a:gd name="connsiteY126" fmla="*/ 3621043 h 3798027"/>
              <a:gd name="connsiteX127" fmla="*/ 2610276 w 3825162"/>
              <a:gd name="connsiteY127" fmla="*/ 3523702 h 3798027"/>
              <a:gd name="connsiteX128" fmla="*/ 2460383 w 3825162"/>
              <a:gd name="connsiteY128" fmla="*/ 3426360 h 3798027"/>
              <a:gd name="connsiteX129" fmla="*/ 2363394 w 3825162"/>
              <a:gd name="connsiteY129" fmla="*/ 3461757 h 3798027"/>
              <a:gd name="connsiteX130" fmla="*/ 2239952 w 3825162"/>
              <a:gd name="connsiteY130" fmla="*/ 3594495 h 3798027"/>
              <a:gd name="connsiteX131" fmla="*/ 2204683 w 3825162"/>
              <a:gd name="connsiteY131" fmla="*/ 3798027 h 3798027"/>
              <a:gd name="connsiteX132" fmla="*/ 2169415 w 3825162"/>
              <a:gd name="connsiteY132" fmla="*/ 3789178 h 3798027"/>
              <a:gd name="connsiteX133" fmla="*/ 2160597 w 3825162"/>
              <a:gd name="connsiteY133" fmla="*/ 3665289 h 3798027"/>
              <a:gd name="connsiteX134" fmla="*/ 2151780 w 3825162"/>
              <a:gd name="connsiteY134" fmla="*/ 3567948 h 3798027"/>
              <a:gd name="connsiteX135" fmla="*/ 2125328 w 3825162"/>
              <a:gd name="connsiteY135" fmla="*/ 3532551 h 3798027"/>
              <a:gd name="connsiteX136" fmla="*/ 2125328 w 3825162"/>
              <a:gd name="connsiteY136" fmla="*/ 3523702 h 3798027"/>
              <a:gd name="connsiteX137" fmla="*/ 2125328 w 3825162"/>
              <a:gd name="connsiteY137" fmla="*/ 3514852 h 3798027"/>
              <a:gd name="connsiteX138" fmla="*/ 2125328 w 3825162"/>
              <a:gd name="connsiteY138" fmla="*/ 3506003 h 3798027"/>
              <a:gd name="connsiteX139" fmla="*/ 2090059 w 3825162"/>
              <a:gd name="connsiteY139" fmla="*/ 3479456 h 3798027"/>
              <a:gd name="connsiteX140" fmla="*/ 2054790 w 3825162"/>
              <a:gd name="connsiteY140" fmla="*/ 3479456 h 3798027"/>
              <a:gd name="connsiteX141" fmla="*/ 1966618 w 3825162"/>
              <a:gd name="connsiteY141" fmla="*/ 3497154 h 3798027"/>
              <a:gd name="connsiteX142" fmla="*/ 1940167 w 3825162"/>
              <a:gd name="connsiteY142" fmla="*/ 3497154 h 3798027"/>
              <a:gd name="connsiteX143" fmla="*/ 1922532 w 3825162"/>
              <a:gd name="connsiteY143" fmla="*/ 3532551 h 3798027"/>
              <a:gd name="connsiteX144" fmla="*/ 1887263 w 3825162"/>
              <a:gd name="connsiteY144" fmla="*/ 3532551 h 3798027"/>
              <a:gd name="connsiteX145" fmla="*/ 1869629 w 3825162"/>
              <a:gd name="connsiteY145" fmla="*/ 3532551 h 3798027"/>
              <a:gd name="connsiteX146" fmla="*/ 1834360 w 3825162"/>
              <a:gd name="connsiteY146" fmla="*/ 3514852 h 3798027"/>
              <a:gd name="connsiteX147" fmla="*/ 1790274 w 3825162"/>
              <a:gd name="connsiteY147" fmla="*/ 3541400 h 3798027"/>
              <a:gd name="connsiteX148" fmla="*/ 1781456 w 3825162"/>
              <a:gd name="connsiteY148" fmla="*/ 3550249 h 3798027"/>
              <a:gd name="connsiteX149" fmla="*/ 1772639 w 3825162"/>
              <a:gd name="connsiteY149" fmla="*/ 3576797 h 3798027"/>
              <a:gd name="connsiteX150" fmla="*/ 1763822 w 3825162"/>
              <a:gd name="connsiteY150" fmla="*/ 3647591 h 3798027"/>
              <a:gd name="connsiteX151" fmla="*/ 1693284 w 3825162"/>
              <a:gd name="connsiteY151" fmla="*/ 3736083 h 3798027"/>
              <a:gd name="connsiteX152" fmla="*/ 1666832 w 3825162"/>
              <a:gd name="connsiteY152" fmla="*/ 3736083 h 3798027"/>
              <a:gd name="connsiteX153" fmla="*/ 1622746 w 3825162"/>
              <a:gd name="connsiteY153" fmla="*/ 3727233 h 3798027"/>
              <a:gd name="connsiteX154" fmla="*/ 1622746 w 3825162"/>
              <a:gd name="connsiteY154" fmla="*/ 3656440 h 3798027"/>
              <a:gd name="connsiteX155" fmla="*/ 1631563 w 3825162"/>
              <a:gd name="connsiteY155" fmla="*/ 3629892 h 3798027"/>
              <a:gd name="connsiteX156" fmla="*/ 1649198 w 3825162"/>
              <a:gd name="connsiteY156" fmla="*/ 3576797 h 3798027"/>
              <a:gd name="connsiteX157" fmla="*/ 1649198 w 3825162"/>
              <a:gd name="connsiteY157" fmla="*/ 3461757 h 3798027"/>
              <a:gd name="connsiteX158" fmla="*/ 1622746 w 3825162"/>
              <a:gd name="connsiteY158" fmla="*/ 3444059 h 3798027"/>
              <a:gd name="connsiteX159" fmla="*/ 1587477 w 3825162"/>
              <a:gd name="connsiteY159" fmla="*/ 3426360 h 3798027"/>
              <a:gd name="connsiteX160" fmla="*/ 1508122 w 3825162"/>
              <a:gd name="connsiteY160" fmla="*/ 3417511 h 3798027"/>
              <a:gd name="connsiteX161" fmla="*/ 1490487 w 3825162"/>
              <a:gd name="connsiteY161" fmla="*/ 3399813 h 3798027"/>
              <a:gd name="connsiteX162" fmla="*/ 1464036 w 3825162"/>
              <a:gd name="connsiteY162" fmla="*/ 3382114 h 3798027"/>
              <a:gd name="connsiteX163" fmla="*/ 1428767 w 3825162"/>
              <a:gd name="connsiteY163" fmla="*/ 3373265 h 3798027"/>
              <a:gd name="connsiteX164" fmla="*/ 1393498 w 3825162"/>
              <a:gd name="connsiteY164" fmla="*/ 3364416 h 3798027"/>
              <a:gd name="connsiteX165" fmla="*/ 1358229 w 3825162"/>
              <a:gd name="connsiteY165" fmla="*/ 3346717 h 3798027"/>
              <a:gd name="connsiteX166" fmla="*/ 1340594 w 3825162"/>
              <a:gd name="connsiteY166" fmla="*/ 3346717 h 3798027"/>
              <a:gd name="connsiteX167" fmla="*/ 1305325 w 3825162"/>
              <a:gd name="connsiteY167" fmla="*/ 3346717 h 3798027"/>
              <a:gd name="connsiteX168" fmla="*/ 1252422 w 3825162"/>
              <a:gd name="connsiteY168" fmla="*/ 3373265 h 3798027"/>
              <a:gd name="connsiteX169" fmla="*/ 1234788 w 3825162"/>
              <a:gd name="connsiteY169" fmla="*/ 3390963 h 3798027"/>
              <a:gd name="connsiteX170" fmla="*/ 1199519 w 3825162"/>
              <a:gd name="connsiteY170" fmla="*/ 3417511 h 3798027"/>
              <a:gd name="connsiteX171" fmla="*/ 1137798 w 3825162"/>
              <a:gd name="connsiteY171" fmla="*/ 3470606 h 3798027"/>
              <a:gd name="connsiteX172" fmla="*/ 1067260 w 3825162"/>
              <a:gd name="connsiteY172" fmla="*/ 3417511 h 3798027"/>
              <a:gd name="connsiteX173" fmla="*/ 1049626 w 3825162"/>
              <a:gd name="connsiteY173" fmla="*/ 3399813 h 3798027"/>
              <a:gd name="connsiteX174" fmla="*/ 1005539 w 3825162"/>
              <a:gd name="connsiteY174" fmla="*/ 3373265 h 3798027"/>
              <a:gd name="connsiteX175" fmla="*/ 952636 w 3825162"/>
              <a:gd name="connsiteY175" fmla="*/ 3417511 h 3798027"/>
              <a:gd name="connsiteX176" fmla="*/ 961453 w 3825162"/>
              <a:gd name="connsiteY176" fmla="*/ 3452908 h 3798027"/>
              <a:gd name="connsiteX177" fmla="*/ 961453 w 3825162"/>
              <a:gd name="connsiteY177" fmla="*/ 3461757 h 3798027"/>
              <a:gd name="connsiteX178" fmla="*/ 926184 w 3825162"/>
              <a:gd name="connsiteY178" fmla="*/ 3514852 h 3798027"/>
              <a:gd name="connsiteX179" fmla="*/ 908550 w 3825162"/>
              <a:gd name="connsiteY179" fmla="*/ 3532551 h 3798027"/>
              <a:gd name="connsiteX180" fmla="*/ 846829 w 3825162"/>
              <a:gd name="connsiteY180" fmla="*/ 3523702 h 3798027"/>
              <a:gd name="connsiteX181" fmla="*/ 864464 w 3825162"/>
              <a:gd name="connsiteY181" fmla="*/ 3417511 h 3798027"/>
              <a:gd name="connsiteX182" fmla="*/ 908550 w 3825162"/>
              <a:gd name="connsiteY182" fmla="*/ 3346717 h 3798027"/>
              <a:gd name="connsiteX183" fmla="*/ 970270 w 3825162"/>
              <a:gd name="connsiteY183" fmla="*/ 3293622 h 3798027"/>
              <a:gd name="connsiteX184" fmla="*/ 1023174 w 3825162"/>
              <a:gd name="connsiteY184" fmla="*/ 3152035 h 3798027"/>
              <a:gd name="connsiteX185" fmla="*/ 1014357 w 3825162"/>
              <a:gd name="connsiteY185" fmla="*/ 3125487 h 3798027"/>
              <a:gd name="connsiteX186" fmla="*/ 996722 w 3825162"/>
              <a:gd name="connsiteY186" fmla="*/ 3107789 h 3798027"/>
              <a:gd name="connsiteX187" fmla="*/ 970270 w 3825162"/>
              <a:gd name="connsiteY187" fmla="*/ 3081241 h 3798027"/>
              <a:gd name="connsiteX188" fmla="*/ 838012 w 3825162"/>
              <a:gd name="connsiteY188" fmla="*/ 3036995 h 3798027"/>
              <a:gd name="connsiteX189" fmla="*/ 714571 w 3825162"/>
              <a:gd name="connsiteY189" fmla="*/ 3134336 h 3798027"/>
              <a:gd name="connsiteX190" fmla="*/ 705753 w 3825162"/>
              <a:gd name="connsiteY190" fmla="*/ 3152035 h 3798027"/>
              <a:gd name="connsiteX191" fmla="*/ 696936 w 3825162"/>
              <a:gd name="connsiteY191" fmla="*/ 3169733 h 3798027"/>
              <a:gd name="connsiteX192" fmla="*/ 688119 w 3825162"/>
              <a:gd name="connsiteY192" fmla="*/ 3187432 h 3798027"/>
              <a:gd name="connsiteX193" fmla="*/ 679302 w 3825162"/>
              <a:gd name="connsiteY193" fmla="*/ 3196281 h 3798027"/>
              <a:gd name="connsiteX194" fmla="*/ 644033 w 3825162"/>
              <a:gd name="connsiteY194" fmla="*/ 3213979 h 3798027"/>
              <a:gd name="connsiteX195" fmla="*/ 608764 w 3825162"/>
              <a:gd name="connsiteY195" fmla="*/ 3240527 h 3798027"/>
              <a:gd name="connsiteX196" fmla="*/ 591129 w 3825162"/>
              <a:gd name="connsiteY196" fmla="*/ 3258225 h 3798027"/>
              <a:gd name="connsiteX197" fmla="*/ 547043 w 3825162"/>
              <a:gd name="connsiteY197" fmla="*/ 3249376 h 3798027"/>
              <a:gd name="connsiteX198" fmla="*/ 582312 w 3825162"/>
              <a:gd name="connsiteY198" fmla="*/ 3213979 h 3798027"/>
              <a:gd name="connsiteX199" fmla="*/ 591129 w 3825162"/>
              <a:gd name="connsiteY199" fmla="*/ 3160884 h 3798027"/>
              <a:gd name="connsiteX200" fmla="*/ 599946 w 3825162"/>
              <a:gd name="connsiteY200" fmla="*/ 3107789 h 3798027"/>
              <a:gd name="connsiteX201" fmla="*/ 608764 w 3825162"/>
              <a:gd name="connsiteY201" fmla="*/ 3098939 h 3798027"/>
              <a:gd name="connsiteX202" fmla="*/ 652850 w 3825162"/>
              <a:gd name="connsiteY202" fmla="*/ 3090090 h 3798027"/>
              <a:gd name="connsiteX203" fmla="*/ 696936 w 3825162"/>
              <a:gd name="connsiteY203" fmla="*/ 3081241 h 3798027"/>
              <a:gd name="connsiteX204" fmla="*/ 723388 w 3825162"/>
              <a:gd name="connsiteY204" fmla="*/ 3054693 h 3798027"/>
              <a:gd name="connsiteX205" fmla="*/ 741022 w 3825162"/>
              <a:gd name="connsiteY205" fmla="*/ 3036995 h 3798027"/>
              <a:gd name="connsiteX206" fmla="*/ 758657 w 3825162"/>
              <a:gd name="connsiteY206" fmla="*/ 3010447 h 3798027"/>
              <a:gd name="connsiteX207" fmla="*/ 767474 w 3825162"/>
              <a:gd name="connsiteY207" fmla="*/ 2992749 h 3798027"/>
              <a:gd name="connsiteX208" fmla="*/ 776291 w 3825162"/>
              <a:gd name="connsiteY208" fmla="*/ 2975050 h 3798027"/>
              <a:gd name="connsiteX209" fmla="*/ 793926 w 3825162"/>
              <a:gd name="connsiteY209" fmla="*/ 2948503 h 3798027"/>
              <a:gd name="connsiteX210" fmla="*/ 802743 w 3825162"/>
              <a:gd name="connsiteY210" fmla="*/ 2930804 h 3798027"/>
              <a:gd name="connsiteX211" fmla="*/ 802743 w 3825162"/>
              <a:gd name="connsiteY211" fmla="*/ 2877709 h 3798027"/>
              <a:gd name="connsiteX212" fmla="*/ 749839 w 3825162"/>
              <a:gd name="connsiteY212" fmla="*/ 2780368 h 3798027"/>
              <a:gd name="connsiteX213" fmla="*/ 688119 w 3825162"/>
              <a:gd name="connsiteY213" fmla="*/ 2798066 h 3798027"/>
              <a:gd name="connsiteX214" fmla="*/ 582312 w 3825162"/>
              <a:gd name="connsiteY214" fmla="*/ 2798066 h 3798027"/>
              <a:gd name="connsiteX215" fmla="*/ 608764 w 3825162"/>
              <a:gd name="connsiteY215" fmla="*/ 2700725 h 3798027"/>
              <a:gd name="connsiteX216" fmla="*/ 617581 w 3825162"/>
              <a:gd name="connsiteY216" fmla="*/ 2576836 h 3798027"/>
              <a:gd name="connsiteX217" fmla="*/ 573495 w 3825162"/>
              <a:gd name="connsiteY217" fmla="*/ 2541439 h 3798027"/>
              <a:gd name="connsiteX218" fmla="*/ 538226 w 3825162"/>
              <a:gd name="connsiteY218" fmla="*/ 2559137 h 3798027"/>
              <a:gd name="connsiteX219" fmla="*/ 529409 w 3825162"/>
              <a:gd name="connsiteY219" fmla="*/ 2567987 h 3798027"/>
              <a:gd name="connsiteX220" fmla="*/ 511774 w 3825162"/>
              <a:gd name="connsiteY220" fmla="*/ 2567987 h 3798027"/>
              <a:gd name="connsiteX221" fmla="*/ 494140 w 3825162"/>
              <a:gd name="connsiteY221" fmla="*/ 2585685 h 3798027"/>
              <a:gd name="connsiteX222" fmla="*/ 485322 w 3825162"/>
              <a:gd name="connsiteY222" fmla="*/ 2585685 h 3798027"/>
              <a:gd name="connsiteX223" fmla="*/ 476505 w 3825162"/>
              <a:gd name="connsiteY223" fmla="*/ 2585685 h 3798027"/>
              <a:gd name="connsiteX224" fmla="*/ 458871 w 3825162"/>
              <a:gd name="connsiteY224" fmla="*/ 2567987 h 3798027"/>
              <a:gd name="connsiteX225" fmla="*/ 450053 w 3825162"/>
              <a:gd name="connsiteY225" fmla="*/ 2567987 h 3798027"/>
              <a:gd name="connsiteX226" fmla="*/ 423602 w 3825162"/>
              <a:gd name="connsiteY226" fmla="*/ 2576836 h 3798027"/>
              <a:gd name="connsiteX227" fmla="*/ 397150 w 3825162"/>
              <a:gd name="connsiteY227" fmla="*/ 2585685 h 3798027"/>
              <a:gd name="connsiteX228" fmla="*/ 379516 w 3825162"/>
              <a:gd name="connsiteY228" fmla="*/ 2594534 h 3798027"/>
              <a:gd name="connsiteX229" fmla="*/ 353064 w 3825162"/>
              <a:gd name="connsiteY229" fmla="*/ 2603384 h 3798027"/>
              <a:gd name="connsiteX230" fmla="*/ 308978 w 3825162"/>
              <a:gd name="connsiteY230" fmla="*/ 2629931 h 3798027"/>
              <a:gd name="connsiteX231" fmla="*/ 220805 w 3825162"/>
              <a:gd name="connsiteY231" fmla="*/ 2665328 h 3798027"/>
              <a:gd name="connsiteX232" fmla="*/ 211988 w 3825162"/>
              <a:gd name="connsiteY232" fmla="*/ 2674177 h 3798027"/>
              <a:gd name="connsiteX233" fmla="*/ 194354 w 3825162"/>
              <a:gd name="connsiteY233" fmla="*/ 2683026 h 3798027"/>
              <a:gd name="connsiteX234" fmla="*/ 159085 w 3825162"/>
              <a:gd name="connsiteY234" fmla="*/ 2736122 h 3798027"/>
              <a:gd name="connsiteX235" fmla="*/ 374 w 3825162"/>
              <a:gd name="connsiteY235" fmla="*/ 2753820 h 3798027"/>
              <a:gd name="connsiteX236" fmla="*/ 70912 w 3825162"/>
              <a:gd name="connsiteY236" fmla="*/ 2691876 h 3798027"/>
              <a:gd name="connsiteX237" fmla="*/ 114998 w 3825162"/>
              <a:gd name="connsiteY237" fmla="*/ 2683026 h 3798027"/>
              <a:gd name="connsiteX238" fmla="*/ 141450 w 3825162"/>
              <a:gd name="connsiteY238" fmla="*/ 2674177 h 3798027"/>
              <a:gd name="connsiteX239" fmla="*/ 167902 w 3825162"/>
              <a:gd name="connsiteY239" fmla="*/ 2665328 h 3798027"/>
              <a:gd name="connsiteX240" fmla="*/ 194354 w 3825162"/>
              <a:gd name="connsiteY240" fmla="*/ 2638780 h 3798027"/>
              <a:gd name="connsiteX241" fmla="*/ 211988 w 3825162"/>
              <a:gd name="connsiteY241" fmla="*/ 2638780 h 3798027"/>
              <a:gd name="connsiteX242" fmla="*/ 220805 w 3825162"/>
              <a:gd name="connsiteY242" fmla="*/ 2629931 h 3798027"/>
              <a:gd name="connsiteX243" fmla="*/ 238440 w 3825162"/>
              <a:gd name="connsiteY243" fmla="*/ 2621082 h 3798027"/>
              <a:gd name="connsiteX244" fmla="*/ 256074 w 3825162"/>
              <a:gd name="connsiteY244" fmla="*/ 2612233 h 3798027"/>
              <a:gd name="connsiteX245" fmla="*/ 273709 w 3825162"/>
              <a:gd name="connsiteY245" fmla="*/ 2603384 h 3798027"/>
              <a:gd name="connsiteX246" fmla="*/ 300160 w 3825162"/>
              <a:gd name="connsiteY246" fmla="*/ 2576836 h 3798027"/>
              <a:gd name="connsiteX247" fmla="*/ 317795 w 3825162"/>
              <a:gd name="connsiteY247" fmla="*/ 2567987 h 3798027"/>
              <a:gd name="connsiteX248" fmla="*/ 335429 w 3825162"/>
              <a:gd name="connsiteY248" fmla="*/ 2550288 h 3798027"/>
              <a:gd name="connsiteX249" fmla="*/ 370698 w 3825162"/>
              <a:gd name="connsiteY249" fmla="*/ 2506042 h 3798027"/>
              <a:gd name="connsiteX250" fmla="*/ 379516 w 3825162"/>
              <a:gd name="connsiteY250" fmla="*/ 2497193 h 3798027"/>
              <a:gd name="connsiteX251" fmla="*/ 379516 w 3825162"/>
              <a:gd name="connsiteY251" fmla="*/ 2488344 h 3798027"/>
              <a:gd name="connsiteX252" fmla="*/ 388333 w 3825162"/>
              <a:gd name="connsiteY252" fmla="*/ 2470645 h 3798027"/>
              <a:gd name="connsiteX253" fmla="*/ 397150 w 3825162"/>
              <a:gd name="connsiteY253" fmla="*/ 2452947 h 3798027"/>
              <a:gd name="connsiteX254" fmla="*/ 388333 w 3825162"/>
              <a:gd name="connsiteY254" fmla="*/ 2435249 h 3798027"/>
              <a:gd name="connsiteX255" fmla="*/ 423602 w 3825162"/>
              <a:gd name="connsiteY255" fmla="*/ 2408701 h 3798027"/>
              <a:gd name="connsiteX256" fmla="*/ 441236 w 3825162"/>
              <a:gd name="connsiteY256" fmla="*/ 2320209 h 3798027"/>
              <a:gd name="connsiteX257" fmla="*/ 370698 w 3825162"/>
              <a:gd name="connsiteY257" fmla="*/ 2258264 h 3798027"/>
              <a:gd name="connsiteX258" fmla="*/ 361881 w 3825162"/>
              <a:gd name="connsiteY258" fmla="*/ 2249415 h 3798027"/>
              <a:gd name="connsiteX259" fmla="*/ 379516 w 3825162"/>
              <a:gd name="connsiteY259" fmla="*/ 2143225 h 3798027"/>
              <a:gd name="connsiteX260" fmla="*/ 450053 w 3825162"/>
              <a:gd name="connsiteY260" fmla="*/ 2037034 h 3798027"/>
              <a:gd name="connsiteX261" fmla="*/ 467688 w 3825162"/>
              <a:gd name="connsiteY261" fmla="*/ 2019336 h 3798027"/>
              <a:gd name="connsiteX262" fmla="*/ 502957 w 3825162"/>
              <a:gd name="connsiteY262" fmla="*/ 1992788 h 3798027"/>
              <a:gd name="connsiteX263" fmla="*/ 511774 w 3825162"/>
              <a:gd name="connsiteY263" fmla="*/ 1913145 h 3798027"/>
              <a:gd name="connsiteX264" fmla="*/ 502957 w 3825162"/>
              <a:gd name="connsiteY264" fmla="*/ 1833502 h 3798027"/>
              <a:gd name="connsiteX265" fmla="*/ 432419 w 3825162"/>
              <a:gd name="connsiteY265" fmla="*/ 1700764 h 3798027"/>
              <a:gd name="connsiteX266" fmla="*/ 317795 w 3825162"/>
              <a:gd name="connsiteY266" fmla="*/ 1479534 h 3798027"/>
              <a:gd name="connsiteX267" fmla="*/ 308978 w 3825162"/>
              <a:gd name="connsiteY267" fmla="*/ 1452986 h 3798027"/>
              <a:gd name="connsiteX268" fmla="*/ 300160 w 3825162"/>
              <a:gd name="connsiteY268" fmla="*/ 1435288 h 3798027"/>
              <a:gd name="connsiteX269" fmla="*/ 300160 w 3825162"/>
              <a:gd name="connsiteY269" fmla="*/ 1417589 h 3798027"/>
              <a:gd name="connsiteX270" fmla="*/ 282526 w 3825162"/>
              <a:gd name="connsiteY270" fmla="*/ 1408740 h 3798027"/>
              <a:gd name="connsiteX271" fmla="*/ 273709 w 3825162"/>
              <a:gd name="connsiteY271" fmla="*/ 1355645 h 3798027"/>
              <a:gd name="connsiteX272" fmla="*/ 344247 w 3825162"/>
              <a:gd name="connsiteY272" fmla="*/ 1355645 h 3798027"/>
              <a:gd name="connsiteX273" fmla="*/ 441236 w 3825162"/>
              <a:gd name="connsiteY273" fmla="*/ 1320248 h 3798027"/>
              <a:gd name="connsiteX274" fmla="*/ 450053 w 3825162"/>
              <a:gd name="connsiteY274" fmla="*/ 1311399 h 3798027"/>
              <a:gd name="connsiteX275" fmla="*/ 441236 w 3825162"/>
              <a:gd name="connsiteY275" fmla="*/ 1293700 h 3798027"/>
              <a:gd name="connsiteX276" fmla="*/ 450053 w 3825162"/>
              <a:gd name="connsiteY276" fmla="*/ 1284851 h 3798027"/>
              <a:gd name="connsiteX277" fmla="*/ 555860 w 3825162"/>
              <a:gd name="connsiteY277" fmla="*/ 1293700 h 3798027"/>
              <a:gd name="connsiteX278" fmla="*/ 555860 w 3825162"/>
              <a:gd name="connsiteY278" fmla="*/ 1178661 h 3798027"/>
              <a:gd name="connsiteX279" fmla="*/ 820377 w 3825162"/>
              <a:gd name="connsiteY279" fmla="*/ 868938 h 3798027"/>
              <a:gd name="connsiteX280" fmla="*/ 820377 w 3825162"/>
              <a:gd name="connsiteY280" fmla="*/ 851240 h 3798027"/>
              <a:gd name="connsiteX281" fmla="*/ 776291 w 3825162"/>
              <a:gd name="connsiteY281" fmla="*/ 815843 h 3798027"/>
              <a:gd name="connsiteX282" fmla="*/ 741022 w 3825162"/>
              <a:gd name="connsiteY282" fmla="*/ 780446 h 3798027"/>
              <a:gd name="connsiteX283" fmla="*/ 661667 w 3825162"/>
              <a:gd name="connsiteY283" fmla="*/ 718502 h 3798027"/>
              <a:gd name="connsiteX284" fmla="*/ 652850 w 3825162"/>
              <a:gd name="connsiteY284" fmla="*/ 700803 h 3798027"/>
              <a:gd name="connsiteX285" fmla="*/ 644033 w 3825162"/>
              <a:gd name="connsiteY285" fmla="*/ 691954 h 3798027"/>
              <a:gd name="connsiteX286" fmla="*/ 626398 w 3825162"/>
              <a:gd name="connsiteY286" fmla="*/ 674255 h 3798027"/>
              <a:gd name="connsiteX287" fmla="*/ 670484 w 3825162"/>
              <a:gd name="connsiteY287" fmla="*/ 638859 h 3798027"/>
              <a:gd name="connsiteX288" fmla="*/ 723388 w 3825162"/>
              <a:gd name="connsiteY288" fmla="*/ 647708 h 3798027"/>
              <a:gd name="connsiteX289" fmla="*/ 767474 w 3825162"/>
              <a:gd name="connsiteY289" fmla="*/ 683105 h 3798027"/>
              <a:gd name="connsiteX290" fmla="*/ 776291 w 3825162"/>
              <a:gd name="connsiteY290" fmla="*/ 691954 h 3798027"/>
              <a:gd name="connsiteX291" fmla="*/ 811560 w 3825162"/>
              <a:gd name="connsiteY291" fmla="*/ 709652 h 3798027"/>
              <a:gd name="connsiteX292" fmla="*/ 873281 w 3825162"/>
              <a:gd name="connsiteY292" fmla="*/ 753898 h 3798027"/>
              <a:gd name="connsiteX293" fmla="*/ 917367 w 3825162"/>
              <a:gd name="connsiteY293" fmla="*/ 736200 h 3798027"/>
              <a:gd name="connsiteX294" fmla="*/ 952636 w 3825162"/>
              <a:gd name="connsiteY294" fmla="*/ 700803 h 3798027"/>
              <a:gd name="connsiteX295" fmla="*/ 970270 w 3825162"/>
              <a:gd name="connsiteY295" fmla="*/ 700803 h 3798027"/>
              <a:gd name="connsiteX296" fmla="*/ 996722 w 3825162"/>
              <a:gd name="connsiteY296" fmla="*/ 674255 h 3798027"/>
              <a:gd name="connsiteX297" fmla="*/ 1014357 w 3825162"/>
              <a:gd name="connsiteY297" fmla="*/ 665406 h 3798027"/>
              <a:gd name="connsiteX298" fmla="*/ 1040808 w 3825162"/>
              <a:gd name="connsiteY298" fmla="*/ 638859 h 3798027"/>
              <a:gd name="connsiteX299" fmla="*/ 1049626 w 3825162"/>
              <a:gd name="connsiteY299" fmla="*/ 621160 h 3798027"/>
              <a:gd name="connsiteX300" fmla="*/ 1031991 w 3825162"/>
              <a:gd name="connsiteY300" fmla="*/ 594613 h 3798027"/>
              <a:gd name="connsiteX301" fmla="*/ 1014357 w 3825162"/>
              <a:gd name="connsiteY301" fmla="*/ 550366 h 3798027"/>
              <a:gd name="connsiteX302" fmla="*/ 1005539 w 3825162"/>
              <a:gd name="connsiteY302" fmla="*/ 514970 h 3798027"/>
              <a:gd name="connsiteX303" fmla="*/ 996722 w 3825162"/>
              <a:gd name="connsiteY303" fmla="*/ 488422 h 3798027"/>
              <a:gd name="connsiteX304" fmla="*/ 996722 w 3825162"/>
              <a:gd name="connsiteY304" fmla="*/ 426477 h 3798027"/>
              <a:gd name="connsiteX305" fmla="*/ 1120163 w 3825162"/>
              <a:gd name="connsiteY305" fmla="*/ 444176 h 3798027"/>
              <a:gd name="connsiteX306" fmla="*/ 1234788 w 3825162"/>
              <a:gd name="connsiteY306" fmla="*/ 470724 h 3798027"/>
              <a:gd name="connsiteX307" fmla="*/ 1261239 w 3825162"/>
              <a:gd name="connsiteY307" fmla="*/ 479573 h 3798027"/>
              <a:gd name="connsiteX308" fmla="*/ 1287691 w 3825162"/>
              <a:gd name="connsiteY308" fmla="*/ 488422 h 3798027"/>
              <a:gd name="connsiteX309" fmla="*/ 1367046 w 3825162"/>
              <a:gd name="connsiteY309" fmla="*/ 461874 h 3798027"/>
              <a:gd name="connsiteX310" fmla="*/ 1437584 w 3825162"/>
              <a:gd name="connsiteY310" fmla="*/ 311438 h 3798027"/>
              <a:gd name="connsiteX311" fmla="*/ 1419950 w 3825162"/>
              <a:gd name="connsiteY311" fmla="*/ 276041 h 3798027"/>
              <a:gd name="connsiteX312" fmla="*/ 1402315 w 3825162"/>
              <a:gd name="connsiteY312" fmla="*/ 214096 h 3798027"/>
              <a:gd name="connsiteX313" fmla="*/ 1393498 w 3825162"/>
              <a:gd name="connsiteY313" fmla="*/ 178700 h 3798027"/>
              <a:gd name="connsiteX314" fmla="*/ 1367046 w 3825162"/>
              <a:gd name="connsiteY314" fmla="*/ 107906 h 3798027"/>
              <a:gd name="connsiteX315" fmla="*/ 1322960 w 3825162"/>
              <a:gd name="connsiteY315" fmla="*/ 1715 h 3798027"/>
              <a:gd name="connsiteX316" fmla="*/ 1331777 w 3825162"/>
              <a:gd name="connsiteY316" fmla="*/ 10564 h 3798027"/>
              <a:gd name="connsiteX317" fmla="*/ 1402315 w 3825162"/>
              <a:gd name="connsiteY317" fmla="*/ 116755 h 3798027"/>
              <a:gd name="connsiteX318" fmla="*/ 1481670 w 3825162"/>
              <a:gd name="connsiteY318" fmla="*/ 231795 h 3798027"/>
              <a:gd name="connsiteX319" fmla="*/ 1508122 w 3825162"/>
              <a:gd name="connsiteY319" fmla="*/ 302589 h 3798027"/>
              <a:gd name="connsiteX320" fmla="*/ 1658015 w 3825162"/>
              <a:gd name="connsiteY320" fmla="*/ 355684 h 3798027"/>
              <a:gd name="connsiteX321" fmla="*/ 1684467 w 3825162"/>
              <a:gd name="connsiteY321" fmla="*/ 311438 h 3798027"/>
              <a:gd name="connsiteX322" fmla="*/ 1702101 w 3825162"/>
              <a:gd name="connsiteY322" fmla="*/ 284890 h 3798027"/>
              <a:gd name="connsiteX323" fmla="*/ 1807908 w 3825162"/>
              <a:gd name="connsiteY323" fmla="*/ 249493 h 3798027"/>
              <a:gd name="connsiteX324" fmla="*/ 1843177 w 3825162"/>
              <a:gd name="connsiteY324" fmla="*/ 311438 h 3798027"/>
              <a:gd name="connsiteX325" fmla="*/ 1966618 w 3825162"/>
              <a:gd name="connsiteY325" fmla="*/ 311438 h 3798027"/>
              <a:gd name="connsiteX326" fmla="*/ 2116511 w 3825162"/>
              <a:gd name="connsiteY326" fmla="*/ 311438 h 3798027"/>
              <a:gd name="connsiteX327" fmla="*/ 2266404 w 3825162"/>
              <a:gd name="connsiteY327" fmla="*/ 311438 h 3798027"/>
              <a:gd name="connsiteX328" fmla="*/ 2319307 w 3825162"/>
              <a:gd name="connsiteY328" fmla="*/ 196398 h 3798027"/>
              <a:gd name="connsiteX329" fmla="*/ 2336942 w 3825162"/>
              <a:gd name="connsiteY329" fmla="*/ 161001 h 3798027"/>
              <a:gd name="connsiteX330" fmla="*/ 2336942 w 3825162"/>
              <a:gd name="connsiteY330" fmla="*/ 152152 h 3798027"/>
              <a:gd name="connsiteX331" fmla="*/ 2319307 w 3825162"/>
              <a:gd name="connsiteY331" fmla="*/ 37112 h 3798027"/>
              <a:gd name="connsiteX332" fmla="*/ 2319307 w 3825162"/>
              <a:gd name="connsiteY332" fmla="*/ 1715 h 3798027"/>
              <a:gd name="connsiteX333" fmla="*/ 2337355 w 3825162"/>
              <a:gd name="connsiteY333" fmla="*/ 1301 h 3798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Lst>
            <a:rect l="l" t="t" r="r" b="b"/>
            <a:pathLst>
              <a:path w="3825162" h="3798027">
                <a:moveTo>
                  <a:pt x="2337355" y="1301"/>
                </a:moveTo>
                <a:cubicBezTo>
                  <a:pt x="2353474" y="6693"/>
                  <a:pt x="2363394" y="28263"/>
                  <a:pt x="2363394" y="54811"/>
                </a:cubicBezTo>
                <a:cubicBezTo>
                  <a:pt x="2363394" y="90208"/>
                  <a:pt x="2354577" y="196398"/>
                  <a:pt x="2372211" y="196398"/>
                </a:cubicBezTo>
                <a:cubicBezTo>
                  <a:pt x="2381028" y="196398"/>
                  <a:pt x="2398663" y="231795"/>
                  <a:pt x="2398663" y="276041"/>
                </a:cubicBezTo>
                <a:cubicBezTo>
                  <a:pt x="2398663" y="320287"/>
                  <a:pt x="2460383" y="355684"/>
                  <a:pt x="2460383" y="364533"/>
                </a:cubicBezTo>
                <a:cubicBezTo>
                  <a:pt x="2460383" y="364533"/>
                  <a:pt x="2469201" y="373382"/>
                  <a:pt x="2478018" y="373382"/>
                </a:cubicBezTo>
                <a:cubicBezTo>
                  <a:pt x="2495652" y="373382"/>
                  <a:pt x="2522104" y="399930"/>
                  <a:pt x="2539739" y="435327"/>
                </a:cubicBezTo>
                <a:cubicBezTo>
                  <a:pt x="2539739" y="435327"/>
                  <a:pt x="2539739" y="435327"/>
                  <a:pt x="2583825" y="435327"/>
                </a:cubicBezTo>
                <a:cubicBezTo>
                  <a:pt x="2627911" y="435327"/>
                  <a:pt x="2663180" y="426477"/>
                  <a:pt x="2689631" y="426477"/>
                </a:cubicBezTo>
                <a:cubicBezTo>
                  <a:pt x="2751352" y="426477"/>
                  <a:pt x="2751352" y="426477"/>
                  <a:pt x="2751352" y="426477"/>
                </a:cubicBezTo>
                <a:cubicBezTo>
                  <a:pt x="2742535" y="497271"/>
                  <a:pt x="2742535" y="559216"/>
                  <a:pt x="2751352" y="559216"/>
                </a:cubicBezTo>
                <a:cubicBezTo>
                  <a:pt x="2751352" y="559216"/>
                  <a:pt x="2768987" y="568065"/>
                  <a:pt x="2777804" y="568065"/>
                </a:cubicBezTo>
                <a:cubicBezTo>
                  <a:pt x="2786621" y="576914"/>
                  <a:pt x="2865976" y="568065"/>
                  <a:pt x="2883611" y="541517"/>
                </a:cubicBezTo>
                <a:cubicBezTo>
                  <a:pt x="2901245" y="506120"/>
                  <a:pt x="2936514" y="399930"/>
                  <a:pt x="2945331" y="399930"/>
                </a:cubicBezTo>
                <a:cubicBezTo>
                  <a:pt x="2954149" y="399930"/>
                  <a:pt x="2962966" y="435327"/>
                  <a:pt x="2962966" y="461874"/>
                </a:cubicBezTo>
                <a:cubicBezTo>
                  <a:pt x="2962966" y="497271"/>
                  <a:pt x="2954149" y="541517"/>
                  <a:pt x="2936514" y="559216"/>
                </a:cubicBezTo>
                <a:cubicBezTo>
                  <a:pt x="2927697" y="576914"/>
                  <a:pt x="2927697" y="656557"/>
                  <a:pt x="2936514" y="674255"/>
                </a:cubicBezTo>
                <a:cubicBezTo>
                  <a:pt x="2954149" y="691954"/>
                  <a:pt x="3042321" y="700803"/>
                  <a:pt x="3042321" y="700803"/>
                </a:cubicBezTo>
                <a:cubicBezTo>
                  <a:pt x="3042321" y="691954"/>
                  <a:pt x="3051138" y="691954"/>
                  <a:pt x="3068773" y="691954"/>
                </a:cubicBezTo>
                <a:cubicBezTo>
                  <a:pt x="3077590" y="691954"/>
                  <a:pt x="3104042" y="700803"/>
                  <a:pt x="3112859" y="709652"/>
                </a:cubicBezTo>
                <a:cubicBezTo>
                  <a:pt x="3130493" y="727351"/>
                  <a:pt x="3139311" y="762748"/>
                  <a:pt x="3139311" y="789295"/>
                </a:cubicBezTo>
                <a:cubicBezTo>
                  <a:pt x="3139311" y="824692"/>
                  <a:pt x="3139311" y="851240"/>
                  <a:pt x="3148128" y="851240"/>
                </a:cubicBezTo>
                <a:cubicBezTo>
                  <a:pt x="3148128" y="851240"/>
                  <a:pt x="3165762" y="851240"/>
                  <a:pt x="3165762" y="860089"/>
                </a:cubicBezTo>
                <a:cubicBezTo>
                  <a:pt x="3174579" y="868938"/>
                  <a:pt x="3209849" y="913184"/>
                  <a:pt x="3218666" y="913184"/>
                </a:cubicBezTo>
                <a:cubicBezTo>
                  <a:pt x="3227483" y="913184"/>
                  <a:pt x="3236300" y="913184"/>
                  <a:pt x="3236300" y="922033"/>
                </a:cubicBezTo>
                <a:cubicBezTo>
                  <a:pt x="3236300" y="922033"/>
                  <a:pt x="3245117" y="930883"/>
                  <a:pt x="3262752" y="930883"/>
                </a:cubicBezTo>
                <a:cubicBezTo>
                  <a:pt x="3280386" y="930883"/>
                  <a:pt x="3298021" y="922033"/>
                  <a:pt x="3306838" y="922033"/>
                </a:cubicBezTo>
                <a:cubicBezTo>
                  <a:pt x="3306838" y="913184"/>
                  <a:pt x="3359741" y="895486"/>
                  <a:pt x="3359741" y="886637"/>
                </a:cubicBezTo>
                <a:cubicBezTo>
                  <a:pt x="3359741" y="886637"/>
                  <a:pt x="3359741" y="877787"/>
                  <a:pt x="3368559" y="877787"/>
                </a:cubicBezTo>
                <a:cubicBezTo>
                  <a:pt x="3368559" y="877787"/>
                  <a:pt x="3377376" y="868938"/>
                  <a:pt x="3386193" y="860089"/>
                </a:cubicBezTo>
                <a:cubicBezTo>
                  <a:pt x="3386193" y="851240"/>
                  <a:pt x="3403828" y="851240"/>
                  <a:pt x="3421462" y="851240"/>
                </a:cubicBezTo>
                <a:cubicBezTo>
                  <a:pt x="3439097" y="851240"/>
                  <a:pt x="3456731" y="833541"/>
                  <a:pt x="3465548" y="824692"/>
                </a:cubicBezTo>
                <a:cubicBezTo>
                  <a:pt x="3474366" y="806994"/>
                  <a:pt x="3518452" y="798144"/>
                  <a:pt x="3518452" y="789295"/>
                </a:cubicBezTo>
                <a:cubicBezTo>
                  <a:pt x="3518452" y="789295"/>
                  <a:pt x="3527269" y="780446"/>
                  <a:pt x="3544903" y="780446"/>
                </a:cubicBezTo>
                <a:cubicBezTo>
                  <a:pt x="3562538" y="780446"/>
                  <a:pt x="3650710" y="700803"/>
                  <a:pt x="3659528" y="700803"/>
                </a:cubicBezTo>
                <a:cubicBezTo>
                  <a:pt x="3668345" y="700803"/>
                  <a:pt x="3685979" y="700803"/>
                  <a:pt x="3694797" y="691954"/>
                </a:cubicBezTo>
                <a:cubicBezTo>
                  <a:pt x="3703614" y="683105"/>
                  <a:pt x="3730065" y="638859"/>
                  <a:pt x="3738883" y="638859"/>
                </a:cubicBezTo>
                <a:cubicBezTo>
                  <a:pt x="3747700" y="638859"/>
                  <a:pt x="3756517" y="638859"/>
                  <a:pt x="3756517" y="630009"/>
                </a:cubicBezTo>
                <a:cubicBezTo>
                  <a:pt x="3756517" y="630009"/>
                  <a:pt x="3765334" y="612311"/>
                  <a:pt x="3774152" y="612311"/>
                </a:cubicBezTo>
                <a:cubicBezTo>
                  <a:pt x="3782969" y="612311"/>
                  <a:pt x="3791786" y="603462"/>
                  <a:pt x="3791786" y="603462"/>
                </a:cubicBezTo>
                <a:cubicBezTo>
                  <a:pt x="3800603" y="594613"/>
                  <a:pt x="3809421" y="594613"/>
                  <a:pt x="3818238" y="594613"/>
                </a:cubicBezTo>
                <a:lnTo>
                  <a:pt x="3822579" y="593028"/>
                </a:lnTo>
                <a:lnTo>
                  <a:pt x="3825162" y="596483"/>
                </a:lnTo>
                <a:lnTo>
                  <a:pt x="3800603" y="612311"/>
                </a:lnTo>
                <a:cubicBezTo>
                  <a:pt x="3756517" y="638859"/>
                  <a:pt x="3721248" y="718502"/>
                  <a:pt x="3712431" y="718502"/>
                </a:cubicBezTo>
                <a:cubicBezTo>
                  <a:pt x="3703614" y="718502"/>
                  <a:pt x="3685979" y="727351"/>
                  <a:pt x="3677162" y="736200"/>
                </a:cubicBezTo>
                <a:cubicBezTo>
                  <a:pt x="3668345" y="745049"/>
                  <a:pt x="3650710" y="762748"/>
                  <a:pt x="3633076" y="780446"/>
                </a:cubicBezTo>
                <a:cubicBezTo>
                  <a:pt x="3615441" y="798144"/>
                  <a:pt x="3474366" y="851240"/>
                  <a:pt x="3474366" y="860089"/>
                </a:cubicBezTo>
                <a:cubicBezTo>
                  <a:pt x="3474366" y="868938"/>
                  <a:pt x="3465548" y="877787"/>
                  <a:pt x="3456731" y="877787"/>
                </a:cubicBezTo>
                <a:cubicBezTo>
                  <a:pt x="3447914" y="877787"/>
                  <a:pt x="3421462" y="886637"/>
                  <a:pt x="3403828" y="895486"/>
                </a:cubicBezTo>
                <a:cubicBezTo>
                  <a:pt x="3377376" y="904335"/>
                  <a:pt x="3377376" y="1081319"/>
                  <a:pt x="3395010" y="1107867"/>
                </a:cubicBezTo>
                <a:cubicBezTo>
                  <a:pt x="3412645" y="1143264"/>
                  <a:pt x="3465548" y="1231756"/>
                  <a:pt x="3509635" y="1231756"/>
                </a:cubicBezTo>
                <a:cubicBezTo>
                  <a:pt x="3562538" y="1231756"/>
                  <a:pt x="3606624" y="1214057"/>
                  <a:pt x="3615441" y="1205208"/>
                </a:cubicBezTo>
                <a:cubicBezTo>
                  <a:pt x="3624259" y="1187510"/>
                  <a:pt x="3694797" y="1178661"/>
                  <a:pt x="3694797" y="1169811"/>
                </a:cubicBezTo>
                <a:cubicBezTo>
                  <a:pt x="3694797" y="1169811"/>
                  <a:pt x="3703614" y="1169811"/>
                  <a:pt x="3721248" y="1169811"/>
                </a:cubicBezTo>
                <a:cubicBezTo>
                  <a:pt x="3738883" y="1178661"/>
                  <a:pt x="3791786" y="1187510"/>
                  <a:pt x="3791786" y="1187510"/>
                </a:cubicBezTo>
                <a:cubicBezTo>
                  <a:pt x="3791786" y="1196359"/>
                  <a:pt x="3782969" y="1196359"/>
                  <a:pt x="3774152" y="1196359"/>
                </a:cubicBezTo>
                <a:cubicBezTo>
                  <a:pt x="3765334" y="1196359"/>
                  <a:pt x="3738883" y="1205208"/>
                  <a:pt x="3721248" y="1222907"/>
                </a:cubicBezTo>
                <a:cubicBezTo>
                  <a:pt x="3703614" y="1231756"/>
                  <a:pt x="3615441" y="1258303"/>
                  <a:pt x="3597807" y="1258303"/>
                </a:cubicBezTo>
                <a:cubicBezTo>
                  <a:pt x="3580172" y="1258303"/>
                  <a:pt x="3562538" y="1267153"/>
                  <a:pt x="3562538" y="1267153"/>
                </a:cubicBezTo>
                <a:cubicBezTo>
                  <a:pt x="3562538" y="1276002"/>
                  <a:pt x="3553721" y="1284851"/>
                  <a:pt x="3544903" y="1293700"/>
                </a:cubicBezTo>
                <a:cubicBezTo>
                  <a:pt x="3527269" y="1302550"/>
                  <a:pt x="3500817" y="1329097"/>
                  <a:pt x="3500817" y="1337946"/>
                </a:cubicBezTo>
                <a:cubicBezTo>
                  <a:pt x="3500817" y="1346796"/>
                  <a:pt x="3500817" y="1355645"/>
                  <a:pt x="3492000" y="1355645"/>
                </a:cubicBezTo>
                <a:cubicBezTo>
                  <a:pt x="3492000" y="1355645"/>
                  <a:pt x="3474366" y="1364494"/>
                  <a:pt x="3474366" y="1382192"/>
                </a:cubicBezTo>
                <a:cubicBezTo>
                  <a:pt x="3474366" y="1391042"/>
                  <a:pt x="3474366" y="1399891"/>
                  <a:pt x="3483183" y="1399891"/>
                </a:cubicBezTo>
                <a:cubicBezTo>
                  <a:pt x="3483183" y="1399891"/>
                  <a:pt x="3483183" y="1417589"/>
                  <a:pt x="3483183" y="1426438"/>
                </a:cubicBezTo>
                <a:cubicBezTo>
                  <a:pt x="3483183" y="1444137"/>
                  <a:pt x="3492000" y="1452986"/>
                  <a:pt x="3492000" y="1452986"/>
                </a:cubicBezTo>
                <a:cubicBezTo>
                  <a:pt x="3500817" y="1452986"/>
                  <a:pt x="3509635" y="1461835"/>
                  <a:pt x="3509635" y="1470685"/>
                </a:cubicBezTo>
                <a:cubicBezTo>
                  <a:pt x="3518452" y="1479534"/>
                  <a:pt x="3518452" y="1497232"/>
                  <a:pt x="3527269" y="1497232"/>
                </a:cubicBezTo>
                <a:cubicBezTo>
                  <a:pt x="3527269" y="1497232"/>
                  <a:pt x="3536086" y="1506081"/>
                  <a:pt x="3536086" y="1506081"/>
                </a:cubicBezTo>
                <a:cubicBezTo>
                  <a:pt x="3536086" y="1514931"/>
                  <a:pt x="3553721" y="1523780"/>
                  <a:pt x="3580172" y="1532629"/>
                </a:cubicBezTo>
                <a:cubicBezTo>
                  <a:pt x="3606624" y="1541478"/>
                  <a:pt x="3641893" y="1576875"/>
                  <a:pt x="3641893" y="1585724"/>
                </a:cubicBezTo>
                <a:cubicBezTo>
                  <a:pt x="3641893" y="1603423"/>
                  <a:pt x="3668345" y="1629970"/>
                  <a:pt x="3668345" y="1629970"/>
                </a:cubicBezTo>
                <a:cubicBezTo>
                  <a:pt x="3677162" y="1629970"/>
                  <a:pt x="3677162" y="1638820"/>
                  <a:pt x="3677162" y="1647669"/>
                </a:cubicBezTo>
                <a:cubicBezTo>
                  <a:pt x="3677162" y="1665367"/>
                  <a:pt x="3694797" y="1683066"/>
                  <a:pt x="3712431" y="1700764"/>
                </a:cubicBezTo>
                <a:cubicBezTo>
                  <a:pt x="3738883" y="1718462"/>
                  <a:pt x="3756517" y="1806955"/>
                  <a:pt x="3747700" y="1806955"/>
                </a:cubicBezTo>
                <a:cubicBezTo>
                  <a:pt x="3756517" y="1806955"/>
                  <a:pt x="3738883" y="1815804"/>
                  <a:pt x="3712431" y="1806955"/>
                </a:cubicBezTo>
                <a:cubicBezTo>
                  <a:pt x="3712431" y="1806955"/>
                  <a:pt x="3712431" y="1806955"/>
                  <a:pt x="3694797" y="1806955"/>
                </a:cubicBezTo>
                <a:cubicBezTo>
                  <a:pt x="3659528" y="1806955"/>
                  <a:pt x="3659528" y="1806955"/>
                  <a:pt x="3659528" y="1806955"/>
                </a:cubicBezTo>
                <a:cubicBezTo>
                  <a:pt x="3624259" y="1824653"/>
                  <a:pt x="3597807" y="1860050"/>
                  <a:pt x="3597807" y="1886597"/>
                </a:cubicBezTo>
                <a:cubicBezTo>
                  <a:pt x="3597807" y="1921994"/>
                  <a:pt x="3597807" y="1948542"/>
                  <a:pt x="3606624" y="1948542"/>
                </a:cubicBezTo>
                <a:cubicBezTo>
                  <a:pt x="3606624" y="1957391"/>
                  <a:pt x="3633076" y="1975090"/>
                  <a:pt x="3633076" y="1983939"/>
                </a:cubicBezTo>
                <a:cubicBezTo>
                  <a:pt x="3633076" y="1992788"/>
                  <a:pt x="3633076" y="2010486"/>
                  <a:pt x="3633076" y="2010486"/>
                </a:cubicBezTo>
                <a:cubicBezTo>
                  <a:pt x="3641893" y="2010486"/>
                  <a:pt x="3659528" y="2037034"/>
                  <a:pt x="3659528" y="2045883"/>
                </a:cubicBezTo>
                <a:cubicBezTo>
                  <a:pt x="3659528" y="2063582"/>
                  <a:pt x="3668345" y="2072431"/>
                  <a:pt x="3668345" y="2072431"/>
                </a:cubicBezTo>
                <a:cubicBezTo>
                  <a:pt x="3677162" y="2072431"/>
                  <a:pt x="3685979" y="2081280"/>
                  <a:pt x="3694797" y="2090129"/>
                </a:cubicBezTo>
                <a:cubicBezTo>
                  <a:pt x="3703614" y="2098978"/>
                  <a:pt x="3703614" y="2169772"/>
                  <a:pt x="3668345" y="2187471"/>
                </a:cubicBezTo>
                <a:cubicBezTo>
                  <a:pt x="3641893" y="2214018"/>
                  <a:pt x="3562538" y="2284812"/>
                  <a:pt x="3562538" y="2320209"/>
                </a:cubicBezTo>
                <a:cubicBezTo>
                  <a:pt x="3562538" y="2346756"/>
                  <a:pt x="3553721" y="2373304"/>
                  <a:pt x="3544903" y="2373304"/>
                </a:cubicBezTo>
                <a:cubicBezTo>
                  <a:pt x="3527269" y="2382153"/>
                  <a:pt x="3509635" y="2452947"/>
                  <a:pt x="3500817" y="2452947"/>
                </a:cubicBezTo>
                <a:cubicBezTo>
                  <a:pt x="3492000" y="2452947"/>
                  <a:pt x="3483183" y="2461796"/>
                  <a:pt x="3483183" y="2479495"/>
                </a:cubicBezTo>
                <a:cubicBezTo>
                  <a:pt x="3483183" y="2488344"/>
                  <a:pt x="3527269" y="2523741"/>
                  <a:pt x="3580172" y="2559137"/>
                </a:cubicBezTo>
                <a:cubicBezTo>
                  <a:pt x="3633076" y="2585685"/>
                  <a:pt x="3677162" y="2629931"/>
                  <a:pt x="3677162" y="2647630"/>
                </a:cubicBezTo>
                <a:cubicBezTo>
                  <a:pt x="3677162" y="2656479"/>
                  <a:pt x="3668345" y="2674177"/>
                  <a:pt x="3650710" y="2683026"/>
                </a:cubicBezTo>
                <a:cubicBezTo>
                  <a:pt x="3641893" y="2683026"/>
                  <a:pt x="3580172" y="2674177"/>
                  <a:pt x="3553721" y="2656479"/>
                </a:cubicBezTo>
                <a:cubicBezTo>
                  <a:pt x="3536086" y="2638780"/>
                  <a:pt x="3447914" y="2638780"/>
                  <a:pt x="3430279" y="2638780"/>
                </a:cubicBezTo>
                <a:cubicBezTo>
                  <a:pt x="3421462" y="2647630"/>
                  <a:pt x="3395010" y="2727273"/>
                  <a:pt x="3403828" y="2736122"/>
                </a:cubicBezTo>
                <a:cubicBezTo>
                  <a:pt x="3403828" y="2744971"/>
                  <a:pt x="3430279" y="2789217"/>
                  <a:pt x="3430279" y="2789217"/>
                </a:cubicBezTo>
                <a:cubicBezTo>
                  <a:pt x="3439097" y="2789217"/>
                  <a:pt x="3447914" y="2798066"/>
                  <a:pt x="3465548" y="2806915"/>
                </a:cubicBezTo>
                <a:cubicBezTo>
                  <a:pt x="3474366" y="2824614"/>
                  <a:pt x="3474366" y="2886558"/>
                  <a:pt x="3465548" y="2886558"/>
                </a:cubicBezTo>
                <a:cubicBezTo>
                  <a:pt x="3447914" y="2895408"/>
                  <a:pt x="3377376" y="2886558"/>
                  <a:pt x="3359741" y="2868860"/>
                </a:cubicBezTo>
                <a:cubicBezTo>
                  <a:pt x="3342107" y="2851161"/>
                  <a:pt x="3271569" y="2842312"/>
                  <a:pt x="3262752" y="2842312"/>
                </a:cubicBezTo>
                <a:cubicBezTo>
                  <a:pt x="3253935" y="2851161"/>
                  <a:pt x="3227483" y="2877709"/>
                  <a:pt x="3227483" y="2877709"/>
                </a:cubicBezTo>
                <a:cubicBezTo>
                  <a:pt x="3218666" y="2877709"/>
                  <a:pt x="3218666" y="2895408"/>
                  <a:pt x="3218666" y="2904257"/>
                </a:cubicBezTo>
                <a:cubicBezTo>
                  <a:pt x="3218666" y="2921955"/>
                  <a:pt x="3209849" y="2930804"/>
                  <a:pt x="3209849" y="2930804"/>
                </a:cubicBezTo>
                <a:cubicBezTo>
                  <a:pt x="3201031" y="2930804"/>
                  <a:pt x="3183397" y="2966201"/>
                  <a:pt x="3165762" y="3019297"/>
                </a:cubicBezTo>
                <a:cubicBezTo>
                  <a:pt x="3156945" y="3063543"/>
                  <a:pt x="3130493" y="3107789"/>
                  <a:pt x="3121676" y="3107789"/>
                </a:cubicBezTo>
                <a:cubicBezTo>
                  <a:pt x="3112859" y="3107789"/>
                  <a:pt x="3104042" y="3107789"/>
                  <a:pt x="3104042" y="3107789"/>
                </a:cubicBezTo>
                <a:cubicBezTo>
                  <a:pt x="3104042" y="3116638"/>
                  <a:pt x="3095224" y="3125487"/>
                  <a:pt x="3077590" y="3125487"/>
                </a:cubicBezTo>
                <a:cubicBezTo>
                  <a:pt x="3059955" y="3134336"/>
                  <a:pt x="3033504" y="3213979"/>
                  <a:pt x="3033504" y="3213979"/>
                </a:cubicBezTo>
                <a:cubicBezTo>
                  <a:pt x="3042321" y="3213979"/>
                  <a:pt x="3042321" y="3240527"/>
                  <a:pt x="3042321" y="3267074"/>
                </a:cubicBezTo>
                <a:cubicBezTo>
                  <a:pt x="3042321" y="3284773"/>
                  <a:pt x="3051138" y="3311320"/>
                  <a:pt x="3051138" y="3311320"/>
                </a:cubicBezTo>
                <a:cubicBezTo>
                  <a:pt x="3059955" y="3311320"/>
                  <a:pt x="3059955" y="3329019"/>
                  <a:pt x="3059955" y="3346717"/>
                </a:cubicBezTo>
                <a:cubicBezTo>
                  <a:pt x="3059955" y="3355567"/>
                  <a:pt x="3059955" y="3373265"/>
                  <a:pt x="3051138" y="3373265"/>
                </a:cubicBezTo>
                <a:cubicBezTo>
                  <a:pt x="3051138" y="3373265"/>
                  <a:pt x="3042321" y="3390963"/>
                  <a:pt x="3042321" y="3408662"/>
                </a:cubicBezTo>
                <a:cubicBezTo>
                  <a:pt x="3042321" y="3426360"/>
                  <a:pt x="3051138" y="3444059"/>
                  <a:pt x="3059955" y="3444059"/>
                </a:cubicBezTo>
                <a:cubicBezTo>
                  <a:pt x="3068773" y="3452908"/>
                  <a:pt x="3077590" y="3479456"/>
                  <a:pt x="3077590" y="3497154"/>
                </a:cubicBezTo>
                <a:cubicBezTo>
                  <a:pt x="3077590" y="3523702"/>
                  <a:pt x="3068773" y="3550249"/>
                  <a:pt x="3068773" y="3550249"/>
                </a:cubicBezTo>
                <a:cubicBezTo>
                  <a:pt x="3059955" y="3550249"/>
                  <a:pt x="3059955" y="3541400"/>
                  <a:pt x="3059955" y="3532551"/>
                </a:cubicBezTo>
                <a:cubicBezTo>
                  <a:pt x="3059955" y="3523702"/>
                  <a:pt x="3059955" y="3488305"/>
                  <a:pt x="3051138" y="3461757"/>
                </a:cubicBezTo>
                <a:cubicBezTo>
                  <a:pt x="3051138" y="3426360"/>
                  <a:pt x="2962966" y="3346717"/>
                  <a:pt x="2962966" y="3346717"/>
                </a:cubicBezTo>
                <a:cubicBezTo>
                  <a:pt x="2962966" y="3337868"/>
                  <a:pt x="2954149" y="3320170"/>
                  <a:pt x="2936514" y="3302471"/>
                </a:cubicBezTo>
                <a:cubicBezTo>
                  <a:pt x="2918880" y="3293622"/>
                  <a:pt x="2874793" y="3267074"/>
                  <a:pt x="2865976" y="3267074"/>
                </a:cubicBezTo>
                <a:cubicBezTo>
                  <a:pt x="2857159" y="3267074"/>
                  <a:pt x="2830707" y="3267074"/>
                  <a:pt x="2804256" y="3275924"/>
                </a:cubicBezTo>
                <a:cubicBezTo>
                  <a:pt x="2777804" y="3284773"/>
                  <a:pt x="2716083" y="3390963"/>
                  <a:pt x="2707266" y="3390963"/>
                </a:cubicBezTo>
                <a:cubicBezTo>
                  <a:pt x="2698449" y="3390963"/>
                  <a:pt x="2698449" y="3435209"/>
                  <a:pt x="2707266" y="3479456"/>
                </a:cubicBezTo>
                <a:cubicBezTo>
                  <a:pt x="2707266" y="3532551"/>
                  <a:pt x="2619094" y="3621043"/>
                  <a:pt x="2619094" y="3621043"/>
                </a:cubicBezTo>
                <a:cubicBezTo>
                  <a:pt x="2619094" y="3612194"/>
                  <a:pt x="2610276" y="3576797"/>
                  <a:pt x="2610276" y="3523702"/>
                </a:cubicBezTo>
                <a:cubicBezTo>
                  <a:pt x="2601459" y="3479456"/>
                  <a:pt x="2460383" y="3435209"/>
                  <a:pt x="2460383" y="3426360"/>
                </a:cubicBezTo>
                <a:cubicBezTo>
                  <a:pt x="2460383" y="3426360"/>
                  <a:pt x="2416297" y="3444059"/>
                  <a:pt x="2363394" y="3461757"/>
                </a:cubicBezTo>
                <a:cubicBezTo>
                  <a:pt x="2310490" y="3479456"/>
                  <a:pt x="2239952" y="3550249"/>
                  <a:pt x="2239952" y="3594495"/>
                </a:cubicBezTo>
                <a:cubicBezTo>
                  <a:pt x="2248770" y="3638741"/>
                  <a:pt x="2213501" y="3789178"/>
                  <a:pt x="2204683" y="3798027"/>
                </a:cubicBezTo>
                <a:cubicBezTo>
                  <a:pt x="2195866" y="3798027"/>
                  <a:pt x="2178232" y="3798027"/>
                  <a:pt x="2169415" y="3789178"/>
                </a:cubicBezTo>
                <a:cubicBezTo>
                  <a:pt x="2160597" y="3780329"/>
                  <a:pt x="2160597" y="3727233"/>
                  <a:pt x="2160597" y="3665289"/>
                </a:cubicBezTo>
                <a:cubicBezTo>
                  <a:pt x="2160597" y="3612194"/>
                  <a:pt x="2151780" y="3567948"/>
                  <a:pt x="2151780" y="3567948"/>
                </a:cubicBezTo>
                <a:cubicBezTo>
                  <a:pt x="2142963" y="3567948"/>
                  <a:pt x="2134146" y="3550249"/>
                  <a:pt x="2125328" y="3532551"/>
                </a:cubicBezTo>
                <a:cubicBezTo>
                  <a:pt x="2125328" y="3532551"/>
                  <a:pt x="2125328" y="3532551"/>
                  <a:pt x="2125328" y="3523702"/>
                </a:cubicBezTo>
                <a:cubicBezTo>
                  <a:pt x="2125328" y="3514852"/>
                  <a:pt x="2125328" y="3514852"/>
                  <a:pt x="2125328" y="3514852"/>
                </a:cubicBezTo>
                <a:cubicBezTo>
                  <a:pt x="2125328" y="3514852"/>
                  <a:pt x="2125328" y="3506003"/>
                  <a:pt x="2125328" y="3506003"/>
                </a:cubicBezTo>
                <a:cubicBezTo>
                  <a:pt x="2116511" y="3506003"/>
                  <a:pt x="2090059" y="3479456"/>
                  <a:pt x="2090059" y="3479456"/>
                </a:cubicBezTo>
                <a:cubicBezTo>
                  <a:pt x="2090059" y="3470606"/>
                  <a:pt x="2072425" y="3470606"/>
                  <a:pt x="2054790" y="3479456"/>
                </a:cubicBezTo>
                <a:cubicBezTo>
                  <a:pt x="2028339" y="3479456"/>
                  <a:pt x="1966618" y="3488305"/>
                  <a:pt x="1966618" y="3497154"/>
                </a:cubicBezTo>
                <a:cubicBezTo>
                  <a:pt x="1966618" y="3497154"/>
                  <a:pt x="1957801" y="3497154"/>
                  <a:pt x="1940167" y="3497154"/>
                </a:cubicBezTo>
                <a:cubicBezTo>
                  <a:pt x="1931349" y="3497154"/>
                  <a:pt x="1922532" y="3514852"/>
                  <a:pt x="1922532" y="3532551"/>
                </a:cubicBezTo>
                <a:cubicBezTo>
                  <a:pt x="1922532" y="3532551"/>
                  <a:pt x="1922532" y="3532551"/>
                  <a:pt x="1887263" y="3532551"/>
                </a:cubicBezTo>
                <a:cubicBezTo>
                  <a:pt x="1869629" y="3532551"/>
                  <a:pt x="1869629" y="3532551"/>
                  <a:pt x="1869629" y="3532551"/>
                </a:cubicBezTo>
                <a:cubicBezTo>
                  <a:pt x="1860811" y="3523702"/>
                  <a:pt x="1843177" y="3514852"/>
                  <a:pt x="1834360" y="3514852"/>
                </a:cubicBezTo>
                <a:cubicBezTo>
                  <a:pt x="1816725" y="3514852"/>
                  <a:pt x="1790274" y="3532551"/>
                  <a:pt x="1790274" y="3541400"/>
                </a:cubicBezTo>
                <a:cubicBezTo>
                  <a:pt x="1790274" y="3541400"/>
                  <a:pt x="1790274" y="3550249"/>
                  <a:pt x="1781456" y="3550249"/>
                </a:cubicBezTo>
                <a:cubicBezTo>
                  <a:pt x="1781456" y="3550249"/>
                  <a:pt x="1772639" y="3559098"/>
                  <a:pt x="1772639" y="3576797"/>
                </a:cubicBezTo>
                <a:cubicBezTo>
                  <a:pt x="1772639" y="3585646"/>
                  <a:pt x="1772639" y="3621043"/>
                  <a:pt x="1763822" y="3647591"/>
                </a:cubicBezTo>
                <a:cubicBezTo>
                  <a:pt x="1755005" y="3674138"/>
                  <a:pt x="1693284" y="3727233"/>
                  <a:pt x="1693284" y="3736083"/>
                </a:cubicBezTo>
                <a:cubicBezTo>
                  <a:pt x="1693284" y="3736083"/>
                  <a:pt x="1684467" y="3736083"/>
                  <a:pt x="1666832" y="3736083"/>
                </a:cubicBezTo>
                <a:cubicBezTo>
                  <a:pt x="1649198" y="3736083"/>
                  <a:pt x="1631563" y="3736083"/>
                  <a:pt x="1622746" y="3727233"/>
                </a:cubicBezTo>
                <a:cubicBezTo>
                  <a:pt x="1622746" y="3718384"/>
                  <a:pt x="1622746" y="3656440"/>
                  <a:pt x="1622746" y="3656440"/>
                </a:cubicBezTo>
                <a:cubicBezTo>
                  <a:pt x="1631563" y="3656440"/>
                  <a:pt x="1631563" y="3647591"/>
                  <a:pt x="1631563" y="3629892"/>
                </a:cubicBezTo>
                <a:cubicBezTo>
                  <a:pt x="1631563" y="3612194"/>
                  <a:pt x="1640380" y="3585646"/>
                  <a:pt x="1649198" y="3576797"/>
                </a:cubicBezTo>
                <a:cubicBezTo>
                  <a:pt x="1658015" y="3559098"/>
                  <a:pt x="1658015" y="3461757"/>
                  <a:pt x="1649198" y="3461757"/>
                </a:cubicBezTo>
                <a:cubicBezTo>
                  <a:pt x="1640380" y="3452908"/>
                  <a:pt x="1622746" y="3452908"/>
                  <a:pt x="1622746" y="3444059"/>
                </a:cubicBezTo>
                <a:cubicBezTo>
                  <a:pt x="1622746" y="3444059"/>
                  <a:pt x="1605111" y="3435209"/>
                  <a:pt x="1587477" y="3426360"/>
                </a:cubicBezTo>
                <a:cubicBezTo>
                  <a:pt x="1569843" y="3426360"/>
                  <a:pt x="1508122" y="3417511"/>
                  <a:pt x="1508122" y="3417511"/>
                </a:cubicBezTo>
                <a:cubicBezTo>
                  <a:pt x="1508122" y="3408662"/>
                  <a:pt x="1499305" y="3399813"/>
                  <a:pt x="1490487" y="3399813"/>
                </a:cubicBezTo>
                <a:cubicBezTo>
                  <a:pt x="1481670" y="3390963"/>
                  <a:pt x="1464036" y="3382114"/>
                  <a:pt x="1464036" y="3382114"/>
                </a:cubicBezTo>
                <a:cubicBezTo>
                  <a:pt x="1464036" y="3382114"/>
                  <a:pt x="1446401" y="3373265"/>
                  <a:pt x="1428767" y="3373265"/>
                </a:cubicBezTo>
                <a:cubicBezTo>
                  <a:pt x="1411132" y="3373265"/>
                  <a:pt x="1393498" y="3373265"/>
                  <a:pt x="1393498" y="3364416"/>
                </a:cubicBezTo>
                <a:cubicBezTo>
                  <a:pt x="1393498" y="3364416"/>
                  <a:pt x="1375863" y="3355567"/>
                  <a:pt x="1358229" y="3346717"/>
                </a:cubicBezTo>
                <a:cubicBezTo>
                  <a:pt x="1358229" y="3346717"/>
                  <a:pt x="1358229" y="3346717"/>
                  <a:pt x="1340594" y="3346717"/>
                </a:cubicBezTo>
                <a:cubicBezTo>
                  <a:pt x="1305325" y="3346717"/>
                  <a:pt x="1305325" y="3346717"/>
                  <a:pt x="1305325" y="3346717"/>
                </a:cubicBezTo>
                <a:cubicBezTo>
                  <a:pt x="1278874" y="3355567"/>
                  <a:pt x="1252422" y="3364416"/>
                  <a:pt x="1252422" y="3373265"/>
                </a:cubicBezTo>
                <a:cubicBezTo>
                  <a:pt x="1252422" y="3382114"/>
                  <a:pt x="1243605" y="3390963"/>
                  <a:pt x="1234788" y="3390963"/>
                </a:cubicBezTo>
                <a:cubicBezTo>
                  <a:pt x="1225970" y="3390963"/>
                  <a:pt x="1208336" y="3408662"/>
                  <a:pt x="1199519" y="3417511"/>
                </a:cubicBezTo>
                <a:cubicBezTo>
                  <a:pt x="1181884" y="3435209"/>
                  <a:pt x="1146615" y="3497154"/>
                  <a:pt x="1137798" y="3470606"/>
                </a:cubicBezTo>
                <a:cubicBezTo>
                  <a:pt x="1128981" y="3444059"/>
                  <a:pt x="1067260" y="3417511"/>
                  <a:pt x="1067260" y="3417511"/>
                </a:cubicBezTo>
                <a:cubicBezTo>
                  <a:pt x="1067260" y="3408662"/>
                  <a:pt x="1058443" y="3399813"/>
                  <a:pt x="1049626" y="3399813"/>
                </a:cubicBezTo>
                <a:cubicBezTo>
                  <a:pt x="1040808" y="3390963"/>
                  <a:pt x="1014357" y="3373265"/>
                  <a:pt x="1005539" y="3373265"/>
                </a:cubicBezTo>
                <a:cubicBezTo>
                  <a:pt x="1005539" y="3373265"/>
                  <a:pt x="970270" y="3399813"/>
                  <a:pt x="952636" y="3417511"/>
                </a:cubicBezTo>
                <a:cubicBezTo>
                  <a:pt x="952636" y="3426360"/>
                  <a:pt x="961453" y="3435209"/>
                  <a:pt x="961453" y="3452908"/>
                </a:cubicBezTo>
                <a:cubicBezTo>
                  <a:pt x="961453" y="3461757"/>
                  <a:pt x="961453" y="3461757"/>
                  <a:pt x="961453" y="3461757"/>
                </a:cubicBezTo>
                <a:cubicBezTo>
                  <a:pt x="943819" y="3479456"/>
                  <a:pt x="926184" y="3506003"/>
                  <a:pt x="926184" y="3514852"/>
                </a:cubicBezTo>
                <a:cubicBezTo>
                  <a:pt x="926184" y="3523702"/>
                  <a:pt x="917367" y="3532551"/>
                  <a:pt x="908550" y="3532551"/>
                </a:cubicBezTo>
                <a:cubicBezTo>
                  <a:pt x="899733" y="3532551"/>
                  <a:pt x="855646" y="3541400"/>
                  <a:pt x="846829" y="3523702"/>
                </a:cubicBezTo>
                <a:cubicBezTo>
                  <a:pt x="846829" y="3514852"/>
                  <a:pt x="855646" y="3435209"/>
                  <a:pt x="864464" y="3417511"/>
                </a:cubicBezTo>
                <a:cubicBezTo>
                  <a:pt x="882098" y="3408662"/>
                  <a:pt x="908550" y="3346717"/>
                  <a:pt x="908550" y="3346717"/>
                </a:cubicBezTo>
                <a:cubicBezTo>
                  <a:pt x="908550" y="3337868"/>
                  <a:pt x="935001" y="3311320"/>
                  <a:pt x="970270" y="3293622"/>
                </a:cubicBezTo>
                <a:cubicBezTo>
                  <a:pt x="1005539" y="3275924"/>
                  <a:pt x="1031991" y="3152035"/>
                  <a:pt x="1023174" y="3152035"/>
                </a:cubicBezTo>
                <a:cubicBezTo>
                  <a:pt x="1023174" y="3152035"/>
                  <a:pt x="1014357" y="3143185"/>
                  <a:pt x="1014357" y="3125487"/>
                </a:cubicBezTo>
                <a:cubicBezTo>
                  <a:pt x="1014357" y="3116638"/>
                  <a:pt x="1005539" y="3107789"/>
                  <a:pt x="996722" y="3107789"/>
                </a:cubicBezTo>
                <a:cubicBezTo>
                  <a:pt x="987905" y="3107789"/>
                  <a:pt x="979088" y="3090090"/>
                  <a:pt x="970270" y="3081241"/>
                </a:cubicBezTo>
                <a:cubicBezTo>
                  <a:pt x="961453" y="3063543"/>
                  <a:pt x="890915" y="3019297"/>
                  <a:pt x="838012" y="3036995"/>
                </a:cubicBezTo>
                <a:cubicBezTo>
                  <a:pt x="776291" y="3054693"/>
                  <a:pt x="714571" y="3125487"/>
                  <a:pt x="714571" y="3134336"/>
                </a:cubicBezTo>
                <a:cubicBezTo>
                  <a:pt x="714571" y="3143185"/>
                  <a:pt x="714571" y="3152035"/>
                  <a:pt x="705753" y="3152035"/>
                </a:cubicBezTo>
                <a:cubicBezTo>
                  <a:pt x="705753" y="3152035"/>
                  <a:pt x="696936" y="3160884"/>
                  <a:pt x="696936" y="3169733"/>
                </a:cubicBezTo>
                <a:cubicBezTo>
                  <a:pt x="696936" y="3178582"/>
                  <a:pt x="696936" y="3187432"/>
                  <a:pt x="688119" y="3187432"/>
                </a:cubicBezTo>
                <a:cubicBezTo>
                  <a:pt x="688119" y="3187432"/>
                  <a:pt x="679302" y="3187432"/>
                  <a:pt x="679302" y="3196281"/>
                </a:cubicBezTo>
                <a:cubicBezTo>
                  <a:pt x="670484" y="3205130"/>
                  <a:pt x="661667" y="3213979"/>
                  <a:pt x="644033" y="3213979"/>
                </a:cubicBezTo>
                <a:cubicBezTo>
                  <a:pt x="635215" y="3213979"/>
                  <a:pt x="608764" y="3231678"/>
                  <a:pt x="608764" y="3240527"/>
                </a:cubicBezTo>
                <a:cubicBezTo>
                  <a:pt x="608764" y="3240527"/>
                  <a:pt x="599946" y="3249376"/>
                  <a:pt x="591129" y="3258225"/>
                </a:cubicBezTo>
                <a:cubicBezTo>
                  <a:pt x="582312" y="3258225"/>
                  <a:pt x="547043" y="3258225"/>
                  <a:pt x="547043" y="3249376"/>
                </a:cubicBezTo>
                <a:cubicBezTo>
                  <a:pt x="555860" y="3240527"/>
                  <a:pt x="573495" y="3213979"/>
                  <a:pt x="582312" y="3213979"/>
                </a:cubicBezTo>
                <a:cubicBezTo>
                  <a:pt x="582312" y="3213979"/>
                  <a:pt x="591129" y="3187432"/>
                  <a:pt x="591129" y="3160884"/>
                </a:cubicBezTo>
                <a:cubicBezTo>
                  <a:pt x="591129" y="3125487"/>
                  <a:pt x="591129" y="3107789"/>
                  <a:pt x="599946" y="3107789"/>
                </a:cubicBezTo>
                <a:cubicBezTo>
                  <a:pt x="599946" y="3107789"/>
                  <a:pt x="608764" y="3098939"/>
                  <a:pt x="608764" y="3098939"/>
                </a:cubicBezTo>
                <a:cubicBezTo>
                  <a:pt x="608764" y="3090090"/>
                  <a:pt x="626398" y="3090090"/>
                  <a:pt x="652850" y="3090090"/>
                </a:cubicBezTo>
                <a:cubicBezTo>
                  <a:pt x="679302" y="3090090"/>
                  <a:pt x="696936" y="3081241"/>
                  <a:pt x="696936" y="3081241"/>
                </a:cubicBezTo>
                <a:cubicBezTo>
                  <a:pt x="696936" y="3072392"/>
                  <a:pt x="723388" y="3054693"/>
                  <a:pt x="723388" y="3054693"/>
                </a:cubicBezTo>
                <a:cubicBezTo>
                  <a:pt x="732205" y="3054693"/>
                  <a:pt x="732205" y="3045844"/>
                  <a:pt x="741022" y="3036995"/>
                </a:cubicBezTo>
                <a:cubicBezTo>
                  <a:pt x="741022" y="3028146"/>
                  <a:pt x="749839" y="3010447"/>
                  <a:pt x="758657" y="3010447"/>
                </a:cubicBezTo>
                <a:cubicBezTo>
                  <a:pt x="758657" y="3010447"/>
                  <a:pt x="767474" y="3001598"/>
                  <a:pt x="767474" y="2992749"/>
                </a:cubicBezTo>
                <a:cubicBezTo>
                  <a:pt x="767474" y="2983900"/>
                  <a:pt x="767474" y="2975050"/>
                  <a:pt x="776291" y="2975050"/>
                </a:cubicBezTo>
                <a:cubicBezTo>
                  <a:pt x="785108" y="2975050"/>
                  <a:pt x="793926" y="2957352"/>
                  <a:pt x="793926" y="2948503"/>
                </a:cubicBezTo>
                <a:cubicBezTo>
                  <a:pt x="793926" y="2939654"/>
                  <a:pt x="802743" y="2930804"/>
                  <a:pt x="802743" y="2930804"/>
                </a:cubicBezTo>
                <a:cubicBezTo>
                  <a:pt x="811560" y="2930804"/>
                  <a:pt x="811560" y="2904257"/>
                  <a:pt x="802743" y="2877709"/>
                </a:cubicBezTo>
                <a:cubicBezTo>
                  <a:pt x="802743" y="2851161"/>
                  <a:pt x="767474" y="2780368"/>
                  <a:pt x="749839" y="2780368"/>
                </a:cubicBezTo>
                <a:cubicBezTo>
                  <a:pt x="732205" y="2771519"/>
                  <a:pt x="705753" y="2780368"/>
                  <a:pt x="688119" y="2798066"/>
                </a:cubicBezTo>
                <a:cubicBezTo>
                  <a:pt x="670484" y="2806915"/>
                  <a:pt x="582312" y="2806915"/>
                  <a:pt x="582312" y="2798066"/>
                </a:cubicBezTo>
                <a:cubicBezTo>
                  <a:pt x="573495" y="2780368"/>
                  <a:pt x="591129" y="2709574"/>
                  <a:pt x="608764" y="2700725"/>
                </a:cubicBezTo>
                <a:cubicBezTo>
                  <a:pt x="626398" y="2683026"/>
                  <a:pt x="626398" y="2585685"/>
                  <a:pt x="617581" y="2576836"/>
                </a:cubicBezTo>
                <a:cubicBezTo>
                  <a:pt x="608764" y="2567987"/>
                  <a:pt x="582312" y="2532590"/>
                  <a:pt x="573495" y="2541439"/>
                </a:cubicBezTo>
                <a:cubicBezTo>
                  <a:pt x="564678" y="2541439"/>
                  <a:pt x="538226" y="2550288"/>
                  <a:pt x="538226" y="2559137"/>
                </a:cubicBezTo>
                <a:cubicBezTo>
                  <a:pt x="538226" y="2559137"/>
                  <a:pt x="538226" y="2567987"/>
                  <a:pt x="529409" y="2567987"/>
                </a:cubicBezTo>
                <a:cubicBezTo>
                  <a:pt x="520591" y="2567987"/>
                  <a:pt x="511774" y="2567987"/>
                  <a:pt x="511774" y="2567987"/>
                </a:cubicBezTo>
                <a:cubicBezTo>
                  <a:pt x="511774" y="2576836"/>
                  <a:pt x="502957" y="2585685"/>
                  <a:pt x="494140" y="2585685"/>
                </a:cubicBezTo>
                <a:cubicBezTo>
                  <a:pt x="494140" y="2585685"/>
                  <a:pt x="494140" y="2585685"/>
                  <a:pt x="485322" y="2585685"/>
                </a:cubicBezTo>
                <a:cubicBezTo>
                  <a:pt x="476505" y="2585685"/>
                  <a:pt x="476505" y="2585685"/>
                  <a:pt x="476505" y="2585685"/>
                </a:cubicBezTo>
                <a:cubicBezTo>
                  <a:pt x="467688" y="2576836"/>
                  <a:pt x="458871" y="2567987"/>
                  <a:pt x="458871" y="2567987"/>
                </a:cubicBezTo>
                <a:cubicBezTo>
                  <a:pt x="450053" y="2567987"/>
                  <a:pt x="450053" y="2567987"/>
                  <a:pt x="450053" y="2567987"/>
                </a:cubicBezTo>
                <a:cubicBezTo>
                  <a:pt x="450053" y="2576836"/>
                  <a:pt x="432419" y="2576836"/>
                  <a:pt x="423602" y="2576836"/>
                </a:cubicBezTo>
                <a:cubicBezTo>
                  <a:pt x="405967" y="2576836"/>
                  <a:pt x="397150" y="2585685"/>
                  <a:pt x="397150" y="2585685"/>
                </a:cubicBezTo>
                <a:cubicBezTo>
                  <a:pt x="397150" y="2594534"/>
                  <a:pt x="388333" y="2594534"/>
                  <a:pt x="379516" y="2594534"/>
                </a:cubicBezTo>
                <a:cubicBezTo>
                  <a:pt x="361881" y="2594534"/>
                  <a:pt x="353064" y="2603384"/>
                  <a:pt x="353064" y="2603384"/>
                </a:cubicBezTo>
                <a:cubicBezTo>
                  <a:pt x="353064" y="2612233"/>
                  <a:pt x="335429" y="2621082"/>
                  <a:pt x="308978" y="2629931"/>
                </a:cubicBezTo>
                <a:cubicBezTo>
                  <a:pt x="291343" y="2638780"/>
                  <a:pt x="220805" y="2665328"/>
                  <a:pt x="220805" y="2665328"/>
                </a:cubicBezTo>
                <a:cubicBezTo>
                  <a:pt x="220805" y="2674177"/>
                  <a:pt x="220805" y="2674177"/>
                  <a:pt x="211988" y="2674177"/>
                </a:cubicBezTo>
                <a:cubicBezTo>
                  <a:pt x="203171" y="2674177"/>
                  <a:pt x="194354" y="2674177"/>
                  <a:pt x="194354" y="2683026"/>
                </a:cubicBezTo>
                <a:cubicBezTo>
                  <a:pt x="194354" y="2683026"/>
                  <a:pt x="176719" y="2709574"/>
                  <a:pt x="159085" y="2736122"/>
                </a:cubicBezTo>
                <a:cubicBezTo>
                  <a:pt x="141450" y="2762669"/>
                  <a:pt x="-8443" y="2771519"/>
                  <a:pt x="374" y="2753820"/>
                </a:cubicBezTo>
                <a:cubicBezTo>
                  <a:pt x="9192" y="2736122"/>
                  <a:pt x="44461" y="2691876"/>
                  <a:pt x="70912" y="2691876"/>
                </a:cubicBezTo>
                <a:cubicBezTo>
                  <a:pt x="88547" y="2691876"/>
                  <a:pt x="114998" y="2683026"/>
                  <a:pt x="114998" y="2683026"/>
                </a:cubicBezTo>
                <a:cubicBezTo>
                  <a:pt x="114998" y="2674177"/>
                  <a:pt x="123816" y="2674177"/>
                  <a:pt x="141450" y="2674177"/>
                </a:cubicBezTo>
                <a:cubicBezTo>
                  <a:pt x="150267" y="2674177"/>
                  <a:pt x="167902" y="2674177"/>
                  <a:pt x="167902" y="2665328"/>
                </a:cubicBezTo>
                <a:cubicBezTo>
                  <a:pt x="176719" y="2665328"/>
                  <a:pt x="185536" y="2638780"/>
                  <a:pt x="194354" y="2638780"/>
                </a:cubicBezTo>
                <a:cubicBezTo>
                  <a:pt x="203171" y="2638780"/>
                  <a:pt x="211988" y="2638780"/>
                  <a:pt x="211988" y="2638780"/>
                </a:cubicBezTo>
                <a:cubicBezTo>
                  <a:pt x="211988" y="2629931"/>
                  <a:pt x="211988" y="2629931"/>
                  <a:pt x="220805" y="2629931"/>
                </a:cubicBezTo>
                <a:cubicBezTo>
                  <a:pt x="229623" y="2629931"/>
                  <a:pt x="238440" y="2621082"/>
                  <a:pt x="238440" y="2621082"/>
                </a:cubicBezTo>
                <a:cubicBezTo>
                  <a:pt x="238440" y="2612233"/>
                  <a:pt x="247257" y="2612233"/>
                  <a:pt x="256074" y="2612233"/>
                </a:cubicBezTo>
                <a:cubicBezTo>
                  <a:pt x="264891" y="2612233"/>
                  <a:pt x="273709" y="2612233"/>
                  <a:pt x="273709" y="2603384"/>
                </a:cubicBezTo>
                <a:cubicBezTo>
                  <a:pt x="273709" y="2603384"/>
                  <a:pt x="291343" y="2576836"/>
                  <a:pt x="300160" y="2576836"/>
                </a:cubicBezTo>
                <a:cubicBezTo>
                  <a:pt x="308978" y="2576836"/>
                  <a:pt x="317795" y="2576836"/>
                  <a:pt x="317795" y="2567987"/>
                </a:cubicBezTo>
                <a:cubicBezTo>
                  <a:pt x="317795" y="2567987"/>
                  <a:pt x="326612" y="2559137"/>
                  <a:pt x="335429" y="2550288"/>
                </a:cubicBezTo>
                <a:cubicBezTo>
                  <a:pt x="344247" y="2541439"/>
                  <a:pt x="370698" y="2514891"/>
                  <a:pt x="370698" y="2506042"/>
                </a:cubicBezTo>
                <a:cubicBezTo>
                  <a:pt x="370698" y="2506042"/>
                  <a:pt x="370698" y="2497193"/>
                  <a:pt x="379516" y="2497193"/>
                </a:cubicBezTo>
                <a:cubicBezTo>
                  <a:pt x="379516" y="2497193"/>
                  <a:pt x="379516" y="2497193"/>
                  <a:pt x="379516" y="2488344"/>
                </a:cubicBezTo>
                <a:cubicBezTo>
                  <a:pt x="379516" y="2479495"/>
                  <a:pt x="388333" y="2470645"/>
                  <a:pt x="388333" y="2470645"/>
                </a:cubicBezTo>
                <a:cubicBezTo>
                  <a:pt x="397150" y="2470645"/>
                  <a:pt x="397150" y="2461796"/>
                  <a:pt x="397150" y="2452947"/>
                </a:cubicBezTo>
                <a:cubicBezTo>
                  <a:pt x="397150" y="2444098"/>
                  <a:pt x="388333" y="2435249"/>
                  <a:pt x="388333" y="2435249"/>
                </a:cubicBezTo>
                <a:cubicBezTo>
                  <a:pt x="397150" y="2435249"/>
                  <a:pt x="405967" y="2426399"/>
                  <a:pt x="423602" y="2408701"/>
                </a:cubicBezTo>
                <a:cubicBezTo>
                  <a:pt x="432419" y="2399852"/>
                  <a:pt x="441236" y="2329058"/>
                  <a:pt x="441236" y="2320209"/>
                </a:cubicBezTo>
                <a:cubicBezTo>
                  <a:pt x="432419" y="2302510"/>
                  <a:pt x="370698" y="2267114"/>
                  <a:pt x="370698" y="2258264"/>
                </a:cubicBezTo>
                <a:cubicBezTo>
                  <a:pt x="370698" y="2249415"/>
                  <a:pt x="361881" y="2249415"/>
                  <a:pt x="361881" y="2249415"/>
                </a:cubicBezTo>
                <a:cubicBezTo>
                  <a:pt x="353064" y="2249415"/>
                  <a:pt x="353064" y="2187471"/>
                  <a:pt x="379516" y="2143225"/>
                </a:cubicBezTo>
                <a:cubicBezTo>
                  <a:pt x="397150" y="2098978"/>
                  <a:pt x="441236" y="2037034"/>
                  <a:pt x="450053" y="2037034"/>
                </a:cubicBezTo>
                <a:cubicBezTo>
                  <a:pt x="458871" y="2037034"/>
                  <a:pt x="467688" y="2028185"/>
                  <a:pt x="467688" y="2019336"/>
                </a:cubicBezTo>
                <a:cubicBezTo>
                  <a:pt x="476505" y="2010486"/>
                  <a:pt x="494140" y="1992788"/>
                  <a:pt x="502957" y="1992788"/>
                </a:cubicBezTo>
                <a:cubicBezTo>
                  <a:pt x="502957" y="1992788"/>
                  <a:pt x="511774" y="1957391"/>
                  <a:pt x="511774" y="1913145"/>
                </a:cubicBezTo>
                <a:cubicBezTo>
                  <a:pt x="511774" y="1868899"/>
                  <a:pt x="502957" y="1833502"/>
                  <a:pt x="502957" y="1833502"/>
                </a:cubicBezTo>
                <a:cubicBezTo>
                  <a:pt x="494140" y="1833502"/>
                  <a:pt x="467688" y="1771558"/>
                  <a:pt x="432419" y="1700764"/>
                </a:cubicBezTo>
                <a:cubicBezTo>
                  <a:pt x="397150" y="1621121"/>
                  <a:pt x="317795" y="1497232"/>
                  <a:pt x="317795" y="1479534"/>
                </a:cubicBezTo>
                <a:cubicBezTo>
                  <a:pt x="317795" y="1461835"/>
                  <a:pt x="317795" y="1452986"/>
                  <a:pt x="308978" y="1452986"/>
                </a:cubicBezTo>
                <a:cubicBezTo>
                  <a:pt x="308978" y="1452986"/>
                  <a:pt x="300160" y="1444137"/>
                  <a:pt x="300160" y="1435288"/>
                </a:cubicBezTo>
                <a:cubicBezTo>
                  <a:pt x="300160" y="1426438"/>
                  <a:pt x="300160" y="1417589"/>
                  <a:pt x="300160" y="1417589"/>
                </a:cubicBezTo>
                <a:cubicBezTo>
                  <a:pt x="291343" y="1417589"/>
                  <a:pt x="282526" y="1417589"/>
                  <a:pt x="282526" y="1408740"/>
                </a:cubicBezTo>
                <a:cubicBezTo>
                  <a:pt x="273709" y="1408740"/>
                  <a:pt x="273709" y="1355645"/>
                  <a:pt x="273709" y="1355645"/>
                </a:cubicBezTo>
                <a:cubicBezTo>
                  <a:pt x="282526" y="1364494"/>
                  <a:pt x="308978" y="1364494"/>
                  <a:pt x="344247" y="1355645"/>
                </a:cubicBezTo>
                <a:cubicBezTo>
                  <a:pt x="388333" y="1355645"/>
                  <a:pt x="432419" y="1320248"/>
                  <a:pt x="441236" y="1320248"/>
                </a:cubicBezTo>
                <a:cubicBezTo>
                  <a:pt x="441236" y="1320248"/>
                  <a:pt x="450053" y="1320248"/>
                  <a:pt x="450053" y="1311399"/>
                </a:cubicBezTo>
                <a:cubicBezTo>
                  <a:pt x="450053" y="1302550"/>
                  <a:pt x="432419" y="1293700"/>
                  <a:pt x="441236" y="1293700"/>
                </a:cubicBezTo>
                <a:cubicBezTo>
                  <a:pt x="441236" y="1293700"/>
                  <a:pt x="450053" y="1284851"/>
                  <a:pt x="450053" y="1284851"/>
                </a:cubicBezTo>
                <a:cubicBezTo>
                  <a:pt x="450053" y="1276002"/>
                  <a:pt x="494140" y="1284851"/>
                  <a:pt x="555860" y="1293700"/>
                </a:cubicBezTo>
                <a:cubicBezTo>
                  <a:pt x="555860" y="1293700"/>
                  <a:pt x="555860" y="1293700"/>
                  <a:pt x="555860" y="1178661"/>
                </a:cubicBezTo>
                <a:cubicBezTo>
                  <a:pt x="555860" y="1010525"/>
                  <a:pt x="820377" y="1090168"/>
                  <a:pt x="820377" y="868938"/>
                </a:cubicBezTo>
                <a:cubicBezTo>
                  <a:pt x="820377" y="851240"/>
                  <a:pt x="820377" y="851240"/>
                  <a:pt x="820377" y="851240"/>
                </a:cubicBezTo>
                <a:cubicBezTo>
                  <a:pt x="793926" y="842390"/>
                  <a:pt x="776291" y="824692"/>
                  <a:pt x="776291" y="815843"/>
                </a:cubicBezTo>
                <a:cubicBezTo>
                  <a:pt x="776291" y="806994"/>
                  <a:pt x="758657" y="789295"/>
                  <a:pt x="741022" y="780446"/>
                </a:cubicBezTo>
                <a:cubicBezTo>
                  <a:pt x="714571" y="762748"/>
                  <a:pt x="661667" y="718502"/>
                  <a:pt x="661667" y="718502"/>
                </a:cubicBezTo>
                <a:cubicBezTo>
                  <a:pt x="652850" y="718502"/>
                  <a:pt x="652850" y="709652"/>
                  <a:pt x="652850" y="700803"/>
                </a:cubicBezTo>
                <a:cubicBezTo>
                  <a:pt x="652850" y="691954"/>
                  <a:pt x="652850" y="691954"/>
                  <a:pt x="644033" y="691954"/>
                </a:cubicBezTo>
                <a:cubicBezTo>
                  <a:pt x="644033" y="691954"/>
                  <a:pt x="635215" y="683105"/>
                  <a:pt x="626398" y="674255"/>
                </a:cubicBezTo>
                <a:cubicBezTo>
                  <a:pt x="626398" y="665406"/>
                  <a:pt x="644033" y="638859"/>
                  <a:pt x="670484" y="638859"/>
                </a:cubicBezTo>
                <a:cubicBezTo>
                  <a:pt x="696936" y="638859"/>
                  <a:pt x="723388" y="647708"/>
                  <a:pt x="723388" y="647708"/>
                </a:cubicBezTo>
                <a:cubicBezTo>
                  <a:pt x="732205" y="656557"/>
                  <a:pt x="767474" y="674255"/>
                  <a:pt x="767474" y="683105"/>
                </a:cubicBezTo>
                <a:cubicBezTo>
                  <a:pt x="767474" y="683105"/>
                  <a:pt x="767474" y="691954"/>
                  <a:pt x="776291" y="691954"/>
                </a:cubicBezTo>
                <a:cubicBezTo>
                  <a:pt x="785108" y="691954"/>
                  <a:pt x="802743" y="700803"/>
                  <a:pt x="811560" y="709652"/>
                </a:cubicBezTo>
                <a:cubicBezTo>
                  <a:pt x="820377" y="727351"/>
                  <a:pt x="855646" y="753898"/>
                  <a:pt x="873281" y="753898"/>
                </a:cubicBezTo>
                <a:cubicBezTo>
                  <a:pt x="890915" y="753898"/>
                  <a:pt x="908550" y="745049"/>
                  <a:pt x="917367" y="736200"/>
                </a:cubicBezTo>
                <a:cubicBezTo>
                  <a:pt x="917367" y="727351"/>
                  <a:pt x="943819" y="700803"/>
                  <a:pt x="952636" y="700803"/>
                </a:cubicBezTo>
                <a:cubicBezTo>
                  <a:pt x="961453" y="700803"/>
                  <a:pt x="970270" y="700803"/>
                  <a:pt x="970270" y="700803"/>
                </a:cubicBezTo>
                <a:cubicBezTo>
                  <a:pt x="970270" y="691954"/>
                  <a:pt x="987905" y="674255"/>
                  <a:pt x="996722" y="674255"/>
                </a:cubicBezTo>
                <a:cubicBezTo>
                  <a:pt x="1005539" y="674255"/>
                  <a:pt x="1014357" y="665406"/>
                  <a:pt x="1014357" y="665406"/>
                </a:cubicBezTo>
                <a:cubicBezTo>
                  <a:pt x="1014357" y="656557"/>
                  <a:pt x="1031991" y="638859"/>
                  <a:pt x="1040808" y="638859"/>
                </a:cubicBezTo>
                <a:cubicBezTo>
                  <a:pt x="1040808" y="638859"/>
                  <a:pt x="1049626" y="630009"/>
                  <a:pt x="1049626" y="621160"/>
                </a:cubicBezTo>
                <a:cubicBezTo>
                  <a:pt x="1049626" y="603462"/>
                  <a:pt x="1040808" y="594613"/>
                  <a:pt x="1031991" y="594613"/>
                </a:cubicBezTo>
                <a:cubicBezTo>
                  <a:pt x="1023174" y="594613"/>
                  <a:pt x="1014357" y="576914"/>
                  <a:pt x="1014357" y="550366"/>
                </a:cubicBezTo>
                <a:cubicBezTo>
                  <a:pt x="1014357" y="532668"/>
                  <a:pt x="1014357" y="514970"/>
                  <a:pt x="1005539" y="514970"/>
                </a:cubicBezTo>
                <a:cubicBezTo>
                  <a:pt x="1005539" y="514970"/>
                  <a:pt x="996722" y="506120"/>
                  <a:pt x="996722" y="488422"/>
                </a:cubicBezTo>
                <a:cubicBezTo>
                  <a:pt x="987905" y="479573"/>
                  <a:pt x="987905" y="426477"/>
                  <a:pt x="996722" y="426477"/>
                </a:cubicBezTo>
                <a:cubicBezTo>
                  <a:pt x="1005539" y="417628"/>
                  <a:pt x="1093712" y="426477"/>
                  <a:pt x="1120163" y="444176"/>
                </a:cubicBezTo>
                <a:cubicBezTo>
                  <a:pt x="1155432" y="453025"/>
                  <a:pt x="1234788" y="470724"/>
                  <a:pt x="1234788" y="470724"/>
                </a:cubicBezTo>
                <a:cubicBezTo>
                  <a:pt x="1234788" y="479573"/>
                  <a:pt x="1252422" y="479573"/>
                  <a:pt x="1261239" y="479573"/>
                </a:cubicBezTo>
                <a:cubicBezTo>
                  <a:pt x="1278874" y="479573"/>
                  <a:pt x="1287691" y="488422"/>
                  <a:pt x="1287691" y="488422"/>
                </a:cubicBezTo>
                <a:cubicBezTo>
                  <a:pt x="1287691" y="497271"/>
                  <a:pt x="1322960" y="479573"/>
                  <a:pt x="1367046" y="461874"/>
                </a:cubicBezTo>
                <a:cubicBezTo>
                  <a:pt x="1411132" y="444176"/>
                  <a:pt x="1437584" y="311438"/>
                  <a:pt x="1437584" y="311438"/>
                </a:cubicBezTo>
                <a:cubicBezTo>
                  <a:pt x="1428767" y="311438"/>
                  <a:pt x="1428767" y="293739"/>
                  <a:pt x="1419950" y="276041"/>
                </a:cubicBezTo>
                <a:cubicBezTo>
                  <a:pt x="1419950" y="258343"/>
                  <a:pt x="1411132" y="214096"/>
                  <a:pt x="1402315" y="214096"/>
                </a:cubicBezTo>
                <a:cubicBezTo>
                  <a:pt x="1402315" y="214096"/>
                  <a:pt x="1393498" y="196398"/>
                  <a:pt x="1393498" y="178700"/>
                </a:cubicBezTo>
                <a:cubicBezTo>
                  <a:pt x="1393498" y="161001"/>
                  <a:pt x="1384681" y="134454"/>
                  <a:pt x="1367046" y="107906"/>
                </a:cubicBezTo>
                <a:cubicBezTo>
                  <a:pt x="1349412" y="90208"/>
                  <a:pt x="1322960" y="1715"/>
                  <a:pt x="1322960" y="1715"/>
                </a:cubicBezTo>
                <a:cubicBezTo>
                  <a:pt x="1331777" y="1715"/>
                  <a:pt x="1331777" y="10564"/>
                  <a:pt x="1331777" y="10564"/>
                </a:cubicBezTo>
                <a:cubicBezTo>
                  <a:pt x="1331777" y="19414"/>
                  <a:pt x="1367046" y="63660"/>
                  <a:pt x="1402315" y="116755"/>
                </a:cubicBezTo>
                <a:cubicBezTo>
                  <a:pt x="1446401" y="169850"/>
                  <a:pt x="1481670" y="231795"/>
                  <a:pt x="1481670" y="231795"/>
                </a:cubicBezTo>
                <a:cubicBezTo>
                  <a:pt x="1490487" y="231795"/>
                  <a:pt x="1499305" y="258343"/>
                  <a:pt x="1508122" y="302589"/>
                </a:cubicBezTo>
                <a:cubicBezTo>
                  <a:pt x="1516939" y="337985"/>
                  <a:pt x="1658015" y="364533"/>
                  <a:pt x="1658015" y="355684"/>
                </a:cubicBezTo>
                <a:cubicBezTo>
                  <a:pt x="1658015" y="346835"/>
                  <a:pt x="1675649" y="320287"/>
                  <a:pt x="1684467" y="311438"/>
                </a:cubicBezTo>
                <a:cubicBezTo>
                  <a:pt x="1693284" y="311438"/>
                  <a:pt x="1702101" y="293739"/>
                  <a:pt x="1702101" y="284890"/>
                </a:cubicBezTo>
                <a:cubicBezTo>
                  <a:pt x="1710918" y="267192"/>
                  <a:pt x="1799091" y="249493"/>
                  <a:pt x="1807908" y="249493"/>
                </a:cubicBezTo>
                <a:cubicBezTo>
                  <a:pt x="1816725" y="258343"/>
                  <a:pt x="1843177" y="293739"/>
                  <a:pt x="1843177" y="311438"/>
                </a:cubicBezTo>
                <a:cubicBezTo>
                  <a:pt x="1843177" y="329136"/>
                  <a:pt x="1948984" y="329136"/>
                  <a:pt x="1966618" y="311438"/>
                </a:cubicBezTo>
                <a:cubicBezTo>
                  <a:pt x="1984253" y="293739"/>
                  <a:pt x="2098877" y="293739"/>
                  <a:pt x="2116511" y="311438"/>
                </a:cubicBezTo>
                <a:cubicBezTo>
                  <a:pt x="2142963" y="337985"/>
                  <a:pt x="2257587" y="329136"/>
                  <a:pt x="2266404" y="311438"/>
                </a:cubicBezTo>
                <a:cubicBezTo>
                  <a:pt x="2275221" y="284890"/>
                  <a:pt x="2319307" y="196398"/>
                  <a:pt x="2319307" y="196398"/>
                </a:cubicBezTo>
                <a:cubicBezTo>
                  <a:pt x="2328125" y="196398"/>
                  <a:pt x="2336942" y="178700"/>
                  <a:pt x="2336942" y="161001"/>
                </a:cubicBezTo>
                <a:cubicBezTo>
                  <a:pt x="2336942" y="161001"/>
                  <a:pt x="2336942" y="161001"/>
                  <a:pt x="2336942" y="152152"/>
                </a:cubicBezTo>
                <a:cubicBezTo>
                  <a:pt x="2336942" y="107906"/>
                  <a:pt x="2319307" y="72509"/>
                  <a:pt x="2319307" y="37112"/>
                </a:cubicBezTo>
                <a:cubicBezTo>
                  <a:pt x="2319307" y="1715"/>
                  <a:pt x="2319307" y="1715"/>
                  <a:pt x="2319307" y="1715"/>
                </a:cubicBezTo>
                <a:cubicBezTo>
                  <a:pt x="2325920" y="-497"/>
                  <a:pt x="2331982" y="-497"/>
                  <a:pt x="2337355" y="1301"/>
                </a:cubicBezTo>
                <a:close/>
              </a:path>
            </a:pathLst>
          </a:custGeom>
        </p:spPr>
      </p:pic>
    </p:spTree>
    <p:extLst>
      <p:ext uri="{BB962C8B-B14F-4D97-AF65-F5344CB8AC3E}">
        <p14:creationId xmlns:p14="http://schemas.microsoft.com/office/powerpoint/2010/main" val="3304917179"/>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11"/>
          <p:cNvSpPr/>
          <p:nvPr/>
        </p:nvSpPr>
        <p:spPr>
          <a:xfrm>
            <a:off x="4893136" y="-19050"/>
            <a:ext cx="7297277" cy="6877050"/>
          </a:xfrm>
          <a:custGeom>
            <a:avLst/>
            <a:gdLst>
              <a:gd name="connsiteX0" fmla="*/ 0 w 12528550"/>
              <a:gd name="connsiteY0" fmla="*/ 0 h 13716000"/>
              <a:gd name="connsiteX1" fmla="*/ 12528550 w 12528550"/>
              <a:gd name="connsiteY1" fmla="*/ 0 h 13716000"/>
              <a:gd name="connsiteX2" fmla="*/ 12528550 w 12528550"/>
              <a:gd name="connsiteY2" fmla="*/ 13716000 h 13716000"/>
              <a:gd name="connsiteX3" fmla="*/ 0 w 12528550"/>
              <a:gd name="connsiteY3" fmla="*/ 13716000 h 13716000"/>
              <a:gd name="connsiteX4" fmla="*/ 0 w 12528550"/>
              <a:gd name="connsiteY4" fmla="*/ 0 h 13716000"/>
              <a:gd name="connsiteX0" fmla="*/ 2781300 w 12528550"/>
              <a:gd name="connsiteY0" fmla="*/ 0 h 13754100"/>
              <a:gd name="connsiteX1" fmla="*/ 12528550 w 12528550"/>
              <a:gd name="connsiteY1" fmla="*/ 38100 h 13754100"/>
              <a:gd name="connsiteX2" fmla="*/ 12528550 w 12528550"/>
              <a:gd name="connsiteY2" fmla="*/ 13754100 h 13754100"/>
              <a:gd name="connsiteX3" fmla="*/ 0 w 12528550"/>
              <a:gd name="connsiteY3" fmla="*/ 13754100 h 13754100"/>
              <a:gd name="connsiteX4" fmla="*/ 2781300 w 12528550"/>
              <a:gd name="connsiteY4" fmla="*/ 0 h 13754100"/>
              <a:gd name="connsiteX0" fmla="*/ 4876800 w 14624050"/>
              <a:gd name="connsiteY0" fmla="*/ 0 h 13754100"/>
              <a:gd name="connsiteX1" fmla="*/ 14624050 w 14624050"/>
              <a:gd name="connsiteY1" fmla="*/ 38100 h 13754100"/>
              <a:gd name="connsiteX2" fmla="*/ 14624050 w 14624050"/>
              <a:gd name="connsiteY2" fmla="*/ 13754100 h 13754100"/>
              <a:gd name="connsiteX3" fmla="*/ 0 w 14624050"/>
              <a:gd name="connsiteY3" fmla="*/ 13716000 h 13754100"/>
              <a:gd name="connsiteX4" fmla="*/ 4876800 w 14624050"/>
              <a:gd name="connsiteY4" fmla="*/ 0 h 13754100"/>
              <a:gd name="connsiteX0" fmla="*/ 4847303 w 14594553"/>
              <a:gd name="connsiteY0" fmla="*/ 0 h 13754100"/>
              <a:gd name="connsiteX1" fmla="*/ 14594553 w 14594553"/>
              <a:gd name="connsiteY1" fmla="*/ 38100 h 13754100"/>
              <a:gd name="connsiteX2" fmla="*/ 14594553 w 14594553"/>
              <a:gd name="connsiteY2" fmla="*/ 13754100 h 13754100"/>
              <a:gd name="connsiteX3" fmla="*/ 0 w 14594553"/>
              <a:gd name="connsiteY3" fmla="*/ 13745497 h 13754100"/>
              <a:gd name="connsiteX4" fmla="*/ 4847303 w 14594553"/>
              <a:gd name="connsiteY4" fmla="*/ 0 h 13754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4553" h="13754100">
                <a:moveTo>
                  <a:pt x="4847303" y="0"/>
                </a:moveTo>
                <a:lnTo>
                  <a:pt x="14594553" y="38100"/>
                </a:lnTo>
                <a:lnTo>
                  <a:pt x="14594553" y="13754100"/>
                </a:lnTo>
                <a:lnTo>
                  <a:pt x="0" y="13745497"/>
                </a:lnTo>
                <a:lnTo>
                  <a:pt x="4847303" y="0"/>
                </a:lnTo>
                <a:close/>
              </a:path>
            </a:pathLst>
          </a:custGeom>
          <a:blipFill dpi="0" rotWithShape="1">
            <a:blip r:embed="rId3"/>
            <a:srcRect/>
            <a:stretch>
              <a:fillRect l="-43138" t="-7586" r="-58094" b="-1257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15" name="Textfeld 14"/>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Light" panose="020F0302020204030204"/>
              </a:rPr>
              <a:t>Picture Site</a:t>
            </a:r>
          </a:p>
        </p:txBody>
      </p:sp>
      <p:grpSp>
        <p:nvGrpSpPr>
          <p:cNvPr id="3" name="组合 2"/>
          <p:cNvGrpSpPr/>
          <p:nvPr/>
        </p:nvGrpSpPr>
        <p:grpSpPr>
          <a:xfrm>
            <a:off x="4423129" y="1720160"/>
            <a:ext cx="3411674" cy="3411674"/>
            <a:chOff x="4423129" y="1720160"/>
            <a:chExt cx="3411674" cy="3411674"/>
          </a:xfrm>
        </p:grpSpPr>
        <p:sp>
          <p:nvSpPr>
            <p:cNvPr id="3134" name="Träne 3133"/>
            <p:cNvSpPr/>
            <p:nvPr/>
          </p:nvSpPr>
          <p:spPr>
            <a:xfrm>
              <a:off x="4423129" y="1720160"/>
              <a:ext cx="3411674" cy="3411674"/>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defTabSz="228600"/>
              <a:endParaRPr lang="de-DE" sz="900">
                <a:solidFill>
                  <a:srgbClr val="F9F9F9"/>
                </a:solidFill>
                <a:latin typeface="Calibri" panose="020F0502020204030204"/>
              </a:endParaRPr>
            </a:p>
          </p:txBody>
        </p:sp>
        <p:pic>
          <p:nvPicPr>
            <p:cNvPr id="3135" name="Grafik 31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24185" y="1896639"/>
              <a:ext cx="2976987" cy="2976987"/>
            </a:xfrm>
            <a:prstGeom prst="rect">
              <a:avLst/>
            </a:prstGeom>
          </p:spPr>
        </p:pic>
      </p:grpSp>
      <p:grpSp>
        <p:nvGrpSpPr>
          <p:cNvPr id="2" name="组合 1"/>
          <p:cNvGrpSpPr/>
          <p:nvPr/>
        </p:nvGrpSpPr>
        <p:grpSpPr>
          <a:xfrm>
            <a:off x="563338" y="2492659"/>
            <a:ext cx="4322315" cy="3504351"/>
            <a:chOff x="563338" y="2492659"/>
            <a:chExt cx="4322315" cy="3504351"/>
          </a:xfrm>
        </p:grpSpPr>
        <p:sp>
          <p:nvSpPr>
            <p:cNvPr id="11" name="Textfeld 10"/>
            <p:cNvSpPr txBox="1"/>
            <p:nvPr/>
          </p:nvSpPr>
          <p:spPr>
            <a:xfrm>
              <a:off x="741523" y="3929068"/>
              <a:ext cx="4144130" cy="631070"/>
            </a:xfrm>
            <a:prstGeom prst="rect">
              <a:avLst/>
            </a:prstGeom>
            <a:noFill/>
          </p:spPr>
          <p:txBody>
            <a:bodyPr wrap="square" rtlCol="0">
              <a:spAutoFit/>
            </a:bodyPr>
            <a:lstStyle/>
            <a:p>
              <a:pPr defTabSz="228600"/>
              <a:r>
                <a:rPr lang="de-DE" sz="1501">
                  <a:solidFill>
                    <a:srgbClr val="F9F9F9">
                      <a:lumMod val="50000"/>
                    </a:srgbClr>
                  </a:solidFill>
                  <a:latin typeface="Century Gothic" panose="020B0502020202020204" pitchFamily="34" charset="0"/>
                </a:rPr>
                <a:t>Please be back in 15 Minutes</a:t>
              </a:r>
              <a:endParaRPr lang="de-DE" sz="1000" b="1">
                <a:solidFill>
                  <a:srgbClr val="F9F9F9">
                    <a:lumMod val="50000"/>
                  </a:srgbClr>
                </a:solidFill>
                <a:latin typeface="Calibri Light" panose="020F0302020204030204" pitchFamily="34" charset="0"/>
              </a:endParaRPr>
            </a:p>
            <a:p>
              <a:pPr defTabSz="228600"/>
              <a:endParaRPr lang="de-DE" sz="2000">
                <a:solidFill>
                  <a:srgbClr val="F9F9F9">
                    <a:lumMod val="50000"/>
                  </a:srgbClr>
                </a:solidFill>
                <a:latin typeface="Century Gothic" panose="020B0502020202020204" pitchFamily="34" charset="0"/>
              </a:endParaRPr>
            </a:p>
          </p:txBody>
        </p:sp>
        <p:sp>
          <p:nvSpPr>
            <p:cNvPr id="12" name="Textfeld 29"/>
            <p:cNvSpPr txBox="1"/>
            <p:nvPr/>
          </p:nvSpPr>
          <p:spPr>
            <a:xfrm>
              <a:off x="563338" y="2492659"/>
              <a:ext cx="1665346" cy="1623521"/>
            </a:xfrm>
            <a:prstGeom prst="rect">
              <a:avLst/>
            </a:prstGeom>
            <a:noFill/>
          </p:spPr>
          <p:txBody>
            <a:bodyPr wrap="square" rtlCol="0">
              <a:spAutoFit/>
            </a:bodyPr>
            <a:lstStyle/>
            <a:p>
              <a:pPr defTabSz="228600"/>
              <a:r>
                <a:rPr lang="de-DE" sz="9950" b="1" dirty="0" smtClean="0">
                  <a:solidFill>
                    <a:srgbClr val="F9F9F9">
                      <a:lumMod val="25000"/>
                    </a:srgbClr>
                  </a:solidFill>
                  <a:latin typeface="Century Gothic" panose="020B0502020202020204" pitchFamily="34" charset="0"/>
                </a:rPr>
                <a:t>03</a:t>
              </a:r>
              <a:endParaRPr lang="de-DE" sz="9950" b="1" dirty="0">
                <a:solidFill>
                  <a:srgbClr val="F9F9F9">
                    <a:lumMod val="25000"/>
                  </a:srgbClr>
                </a:solidFill>
                <a:latin typeface="Century Gothic" panose="020B0502020202020204" pitchFamily="34" charset="0"/>
              </a:endParaRPr>
            </a:p>
          </p:txBody>
        </p:sp>
        <p:sp>
          <p:nvSpPr>
            <p:cNvPr id="13" name="Textfeld 29"/>
            <p:cNvSpPr txBox="1"/>
            <p:nvPr/>
          </p:nvSpPr>
          <p:spPr>
            <a:xfrm>
              <a:off x="648371" y="4288850"/>
              <a:ext cx="3913959" cy="1708160"/>
            </a:xfrm>
            <a:prstGeom prst="rect">
              <a:avLst/>
            </a:prstGeom>
            <a:noFill/>
          </p:spPr>
          <p:txBody>
            <a:bodyPr wrap="square" rtlCol="0">
              <a:spAutoFit/>
            </a:bodyPr>
            <a:lstStyle/>
            <a:p>
              <a:pPr defTabSz="228600"/>
              <a:r>
                <a:rPr lang="zh-CN" altLang="en-US" sz="3500" dirty="0">
                  <a:solidFill>
                    <a:srgbClr val="F9F9F9">
                      <a:lumMod val="25000"/>
                    </a:srgbClr>
                  </a:solidFill>
                  <a:latin typeface="Century Gothic" panose="020B0502020202020204" pitchFamily="34" charset="0"/>
                </a:rPr>
                <a:t>如何运用</a:t>
              </a:r>
              <a:r>
                <a:rPr lang="en-US" altLang="zh-CN" sz="3500" dirty="0">
                  <a:solidFill>
                    <a:srgbClr val="F9F9F9">
                      <a:lumMod val="25000"/>
                    </a:srgbClr>
                  </a:solidFill>
                  <a:latin typeface="Century Gothic" panose="020B0502020202020204" pitchFamily="34" charset="0"/>
                </a:rPr>
                <a:t>SWOT</a:t>
              </a:r>
              <a:r>
                <a:rPr lang="zh-CN" altLang="en-US" sz="3500" dirty="0">
                  <a:solidFill>
                    <a:srgbClr val="F9F9F9">
                      <a:lumMod val="25000"/>
                    </a:srgbClr>
                  </a:solidFill>
                  <a:latin typeface="Century Gothic" panose="020B0502020202020204" pitchFamily="34" charset="0"/>
                </a:rPr>
                <a:t>分析的结果进行战略定位</a:t>
              </a:r>
            </a:p>
          </p:txBody>
        </p:sp>
      </p:grpSp>
    </p:spTree>
    <p:extLst>
      <p:ext uri="{BB962C8B-B14F-4D97-AF65-F5344CB8AC3E}">
        <p14:creationId xmlns:p14="http://schemas.microsoft.com/office/powerpoint/2010/main" val="3365666519"/>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0" y="328363"/>
            <a:ext cx="5333878" cy="769041"/>
            <a:chOff x="0" y="328363"/>
            <a:chExt cx="5333878" cy="769041"/>
          </a:xfrm>
        </p:grpSpPr>
        <p:sp>
          <p:nvSpPr>
            <p:cNvPr id="30" name="Title 1"/>
            <p:cNvSpPr txBox="1">
              <a:spLocks/>
            </p:cNvSpPr>
            <p:nvPr/>
          </p:nvSpPr>
          <p:spPr>
            <a:xfrm>
              <a:off x="223200" y="328363"/>
              <a:ext cx="5110678" cy="642735"/>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en-US" altLang="zh-CN"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SWOT</a:t>
              </a:r>
              <a:r>
                <a:rPr lang="zh-CN" altLang="en-US"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分析</a:t>
              </a:r>
              <a:r>
                <a:rPr lang="en-US" altLang="zh-CN"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优势</a:t>
              </a:r>
            </a:p>
          </p:txBody>
        </p:sp>
        <p:sp>
          <p:nvSpPr>
            <p:cNvPr id="31" name="Title 1"/>
            <p:cNvSpPr txBox="1">
              <a:spLocks/>
            </p:cNvSpPr>
            <p:nvPr/>
          </p:nvSpPr>
          <p:spPr>
            <a:xfrm>
              <a:off x="275661" y="868804"/>
              <a:ext cx="4212557" cy="228600"/>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id-ID"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a:t>
              </a:r>
              <a:endParaRPr lang="en-US"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31"/>
            <p:cNvSpPr/>
            <p:nvPr/>
          </p:nvSpPr>
          <p:spPr>
            <a:xfrm>
              <a:off x="0" y="410400"/>
              <a:ext cx="223200" cy="6588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5" name="Group 278"/>
          <p:cNvGrpSpPr/>
          <p:nvPr/>
        </p:nvGrpSpPr>
        <p:grpSpPr>
          <a:xfrm>
            <a:off x="8407980" y="5698595"/>
            <a:ext cx="2462213" cy="1159407"/>
            <a:chOff x="8407979" y="5698593"/>
            <a:chExt cx="2462213" cy="1159407"/>
          </a:xfrm>
        </p:grpSpPr>
        <p:sp>
          <p:nvSpPr>
            <p:cNvPr id="86" name="Freeform 15"/>
            <p:cNvSpPr>
              <a:spLocks/>
            </p:cNvSpPr>
            <p:nvPr/>
          </p:nvSpPr>
          <p:spPr bwMode="auto">
            <a:xfrm>
              <a:off x="8407979" y="5698594"/>
              <a:ext cx="2462213" cy="842963"/>
            </a:xfrm>
            <a:custGeom>
              <a:avLst/>
              <a:gdLst>
                <a:gd name="T0" fmla="*/ 1551 w 1551"/>
                <a:gd name="T1" fmla="*/ 0 h 531"/>
                <a:gd name="T2" fmla="*/ 1144 w 1551"/>
                <a:gd name="T3" fmla="*/ 531 h 531"/>
                <a:gd name="T4" fmla="*/ 0 w 1551"/>
                <a:gd name="T5" fmla="*/ 531 h 531"/>
                <a:gd name="T6" fmla="*/ 405 w 1551"/>
                <a:gd name="T7" fmla="*/ 0 h 531"/>
                <a:gd name="T8" fmla="*/ 1551 w 1551"/>
                <a:gd name="T9" fmla="*/ 0 h 531"/>
              </a:gdLst>
              <a:ahLst/>
              <a:cxnLst>
                <a:cxn ang="0">
                  <a:pos x="T0" y="T1"/>
                </a:cxn>
                <a:cxn ang="0">
                  <a:pos x="T2" y="T3"/>
                </a:cxn>
                <a:cxn ang="0">
                  <a:pos x="T4" y="T5"/>
                </a:cxn>
                <a:cxn ang="0">
                  <a:pos x="T6" y="T7"/>
                </a:cxn>
                <a:cxn ang="0">
                  <a:pos x="T8" y="T9"/>
                </a:cxn>
              </a:cxnLst>
              <a:rect l="0" t="0" r="r" b="b"/>
              <a:pathLst>
                <a:path w="1551" h="531">
                  <a:moveTo>
                    <a:pt x="1551" y="0"/>
                  </a:moveTo>
                  <a:lnTo>
                    <a:pt x="1144" y="531"/>
                  </a:lnTo>
                  <a:lnTo>
                    <a:pt x="0" y="531"/>
                  </a:lnTo>
                  <a:lnTo>
                    <a:pt x="405" y="0"/>
                  </a:lnTo>
                  <a:lnTo>
                    <a:pt x="1551"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351" b="0" i="0" u="none" strike="noStrike" kern="1200" cap="none" spc="0" normalizeH="0" baseline="0" noProof="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87" name="Freeform 16"/>
            <p:cNvSpPr/>
            <p:nvPr/>
          </p:nvSpPr>
          <p:spPr>
            <a:xfrm>
              <a:off x="8407979" y="6541556"/>
              <a:ext cx="1816100" cy="316444"/>
            </a:xfrm>
            <a:custGeom>
              <a:avLst/>
              <a:gdLst>
                <a:gd name="connsiteX0" fmla="*/ 0 w 1816100"/>
                <a:gd name="connsiteY0" fmla="*/ 0 h 316444"/>
                <a:gd name="connsiteX1" fmla="*/ 1816100 w 1816100"/>
                <a:gd name="connsiteY1" fmla="*/ 0 h 316444"/>
                <a:gd name="connsiteX2" fmla="*/ 1816100 w 1816100"/>
                <a:gd name="connsiteY2" fmla="*/ 316444 h 316444"/>
                <a:gd name="connsiteX3" fmla="*/ 0 w 1816100"/>
                <a:gd name="connsiteY3" fmla="*/ 316444 h 316444"/>
                <a:gd name="connsiteX4" fmla="*/ 0 w 1816100"/>
                <a:gd name="connsiteY4" fmla="*/ 0 h 316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6100" h="316444">
                  <a:moveTo>
                    <a:pt x="0" y="0"/>
                  </a:moveTo>
                  <a:lnTo>
                    <a:pt x="1816100" y="0"/>
                  </a:lnTo>
                  <a:lnTo>
                    <a:pt x="1816100" y="316444"/>
                  </a:lnTo>
                  <a:lnTo>
                    <a:pt x="0" y="316444"/>
                  </a:lnTo>
                  <a:lnTo>
                    <a:pt x="0" y="0"/>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351" b="0" i="0" u="none" strike="noStrike" kern="1200" cap="none" spc="0" normalizeH="0" baseline="0" noProof="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88" name="Freeform 17"/>
            <p:cNvSpPr/>
            <p:nvPr/>
          </p:nvSpPr>
          <p:spPr>
            <a:xfrm>
              <a:off x="10214555" y="5698593"/>
              <a:ext cx="646113" cy="1159406"/>
            </a:xfrm>
            <a:custGeom>
              <a:avLst/>
              <a:gdLst>
                <a:gd name="connsiteX0" fmla="*/ 646113 w 646113"/>
                <a:gd name="connsiteY0" fmla="*/ 0 h 1159406"/>
                <a:gd name="connsiteX1" fmla="*/ 646113 w 646113"/>
                <a:gd name="connsiteY1" fmla="*/ 421481 h 1159406"/>
                <a:gd name="connsiteX2" fmla="*/ 646113 w 646113"/>
                <a:gd name="connsiteY2" fmla="*/ 496887 h 1159406"/>
                <a:gd name="connsiteX3" fmla="*/ 646113 w 646113"/>
                <a:gd name="connsiteY3" fmla="*/ 842962 h 1159406"/>
                <a:gd name="connsiteX4" fmla="*/ 646113 w 646113"/>
                <a:gd name="connsiteY4" fmla="*/ 918368 h 1159406"/>
                <a:gd name="connsiteX5" fmla="*/ 646113 w 646113"/>
                <a:gd name="connsiteY5" fmla="*/ 1159406 h 1159406"/>
                <a:gd name="connsiteX6" fmla="*/ 0 w 646113"/>
                <a:gd name="connsiteY6" fmla="*/ 1159406 h 1159406"/>
                <a:gd name="connsiteX7" fmla="*/ 0 w 646113"/>
                <a:gd name="connsiteY7" fmla="*/ 842962 h 1159406"/>
                <a:gd name="connsiteX8" fmla="*/ 646113 w 646113"/>
                <a:gd name="connsiteY8" fmla="*/ 0 h 1159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6113" h="1159406">
                  <a:moveTo>
                    <a:pt x="646113" y="0"/>
                  </a:moveTo>
                  <a:lnTo>
                    <a:pt x="646113" y="421481"/>
                  </a:lnTo>
                  <a:lnTo>
                    <a:pt x="646113" y="496887"/>
                  </a:lnTo>
                  <a:lnTo>
                    <a:pt x="646113" y="842962"/>
                  </a:lnTo>
                  <a:lnTo>
                    <a:pt x="646113" y="918368"/>
                  </a:lnTo>
                  <a:lnTo>
                    <a:pt x="646113" y="1159406"/>
                  </a:lnTo>
                  <a:lnTo>
                    <a:pt x="0" y="1159406"/>
                  </a:lnTo>
                  <a:lnTo>
                    <a:pt x="0" y="842962"/>
                  </a:lnTo>
                  <a:lnTo>
                    <a:pt x="646113" y="0"/>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351" b="0" i="0" u="none" strike="noStrike" kern="1200" cap="none" spc="0" normalizeH="0" baseline="0" noProof="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grpSp>
        <p:nvGrpSpPr>
          <p:cNvPr id="89" name="Group 282"/>
          <p:cNvGrpSpPr/>
          <p:nvPr/>
        </p:nvGrpSpPr>
        <p:grpSpPr>
          <a:xfrm>
            <a:off x="-1" y="3204634"/>
            <a:ext cx="1813456" cy="3653367"/>
            <a:chOff x="-1" y="3204634"/>
            <a:chExt cx="1813456" cy="3653366"/>
          </a:xfrm>
        </p:grpSpPr>
        <p:sp>
          <p:nvSpPr>
            <p:cNvPr id="90" name="Freeform 19"/>
            <p:cNvSpPr>
              <a:spLocks/>
            </p:cNvSpPr>
            <p:nvPr/>
          </p:nvSpPr>
          <p:spPr bwMode="auto">
            <a:xfrm>
              <a:off x="1167342" y="3204634"/>
              <a:ext cx="646113" cy="1339850"/>
            </a:xfrm>
            <a:custGeom>
              <a:avLst/>
              <a:gdLst>
                <a:gd name="T0" fmla="*/ 0 w 407"/>
                <a:gd name="T1" fmla="*/ 844 h 844"/>
                <a:gd name="T2" fmla="*/ 407 w 407"/>
                <a:gd name="T3" fmla="*/ 313 h 844"/>
                <a:gd name="T4" fmla="*/ 407 w 407"/>
                <a:gd name="T5" fmla="*/ 0 h 844"/>
                <a:gd name="T6" fmla="*/ 0 w 407"/>
                <a:gd name="T7" fmla="*/ 531 h 844"/>
                <a:gd name="T8" fmla="*/ 0 w 407"/>
                <a:gd name="T9" fmla="*/ 844 h 844"/>
              </a:gdLst>
              <a:ahLst/>
              <a:cxnLst>
                <a:cxn ang="0">
                  <a:pos x="T0" y="T1"/>
                </a:cxn>
                <a:cxn ang="0">
                  <a:pos x="T2" y="T3"/>
                </a:cxn>
                <a:cxn ang="0">
                  <a:pos x="T4" y="T5"/>
                </a:cxn>
                <a:cxn ang="0">
                  <a:pos x="T6" y="T7"/>
                </a:cxn>
                <a:cxn ang="0">
                  <a:pos x="T8" y="T9"/>
                </a:cxn>
              </a:cxnLst>
              <a:rect l="0" t="0" r="r" b="b"/>
              <a:pathLst>
                <a:path w="407" h="844">
                  <a:moveTo>
                    <a:pt x="0" y="844"/>
                  </a:moveTo>
                  <a:lnTo>
                    <a:pt x="407" y="313"/>
                  </a:lnTo>
                  <a:lnTo>
                    <a:pt x="407" y="0"/>
                  </a:lnTo>
                  <a:lnTo>
                    <a:pt x="0" y="531"/>
                  </a:lnTo>
                  <a:lnTo>
                    <a:pt x="0" y="84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351" b="0" i="0" u="none" strike="noStrike" kern="1200" cap="none" spc="0" normalizeH="0" baseline="0" noProof="0" dirty="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91" name="Freeform 20"/>
            <p:cNvSpPr/>
            <p:nvPr/>
          </p:nvSpPr>
          <p:spPr>
            <a:xfrm>
              <a:off x="-1" y="4057122"/>
              <a:ext cx="1167342" cy="496888"/>
            </a:xfrm>
            <a:custGeom>
              <a:avLst/>
              <a:gdLst>
                <a:gd name="connsiteX0" fmla="*/ 0 w 1167342"/>
                <a:gd name="connsiteY0" fmla="*/ 0 h 496888"/>
                <a:gd name="connsiteX1" fmla="*/ 1167342 w 1167342"/>
                <a:gd name="connsiteY1" fmla="*/ 0 h 496888"/>
                <a:gd name="connsiteX2" fmla="*/ 1167342 w 1167342"/>
                <a:gd name="connsiteY2" fmla="*/ 496888 h 496888"/>
                <a:gd name="connsiteX3" fmla="*/ 0 w 1167342"/>
                <a:gd name="connsiteY3" fmla="*/ 496888 h 496888"/>
                <a:gd name="connsiteX4" fmla="*/ 0 w 1167342"/>
                <a:gd name="connsiteY4" fmla="*/ 0 h 496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7342" h="496888">
                  <a:moveTo>
                    <a:pt x="0" y="0"/>
                  </a:moveTo>
                  <a:lnTo>
                    <a:pt x="1167342" y="0"/>
                  </a:lnTo>
                  <a:lnTo>
                    <a:pt x="1167342" y="496888"/>
                  </a:lnTo>
                  <a:lnTo>
                    <a:pt x="0" y="496888"/>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351" b="0" i="0" u="none" strike="noStrike" kern="1200" cap="none" spc="0" normalizeH="0" baseline="0" noProof="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92" name="Freeform 21"/>
            <p:cNvSpPr/>
            <p:nvPr/>
          </p:nvSpPr>
          <p:spPr>
            <a:xfrm>
              <a:off x="0" y="3214159"/>
              <a:ext cx="1813455" cy="842963"/>
            </a:xfrm>
            <a:custGeom>
              <a:avLst/>
              <a:gdLst>
                <a:gd name="connsiteX0" fmla="*/ 0 w 1813455"/>
                <a:gd name="connsiteY0" fmla="*/ 0 h 842963"/>
                <a:gd name="connsiteX1" fmla="*/ 1813455 w 1813455"/>
                <a:gd name="connsiteY1" fmla="*/ 0 h 842963"/>
                <a:gd name="connsiteX2" fmla="*/ 1167342 w 1813455"/>
                <a:gd name="connsiteY2" fmla="*/ 842963 h 842963"/>
                <a:gd name="connsiteX3" fmla="*/ 0 w 1813455"/>
                <a:gd name="connsiteY3" fmla="*/ 842963 h 842963"/>
                <a:gd name="connsiteX4" fmla="*/ 0 w 1813455"/>
                <a:gd name="connsiteY4" fmla="*/ 0 h 842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3455" h="842963">
                  <a:moveTo>
                    <a:pt x="0" y="0"/>
                  </a:moveTo>
                  <a:lnTo>
                    <a:pt x="1813455" y="0"/>
                  </a:lnTo>
                  <a:lnTo>
                    <a:pt x="1167342" y="842963"/>
                  </a:lnTo>
                  <a:lnTo>
                    <a:pt x="0" y="84296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351" b="0" i="0" u="none" strike="noStrike" kern="1200" cap="none" spc="0" normalizeH="0" baseline="0" noProof="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93" name="Rectangle 286"/>
            <p:cNvSpPr/>
            <p:nvPr/>
          </p:nvSpPr>
          <p:spPr>
            <a:xfrm>
              <a:off x="0" y="4554009"/>
              <a:ext cx="1157817" cy="2303991"/>
            </a:xfrm>
            <a:prstGeom prst="rect">
              <a:avLst/>
            </a:prstGeom>
            <a:gradFill>
              <a:gsLst>
                <a:gs pos="0">
                  <a:schemeClr val="accent1">
                    <a:lumMod val="75000"/>
                  </a:schemeClr>
                </a:gs>
                <a:gs pos="100000">
                  <a:schemeClr val="accent4">
                    <a:lumMod val="75000"/>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351" b="0" i="0" u="none" strike="noStrike" kern="1200" cap="none" spc="0" normalizeH="0" baseline="0" noProof="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grpSp>
        <p:nvGrpSpPr>
          <p:cNvPr id="94" name="Group 287"/>
          <p:cNvGrpSpPr/>
          <p:nvPr/>
        </p:nvGrpSpPr>
        <p:grpSpPr>
          <a:xfrm>
            <a:off x="1157770" y="3707723"/>
            <a:ext cx="2462263" cy="3150279"/>
            <a:chOff x="1157767" y="3707721"/>
            <a:chExt cx="2462263" cy="3150279"/>
          </a:xfrm>
        </p:grpSpPr>
        <p:sp>
          <p:nvSpPr>
            <p:cNvPr id="95" name="Rectangle 288"/>
            <p:cNvSpPr>
              <a:spLocks noChangeArrowheads="1"/>
            </p:cNvSpPr>
            <p:nvPr/>
          </p:nvSpPr>
          <p:spPr bwMode="auto">
            <a:xfrm>
              <a:off x="1157817" y="4554009"/>
              <a:ext cx="1816100" cy="496888"/>
            </a:xfrm>
            <a:prstGeom prst="rect">
              <a:avLst/>
            </a:pr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351" b="0" i="0" u="none" strike="noStrike" kern="1200" cap="none" spc="0" normalizeH="0" baseline="0" noProof="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96" name="Freeform 25"/>
            <p:cNvSpPr>
              <a:spLocks/>
            </p:cNvSpPr>
            <p:nvPr/>
          </p:nvSpPr>
          <p:spPr bwMode="auto">
            <a:xfrm>
              <a:off x="1157817" y="3711046"/>
              <a:ext cx="2462213" cy="842963"/>
            </a:xfrm>
            <a:custGeom>
              <a:avLst/>
              <a:gdLst>
                <a:gd name="T0" fmla="*/ 1551 w 1551"/>
                <a:gd name="T1" fmla="*/ 0 h 531"/>
                <a:gd name="T2" fmla="*/ 1144 w 1551"/>
                <a:gd name="T3" fmla="*/ 531 h 531"/>
                <a:gd name="T4" fmla="*/ 0 w 1551"/>
                <a:gd name="T5" fmla="*/ 531 h 531"/>
                <a:gd name="T6" fmla="*/ 405 w 1551"/>
                <a:gd name="T7" fmla="*/ 0 h 531"/>
                <a:gd name="T8" fmla="*/ 1551 w 1551"/>
                <a:gd name="T9" fmla="*/ 0 h 531"/>
              </a:gdLst>
              <a:ahLst/>
              <a:cxnLst>
                <a:cxn ang="0">
                  <a:pos x="T0" y="T1"/>
                </a:cxn>
                <a:cxn ang="0">
                  <a:pos x="T2" y="T3"/>
                </a:cxn>
                <a:cxn ang="0">
                  <a:pos x="T4" y="T5"/>
                </a:cxn>
                <a:cxn ang="0">
                  <a:pos x="T6" y="T7"/>
                </a:cxn>
                <a:cxn ang="0">
                  <a:pos x="T8" y="T9"/>
                </a:cxn>
              </a:cxnLst>
              <a:rect l="0" t="0" r="r" b="b"/>
              <a:pathLst>
                <a:path w="1551" h="531">
                  <a:moveTo>
                    <a:pt x="1551" y="0"/>
                  </a:moveTo>
                  <a:lnTo>
                    <a:pt x="1144" y="531"/>
                  </a:lnTo>
                  <a:lnTo>
                    <a:pt x="0" y="531"/>
                  </a:lnTo>
                  <a:lnTo>
                    <a:pt x="405" y="0"/>
                  </a:lnTo>
                  <a:lnTo>
                    <a:pt x="155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351" b="0" i="0" u="none" strike="noStrike" kern="1200" cap="none" spc="0" normalizeH="0" baseline="0" noProof="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97" name="Freeform 26"/>
            <p:cNvSpPr>
              <a:spLocks/>
            </p:cNvSpPr>
            <p:nvPr/>
          </p:nvSpPr>
          <p:spPr bwMode="auto">
            <a:xfrm>
              <a:off x="2973917" y="3707721"/>
              <a:ext cx="646113" cy="1339850"/>
            </a:xfrm>
            <a:custGeom>
              <a:avLst/>
              <a:gdLst>
                <a:gd name="T0" fmla="*/ 0 w 407"/>
                <a:gd name="T1" fmla="*/ 844 h 844"/>
                <a:gd name="T2" fmla="*/ 407 w 407"/>
                <a:gd name="T3" fmla="*/ 313 h 844"/>
                <a:gd name="T4" fmla="*/ 407 w 407"/>
                <a:gd name="T5" fmla="*/ 0 h 844"/>
                <a:gd name="T6" fmla="*/ 0 w 407"/>
                <a:gd name="T7" fmla="*/ 531 h 844"/>
                <a:gd name="T8" fmla="*/ 0 w 407"/>
                <a:gd name="T9" fmla="*/ 844 h 844"/>
              </a:gdLst>
              <a:ahLst/>
              <a:cxnLst>
                <a:cxn ang="0">
                  <a:pos x="T0" y="T1"/>
                </a:cxn>
                <a:cxn ang="0">
                  <a:pos x="T2" y="T3"/>
                </a:cxn>
                <a:cxn ang="0">
                  <a:pos x="T4" y="T5"/>
                </a:cxn>
                <a:cxn ang="0">
                  <a:pos x="T6" y="T7"/>
                </a:cxn>
                <a:cxn ang="0">
                  <a:pos x="T8" y="T9"/>
                </a:cxn>
              </a:cxnLst>
              <a:rect l="0" t="0" r="r" b="b"/>
              <a:pathLst>
                <a:path w="407" h="844">
                  <a:moveTo>
                    <a:pt x="0" y="844"/>
                  </a:moveTo>
                  <a:lnTo>
                    <a:pt x="407" y="313"/>
                  </a:lnTo>
                  <a:lnTo>
                    <a:pt x="407" y="0"/>
                  </a:lnTo>
                  <a:lnTo>
                    <a:pt x="0" y="531"/>
                  </a:lnTo>
                  <a:lnTo>
                    <a:pt x="0" y="844"/>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351" b="0" i="0" u="none" strike="noStrike" kern="1200" cap="none" spc="0" normalizeH="0" baseline="0" noProof="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98" name="Rectangle 291"/>
            <p:cNvSpPr/>
            <p:nvPr/>
          </p:nvSpPr>
          <p:spPr>
            <a:xfrm>
              <a:off x="1157767" y="5041371"/>
              <a:ext cx="1813505" cy="1816629"/>
            </a:xfrm>
            <a:prstGeom prst="rect">
              <a:avLst/>
            </a:prstGeom>
            <a:gradFill>
              <a:gsLst>
                <a:gs pos="0">
                  <a:schemeClr val="accent2"/>
                </a:gs>
                <a:gs pos="100000">
                  <a:schemeClr val="bg2">
                    <a:lumMod val="25000"/>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351" b="0" i="0" u="none" strike="noStrike" kern="1200" cap="none" spc="0" normalizeH="0" baseline="0" noProof="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grpSp>
        <p:nvGrpSpPr>
          <p:cNvPr id="99" name="Group 292"/>
          <p:cNvGrpSpPr/>
          <p:nvPr/>
        </p:nvGrpSpPr>
        <p:grpSpPr>
          <a:xfrm>
            <a:off x="2969204" y="4207933"/>
            <a:ext cx="2462213" cy="2650067"/>
            <a:chOff x="2969204" y="4207933"/>
            <a:chExt cx="2462213" cy="2650067"/>
          </a:xfrm>
        </p:grpSpPr>
        <p:sp>
          <p:nvSpPr>
            <p:cNvPr id="100" name="Rectangle 293"/>
            <p:cNvSpPr>
              <a:spLocks noChangeArrowheads="1"/>
            </p:cNvSpPr>
            <p:nvPr/>
          </p:nvSpPr>
          <p:spPr bwMode="auto">
            <a:xfrm>
              <a:off x="2969204" y="5050896"/>
              <a:ext cx="1816100" cy="496888"/>
            </a:xfrm>
            <a:prstGeom prst="rect">
              <a:avLst/>
            </a:pr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351" b="0" i="0" u="none" strike="noStrike" kern="1200" cap="none" spc="0" normalizeH="0" baseline="0" noProof="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01" name="Freeform 30"/>
            <p:cNvSpPr>
              <a:spLocks/>
            </p:cNvSpPr>
            <p:nvPr/>
          </p:nvSpPr>
          <p:spPr bwMode="auto">
            <a:xfrm>
              <a:off x="2969204" y="4207933"/>
              <a:ext cx="2462213" cy="842963"/>
            </a:xfrm>
            <a:custGeom>
              <a:avLst/>
              <a:gdLst>
                <a:gd name="T0" fmla="*/ 1551 w 1551"/>
                <a:gd name="T1" fmla="*/ 0 h 531"/>
                <a:gd name="T2" fmla="*/ 1144 w 1551"/>
                <a:gd name="T3" fmla="*/ 531 h 531"/>
                <a:gd name="T4" fmla="*/ 0 w 1551"/>
                <a:gd name="T5" fmla="*/ 531 h 531"/>
                <a:gd name="T6" fmla="*/ 405 w 1551"/>
                <a:gd name="T7" fmla="*/ 0 h 531"/>
                <a:gd name="T8" fmla="*/ 1551 w 1551"/>
                <a:gd name="T9" fmla="*/ 0 h 531"/>
              </a:gdLst>
              <a:ahLst/>
              <a:cxnLst>
                <a:cxn ang="0">
                  <a:pos x="T0" y="T1"/>
                </a:cxn>
                <a:cxn ang="0">
                  <a:pos x="T2" y="T3"/>
                </a:cxn>
                <a:cxn ang="0">
                  <a:pos x="T4" y="T5"/>
                </a:cxn>
                <a:cxn ang="0">
                  <a:pos x="T6" y="T7"/>
                </a:cxn>
                <a:cxn ang="0">
                  <a:pos x="T8" y="T9"/>
                </a:cxn>
              </a:cxnLst>
              <a:rect l="0" t="0" r="r" b="b"/>
              <a:pathLst>
                <a:path w="1551" h="531">
                  <a:moveTo>
                    <a:pt x="1551" y="0"/>
                  </a:moveTo>
                  <a:lnTo>
                    <a:pt x="1144" y="531"/>
                  </a:lnTo>
                  <a:lnTo>
                    <a:pt x="0" y="531"/>
                  </a:lnTo>
                  <a:lnTo>
                    <a:pt x="405" y="0"/>
                  </a:lnTo>
                  <a:lnTo>
                    <a:pt x="1551"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351" b="0" i="0" u="none" strike="noStrike" kern="1200" cap="none" spc="0" normalizeH="0" baseline="0" noProof="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02" name="Freeform 31"/>
            <p:cNvSpPr>
              <a:spLocks/>
            </p:cNvSpPr>
            <p:nvPr/>
          </p:nvSpPr>
          <p:spPr bwMode="auto">
            <a:xfrm>
              <a:off x="4785304" y="4207933"/>
              <a:ext cx="646113" cy="1339850"/>
            </a:xfrm>
            <a:custGeom>
              <a:avLst/>
              <a:gdLst>
                <a:gd name="T0" fmla="*/ 0 w 407"/>
                <a:gd name="T1" fmla="*/ 844 h 844"/>
                <a:gd name="T2" fmla="*/ 407 w 407"/>
                <a:gd name="T3" fmla="*/ 313 h 844"/>
                <a:gd name="T4" fmla="*/ 407 w 407"/>
                <a:gd name="T5" fmla="*/ 0 h 844"/>
                <a:gd name="T6" fmla="*/ 0 w 407"/>
                <a:gd name="T7" fmla="*/ 531 h 844"/>
                <a:gd name="T8" fmla="*/ 0 w 407"/>
                <a:gd name="T9" fmla="*/ 844 h 844"/>
              </a:gdLst>
              <a:ahLst/>
              <a:cxnLst>
                <a:cxn ang="0">
                  <a:pos x="T0" y="T1"/>
                </a:cxn>
                <a:cxn ang="0">
                  <a:pos x="T2" y="T3"/>
                </a:cxn>
                <a:cxn ang="0">
                  <a:pos x="T4" y="T5"/>
                </a:cxn>
                <a:cxn ang="0">
                  <a:pos x="T6" y="T7"/>
                </a:cxn>
                <a:cxn ang="0">
                  <a:pos x="T8" y="T9"/>
                </a:cxn>
              </a:cxnLst>
              <a:rect l="0" t="0" r="r" b="b"/>
              <a:pathLst>
                <a:path w="407" h="844">
                  <a:moveTo>
                    <a:pt x="0" y="844"/>
                  </a:moveTo>
                  <a:lnTo>
                    <a:pt x="407" y="313"/>
                  </a:lnTo>
                  <a:lnTo>
                    <a:pt x="407" y="0"/>
                  </a:lnTo>
                  <a:lnTo>
                    <a:pt x="0" y="531"/>
                  </a:lnTo>
                  <a:lnTo>
                    <a:pt x="0" y="844"/>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351" b="0" i="0" u="none" strike="noStrike" kern="1200" cap="none" spc="0" normalizeH="0" baseline="0" noProof="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03" name="Rectangle 296"/>
            <p:cNvSpPr/>
            <p:nvPr/>
          </p:nvSpPr>
          <p:spPr>
            <a:xfrm>
              <a:off x="2971272" y="5544458"/>
              <a:ext cx="1811338" cy="1313542"/>
            </a:xfrm>
            <a:prstGeom prst="rect">
              <a:avLst/>
            </a:prstGeom>
            <a:gradFill>
              <a:gsLst>
                <a:gs pos="0">
                  <a:schemeClr val="accent3">
                    <a:lumMod val="75000"/>
                  </a:schemeClr>
                </a:gs>
                <a:gs pos="100000">
                  <a:schemeClr val="accent2">
                    <a:lumMod val="75000"/>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351" b="0" i="0" u="none" strike="noStrike" kern="1200" cap="none" spc="0" normalizeH="0" baseline="0" noProof="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grpSp>
        <p:nvGrpSpPr>
          <p:cNvPr id="104" name="Group 297"/>
          <p:cNvGrpSpPr/>
          <p:nvPr/>
        </p:nvGrpSpPr>
        <p:grpSpPr>
          <a:xfrm>
            <a:off x="4777849" y="4695295"/>
            <a:ext cx="2469671" cy="2162704"/>
            <a:chOff x="4777847" y="4695295"/>
            <a:chExt cx="2469670" cy="2162704"/>
          </a:xfrm>
        </p:grpSpPr>
        <p:sp>
          <p:nvSpPr>
            <p:cNvPr id="105" name="Rectangle 298"/>
            <p:cNvSpPr>
              <a:spLocks noChangeArrowheads="1"/>
            </p:cNvSpPr>
            <p:nvPr/>
          </p:nvSpPr>
          <p:spPr bwMode="auto">
            <a:xfrm>
              <a:off x="4777847" y="5547783"/>
              <a:ext cx="1823557" cy="496888"/>
            </a:xfrm>
            <a:prstGeom prst="rect">
              <a:avLst/>
            </a:pr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351" b="0" i="0" u="none" strike="noStrike" kern="1200" cap="none" spc="0" normalizeH="0" baseline="0" noProof="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06" name="Freeform 35"/>
            <p:cNvSpPr>
              <a:spLocks/>
            </p:cNvSpPr>
            <p:nvPr/>
          </p:nvSpPr>
          <p:spPr bwMode="auto">
            <a:xfrm>
              <a:off x="4785304" y="4704820"/>
              <a:ext cx="2462213" cy="842963"/>
            </a:xfrm>
            <a:custGeom>
              <a:avLst/>
              <a:gdLst>
                <a:gd name="T0" fmla="*/ 1551 w 1551"/>
                <a:gd name="T1" fmla="*/ 0 h 531"/>
                <a:gd name="T2" fmla="*/ 1144 w 1551"/>
                <a:gd name="T3" fmla="*/ 531 h 531"/>
                <a:gd name="T4" fmla="*/ 0 w 1551"/>
                <a:gd name="T5" fmla="*/ 531 h 531"/>
                <a:gd name="T6" fmla="*/ 405 w 1551"/>
                <a:gd name="T7" fmla="*/ 0 h 531"/>
                <a:gd name="T8" fmla="*/ 1551 w 1551"/>
                <a:gd name="T9" fmla="*/ 0 h 531"/>
              </a:gdLst>
              <a:ahLst/>
              <a:cxnLst>
                <a:cxn ang="0">
                  <a:pos x="T0" y="T1"/>
                </a:cxn>
                <a:cxn ang="0">
                  <a:pos x="T2" y="T3"/>
                </a:cxn>
                <a:cxn ang="0">
                  <a:pos x="T4" y="T5"/>
                </a:cxn>
                <a:cxn ang="0">
                  <a:pos x="T6" y="T7"/>
                </a:cxn>
                <a:cxn ang="0">
                  <a:pos x="T8" y="T9"/>
                </a:cxn>
              </a:cxnLst>
              <a:rect l="0" t="0" r="r" b="b"/>
              <a:pathLst>
                <a:path w="1551" h="531">
                  <a:moveTo>
                    <a:pt x="1551" y="0"/>
                  </a:moveTo>
                  <a:lnTo>
                    <a:pt x="1144" y="531"/>
                  </a:lnTo>
                  <a:lnTo>
                    <a:pt x="0" y="531"/>
                  </a:lnTo>
                  <a:lnTo>
                    <a:pt x="405" y="0"/>
                  </a:lnTo>
                  <a:lnTo>
                    <a:pt x="1551"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351" b="0" i="0" u="none" strike="noStrike" kern="1200" cap="none" spc="0" normalizeH="0" baseline="0" noProof="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07" name="Freeform 36"/>
            <p:cNvSpPr>
              <a:spLocks/>
            </p:cNvSpPr>
            <p:nvPr/>
          </p:nvSpPr>
          <p:spPr bwMode="auto">
            <a:xfrm>
              <a:off x="6601404" y="4695295"/>
              <a:ext cx="646113" cy="1339850"/>
            </a:xfrm>
            <a:custGeom>
              <a:avLst/>
              <a:gdLst>
                <a:gd name="T0" fmla="*/ 0 w 407"/>
                <a:gd name="T1" fmla="*/ 844 h 844"/>
                <a:gd name="T2" fmla="*/ 407 w 407"/>
                <a:gd name="T3" fmla="*/ 313 h 844"/>
                <a:gd name="T4" fmla="*/ 407 w 407"/>
                <a:gd name="T5" fmla="*/ 0 h 844"/>
                <a:gd name="T6" fmla="*/ 0 w 407"/>
                <a:gd name="T7" fmla="*/ 531 h 844"/>
                <a:gd name="T8" fmla="*/ 0 w 407"/>
                <a:gd name="T9" fmla="*/ 844 h 844"/>
              </a:gdLst>
              <a:ahLst/>
              <a:cxnLst>
                <a:cxn ang="0">
                  <a:pos x="T0" y="T1"/>
                </a:cxn>
                <a:cxn ang="0">
                  <a:pos x="T2" y="T3"/>
                </a:cxn>
                <a:cxn ang="0">
                  <a:pos x="T4" y="T5"/>
                </a:cxn>
                <a:cxn ang="0">
                  <a:pos x="T6" y="T7"/>
                </a:cxn>
                <a:cxn ang="0">
                  <a:pos x="T8" y="T9"/>
                </a:cxn>
              </a:cxnLst>
              <a:rect l="0" t="0" r="r" b="b"/>
              <a:pathLst>
                <a:path w="407" h="844">
                  <a:moveTo>
                    <a:pt x="0" y="844"/>
                  </a:moveTo>
                  <a:lnTo>
                    <a:pt x="407" y="313"/>
                  </a:lnTo>
                  <a:lnTo>
                    <a:pt x="407" y="0"/>
                  </a:lnTo>
                  <a:lnTo>
                    <a:pt x="0" y="531"/>
                  </a:lnTo>
                  <a:lnTo>
                    <a:pt x="0" y="844"/>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351" b="0" i="0" u="none" strike="noStrike" kern="1200" cap="none" spc="0" normalizeH="0" baseline="0" noProof="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08" name="Rectangle 301"/>
            <p:cNvSpPr/>
            <p:nvPr/>
          </p:nvSpPr>
          <p:spPr>
            <a:xfrm>
              <a:off x="4782559" y="6035144"/>
              <a:ext cx="1818795" cy="822855"/>
            </a:xfrm>
            <a:prstGeom prst="rect">
              <a:avLst/>
            </a:prstGeom>
            <a:gradFill>
              <a:gsLst>
                <a:gs pos="0">
                  <a:schemeClr val="accent4">
                    <a:lumMod val="75000"/>
                  </a:schemeClr>
                </a:gs>
                <a:gs pos="100000">
                  <a:schemeClr val="accent2">
                    <a:lumMod val="75000"/>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351" b="0" i="0" u="none" strike="noStrike" kern="1200" cap="none" spc="0" normalizeH="0" baseline="0" noProof="0" dirty="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grpSp>
        <p:nvGrpSpPr>
          <p:cNvPr id="109" name="Group 302"/>
          <p:cNvGrpSpPr/>
          <p:nvPr/>
        </p:nvGrpSpPr>
        <p:grpSpPr>
          <a:xfrm>
            <a:off x="6591880" y="5201707"/>
            <a:ext cx="2462213" cy="1656292"/>
            <a:chOff x="6591879" y="5201707"/>
            <a:chExt cx="2462213" cy="1656292"/>
          </a:xfrm>
        </p:grpSpPr>
        <p:sp>
          <p:nvSpPr>
            <p:cNvPr id="110" name="Rectangle 303"/>
            <p:cNvSpPr>
              <a:spLocks noChangeArrowheads="1"/>
            </p:cNvSpPr>
            <p:nvPr/>
          </p:nvSpPr>
          <p:spPr bwMode="auto">
            <a:xfrm>
              <a:off x="6591879" y="6044670"/>
              <a:ext cx="1816100" cy="496888"/>
            </a:xfrm>
            <a:prstGeom prst="rect">
              <a:avLst/>
            </a:pr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351" b="0" i="0" u="none" strike="noStrike" kern="1200" cap="none" spc="0" normalizeH="0" baseline="0" noProof="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11" name="Freeform 40"/>
            <p:cNvSpPr>
              <a:spLocks/>
            </p:cNvSpPr>
            <p:nvPr/>
          </p:nvSpPr>
          <p:spPr bwMode="auto">
            <a:xfrm>
              <a:off x="6591879" y="5201707"/>
              <a:ext cx="2462213" cy="842963"/>
            </a:xfrm>
            <a:custGeom>
              <a:avLst/>
              <a:gdLst>
                <a:gd name="T0" fmla="*/ 1551 w 1551"/>
                <a:gd name="T1" fmla="*/ 0 h 531"/>
                <a:gd name="T2" fmla="*/ 1144 w 1551"/>
                <a:gd name="T3" fmla="*/ 531 h 531"/>
                <a:gd name="T4" fmla="*/ 0 w 1551"/>
                <a:gd name="T5" fmla="*/ 531 h 531"/>
                <a:gd name="T6" fmla="*/ 405 w 1551"/>
                <a:gd name="T7" fmla="*/ 0 h 531"/>
                <a:gd name="T8" fmla="*/ 1551 w 1551"/>
                <a:gd name="T9" fmla="*/ 0 h 531"/>
              </a:gdLst>
              <a:ahLst/>
              <a:cxnLst>
                <a:cxn ang="0">
                  <a:pos x="T0" y="T1"/>
                </a:cxn>
                <a:cxn ang="0">
                  <a:pos x="T2" y="T3"/>
                </a:cxn>
                <a:cxn ang="0">
                  <a:pos x="T4" y="T5"/>
                </a:cxn>
                <a:cxn ang="0">
                  <a:pos x="T6" y="T7"/>
                </a:cxn>
                <a:cxn ang="0">
                  <a:pos x="T8" y="T9"/>
                </a:cxn>
              </a:cxnLst>
              <a:rect l="0" t="0" r="r" b="b"/>
              <a:pathLst>
                <a:path w="1551" h="531">
                  <a:moveTo>
                    <a:pt x="1551" y="0"/>
                  </a:moveTo>
                  <a:lnTo>
                    <a:pt x="1144" y="531"/>
                  </a:lnTo>
                  <a:lnTo>
                    <a:pt x="0" y="531"/>
                  </a:lnTo>
                  <a:lnTo>
                    <a:pt x="405" y="0"/>
                  </a:lnTo>
                  <a:lnTo>
                    <a:pt x="1551"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351" b="0" i="0" u="none" strike="noStrike" kern="1200" cap="none" spc="0" normalizeH="0" baseline="0" noProof="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12" name="Freeform 41"/>
            <p:cNvSpPr>
              <a:spLocks/>
            </p:cNvSpPr>
            <p:nvPr/>
          </p:nvSpPr>
          <p:spPr bwMode="auto">
            <a:xfrm>
              <a:off x="8407979" y="5201707"/>
              <a:ext cx="646113" cy="1339850"/>
            </a:xfrm>
            <a:custGeom>
              <a:avLst/>
              <a:gdLst>
                <a:gd name="T0" fmla="*/ 0 w 407"/>
                <a:gd name="T1" fmla="*/ 844 h 844"/>
                <a:gd name="T2" fmla="*/ 407 w 407"/>
                <a:gd name="T3" fmla="*/ 313 h 844"/>
                <a:gd name="T4" fmla="*/ 407 w 407"/>
                <a:gd name="T5" fmla="*/ 0 h 844"/>
                <a:gd name="T6" fmla="*/ 0 w 407"/>
                <a:gd name="T7" fmla="*/ 531 h 844"/>
                <a:gd name="T8" fmla="*/ 0 w 407"/>
                <a:gd name="T9" fmla="*/ 844 h 844"/>
              </a:gdLst>
              <a:ahLst/>
              <a:cxnLst>
                <a:cxn ang="0">
                  <a:pos x="T0" y="T1"/>
                </a:cxn>
                <a:cxn ang="0">
                  <a:pos x="T2" y="T3"/>
                </a:cxn>
                <a:cxn ang="0">
                  <a:pos x="T4" y="T5"/>
                </a:cxn>
                <a:cxn ang="0">
                  <a:pos x="T6" y="T7"/>
                </a:cxn>
                <a:cxn ang="0">
                  <a:pos x="T8" y="T9"/>
                </a:cxn>
              </a:cxnLst>
              <a:rect l="0" t="0" r="r" b="b"/>
              <a:pathLst>
                <a:path w="407" h="844">
                  <a:moveTo>
                    <a:pt x="0" y="844"/>
                  </a:moveTo>
                  <a:lnTo>
                    <a:pt x="407" y="313"/>
                  </a:lnTo>
                  <a:lnTo>
                    <a:pt x="407" y="0"/>
                  </a:lnTo>
                  <a:lnTo>
                    <a:pt x="0" y="531"/>
                  </a:lnTo>
                  <a:lnTo>
                    <a:pt x="0" y="844"/>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351" b="0" i="0" u="none" strike="noStrike" kern="1200" cap="none" spc="0" normalizeH="0" baseline="0" noProof="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13" name="Rectangle 306"/>
            <p:cNvSpPr/>
            <p:nvPr/>
          </p:nvSpPr>
          <p:spPr>
            <a:xfrm>
              <a:off x="6596641" y="6532030"/>
              <a:ext cx="1811288" cy="325969"/>
            </a:xfrm>
            <a:prstGeom prst="rect">
              <a:avLst/>
            </a:prstGeom>
            <a:gradFill>
              <a:gsLst>
                <a:gs pos="0">
                  <a:schemeClr val="accent5">
                    <a:lumMod val="75000"/>
                  </a:schemeClr>
                </a:gs>
                <a:gs pos="100000">
                  <a:schemeClr val="accent2">
                    <a:lumMod val="75000"/>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351" b="0" i="0" u="none" strike="noStrike" kern="1200" cap="none" spc="0" normalizeH="0" baseline="0" noProof="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grpSp>
        <p:nvGrpSpPr>
          <p:cNvPr id="114" name="Group 307"/>
          <p:cNvGrpSpPr/>
          <p:nvPr/>
        </p:nvGrpSpPr>
        <p:grpSpPr>
          <a:xfrm>
            <a:off x="10580881" y="6592278"/>
            <a:ext cx="1363433" cy="265723"/>
            <a:chOff x="8029854" y="4944208"/>
            <a:chExt cx="863539" cy="199292"/>
          </a:xfrm>
        </p:grpSpPr>
        <p:sp>
          <p:nvSpPr>
            <p:cNvPr id="115" name="Rounded Rectangle 11"/>
            <p:cNvSpPr/>
            <p:nvPr/>
          </p:nvSpPr>
          <p:spPr>
            <a:xfrm>
              <a:off x="8029854" y="4958834"/>
              <a:ext cx="863539" cy="184666"/>
            </a:xfrm>
            <a:prstGeom prst="roundRect">
              <a:avLst>
                <a:gd name="adj" fmla="val 0"/>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2400" b="0" i="0" u="none" strike="noStrike" kern="1200" cap="none" spc="0" normalizeH="0" baseline="0" noProof="0" dirty="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16" name="Rounded Rectangle 12"/>
            <p:cNvSpPr/>
            <p:nvPr/>
          </p:nvSpPr>
          <p:spPr>
            <a:xfrm>
              <a:off x="8029854" y="4944208"/>
              <a:ext cx="863539" cy="184666"/>
            </a:xfrm>
            <a:prstGeom prst="roundRect">
              <a:avLst>
                <a:gd name="adj"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2400" b="0" i="0" u="none" strike="noStrike" kern="1200" cap="none" spc="0" normalizeH="0" baseline="0" noProof="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17" name="Rectangle 310"/>
            <p:cNvSpPr/>
            <p:nvPr/>
          </p:nvSpPr>
          <p:spPr>
            <a:xfrm>
              <a:off x="8061006" y="4944208"/>
              <a:ext cx="801253" cy="161583"/>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sz="800" b="1" i="0" u="none" strike="noStrike" kern="1200" cap="none" spc="0" normalizeH="0" baseline="0" noProof="0" dirty="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HIERARCHY CHARTS</a:t>
              </a:r>
              <a:endParaRPr kumimoji="0" lang="id-ID" sz="933" b="1" i="0" u="none" strike="noStrike" kern="1200" cap="none" spc="0" normalizeH="0" baseline="0" noProof="0" dirty="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grpSp>
        <p:nvGrpSpPr>
          <p:cNvPr id="118" name="Group 311"/>
          <p:cNvGrpSpPr/>
          <p:nvPr/>
        </p:nvGrpSpPr>
        <p:grpSpPr>
          <a:xfrm>
            <a:off x="711871" y="1573183"/>
            <a:ext cx="2170951" cy="1353131"/>
            <a:chOff x="658367" y="2061582"/>
            <a:chExt cx="1628213" cy="1014849"/>
          </a:xfrm>
        </p:grpSpPr>
        <p:sp>
          <p:nvSpPr>
            <p:cNvPr id="119" name="TextBox 312"/>
            <p:cNvSpPr txBox="1"/>
            <p:nvPr/>
          </p:nvSpPr>
          <p:spPr>
            <a:xfrm>
              <a:off x="941560" y="2061582"/>
              <a:ext cx="1061829" cy="253916"/>
            </a:xfrm>
            <a:prstGeom prst="rect">
              <a:avLst/>
            </a:prstGeom>
            <a:noFill/>
          </p:spPr>
          <p:txBody>
            <a:bodyPr wrap="none" rtlCol="0">
              <a:spAutoFit/>
            </a:bodyPr>
            <a:lstStyle/>
            <a:p>
              <a:pPr lvl="0" algn="ctr">
                <a:defRPr/>
              </a:pPr>
              <a:r>
                <a:rPr lang="zh-CN" altLang="en-US" sz="1600" b="1" dirty="0">
                  <a:solidFill>
                    <a:schemeClr val="bg1">
                      <a:lumMod val="10000"/>
                    </a:schemeClr>
                  </a:solidFill>
                </a:rPr>
                <a:t>技术技能优势</a:t>
              </a:r>
              <a:endParaRPr kumimoji="0" lang="en-ID" sz="1467" b="1" i="0" u="none" strike="noStrike" kern="1200" cap="none" spc="0" normalizeH="0" baseline="0" noProof="0" dirty="0">
                <a:ln>
                  <a:noFill/>
                </a:ln>
                <a:solidFill>
                  <a:schemeClr val="bg1">
                    <a:lumMod val="10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0" name="Rectangle 313"/>
            <p:cNvSpPr/>
            <p:nvPr/>
          </p:nvSpPr>
          <p:spPr>
            <a:xfrm>
              <a:off x="658367" y="2405910"/>
              <a:ext cx="1628213" cy="670521"/>
            </a:xfrm>
            <a:prstGeom prst="rect">
              <a:avLst/>
            </a:prstGeom>
          </p:spPr>
          <p:txBody>
            <a:bodyPr wrap="square">
              <a:spAutoFit/>
            </a:bodyPr>
            <a:lstStyle/>
            <a:p>
              <a:pPr>
                <a:lnSpc>
                  <a:spcPct val="105000"/>
                </a:lnSpc>
              </a:pPr>
              <a:r>
                <a:rPr lang="zh-CN" altLang="en-US" sz="1000" dirty="0">
                  <a:solidFill>
                    <a:schemeClr val="bg1">
                      <a:lumMod val="50000"/>
                    </a:schemeClr>
                  </a:solidFill>
                </a:rPr>
                <a:t>独特的生产技术，低成本生产方法，领先的革新能力，雄厚的技术实力，完善的质量控制体系，丰富的营销经验，上乘的客户服务，卓越的大规模采购技能 </a:t>
              </a:r>
            </a:p>
          </p:txBody>
        </p:sp>
      </p:grpSp>
      <p:grpSp>
        <p:nvGrpSpPr>
          <p:cNvPr id="121" name="Group 315"/>
          <p:cNvGrpSpPr/>
          <p:nvPr/>
        </p:nvGrpSpPr>
        <p:grpSpPr>
          <a:xfrm>
            <a:off x="2709870" y="1710088"/>
            <a:ext cx="2170951" cy="1360569"/>
            <a:chOff x="658367" y="2061582"/>
            <a:chExt cx="1628213" cy="1020427"/>
          </a:xfrm>
        </p:grpSpPr>
        <p:sp>
          <p:nvSpPr>
            <p:cNvPr id="122" name="TextBox 316"/>
            <p:cNvSpPr txBox="1"/>
            <p:nvPr/>
          </p:nvSpPr>
          <p:spPr>
            <a:xfrm>
              <a:off x="941558" y="2061582"/>
              <a:ext cx="1061829" cy="253916"/>
            </a:xfrm>
            <a:prstGeom prst="rect">
              <a:avLst/>
            </a:prstGeom>
            <a:noFill/>
          </p:spPr>
          <p:txBody>
            <a:bodyPr wrap="none" rtlCol="0">
              <a:spAutoFit/>
            </a:bodyPr>
            <a:lstStyle/>
            <a:p>
              <a:pPr lvl="0" algn="ctr">
                <a:defRPr/>
              </a:pPr>
              <a:r>
                <a:rPr lang="zh-CN" altLang="en-US" sz="1600" b="1" dirty="0">
                  <a:solidFill>
                    <a:schemeClr val="bg1">
                      <a:lumMod val="10000"/>
                    </a:schemeClr>
                  </a:solidFill>
                </a:rPr>
                <a:t>有形资产优势</a:t>
              </a:r>
              <a:endParaRPr kumimoji="0" lang="en-ID" sz="1467" b="1" i="0" u="none" strike="noStrike" kern="1200" cap="none" spc="0" normalizeH="0" baseline="0" noProof="0" dirty="0">
                <a:ln>
                  <a:noFill/>
                </a:ln>
                <a:solidFill>
                  <a:schemeClr val="bg1">
                    <a:lumMod val="10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3" name="Rectangle 317"/>
            <p:cNvSpPr/>
            <p:nvPr/>
          </p:nvSpPr>
          <p:spPr>
            <a:xfrm>
              <a:off x="658367" y="2405910"/>
              <a:ext cx="1628213" cy="676099"/>
            </a:xfrm>
            <a:prstGeom prst="rect">
              <a:avLst/>
            </a:prstGeom>
          </p:spPr>
          <p:txBody>
            <a:bodyPr wrap="square">
              <a:spAutoFit/>
            </a:bodyPr>
            <a:lstStyle/>
            <a:p>
              <a:pPr lvl="0" algn="ctr">
                <a:lnSpc>
                  <a:spcPct val="150000"/>
                </a:lnSpc>
                <a:defRPr/>
              </a:pPr>
              <a:r>
                <a:rPr lang="zh-CN" altLang="en-US" sz="900" dirty="0">
                  <a:solidFill>
                    <a:schemeClr val="bg1">
                      <a:lumMod val="50000"/>
                    </a:schemeClr>
                  </a:solidFill>
                </a:rPr>
                <a:t>先进的生产流水线，现代化车间和设备，拥有丰富的自然资源储存，吸引人的不动产地点，充足的资金，完备的资料信息</a:t>
              </a:r>
              <a:endParaRPr lang="zh-CN" altLang="en-US" sz="9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24" name="Group 319"/>
          <p:cNvGrpSpPr/>
          <p:nvPr/>
        </p:nvGrpSpPr>
        <p:grpSpPr>
          <a:xfrm>
            <a:off x="4322646" y="2622538"/>
            <a:ext cx="2170951" cy="988801"/>
            <a:chOff x="658367" y="2061582"/>
            <a:chExt cx="1628213" cy="741601"/>
          </a:xfrm>
        </p:grpSpPr>
        <p:sp>
          <p:nvSpPr>
            <p:cNvPr id="125" name="TextBox 320"/>
            <p:cNvSpPr txBox="1"/>
            <p:nvPr/>
          </p:nvSpPr>
          <p:spPr>
            <a:xfrm>
              <a:off x="941559" y="2061582"/>
              <a:ext cx="1061829" cy="253916"/>
            </a:xfrm>
            <a:prstGeom prst="rect">
              <a:avLst/>
            </a:prstGeom>
            <a:noFill/>
          </p:spPr>
          <p:txBody>
            <a:bodyPr wrap="none" rtlCol="0">
              <a:spAutoFit/>
            </a:bodyPr>
            <a:lstStyle/>
            <a:p>
              <a:pPr lvl="0" algn="ctr">
                <a:defRPr/>
              </a:pPr>
              <a:r>
                <a:rPr lang="zh-CN" altLang="en-US" sz="1600" b="1" dirty="0">
                  <a:solidFill>
                    <a:schemeClr val="bg1">
                      <a:lumMod val="10000"/>
                    </a:schemeClr>
                  </a:solidFill>
                </a:rPr>
                <a:t>无形资产优势</a:t>
              </a:r>
              <a:endParaRPr kumimoji="0" lang="en-ID" sz="1467" b="1" i="0" u="none" strike="noStrike" kern="1200" cap="none" spc="0" normalizeH="0" baseline="0" noProof="0" dirty="0">
                <a:ln>
                  <a:noFill/>
                </a:ln>
                <a:solidFill>
                  <a:schemeClr val="bg1">
                    <a:lumMod val="10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6" name="Rectangle 321"/>
            <p:cNvSpPr/>
            <p:nvPr/>
          </p:nvSpPr>
          <p:spPr>
            <a:xfrm>
              <a:off x="658367" y="2405910"/>
              <a:ext cx="1628213" cy="397273"/>
            </a:xfrm>
            <a:prstGeom prst="rect">
              <a:avLst/>
            </a:prstGeom>
          </p:spPr>
          <p:txBody>
            <a:bodyPr wrap="square">
              <a:spAutoFit/>
            </a:bodyPr>
            <a:lstStyle/>
            <a:p>
              <a:pPr lvl="0">
                <a:lnSpc>
                  <a:spcPct val="150000"/>
                </a:lnSpc>
                <a:defRPr/>
              </a:pPr>
              <a:r>
                <a:rPr lang="zh-CN" altLang="en-US" sz="1000" b="1" dirty="0">
                  <a:solidFill>
                    <a:schemeClr val="bg1">
                      <a:lumMod val="50000"/>
                    </a:schemeClr>
                  </a:solidFill>
                </a:rPr>
                <a:t>优秀的品牌形象，良好的商业信用，积极进取的公司文化</a:t>
              </a:r>
              <a:endParaRPr lang="zh-CN" altLang="en-US" sz="933"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27" name="Group 323"/>
          <p:cNvGrpSpPr/>
          <p:nvPr/>
        </p:nvGrpSpPr>
        <p:grpSpPr>
          <a:xfrm>
            <a:off x="6148563" y="2881748"/>
            <a:ext cx="2170951" cy="1219633"/>
            <a:chOff x="658367" y="2061582"/>
            <a:chExt cx="1628213" cy="914725"/>
          </a:xfrm>
        </p:grpSpPr>
        <p:sp>
          <p:nvSpPr>
            <p:cNvPr id="128" name="TextBox 324"/>
            <p:cNvSpPr txBox="1"/>
            <p:nvPr/>
          </p:nvSpPr>
          <p:spPr>
            <a:xfrm>
              <a:off x="941559" y="2061582"/>
              <a:ext cx="1061829" cy="253916"/>
            </a:xfrm>
            <a:prstGeom prst="rect">
              <a:avLst/>
            </a:prstGeom>
            <a:noFill/>
          </p:spPr>
          <p:txBody>
            <a:bodyPr wrap="none" rtlCol="0">
              <a:spAutoFit/>
            </a:bodyPr>
            <a:lstStyle/>
            <a:p>
              <a:pPr lvl="0" algn="ctr">
                <a:defRPr/>
              </a:pPr>
              <a:r>
                <a:rPr lang="zh-CN" altLang="en-US" sz="1600" b="1" dirty="0">
                  <a:solidFill>
                    <a:schemeClr val="bg1">
                      <a:lumMod val="10000"/>
                    </a:schemeClr>
                  </a:solidFill>
                </a:rPr>
                <a:t>人力资源优势</a:t>
              </a:r>
              <a:endParaRPr kumimoji="0" lang="en-ID" sz="1467" b="1" i="0" u="none" strike="noStrike" kern="1200" cap="none" spc="0" normalizeH="0" baseline="0" noProof="0" dirty="0">
                <a:ln>
                  <a:noFill/>
                </a:ln>
                <a:solidFill>
                  <a:schemeClr val="bg1">
                    <a:lumMod val="10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9" name="Rectangle 325"/>
            <p:cNvSpPr/>
            <p:nvPr/>
          </p:nvSpPr>
          <p:spPr>
            <a:xfrm>
              <a:off x="658367" y="2405910"/>
              <a:ext cx="1628213" cy="570397"/>
            </a:xfrm>
            <a:prstGeom prst="rect">
              <a:avLst/>
            </a:prstGeom>
          </p:spPr>
          <p:txBody>
            <a:bodyPr wrap="square">
              <a:spAutoFit/>
            </a:bodyPr>
            <a:lstStyle/>
            <a:p>
              <a:pPr lvl="0">
                <a:lnSpc>
                  <a:spcPct val="150000"/>
                </a:lnSpc>
                <a:defRPr/>
              </a:pPr>
              <a:r>
                <a:rPr lang="zh-CN" altLang="en-US" sz="1000" dirty="0">
                  <a:solidFill>
                    <a:schemeClr val="bg1">
                      <a:lumMod val="50000"/>
                    </a:schemeClr>
                  </a:solidFill>
                </a:rPr>
                <a:t>关键领域拥有专长的职员，积极上进的职员，很强的组织学习能力，丰富的经验</a:t>
              </a:r>
              <a:endParaRPr lang="zh-CN" altLang="en-US" sz="933"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30" name="Group 327"/>
          <p:cNvGrpSpPr/>
          <p:nvPr/>
        </p:nvGrpSpPr>
        <p:grpSpPr>
          <a:xfrm>
            <a:off x="7906148" y="3591935"/>
            <a:ext cx="2170951" cy="1000026"/>
            <a:chOff x="658367" y="2226287"/>
            <a:chExt cx="1628213" cy="750020"/>
          </a:xfrm>
        </p:grpSpPr>
        <p:sp>
          <p:nvSpPr>
            <p:cNvPr id="131" name="TextBox 328"/>
            <p:cNvSpPr txBox="1"/>
            <p:nvPr/>
          </p:nvSpPr>
          <p:spPr>
            <a:xfrm>
              <a:off x="961694" y="2226287"/>
              <a:ext cx="1061829" cy="253916"/>
            </a:xfrm>
            <a:prstGeom prst="rect">
              <a:avLst/>
            </a:prstGeom>
            <a:noFill/>
          </p:spPr>
          <p:txBody>
            <a:bodyPr wrap="none" rtlCol="0">
              <a:spAutoFit/>
            </a:bodyPr>
            <a:lstStyle/>
            <a:p>
              <a:pPr lvl="0" algn="ctr">
                <a:defRPr/>
              </a:pPr>
              <a:r>
                <a:rPr lang="zh-CN" altLang="en-US" sz="1600" b="1" dirty="0">
                  <a:solidFill>
                    <a:schemeClr val="bg1">
                      <a:lumMod val="10000"/>
                    </a:schemeClr>
                  </a:solidFill>
                </a:rPr>
                <a:t>组织体系优势</a:t>
              </a:r>
              <a:endParaRPr kumimoji="0" lang="en-ID" sz="1467" b="1" i="0" u="none" strike="noStrike" kern="1200" cap="none" spc="0" normalizeH="0" baseline="0" noProof="0" dirty="0">
                <a:ln>
                  <a:noFill/>
                </a:ln>
                <a:solidFill>
                  <a:schemeClr val="bg1">
                    <a:lumMod val="10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2" name="Rectangle 329"/>
            <p:cNvSpPr/>
            <p:nvPr/>
          </p:nvSpPr>
          <p:spPr>
            <a:xfrm>
              <a:off x="658367" y="2405910"/>
              <a:ext cx="1628213" cy="570397"/>
            </a:xfrm>
            <a:prstGeom prst="rect">
              <a:avLst/>
            </a:prstGeom>
          </p:spPr>
          <p:txBody>
            <a:bodyPr wrap="square">
              <a:spAutoFit/>
            </a:bodyPr>
            <a:lstStyle/>
            <a:p>
              <a:pPr lvl="0" algn="ctr">
                <a:lnSpc>
                  <a:spcPct val="150000"/>
                </a:lnSpc>
                <a:defRPr/>
              </a:pPr>
              <a:r>
                <a:rPr lang="zh-CN" altLang="en-US" sz="1000" b="1" dirty="0">
                  <a:solidFill>
                    <a:schemeClr val="bg1">
                      <a:lumMod val="50000"/>
                    </a:schemeClr>
                  </a:solidFill>
                </a:rPr>
                <a:t>高质量的控制体系，完善的信息管理系统，忠诚的客户群，强大的融资能力</a:t>
              </a:r>
              <a:endParaRPr lang="zh-CN" altLang="en-US" sz="933"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33" name="Group 331"/>
          <p:cNvGrpSpPr/>
          <p:nvPr/>
        </p:nvGrpSpPr>
        <p:grpSpPr>
          <a:xfrm>
            <a:off x="10039706" y="3719875"/>
            <a:ext cx="1970371" cy="1388631"/>
            <a:chOff x="856897" y="2061582"/>
            <a:chExt cx="1477778" cy="1041474"/>
          </a:xfrm>
        </p:grpSpPr>
        <p:sp>
          <p:nvSpPr>
            <p:cNvPr id="134" name="TextBox 332"/>
            <p:cNvSpPr txBox="1"/>
            <p:nvPr/>
          </p:nvSpPr>
          <p:spPr>
            <a:xfrm>
              <a:off x="941559" y="2061582"/>
              <a:ext cx="1061829" cy="253916"/>
            </a:xfrm>
            <a:prstGeom prst="rect">
              <a:avLst/>
            </a:prstGeom>
            <a:noFill/>
          </p:spPr>
          <p:txBody>
            <a:bodyPr wrap="none" rtlCol="0">
              <a:spAutoFit/>
            </a:bodyPr>
            <a:lstStyle/>
            <a:p>
              <a:pPr lvl="0" algn="ctr">
                <a:defRPr/>
              </a:pPr>
              <a:r>
                <a:rPr lang="zh-CN" altLang="en-US" sz="1600" b="1" dirty="0">
                  <a:solidFill>
                    <a:schemeClr val="bg1">
                      <a:lumMod val="10000"/>
                    </a:schemeClr>
                  </a:solidFill>
                </a:rPr>
                <a:t>销售能力优势</a:t>
              </a:r>
              <a:endParaRPr kumimoji="0" lang="en-ID" sz="1467" b="1" i="0" u="none" strike="noStrike" kern="1200" cap="none" spc="0" normalizeH="0" baseline="0" noProof="0" dirty="0">
                <a:ln>
                  <a:noFill/>
                </a:ln>
                <a:solidFill>
                  <a:schemeClr val="bg1">
                    <a:lumMod val="10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5" name="Rectangle 333"/>
            <p:cNvSpPr/>
            <p:nvPr/>
          </p:nvSpPr>
          <p:spPr>
            <a:xfrm>
              <a:off x="856897" y="2341309"/>
              <a:ext cx="1477778" cy="761747"/>
            </a:xfrm>
            <a:prstGeom prst="rect">
              <a:avLst/>
            </a:prstGeom>
          </p:spPr>
          <p:txBody>
            <a:bodyPr wrap="square">
              <a:spAutoFit/>
            </a:bodyPr>
            <a:lstStyle/>
            <a:p>
              <a:pPr lvl="0" algn="ctr">
                <a:lnSpc>
                  <a:spcPct val="150000"/>
                </a:lnSpc>
                <a:defRPr/>
              </a:pPr>
              <a:r>
                <a:rPr lang="zh-CN" altLang="en-US" sz="1000" b="1" dirty="0">
                  <a:solidFill>
                    <a:schemeClr val="bg1">
                      <a:lumMod val="50000"/>
                    </a:schemeClr>
                  </a:solidFill>
                </a:rPr>
                <a:t>产品开发周期短，强大的经销商网络，与供应商良好的伙伴关系，对市场环境变化的灵敏反应，市场份额的领导地位</a:t>
              </a:r>
              <a:endParaRPr lang="zh-CN" altLang="en-US" sz="933"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136" name="Straight Connector 335"/>
          <p:cNvCxnSpPr/>
          <p:nvPr/>
        </p:nvCxnSpPr>
        <p:spPr>
          <a:xfrm flipV="1">
            <a:off x="1790159" y="2686900"/>
            <a:ext cx="0" cy="527259"/>
          </a:xfrm>
          <a:prstGeom prst="line">
            <a:avLst/>
          </a:prstGeom>
          <a:ln w="31750">
            <a:tailEnd type="oval"/>
          </a:ln>
        </p:spPr>
        <p:style>
          <a:lnRef idx="1">
            <a:schemeClr val="accent1"/>
          </a:lnRef>
          <a:fillRef idx="0">
            <a:schemeClr val="accent1"/>
          </a:fillRef>
          <a:effectRef idx="0">
            <a:schemeClr val="accent1"/>
          </a:effectRef>
          <a:fontRef idx="minor">
            <a:schemeClr val="tx1"/>
          </a:fontRef>
        </p:style>
      </p:cxnSp>
      <p:cxnSp>
        <p:nvCxnSpPr>
          <p:cNvPr id="137" name="Straight Connector 336"/>
          <p:cNvCxnSpPr/>
          <p:nvPr/>
        </p:nvCxnSpPr>
        <p:spPr>
          <a:xfrm flipV="1">
            <a:off x="3593559" y="3192616"/>
            <a:ext cx="0" cy="527259"/>
          </a:xfrm>
          <a:prstGeom prst="line">
            <a:avLst/>
          </a:prstGeom>
          <a:ln w="31750">
            <a:solidFill>
              <a:schemeClr val="accent2"/>
            </a:solidFill>
            <a:tailEnd type="oval"/>
          </a:ln>
        </p:spPr>
        <p:style>
          <a:lnRef idx="1">
            <a:schemeClr val="accent1"/>
          </a:lnRef>
          <a:fillRef idx="0">
            <a:schemeClr val="accent1"/>
          </a:fillRef>
          <a:effectRef idx="0">
            <a:schemeClr val="accent1"/>
          </a:effectRef>
          <a:fontRef idx="minor">
            <a:schemeClr val="tx1"/>
          </a:fontRef>
        </p:style>
      </p:cxnSp>
      <p:cxnSp>
        <p:nvCxnSpPr>
          <p:cNvPr id="138" name="Straight Connector 337"/>
          <p:cNvCxnSpPr/>
          <p:nvPr/>
        </p:nvCxnSpPr>
        <p:spPr>
          <a:xfrm flipV="1">
            <a:off x="5408120" y="3685983"/>
            <a:ext cx="0" cy="527259"/>
          </a:xfrm>
          <a:prstGeom prst="line">
            <a:avLst/>
          </a:prstGeom>
          <a:ln w="31750">
            <a:solidFill>
              <a:schemeClr val="accent3"/>
            </a:solidFill>
            <a:tailEnd type="oval"/>
          </a:ln>
        </p:spPr>
        <p:style>
          <a:lnRef idx="1">
            <a:schemeClr val="accent1"/>
          </a:lnRef>
          <a:fillRef idx="0">
            <a:schemeClr val="accent1"/>
          </a:fillRef>
          <a:effectRef idx="0">
            <a:schemeClr val="accent1"/>
          </a:effectRef>
          <a:fontRef idx="minor">
            <a:schemeClr val="tx1"/>
          </a:fontRef>
        </p:style>
      </p:cxnSp>
      <p:cxnSp>
        <p:nvCxnSpPr>
          <p:cNvPr id="139" name="Straight Connector 338"/>
          <p:cNvCxnSpPr/>
          <p:nvPr/>
        </p:nvCxnSpPr>
        <p:spPr>
          <a:xfrm flipV="1">
            <a:off x="7211520" y="4191699"/>
            <a:ext cx="0" cy="527259"/>
          </a:xfrm>
          <a:prstGeom prst="line">
            <a:avLst/>
          </a:prstGeom>
          <a:ln w="31750">
            <a:solidFill>
              <a:schemeClr val="accent4"/>
            </a:solidFill>
            <a:tailEnd type="oval"/>
          </a:ln>
        </p:spPr>
        <p:style>
          <a:lnRef idx="1">
            <a:schemeClr val="accent1"/>
          </a:lnRef>
          <a:fillRef idx="0">
            <a:schemeClr val="accent1"/>
          </a:fillRef>
          <a:effectRef idx="0">
            <a:schemeClr val="accent1"/>
          </a:effectRef>
          <a:fontRef idx="minor">
            <a:schemeClr val="tx1"/>
          </a:fontRef>
        </p:style>
      </p:cxnSp>
      <p:cxnSp>
        <p:nvCxnSpPr>
          <p:cNvPr id="140" name="Straight Connector 339"/>
          <p:cNvCxnSpPr/>
          <p:nvPr/>
        </p:nvCxnSpPr>
        <p:spPr>
          <a:xfrm flipV="1">
            <a:off x="9028060" y="4674448"/>
            <a:ext cx="0" cy="527259"/>
          </a:xfrm>
          <a:prstGeom prst="line">
            <a:avLst/>
          </a:prstGeom>
          <a:ln w="31750">
            <a:solidFill>
              <a:schemeClr val="accent5"/>
            </a:solidFill>
            <a:tailEnd type="oval"/>
          </a:ln>
        </p:spPr>
        <p:style>
          <a:lnRef idx="1">
            <a:schemeClr val="accent1"/>
          </a:lnRef>
          <a:fillRef idx="0">
            <a:schemeClr val="accent1"/>
          </a:fillRef>
          <a:effectRef idx="0">
            <a:schemeClr val="accent1"/>
          </a:effectRef>
          <a:fontRef idx="minor">
            <a:schemeClr val="tx1"/>
          </a:fontRef>
        </p:style>
      </p:cxnSp>
      <p:cxnSp>
        <p:nvCxnSpPr>
          <p:cNvPr id="141" name="Straight Connector 340"/>
          <p:cNvCxnSpPr/>
          <p:nvPr/>
        </p:nvCxnSpPr>
        <p:spPr>
          <a:xfrm flipV="1">
            <a:off x="10839225" y="5180164"/>
            <a:ext cx="0" cy="527259"/>
          </a:xfrm>
          <a:prstGeom prst="line">
            <a:avLst/>
          </a:prstGeom>
          <a:ln w="31750">
            <a:solidFill>
              <a:schemeClr val="accent6"/>
            </a:solidFill>
            <a:tailEnd type="oval"/>
          </a:ln>
        </p:spPr>
        <p:style>
          <a:lnRef idx="1">
            <a:schemeClr val="accent1"/>
          </a:lnRef>
          <a:fillRef idx="0">
            <a:schemeClr val="accent1"/>
          </a:fillRef>
          <a:effectRef idx="0">
            <a:schemeClr val="accent1"/>
          </a:effectRef>
          <a:fontRef idx="minor">
            <a:schemeClr val="tx1"/>
          </a:fontRef>
        </p:style>
      </p:cxnSp>
      <p:sp>
        <p:nvSpPr>
          <p:cNvPr id="142" name="Freeform 257"/>
          <p:cNvSpPr>
            <a:spLocks noEditPoints="1"/>
          </p:cNvSpPr>
          <p:nvPr/>
        </p:nvSpPr>
        <p:spPr bwMode="auto">
          <a:xfrm>
            <a:off x="3874826" y="4386549"/>
            <a:ext cx="465297" cy="396363"/>
          </a:xfrm>
          <a:custGeom>
            <a:avLst/>
            <a:gdLst>
              <a:gd name="T0" fmla="*/ 26 w 80"/>
              <a:gd name="T1" fmla="*/ 65 h 65"/>
              <a:gd name="T2" fmla="*/ 0 w 80"/>
              <a:gd name="T3" fmla="*/ 65 h 65"/>
              <a:gd name="T4" fmla="*/ 7 w 80"/>
              <a:gd name="T5" fmla="*/ 54 h 65"/>
              <a:gd name="T6" fmla="*/ 8 w 80"/>
              <a:gd name="T7" fmla="*/ 47 h 65"/>
              <a:gd name="T8" fmla="*/ 8 w 80"/>
              <a:gd name="T9" fmla="*/ 43 h 65"/>
              <a:gd name="T10" fmla="*/ 19 w 80"/>
              <a:gd name="T11" fmla="*/ 44 h 65"/>
              <a:gd name="T12" fmla="*/ 17 w 80"/>
              <a:gd name="T13" fmla="*/ 50 h 65"/>
              <a:gd name="T14" fmla="*/ 24 w 80"/>
              <a:gd name="T15" fmla="*/ 56 h 65"/>
              <a:gd name="T16" fmla="*/ 44 w 80"/>
              <a:gd name="T17" fmla="*/ 50 h 65"/>
              <a:gd name="T18" fmla="*/ 46 w 80"/>
              <a:gd name="T19" fmla="*/ 44 h 65"/>
              <a:gd name="T20" fmla="*/ 35 w 80"/>
              <a:gd name="T21" fmla="*/ 43 h 65"/>
              <a:gd name="T22" fmla="*/ 35 w 80"/>
              <a:gd name="T23" fmla="*/ 47 h 65"/>
              <a:gd name="T24" fmla="*/ 34 w 80"/>
              <a:gd name="T25" fmla="*/ 54 h 65"/>
              <a:gd name="T26" fmla="*/ 28 w 80"/>
              <a:gd name="T27" fmla="*/ 65 h 65"/>
              <a:gd name="T28" fmla="*/ 53 w 80"/>
              <a:gd name="T29" fmla="*/ 65 h 65"/>
              <a:gd name="T30" fmla="*/ 46 w 80"/>
              <a:gd name="T31" fmla="*/ 54 h 65"/>
              <a:gd name="T32" fmla="*/ 71 w 80"/>
              <a:gd name="T33" fmla="*/ 53 h 65"/>
              <a:gd name="T34" fmla="*/ 73 w 80"/>
              <a:gd name="T35" fmla="*/ 46 h 65"/>
              <a:gd name="T36" fmla="*/ 67 w 80"/>
              <a:gd name="T37" fmla="*/ 37 h 65"/>
              <a:gd name="T38" fmla="*/ 61 w 80"/>
              <a:gd name="T39" fmla="*/ 46 h 65"/>
              <a:gd name="T40" fmla="*/ 63 w 80"/>
              <a:gd name="T41" fmla="*/ 53 h 65"/>
              <a:gd name="T42" fmla="*/ 54 w 80"/>
              <a:gd name="T43" fmla="*/ 65 h 65"/>
              <a:gd name="T44" fmla="*/ 79 w 80"/>
              <a:gd name="T45" fmla="*/ 65 h 65"/>
              <a:gd name="T46" fmla="*/ 78 w 80"/>
              <a:gd name="T47" fmla="*/ 56 h 65"/>
              <a:gd name="T48" fmla="*/ 52 w 80"/>
              <a:gd name="T49" fmla="*/ 20 h 65"/>
              <a:gd name="T50" fmla="*/ 46 w 80"/>
              <a:gd name="T51" fmla="*/ 20 h 65"/>
              <a:gd name="T52" fmla="*/ 51 w 80"/>
              <a:gd name="T53" fmla="*/ 31 h 65"/>
              <a:gd name="T54" fmla="*/ 44 w 80"/>
              <a:gd name="T55" fmla="*/ 13 h 65"/>
              <a:gd name="T56" fmla="*/ 71 w 80"/>
              <a:gd name="T57" fmla="*/ 33 h 65"/>
              <a:gd name="T58" fmla="*/ 44 w 80"/>
              <a:gd name="T59" fmla="*/ 24 h 65"/>
              <a:gd name="T60" fmla="*/ 42 w 80"/>
              <a:gd name="T61" fmla="*/ 33 h 65"/>
              <a:gd name="T62" fmla="*/ 42 w 80"/>
              <a:gd name="T63" fmla="*/ 37 h 65"/>
              <a:gd name="T64" fmla="*/ 73 w 80"/>
              <a:gd name="T65" fmla="*/ 34 h 65"/>
              <a:gd name="T66" fmla="*/ 73 w 80"/>
              <a:gd name="T67" fmla="*/ 2 h 65"/>
              <a:gd name="T68" fmla="*/ 42 w 80"/>
              <a:gd name="T69" fmla="*/ 0 h 65"/>
              <a:gd name="T70" fmla="*/ 42 w 80"/>
              <a:gd name="T71" fmla="*/ 3 h 65"/>
              <a:gd name="T72" fmla="*/ 44 w 80"/>
              <a:gd name="T73" fmla="*/ 24 h 65"/>
              <a:gd name="T74" fmla="*/ 68 w 80"/>
              <a:gd name="T75" fmla="*/ 31 h 65"/>
              <a:gd name="T76" fmla="*/ 63 w 80"/>
              <a:gd name="T77" fmla="*/ 7 h 65"/>
              <a:gd name="T78" fmla="*/ 63 w 80"/>
              <a:gd name="T79" fmla="*/ 31 h 65"/>
              <a:gd name="T80" fmla="*/ 60 w 80"/>
              <a:gd name="T81" fmla="*/ 31 h 65"/>
              <a:gd name="T82" fmla="*/ 55 w 80"/>
              <a:gd name="T83" fmla="*/ 13 h 65"/>
              <a:gd name="T84" fmla="*/ 55 w 80"/>
              <a:gd name="T85" fmla="*/ 31 h 65"/>
              <a:gd name="T86" fmla="*/ 27 w 80"/>
              <a:gd name="T87" fmla="*/ 29 h 65"/>
              <a:gd name="T88" fmla="*/ 8 w 80"/>
              <a:gd name="T89" fmla="*/ 36 h 65"/>
              <a:gd name="T90" fmla="*/ 9 w 80"/>
              <a:gd name="T91" fmla="*/ 20 h 65"/>
              <a:gd name="T92" fmla="*/ 15 w 80"/>
              <a:gd name="T93" fmla="*/ 18 h 65"/>
              <a:gd name="T94" fmla="*/ 15 w 80"/>
              <a:gd name="T95" fmla="*/ 15 h 65"/>
              <a:gd name="T96" fmla="*/ 14 w 80"/>
              <a:gd name="T97" fmla="*/ 10 h 65"/>
              <a:gd name="T98" fmla="*/ 23 w 80"/>
              <a:gd name="T99" fmla="*/ 10 h 65"/>
              <a:gd name="T100" fmla="*/ 22 w 80"/>
              <a:gd name="T101" fmla="*/ 13 h 65"/>
              <a:gd name="T102" fmla="*/ 22 w 80"/>
              <a:gd name="T103" fmla="*/ 17 h 65"/>
              <a:gd name="T104" fmla="*/ 27 w 80"/>
              <a:gd name="T105" fmla="*/ 20 h 65"/>
              <a:gd name="T106" fmla="*/ 40 w 80"/>
              <a:gd name="T107" fmla="*/ 18 h 65"/>
              <a:gd name="T108" fmla="*/ 46 w 80"/>
              <a:gd name="T109" fmla="*/ 13 h 65"/>
              <a:gd name="T110" fmla="*/ 42 w 80"/>
              <a:gd name="T111" fmla="*/ 23 h 65"/>
              <a:gd name="T112" fmla="*/ 43 w 80"/>
              <a:gd name="T113" fmla="*/ 24 h 65"/>
              <a:gd name="T114" fmla="*/ 32 w 80"/>
              <a:gd name="T115" fmla="*/ 32 h 65"/>
              <a:gd name="T116" fmla="*/ 15 w 80"/>
              <a:gd name="T117" fmla="*/ 18 h 65"/>
              <a:gd name="T118" fmla="*/ 21 w 80"/>
              <a:gd name="T119" fmla="*/ 18 h 65"/>
              <a:gd name="T120" fmla="*/ 21 w 80"/>
              <a:gd name="T121" fmla="*/ 1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0" h="65">
                <a:moveTo>
                  <a:pt x="24" y="56"/>
                </a:moveTo>
                <a:cubicBezTo>
                  <a:pt x="25" y="57"/>
                  <a:pt x="26" y="64"/>
                  <a:pt x="26" y="65"/>
                </a:cubicBezTo>
                <a:cubicBezTo>
                  <a:pt x="26" y="65"/>
                  <a:pt x="26" y="65"/>
                  <a:pt x="26" y="65"/>
                </a:cubicBezTo>
                <a:cubicBezTo>
                  <a:pt x="26" y="65"/>
                  <a:pt x="26" y="65"/>
                  <a:pt x="25" y="65"/>
                </a:cubicBezTo>
                <a:cubicBezTo>
                  <a:pt x="1" y="65"/>
                  <a:pt x="1" y="65"/>
                  <a:pt x="1" y="65"/>
                </a:cubicBezTo>
                <a:cubicBezTo>
                  <a:pt x="1" y="65"/>
                  <a:pt x="1" y="65"/>
                  <a:pt x="0" y="65"/>
                </a:cubicBezTo>
                <a:cubicBezTo>
                  <a:pt x="0" y="65"/>
                  <a:pt x="0" y="65"/>
                  <a:pt x="0" y="65"/>
                </a:cubicBezTo>
                <a:cubicBezTo>
                  <a:pt x="0" y="64"/>
                  <a:pt x="1" y="57"/>
                  <a:pt x="2" y="56"/>
                </a:cubicBezTo>
                <a:cubicBezTo>
                  <a:pt x="3" y="55"/>
                  <a:pt x="5" y="54"/>
                  <a:pt x="7" y="54"/>
                </a:cubicBezTo>
                <a:cubicBezTo>
                  <a:pt x="8" y="53"/>
                  <a:pt x="9" y="53"/>
                  <a:pt x="9" y="53"/>
                </a:cubicBezTo>
                <a:cubicBezTo>
                  <a:pt x="10" y="52"/>
                  <a:pt x="10" y="51"/>
                  <a:pt x="10" y="50"/>
                </a:cubicBezTo>
                <a:cubicBezTo>
                  <a:pt x="9" y="49"/>
                  <a:pt x="9" y="49"/>
                  <a:pt x="8" y="47"/>
                </a:cubicBezTo>
                <a:cubicBezTo>
                  <a:pt x="8" y="47"/>
                  <a:pt x="7" y="47"/>
                  <a:pt x="7" y="46"/>
                </a:cubicBezTo>
                <a:cubicBezTo>
                  <a:pt x="7" y="45"/>
                  <a:pt x="7" y="44"/>
                  <a:pt x="8" y="44"/>
                </a:cubicBezTo>
                <a:cubicBezTo>
                  <a:pt x="8" y="44"/>
                  <a:pt x="8" y="44"/>
                  <a:pt x="8" y="43"/>
                </a:cubicBezTo>
                <a:cubicBezTo>
                  <a:pt x="8" y="40"/>
                  <a:pt x="10" y="37"/>
                  <a:pt x="13" y="37"/>
                </a:cubicBezTo>
                <a:cubicBezTo>
                  <a:pt x="16" y="37"/>
                  <a:pt x="19" y="40"/>
                  <a:pt x="19" y="43"/>
                </a:cubicBezTo>
                <a:cubicBezTo>
                  <a:pt x="19" y="44"/>
                  <a:pt x="19" y="44"/>
                  <a:pt x="19" y="44"/>
                </a:cubicBezTo>
                <a:cubicBezTo>
                  <a:pt x="19" y="44"/>
                  <a:pt x="19" y="45"/>
                  <a:pt x="19" y="46"/>
                </a:cubicBezTo>
                <a:cubicBezTo>
                  <a:pt x="19" y="47"/>
                  <a:pt x="18" y="47"/>
                  <a:pt x="18" y="47"/>
                </a:cubicBezTo>
                <a:cubicBezTo>
                  <a:pt x="18" y="49"/>
                  <a:pt x="17" y="49"/>
                  <a:pt x="17" y="50"/>
                </a:cubicBezTo>
                <a:cubicBezTo>
                  <a:pt x="17" y="51"/>
                  <a:pt x="17" y="52"/>
                  <a:pt x="17" y="53"/>
                </a:cubicBezTo>
                <a:cubicBezTo>
                  <a:pt x="17" y="53"/>
                  <a:pt x="18" y="53"/>
                  <a:pt x="19" y="54"/>
                </a:cubicBezTo>
                <a:cubicBezTo>
                  <a:pt x="21" y="54"/>
                  <a:pt x="23" y="55"/>
                  <a:pt x="24" y="56"/>
                </a:cubicBezTo>
                <a:close/>
                <a:moveTo>
                  <a:pt x="46" y="54"/>
                </a:moveTo>
                <a:cubicBezTo>
                  <a:pt x="45" y="53"/>
                  <a:pt x="44" y="53"/>
                  <a:pt x="44" y="53"/>
                </a:cubicBezTo>
                <a:cubicBezTo>
                  <a:pt x="44" y="52"/>
                  <a:pt x="44" y="51"/>
                  <a:pt x="44" y="50"/>
                </a:cubicBezTo>
                <a:cubicBezTo>
                  <a:pt x="44" y="49"/>
                  <a:pt x="45" y="49"/>
                  <a:pt x="45" y="47"/>
                </a:cubicBezTo>
                <a:cubicBezTo>
                  <a:pt x="45" y="47"/>
                  <a:pt x="46" y="47"/>
                  <a:pt x="46" y="46"/>
                </a:cubicBezTo>
                <a:cubicBezTo>
                  <a:pt x="46" y="45"/>
                  <a:pt x="46" y="44"/>
                  <a:pt x="46" y="44"/>
                </a:cubicBezTo>
                <a:cubicBezTo>
                  <a:pt x="46" y="44"/>
                  <a:pt x="46" y="44"/>
                  <a:pt x="46" y="43"/>
                </a:cubicBezTo>
                <a:cubicBezTo>
                  <a:pt x="46" y="40"/>
                  <a:pt x="43" y="37"/>
                  <a:pt x="40" y="37"/>
                </a:cubicBezTo>
                <a:cubicBezTo>
                  <a:pt x="37" y="37"/>
                  <a:pt x="35" y="40"/>
                  <a:pt x="35" y="43"/>
                </a:cubicBezTo>
                <a:cubicBezTo>
                  <a:pt x="35" y="44"/>
                  <a:pt x="35" y="44"/>
                  <a:pt x="35" y="44"/>
                </a:cubicBezTo>
                <a:cubicBezTo>
                  <a:pt x="34" y="44"/>
                  <a:pt x="34" y="45"/>
                  <a:pt x="34" y="46"/>
                </a:cubicBezTo>
                <a:cubicBezTo>
                  <a:pt x="34" y="47"/>
                  <a:pt x="35" y="47"/>
                  <a:pt x="35" y="47"/>
                </a:cubicBezTo>
                <a:cubicBezTo>
                  <a:pt x="36" y="49"/>
                  <a:pt x="36" y="49"/>
                  <a:pt x="37" y="50"/>
                </a:cubicBezTo>
                <a:cubicBezTo>
                  <a:pt x="37" y="51"/>
                  <a:pt x="37" y="52"/>
                  <a:pt x="36" y="53"/>
                </a:cubicBezTo>
                <a:cubicBezTo>
                  <a:pt x="36" y="53"/>
                  <a:pt x="35" y="53"/>
                  <a:pt x="34" y="54"/>
                </a:cubicBezTo>
                <a:cubicBezTo>
                  <a:pt x="32" y="54"/>
                  <a:pt x="30" y="55"/>
                  <a:pt x="29" y="56"/>
                </a:cubicBezTo>
                <a:cubicBezTo>
                  <a:pt x="28" y="57"/>
                  <a:pt x="27" y="64"/>
                  <a:pt x="27" y="65"/>
                </a:cubicBezTo>
                <a:cubicBezTo>
                  <a:pt x="27" y="65"/>
                  <a:pt x="27" y="65"/>
                  <a:pt x="28" y="65"/>
                </a:cubicBezTo>
                <a:cubicBezTo>
                  <a:pt x="28" y="65"/>
                  <a:pt x="28" y="65"/>
                  <a:pt x="28" y="65"/>
                </a:cubicBezTo>
                <a:cubicBezTo>
                  <a:pt x="52" y="65"/>
                  <a:pt x="52" y="65"/>
                  <a:pt x="52" y="65"/>
                </a:cubicBezTo>
                <a:cubicBezTo>
                  <a:pt x="53" y="65"/>
                  <a:pt x="53" y="65"/>
                  <a:pt x="53" y="65"/>
                </a:cubicBezTo>
                <a:cubicBezTo>
                  <a:pt x="53" y="65"/>
                  <a:pt x="53" y="65"/>
                  <a:pt x="53" y="65"/>
                </a:cubicBezTo>
                <a:cubicBezTo>
                  <a:pt x="53" y="64"/>
                  <a:pt x="52" y="57"/>
                  <a:pt x="51" y="56"/>
                </a:cubicBezTo>
                <a:cubicBezTo>
                  <a:pt x="50" y="55"/>
                  <a:pt x="48" y="54"/>
                  <a:pt x="46" y="54"/>
                </a:cubicBezTo>
                <a:close/>
                <a:moveTo>
                  <a:pt x="78" y="56"/>
                </a:moveTo>
                <a:cubicBezTo>
                  <a:pt x="77" y="55"/>
                  <a:pt x="75" y="54"/>
                  <a:pt x="73" y="54"/>
                </a:cubicBezTo>
                <a:cubicBezTo>
                  <a:pt x="72" y="53"/>
                  <a:pt x="71" y="53"/>
                  <a:pt x="71" y="53"/>
                </a:cubicBezTo>
                <a:cubicBezTo>
                  <a:pt x="71" y="52"/>
                  <a:pt x="71" y="51"/>
                  <a:pt x="71" y="50"/>
                </a:cubicBezTo>
                <a:cubicBezTo>
                  <a:pt x="71" y="49"/>
                  <a:pt x="72" y="49"/>
                  <a:pt x="72" y="47"/>
                </a:cubicBezTo>
                <a:cubicBezTo>
                  <a:pt x="72" y="47"/>
                  <a:pt x="73" y="47"/>
                  <a:pt x="73" y="46"/>
                </a:cubicBezTo>
                <a:cubicBezTo>
                  <a:pt x="73" y="45"/>
                  <a:pt x="73" y="44"/>
                  <a:pt x="73" y="44"/>
                </a:cubicBezTo>
                <a:cubicBezTo>
                  <a:pt x="73" y="44"/>
                  <a:pt x="73" y="44"/>
                  <a:pt x="73" y="43"/>
                </a:cubicBezTo>
                <a:cubicBezTo>
                  <a:pt x="73" y="40"/>
                  <a:pt x="70" y="37"/>
                  <a:pt x="67" y="37"/>
                </a:cubicBezTo>
                <a:cubicBezTo>
                  <a:pt x="64" y="37"/>
                  <a:pt x="62" y="40"/>
                  <a:pt x="62" y="43"/>
                </a:cubicBezTo>
                <a:cubicBezTo>
                  <a:pt x="62" y="44"/>
                  <a:pt x="62" y="44"/>
                  <a:pt x="62" y="44"/>
                </a:cubicBezTo>
                <a:cubicBezTo>
                  <a:pt x="61" y="44"/>
                  <a:pt x="61" y="45"/>
                  <a:pt x="61" y="46"/>
                </a:cubicBezTo>
                <a:cubicBezTo>
                  <a:pt x="61" y="47"/>
                  <a:pt x="62" y="47"/>
                  <a:pt x="62" y="47"/>
                </a:cubicBezTo>
                <a:cubicBezTo>
                  <a:pt x="63" y="49"/>
                  <a:pt x="63" y="49"/>
                  <a:pt x="64" y="50"/>
                </a:cubicBezTo>
                <a:cubicBezTo>
                  <a:pt x="64" y="51"/>
                  <a:pt x="64" y="52"/>
                  <a:pt x="63" y="53"/>
                </a:cubicBezTo>
                <a:cubicBezTo>
                  <a:pt x="63" y="53"/>
                  <a:pt x="62" y="53"/>
                  <a:pt x="61" y="54"/>
                </a:cubicBezTo>
                <a:cubicBezTo>
                  <a:pt x="59" y="54"/>
                  <a:pt x="57" y="55"/>
                  <a:pt x="56" y="56"/>
                </a:cubicBezTo>
                <a:cubicBezTo>
                  <a:pt x="55" y="57"/>
                  <a:pt x="54" y="64"/>
                  <a:pt x="54" y="65"/>
                </a:cubicBezTo>
                <a:cubicBezTo>
                  <a:pt x="54" y="65"/>
                  <a:pt x="54" y="65"/>
                  <a:pt x="55" y="65"/>
                </a:cubicBezTo>
                <a:cubicBezTo>
                  <a:pt x="55" y="65"/>
                  <a:pt x="55" y="65"/>
                  <a:pt x="55" y="65"/>
                </a:cubicBezTo>
                <a:cubicBezTo>
                  <a:pt x="79" y="65"/>
                  <a:pt x="79" y="65"/>
                  <a:pt x="79" y="65"/>
                </a:cubicBezTo>
                <a:cubicBezTo>
                  <a:pt x="80" y="65"/>
                  <a:pt x="80" y="65"/>
                  <a:pt x="80" y="65"/>
                </a:cubicBezTo>
                <a:cubicBezTo>
                  <a:pt x="80" y="65"/>
                  <a:pt x="80" y="65"/>
                  <a:pt x="80" y="65"/>
                </a:cubicBezTo>
                <a:cubicBezTo>
                  <a:pt x="80" y="64"/>
                  <a:pt x="79" y="57"/>
                  <a:pt x="78" y="56"/>
                </a:cubicBezTo>
                <a:close/>
                <a:moveTo>
                  <a:pt x="51" y="31"/>
                </a:moveTo>
                <a:cubicBezTo>
                  <a:pt x="51" y="31"/>
                  <a:pt x="52" y="31"/>
                  <a:pt x="52" y="31"/>
                </a:cubicBezTo>
                <a:cubicBezTo>
                  <a:pt x="52" y="20"/>
                  <a:pt x="52" y="20"/>
                  <a:pt x="52" y="20"/>
                </a:cubicBezTo>
                <a:cubicBezTo>
                  <a:pt x="52" y="20"/>
                  <a:pt x="51" y="19"/>
                  <a:pt x="51" y="19"/>
                </a:cubicBezTo>
                <a:cubicBezTo>
                  <a:pt x="47" y="19"/>
                  <a:pt x="47" y="19"/>
                  <a:pt x="47" y="19"/>
                </a:cubicBezTo>
                <a:cubicBezTo>
                  <a:pt x="46" y="19"/>
                  <a:pt x="46" y="20"/>
                  <a:pt x="46" y="20"/>
                </a:cubicBezTo>
                <a:cubicBezTo>
                  <a:pt x="46" y="31"/>
                  <a:pt x="46" y="31"/>
                  <a:pt x="46" y="31"/>
                </a:cubicBezTo>
                <a:cubicBezTo>
                  <a:pt x="46" y="31"/>
                  <a:pt x="46" y="31"/>
                  <a:pt x="47" y="31"/>
                </a:cubicBezTo>
                <a:lnTo>
                  <a:pt x="51" y="31"/>
                </a:lnTo>
                <a:close/>
                <a:moveTo>
                  <a:pt x="42" y="3"/>
                </a:moveTo>
                <a:cubicBezTo>
                  <a:pt x="42" y="15"/>
                  <a:pt x="42" y="15"/>
                  <a:pt x="42" y="15"/>
                </a:cubicBezTo>
                <a:cubicBezTo>
                  <a:pt x="44" y="13"/>
                  <a:pt x="44" y="13"/>
                  <a:pt x="44" y="13"/>
                </a:cubicBezTo>
                <a:cubicBezTo>
                  <a:pt x="44" y="3"/>
                  <a:pt x="44" y="3"/>
                  <a:pt x="44" y="3"/>
                </a:cubicBezTo>
                <a:cubicBezTo>
                  <a:pt x="71" y="3"/>
                  <a:pt x="71" y="3"/>
                  <a:pt x="71" y="3"/>
                </a:cubicBezTo>
                <a:cubicBezTo>
                  <a:pt x="71" y="33"/>
                  <a:pt x="71" y="33"/>
                  <a:pt x="71" y="33"/>
                </a:cubicBezTo>
                <a:cubicBezTo>
                  <a:pt x="44" y="33"/>
                  <a:pt x="44" y="33"/>
                  <a:pt x="44" y="33"/>
                </a:cubicBezTo>
                <a:cubicBezTo>
                  <a:pt x="44" y="24"/>
                  <a:pt x="44" y="24"/>
                  <a:pt x="44" y="24"/>
                </a:cubicBezTo>
                <a:cubicBezTo>
                  <a:pt x="44" y="24"/>
                  <a:pt x="44" y="24"/>
                  <a:pt x="44" y="24"/>
                </a:cubicBezTo>
                <a:cubicBezTo>
                  <a:pt x="43" y="24"/>
                  <a:pt x="43" y="25"/>
                  <a:pt x="43" y="25"/>
                </a:cubicBezTo>
                <a:cubicBezTo>
                  <a:pt x="42" y="26"/>
                  <a:pt x="42" y="26"/>
                  <a:pt x="42" y="26"/>
                </a:cubicBezTo>
                <a:cubicBezTo>
                  <a:pt x="42" y="33"/>
                  <a:pt x="42" y="33"/>
                  <a:pt x="42" y="33"/>
                </a:cubicBezTo>
                <a:cubicBezTo>
                  <a:pt x="41" y="33"/>
                  <a:pt x="41" y="34"/>
                  <a:pt x="41" y="34"/>
                </a:cubicBezTo>
                <a:cubicBezTo>
                  <a:pt x="41" y="36"/>
                  <a:pt x="41" y="36"/>
                  <a:pt x="41" y="36"/>
                </a:cubicBezTo>
                <a:cubicBezTo>
                  <a:pt x="41" y="36"/>
                  <a:pt x="41" y="37"/>
                  <a:pt x="42" y="37"/>
                </a:cubicBezTo>
                <a:cubicBezTo>
                  <a:pt x="72" y="37"/>
                  <a:pt x="72" y="37"/>
                  <a:pt x="72" y="37"/>
                </a:cubicBezTo>
                <a:cubicBezTo>
                  <a:pt x="73" y="37"/>
                  <a:pt x="73" y="36"/>
                  <a:pt x="73" y="36"/>
                </a:cubicBezTo>
                <a:cubicBezTo>
                  <a:pt x="73" y="34"/>
                  <a:pt x="73" y="34"/>
                  <a:pt x="73" y="34"/>
                </a:cubicBezTo>
                <a:cubicBezTo>
                  <a:pt x="73" y="34"/>
                  <a:pt x="73" y="33"/>
                  <a:pt x="73" y="33"/>
                </a:cubicBezTo>
                <a:cubicBezTo>
                  <a:pt x="73" y="3"/>
                  <a:pt x="73" y="3"/>
                  <a:pt x="73" y="3"/>
                </a:cubicBezTo>
                <a:cubicBezTo>
                  <a:pt x="73" y="3"/>
                  <a:pt x="73" y="3"/>
                  <a:pt x="73" y="2"/>
                </a:cubicBezTo>
                <a:cubicBezTo>
                  <a:pt x="73" y="1"/>
                  <a:pt x="73" y="1"/>
                  <a:pt x="73" y="1"/>
                </a:cubicBezTo>
                <a:cubicBezTo>
                  <a:pt x="73" y="0"/>
                  <a:pt x="73" y="0"/>
                  <a:pt x="72" y="0"/>
                </a:cubicBezTo>
                <a:cubicBezTo>
                  <a:pt x="42" y="0"/>
                  <a:pt x="42" y="0"/>
                  <a:pt x="42" y="0"/>
                </a:cubicBezTo>
                <a:cubicBezTo>
                  <a:pt x="41" y="0"/>
                  <a:pt x="41" y="0"/>
                  <a:pt x="41" y="1"/>
                </a:cubicBezTo>
                <a:cubicBezTo>
                  <a:pt x="41" y="2"/>
                  <a:pt x="41" y="2"/>
                  <a:pt x="41" y="2"/>
                </a:cubicBezTo>
                <a:cubicBezTo>
                  <a:pt x="41" y="3"/>
                  <a:pt x="41" y="3"/>
                  <a:pt x="42" y="3"/>
                </a:cubicBezTo>
                <a:close/>
                <a:moveTo>
                  <a:pt x="44" y="23"/>
                </a:moveTo>
                <a:cubicBezTo>
                  <a:pt x="44" y="23"/>
                  <a:pt x="44" y="23"/>
                  <a:pt x="43" y="23"/>
                </a:cubicBezTo>
                <a:cubicBezTo>
                  <a:pt x="44" y="24"/>
                  <a:pt x="44" y="24"/>
                  <a:pt x="44" y="24"/>
                </a:cubicBezTo>
                <a:lnTo>
                  <a:pt x="44" y="23"/>
                </a:lnTo>
                <a:close/>
                <a:moveTo>
                  <a:pt x="68" y="31"/>
                </a:moveTo>
                <a:cubicBezTo>
                  <a:pt x="68" y="31"/>
                  <a:pt x="68" y="31"/>
                  <a:pt x="68" y="31"/>
                </a:cubicBezTo>
                <a:cubicBezTo>
                  <a:pt x="68" y="8"/>
                  <a:pt x="68" y="8"/>
                  <a:pt x="68" y="8"/>
                </a:cubicBezTo>
                <a:cubicBezTo>
                  <a:pt x="68" y="7"/>
                  <a:pt x="68" y="7"/>
                  <a:pt x="68" y="7"/>
                </a:cubicBezTo>
                <a:cubicBezTo>
                  <a:pt x="63" y="7"/>
                  <a:pt x="63" y="7"/>
                  <a:pt x="63" y="7"/>
                </a:cubicBezTo>
                <a:cubicBezTo>
                  <a:pt x="63" y="7"/>
                  <a:pt x="63" y="7"/>
                  <a:pt x="63" y="8"/>
                </a:cubicBezTo>
                <a:cubicBezTo>
                  <a:pt x="63" y="31"/>
                  <a:pt x="63" y="31"/>
                  <a:pt x="63" y="31"/>
                </a:cubicBezTo>
                <a:cubicBezTo>
                  <a:pt x="63" y="31"/>
                  <a:pt x="63" y="31"/>
                  <a:pt x="63" y="31"/>
                </a:cubicBezTo>
                <a:lnTo>
                  <a:pt x="68" y="31"/>
                </a:lnTo>
                <a:close/>
                <a:moveTo>
                  <a:pt x="59" y="31"/>
                </a:moveTo>
                <a:cubicBezTo>
                  <a:pt x="60" y="31"/>
                  <a:pt x="60" y="31"/>
                  <a:pt x="60" y="31"/>
                </a:cubicBezTo>
                <a:cubicBezTo>
                  <a:pt x="60" y="14"/>
                  <a:pt x="60" y="14"/>
                  <a:pt x="60" y="14"/>
                </a:cubicBezTo>
                <a:cubicBezTo>
                  <a:pt x="60" y="13"/>
                  <a:pt x="60" y="13"/>
                  <a:pt x="59" y="13"/>
                </a:cubicBezTo>
                <a:cubicBezTo>
                  <a:pt x="55" y="13"/>
                  <a:pt x="55" y="13"/>
                  <a:pt x="55" y="13"/>
                </a:cubicBezTo>
                <a:cubicBezTo>
                  <a:pt x="55" y="13"/>
                  <a:pt x="54" y="13"/>
                  <a:pt x="54" y="14"/>
                </a:cubicBezTo>
                <a:cubicBezTo>
                  <a:pt x="54" y="31"/>
                  <a:pt x="54" y="31"/>
                  <a:pt x="54" y="31"/>
                </a:cubicBezTo>
                <a:cubicBezTo>
                  <a:pt x="54" y="31"/>
                  <a:pt x="55" y="31"/>
                  <a:pt x="55" y="31"/>
                </a:cubicBezTo>
                <a:lnTo>
                  <a:pt x="59" y="31"/>
                </a:lnTo>
                <a:close/>
                <a:moveTo>
                  <a:pt x="32" y="32"/>
                </a:moveTo>
                <a:cubicBezTo>
                  <a:pt x="27" y="29"/>
                  <a:pt x="27" y="29"/>
                  <a:pt x="27" y="29"/>
                </a:cubicBezTo>
                <a:cubicBezTo>
                  <a:pt x="27" y="35"/>
                  <a:pt x="27" y="35"/>
                  <a:pt x="27" y="35"/>
                </a:cubicBezTo>
                <a:cubicBezTo>
                  <a:pt x="27" y="36"/>
                  <a:pt x="27" y="36"/>
                  <a:pt x="26" y="36"/>
                </a:cubicBezTo>
                <a:cubicBezTo>
                  <a:pt x="8" y="36"/>
                  <a:pt x="8" y="36"/>
                  <a:pt x="8" y="36"/>
                </a:cubicBezTo>
                <a:cubicBezTo>
                  <a:pt x="8" y="36"/>
                  <a:pt x="8" y="36"/>
                  <a:pt x="8" y="36"/>
                </a:cubicBezTo>
                <a:cubicBezTo>
                  <a:pt x="8" y="36"/>
                  <a:pt x="8" y="35"/>
                  <a:pt x="8" y="35"/>
                </a:cubicBezTo>
                <a:cubicBezTo>
                  <a:pt x="8" y="32"/>
                  <a:pt x="8" y="21"/>
                  <a:pt x="9" y="20"/>
                </a:cubicBezTo>
                <a:cubicBezTo>
                  <a:pt x="10" y="19"/>
                  <a:pt x="12" y="18"/>
                  <a:pt x="13" y="18"/>
                </a:cubicBezTo>
                <a:cubicBezTo>
                  <a:pt x="14" y="18"/>
                  <a:pt x="14" y="18"/>
                  <a:pt x="15" y="17"/>
                </a:cubicBezTo>
                <a:cubicBezTo>
                  <a:pt x="15" y="17"/>
                  <a:pt x="15" y="18"/>
                  <a:pt x="15" y="18"/>
                </a:cubicBezTo>
                <a:cubicBezTo>
                  <a:pt x="15" y="17"/>
                  <a:pt x="15" y="17"/>
                  <a:pt x="15" y="17"/>
                </a:cubicBezTo>
                <a:cubicBezTo>
                  <a:pt x="15" y="17"/>
                  <a:pt x="15" y="17"/>
                  <a:pt x="15" y="17"/>
                </a:cubicBezTo>
                <a:cubicBezTo>
                  <a:pt x="15" y="17"/>
                  <a:pt x="15" y="16"/>
                  <a:pt x="15" y="15"/>
                </a:cubicBezTo>
                <a:cubicBezTo>
                  <a:pt x="15" y="15"/>
                  <a:pt x="14" y="14"/>
                  <a:pt x="14" y="13"/>
                </a:cubicBezTo>
                <a:cubicBezTo>
                  <a:pt x="14" y="13"/>
                  <a:pt x="13" y="12"/>
                  <a:pt x="13" y="12"/>
                </a:cubicBezTo>
                <a:cubicBezTo>
                  <a:pt x="13" y="11"/>
                  <a:pt x="13" y="10"/>
                  <a:pt x="14" y="10"/>
                </a:cubicBezTo>
                <a:cubicBezTo>
                  <a:pt x="14" y="10"/>
                  <a:pt x="14" y="10"/>
                  <a:pt x="14" y="10"/>
                </a:cubicBezTo>
                <a:cubicBezTo>
                  <a:pt x="14" y="7"/>
                  <a:pt x="15" y="5"/>
                  <a:pt x="18" y="5"/>
                </a:cubicBezTo>
                <a:cubicBezTo>
                  <a:pt x="21" y="5"/>
                  <a:pt x="23" y="7"/>
                  <a:pt x="23" y="10"/>
                </a:cubicBezTo>
                <a:cubicBezTo>
                  <a:pt x="23" y="10"/>
                  <a:pt x="23" y="10"/>
                  <a:pt x="23" y="10"/>
                </a:cubicBezTo>
                <a:cubicBezTo>
                  <a:pt x="23" y="10"/>
                  <a:pt x="23" y="11"/>
                  <a:pt x="23" y="12"/>
                </a:cubicBezTo>
                <a:cubicBezTo>
                  <a:pt x="23" y="12"/>
                  <a:pt x="22" y="13"/>
                  <a:pt x="22" y="13"/>
                </a:cubicBezTo>
                <a:cubicBezTo>
                  <a:pt x="22" y="14"/>
                  <a:pt x="21" y="15"/>
                  <a:pt x="21" y="15"/>
                </a:cubicBezTo>
                <a:cubicBezTo>
                  <a:pt x="21" y="16"/>
                  <a:pt x="21" y="17"/>
                  <a:pt x="21" y="17"/>
                </a:cubicBezTo>
                <a:cubicBezTo>
                  <a:pt x="21" y="17"/>
                  <a:pt x="22" y="17"/>
                  <a:pt x="22" y="17"/>
                </a:cubicBezTo>
                <a:cubicBezTo>
                  <a:pt x="22" y="17"/>
                  <a:pt x="22" y="17"/>
                  <a:pt x="22" y="17"/>
                </a:cubicBezTo>
                <a:cubicBezTo>
                  <a:pt x="22" y="18"/>
                  <a:pt x="23" y="18"/>
                  <a:pt x="23" y="18"/>
                </a:cubicBezTo>
                <a:cubicBezTo>
                  <a:pt x="25" y="18"/>
                  <a:pt x="26" y="19"/>
                  <a:pt x="27" y="20"/>
                </a:cubicBezTo>
                <a:cubicBezTo>
                  <a:pt x="27" y="20"/>
                  <a:pt x="31" y="23"/>
                  <a:pt x="33" y="25"/>
                </a:cubicBezTo>
                <a:cubicBezTo>
                  <a:pt x="39" y="20"/>
                  <a:pt x="39" y="20"/>
                  <a:pt x="39" y="20"/>
                </a:cubicBezTo>
                <a:cubicBezTo>
                  <a:pt x="39" y="20"/>
                  <a:pt x="40" y="18"/>
                  <a:pt x="40" y="18"/>
                </a:cubicBezTo>
                <a:cubicBezTo>
                  <a:pt x="46" y="12"/>
                  <a:pt x="46" y="12"/>
                  <a:pt x="46" y="12"/>
                </a:cubicBezTo>
                <a:cubicBezTo>
                  <a:pt x="46" y="12"/>
                  <a:pt x="46" y="12"/>
                  <a:pt x="46" y="12"/>
                </a:cubicBezTo>
                <a:cubicBezTo>
                  <a:pt x="46" y="12"/>
                  <a:pt x="46" y="13"/>
                  <a:pt x="46" y="13"/>
                </a:cubicBezTo>
                <a:cubicBezTo>
                  <a:pt x="42" y="18"/>
                  <a:pt x="42" y="18"/>
                  <a:pt x="42" y="18"/>
                </a:cubicBezTo>
                <a:cubicBezTo>
                  <a:pt x="43" y="19"/>
                  <a:pt x="44" y="20"/>
                  <a:pt x="44" y="21"/>
                </a:cubicBezTo>
                <a:cubicBezTo>
                  <a:pt x="43" y="22"/>
                  <a:pt x="43" y="22"/>
                  <a:pt x="42" y="23"/>
                </a:cubicBezTo>
                <a:cubicBezTo>
                  <a:pt x="43" y="24"/>
                  <a:pt x="43" y="24"/>
                  <a:pt x="43" y="24"/>
                </a:cubicBezTo>
                <a:cubicBezTo>
                  <a:pt x="43" y="24"/>
                  <a:pt x="43" y="24"/>
                  <a:pt x="43" y="24"/>
                </a:cubicBezTo>
                <a:cubicBezTo>
                  <a:pt x="43" y="24"/>
                  <a:pt x="43" y="24"/>
                  <a:pt x="43" y="24"/>
                </a:cubicBezTo>
                <a:cubicBezTo>
                  <a:pt x="43" y="24"/>
                  <a:pt x="42" y="24"/>
                  <a:pt x="42" y="24"/>
                </a:cubicBezTo>
                <a:cubicBezTo>
                  <a:pt x="33" y="32"/>
                  <a:pt x="33" y="32"/>
                  <a:pt x="33" y="32"/>
                </a:cubicBezTo>
                <a:cubicBezTo>
                  <a:pt x="33" y="32"/>
                  <a:pt x="32" y="32"/>
                  <a:pt x="32" y="32"/>
                </a:cubicBezTo>
                <a:close/>
                <a:moveTo>
                  <a:pt x="18" y="20"/>
                </a:moveTo>
                <a:cubicBezTo>
                  <a:pt x="15" y="18"/>
                  <a:pt x="15" y="18"/>
                  <a:pt x="15" y="18"/>
                </a:cubicBezTo>
                <a:cubicBezTo>
                  <a:pt x="15" y="18"/>
                  <a:pt x="15" y="18"/>
                  <a:pt x="15" y="18"/>
                </a:cubicBezTo>
                <a:cubicBezTo>
                  <a:pt x="17" y="24"/>
                  <a:pt x="17" y="24"/>
                  <a:pt x="17" y="24"/>
                </a:cubicBezTo>
                <a:lnTo>
                  <a:pt x="18" y="20"/>
                </a:lnTo>
                <a:close/>
                <a:moveTo>
                  <a:pt x="21" y="18"/>
                </a:moveTo>
                <a:cubicBezTo>
                  <a:pt x="19" y="20"/>
                  <a:pt x="19" y="20"/>
                  <a:pt x="19" y="20"/>
                </a:cubicBezTo>
                <a:cubicBezTo>
                  <a:pt x="20" y="24"/>
                  <a:pt x="20" y="24"/>
                  <a:pt x="20" y="24"/>
                </a:cubicBezTo>
                <a:lnTo>
                  <a:pt x="21" y="1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43" name="Freeform 262"/>
          <p:cNvSpPr>
            <a:spLocks noEditPoints="1"/>
          </p:cNvSpPr>
          <p:nvPr/>
        </p:nvSpPr>
        <p:spPr bwMode="auto">
          <a:xfrm>
            <a:off x="5798533" y="4891295"/>
            <a:ext cx="302812" cy="406212"/>
          </a:xfrm>
          <a:custGeom>
            <a:avLst/>
            <a:gdLst>
              <a:gd name="T0" fmla="*/ 48 w 52"/>
              <a:gd name="T1" fmla="*/ 37 h 67"/>
              <a:gd name="T2" fmla="*/ 38 w 52"/>
              <a:gd name="T3" fmla="*/ 33 h 67"/>
              <a:gd name="T4" fmla="*/ 35 w 52"/>
              <a:gd name="T5" fmla="*/ 32 h 67"/>
              <a:gd name="T6" fmla="*/ 34 w 52"/>
              <a:gd name="T7" fmla="*/ 32 h 67"/>
              <a:gd name="T8" fmla="*/ 34 w 52"/>
              <a:gd name="T9" fmla="*/ 32 h 67"/>
              <a:gd name="T10" fmla="*/ 34 w 52"/>
              <a:gd name="T11" fmla="*/ 31 h 67"/>
              <a:gd name="T12" fmla="*/ 34 w 52"/>
              <a:gd name="T13" fmla="*/ 31 h 67"/>
              <a:gd name="T14" fmla="*/ 33 w 52"/>
              <a:gd name="T15" fmla="*/ 26 h 67"/>
              <a:gd name="T16" fmla="*/ 36 w 52"/>
              <a:gd name="T17" fmla="*/ 21 h 67"/>
              <a:gd name="T18" fmla="*/ 38 w 52"/>
              <a:gd name="T19" fmla="*/ 17 h 67"/>
              <a:gd name="T20" fmla="*/ 37 w 52"/>
              <a:gd name="T21" fmla="*/ 14 h 67"/>
              <a:gd name="T22" fmla="*/ 37 w 52"/>
              <a:gd name="T23" fmla="*/ 12 h 67"/>
              <a:gd name="T24" fmla="*/ 26 w 52"/>
              <a:gd name="T25" fmla="*/ 0 h 67"/>
              <a:gd name="T26" fmla="*/ 15 w 52"/>
              <a:gd name="T27" fmla="*/ 12 h 67"/>
              <a:gd name="T28" fmla="*/ 15 w 52"/>
              <a:gd name="T29" fmla="*/ 14 h 67"/>
              <a:gd name="T30" fmla="*/ 14 w 52"/>
              <a:gd name="T31" fmla="*/ 17 h 67"/>
              <a:gd name="T32" fmla="*/ 16 w 52"/>
              <a:gd name="T33" fmla="*/ 21 h 67"/>
              <a:gd name="T34" fmla="*/ 19 w 52"/>
              <a:gd name="T35" fmla="*/ 26 h 67"/>
              <a:gd name="T36" fmla="*/ 19 w 52"/>
              <a:gd name="T37" fmla="*/ 28 h 67"/>
              <a:gd name="T38" fmla="*/ 18 w 52"/>
              <a:gd name="T39" fmla="*/ 31 h 67"/>
              <a:gd name="T40" fmla="*/ 18 w 52"/>
              <a:gd name="T41" fmla="*/ 31 h 67"/>
              <a:gd name="T42" fmla="*/ 17 w 52"/>
              <a:gd name="T43" fmla="*/ 32 h 67"/>
              <a:gd name="T44" fmla="*/ 17 w 52"/>
              <a:gd name="T45" fmla="*/ 32 h 67"/>
              <a:gd name="T46" fmla="*/ 14 w 52"/>
              <a:gd name="T47" fmla="*/ 33 h 67"/>
              <a:gd name="T48" fmla="*/ 4 w 52"/>
              <a:gd name="T49" fmla="*/ 37 h 67"/>
              <a:gd name="T50" fmla="*/ 0 w 52"/>
              <a:gd name="T51" fmla="*/ 66 h 67"/>
              <a:gd name="T52" fmla="*/ 0 w 52"/>
              <a:gd name="T53" fmla="*/ 67 h 67"/>
              <a:gd name="T54" fmla="*/ 0 w 52"/>
              <a:gd name="T55" fmla="*/ 67 h 67"/>
              <a:gd name="T56" fmla="*/ 0 w 52"/>
              <a:gd name="T57" fmla="*/ 67 h 67"/>
              <a:gd name="T58" fmla="*/ 1 w 52"/>
              <a:gd name="T59" fmla="*/ 67 h 67"/>
              <a:gd name="T60" fmla="*/ 1 w 52"/>
              <a:gd name="T61" fmla="*/ 67 h 67"/>
              <a:gd name="T62" fmla="*/ 51 w 52"/>
              <a:gd name="T63" fmla="*/ 67 h 67"/>
              <a:gd name="T64" fmla="*/ 52 w 52"/>
              <a:gd name="T65" fmla="*/ 67 h 67"/>
              <a:gd name="T66" fmla="*/ 52 w 52"/>
              <a:gd name="T67" fmla="*/ 66 h 67"/>
              <a:gd name="T68" fmla="*/ 48 w 52"/>
              <a:gd name="T69" fmla="*/ 37 h 67"/>
              <a:gd name="T70" fmla="*/ 27 w 52"/>
              <a:gd name="T71" fmla="*/ 38 h 67"/>
              <a:gd name="T72" fmla="*/ 33 w 52"/>
              <a:gd name="T73" fmla="*/ 34 h 67"/>
              <a:gd name="T74" fmla="*/ 29 w 52"/>
              <a:gd name="T75" fmla="*/ 47 h 67"/>
              <a:gd name="T76" fmla="*/ 27 w 52"/>
              <a:gd name="T77" fmla="*/ 38 h 67"/>
              <a:gd name="T78" fmla="*/ 23 w 52"/>
              <a:gd name="T79" fmla="*/ 46 h 67"/>
              <a:gd name="T80" fmla="*/ 19 w 52"/>
              <a:gd name="T81" fmla="*/ 34 h 67"/>
              <a:gd name="T82" fmla="*/ 24 w 52"/>
              <a:gd name="T83" fmla="*/ 38 h 67"/>
              <a:gd name="T84" fmla="*/ 23 w 52"/>
              <a:gd name="T85" fmla="*/ 4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2" h="67">
                <a:moveTo>
                  <a:pt x="48" y="37"/>
                </a:moveTo>
                <a:cubicBezTo>
                  <a:pt x="47" y="35"/>
                  <a:pt x="42" y="34"/>
                  <a:pt x="38" y="33"/>
                </a:cubicBezTo>
                <a:cubicBezTo>
                  <a:pt x="37" y="32"/>
                  <a:pt x="36" y="32"/>
                  <a:pt x="35" y="32"/>
                </a:cubicBezTo>
                <a:cubicBezTo>
                  <a:pt x="35" y="32"/>
                  <a:pt x="34" y="32"/>
                  <a:pt x="34" y="32"/>
                </a:cubicBezTo>
                <a:cubicBezTo>
                  <a:pt x="34" y="32"/>
                  <a:pt x="34" y="32"/>
                  <a:pt x="34" y="32"/>
                </a:cubicBezTo>
                <a:cubicBezTo>
                  <a:pt x="34" y="32"/>
                  <a:pt x="34" y="32"/>
                  <a:pt x="34" y="31"/>
                </a:cubicBezTo>
                <a:cubicBezTo>
                  <a:pt x="34" y="31"/>
                  <a:pt x="34" y="31"/>
                  <a:pt x="34" y="31"/>
                </a:cubicBezTo>
                <a:cubicBezTo>
                  <a:pt x="33" y="31"/>
                  <a:pt x="33" y="29"/>
                  <a:pt x="33" y="26"/>
                </a:cubicBezTo>
                <a:cubicBezTo>
                  <a:pt x="34" y="25"/>
                  <a:pt x="35" y="23"/>
                  <a:pt x="36" y="21"/>
                </a:cubicBezTo>
                <a:cubicBezTo>
                  <a:pt x="37" y="20"/>
                  <a:pt x="38" y="19"/>
                  <a:pt x="38" y="17"/>
                </a:cubicBezTo>
                <a:cubicBezTo>
                  <a:pt x="38" y="15"/>
                  <a:pt x="38" y="14"/>
                  <a:pt x="37" y="14"/>
                </a:cubicBezTo>
                <a:cubicBezTo>
                  <a:pt x="37" y="13"/>
                  <a:pt x="37" y="13"/>
                  <a:pt x="37" y="12"/>
                </a:cubicBezTo>
                <a:cubicBezTo>
                  <a:pt x="37" y="5"/>
                  <a:pt x="33" y="0"/>
                  <a:pt x="26" y="0"/>
                </a:cubicBezTo>
                <a:cubicBezTo>
                  <a:pt x="19" y="0"/>
                  <a:pt x="15" y="5"/>
                  <a:pt x="15" y="12"/>
                </a:cubicBezTo>
                <a:cubicBezTo>
                  <a:pt x="15" y="13"/>
                  <a:pt x="15" y="13"/>
                  <a:pt x="15" y="14"/>
                </a:cubicBezTo>
                <a:cubicBezTo>
                  <a:pt x="14" y="14"/>
                  <a:pt x="13" y="15"/>
                  <a:pt x="14" y="17"/>
                </a:cubicBezTo>
                <a:cubicBezTo>
                  <a:pt x="14" y="19"/>
                  <a:pt x="15" y="20"/>
                  <a:pt x="16" y="21"/>
                </a:cubicBezTo>
                <a:cubicBezTo>
                  <a:pt x="17" y="23"/>
                  <a:pt x="18" y="25"/>
                  <a:pt x="19" y="26"/>
                </a:cubicBezTo>
                <a:cubicBezTo>
                  <a:pt x="19" y="27"/>
                  <a:pt x="19" y="28"/>
                  <a:pt x="19" y="28"/>
                </a:cubicBezTo>
                <a:cubicBezTo>
                  <a:pt x="19" y="30"/>
                  <a:pt x="18" y="31"/>
                  <a:pt x="18" y="31"/>
                </a:cubicBezTo>
                <a:cubicBezTo>
                  <a:pt x="18" y="31"/>
                  <a:pt x="18" y="31"/>
                  <a:pt x="18" y="31"/>
                </a:cubicBezTo>
                <a:cubicBezTo>
                  <a:pt x="18" y="31"/>
                  <a:pt x="18" y="32"/>
                  <a:pt x="17" y="32"/>
                </a:cubicBezTo>
                <a:cubicBezTo>
                  <a:pt x="17" y="32"/>
                  <a:pt x="17" y="32"/>
                  <a:pt x="17" y="32"/>
                </a:cubicBezTo>
                <a:cubicBezTo>
                  <a:pt x="16" y="32"/>
                  <a:pt x="15" y="32"/>
                  <a:pt x="14" y="33"/>
                </a:cubicBezTo>
                <a:cubicBezTo>
                  <a:pt x="10" y="34"/>
                  <a:pt x="5" y="35"/>
                  <a:pt x="4" y="37"/>
                </a:cubicBezTo>
                <a:cubicBezTo>
                  <a:pt x="2" y="40"/>
                  <a:pt x="0" y="62"/>
                  <a:pt x="0" y="66"/>
                </a:cubicBezTo>
                <a:cubicBezTo>
                  <a:pt x="0" y="66"/>
                  <a:pt x="0" y="67"/>
                  <a:pt x="0" y="67"/>
                </a:cubicBezTo>
                <a:cubicBezTo>
                  <a:pt x="0" y="67"/>
                  <a:pt x="0" y="67"/>
                  <a:pt x="0" y="67"/>
                </a:cubicBezTo>
                <a:cubicBezTo>
                  <a:pt x="0" y="67"/>
                  <a:pt x="0" y="67"/>
                  <a:pt x="0" y="67"/>
                </a:cubicBezTo>
                <a:cubicBezTo>
                  <a:pt x="0" y="67"/>
                  <a:pt x="0" y="67"/>
                  <a:pt x="1" y="67"/>
                </a:cubicBezTo>
                <a:cubicBezTo>
                  <a:pt x="1" y="67"/>
                  <a:pt x="1" y="67"/>
                  <a:pt x="1" y="67"/>
                </a:cubicBezTo>
                <a:cubicBezTo>
                  <a:pt x="51" y="67"/>
                  <a:pt x="51" y="67"/>
                  <a:pt x="51" y="67"/>
                </a:cubicBezTo>
                <a:cubicBezTo>
                  <a:pt x="52" y="67"/>
                  <a:pt x="52" y="67"/>
                  <a:pt x="52" y="67"/>
                </a:cubicBezTo>
                <a:cubicBezTo>
                  <a:pt x="52" y="67"/>
                  <a:pt x="52" y="66"/>
                  <a:pt x="52" y="66"/>
                </a:cubicBezTo>
                <a:cubicBezTo>
                  <a:pt x="52" y="62"/>
                  <a:pt x="50" y="40"/>
                  <a:pt x="48" y="37"/>
                </a:cubicBezTo>
                <a:close/>
                <a:moveTo>
                  <a:pt x="27" y="38"/>
                </a:moveTo>
                <a:cubicBezTo>
                  <a:pt x="33" y="34"/>
                  <a:pt x="33" y="34"/>
                  <a:pt x="33" y="34"/>
                </a:cubicBezTo>
                <a:cubicBezTo>
                  <a:pt x="29" y="47"/>
                  <a:pt x="29" y="47"/>
                  <a:pt x="29" y="47"/>
                </a:cubicBezTo>
                <a:lnTo>
                  <a:pt x="27" y="38"/>
                </a:lnTo>
                <a:close/>
                <a:moveTo>
                  <a:pt x="23" y="46"/>
                </a:moveTo>
                <a:cubicBezTo>
                  <a:pt x="19" y="34"/>
                  <a:pt x="19" y="34"/>
                  <a:pt x="19" y="34"/>
                </a:cubicBezTo>
                <a:cubicBezTo>
                  <a:pt x="24" y="38"/>
                  <a:pt x="24" y="38"/>
                  <a:pt x="24" y="38"/>
                </a:cubicBezTo>
                <a:lnTo>
                  <a:pt x="23" y="4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44" name="Freeform 263"/>
          <p:cNvSpPr>
            <a:spLocks noEditPoints="1"/>
          </p:cNvSpPr>
          <p:nvPr/>
        </p:nvSpPr>
        <p:spPr bwMode="auto">
          <a:xfrm>
            <a:off x="319337" y="3338907"/>
            <a:ext cx="448064" cy="467757"/>
          </a:xfrm>
          <a:custGeom>
            <a:avLst/>
            <a:gdLst>
              <a:gd name="T0" fmla="*/ 3 w 77"/>
              <a:gd name="T1" fmla="*/ 30 h 77"/>
              <a:gd name="T2" fmla="*/ 30 w 77"/>
              <a:gd name="T3" fmla="*/ 5 h 77"/>
              <a:gd name="T4" fmla="*/ 7 w 77"/>
              <a:gd name="T5" fmla="*/ 31 h 77"/>
              <a:gd name="T6" fmla="*/ 71 w 77"/>
              <a:gd name="T7" fmla="*/ 31 h 77"/>
              <a:gd name="T8" fmla="*/ 74 w 77"/>
              <a:gd name="T9" fmla="*/ 30 h 77"/>
              <a:gd name="T10" fmla="*/ 47 w 77"/>
              <a:gd name="T11" fmla="*/ 5 h 77"/>
              <a:gd name="T12" fmla="*/ 71 w 77"/>
              <a:gd name="T13" fmla="*/ 31 h 77"/>
              <a:gd name="T14" fmla="*/ 72 w 77"/>
              <a:gd name="T15" fmla="*/ 43 h 77"/>
              <a:gd name="T16" fmla="*/ 61 w 77"/>
              <a:gd name="T17" fmla="*/ 40 h 77"/>
              <a:gd name="T18" fmla="*/ 55 w 77"/>
              <a:gd name="T19" fmla="*/ 61 h 77"/>
              <a:gd name="T20" fmla="*/ 40 w 77"/>
              <a:gd name="T21" fmla="*/ 68 h 77"/>
              <a:gd name="T22" fmla="*/ 39 w 77"/>
              <a:gd name="T23" fmla="*/ 77 h 77"/>
              <a:gd name="T24" fmla="*/ 38 w 77"/>
              <a:gd name="T25" fmla="*/ 68 h 77"/>
              <a:gd name="T26" fmla="*/ 22 w 77"/>
              <a:gd name="T27" fmla="*/ 61 h 77"/>
              <a:gd name="T28" fmla="*/ 16 w 77"/>
              <a:gd name="T29" fmla="*/ 40 h 77"/>
              <a:gd name="T30" fmla="*/ 5 w 77"/>
              <a:gd name="T31" fmla="*/ 43 h 77"/>
              <a:gd name="T32" fmla="*/ 5 w 77"/>
              <a:gd name="T33" fmla="*/ 34 h 77"/>
              <a:gd name="T34" fmla="*/ 16 w 77"/>
              <a:gd name="T35" fmla="*/ 38 h 77"/>
              <a:gd name="T36" fmla="*/ 22 w 77"/>
              <a:gd name="T37" fmla="*/ 16 h 77"/>
              <a:gd name="T38" fmla="*/ 38 w 77"/>
              <a:gd name="T39" fmla="*/ 9 h 77"/>
              <a:gd name="T40" fmla="*/ 39 w 77"/>
              <a:gd name="T41" fmla="*/ 0 h 77"/>
              <a:gd name="T42" fmla="*/ 40 w 77"/>
              <a:gd name="T43" fmla="*/ 9 h 77"/>
              <a:gd name="T44" fmla="*/ 55 w 77"/>
              <a:gd name="T45" fmla="*/ 16 h 77"/>
              <a:gd name="T46" fmla="*/ 61 w 77"/>
              <a:gd name="T47" fmla="*/ 38 h 77"/>
              <a:gd name="T48" fmla="*/ 72 w 77"/>
              <a:gd name="T49" fmla="*/ 34 h 77"/>
              <a:gd name="T50" fmla="*/ 39 w 77"/>
              <a:gd name="T51" fmla="*/ 8 h 77"/>
              <a:gd name="T52" fmla="*/ 39 w 77"/>
              <a:gd name="T53" fmla="*/ 2 h 77"/>
              <a:gd name="T54" fmla="*/ 39 w 77"/>
              <a:gd name="T55" fmla="*/ 8 h 77"/>
              <a:gd name="T56" fmla="*/ 5 w 77"/>
              <a:gd name="T57" fmla="*/ 36 h 77"/>
              <a:gd name="T58" fmla="*/ 5 w 77"/>
              <a:gd name="T59" fmla="*/ 41 h 77"/>
              <a:gd name="T60" fmla="*/ 39 w 77"/>
              <a:gd name="T61" fmla="*/ 70 h 77"/>
              <a:gd name="T62" fmla="*/ 39 w 77"/>
              <a:gd name="T63" fmla="*/ 75 h 77"/>
              <a:gd name="T64" fmla="*/ 39 w 77"/>
              <a:gd name="T65" fmla="*/ 70 h 77"/>
              <a:gd name="T66" fmla="*/ 52 w 77"/>
              <a:gd name="T67" fmla="*/ 47 h 77"/>
              <a:gd name="T68" fmla="*/ 42 w 77"/>
              <a:gd name="T69" fmla="*/ 39 h 77"/>
              <a:gd name="T70" fmla="*/ 46 w 77"/>
              <a:gd name="T71" fmla="*/ 33 h 77"/>
              <a:gd name="T72" fmla="*/ 45 w 77"/>
              <a:gd name="T73" fmla="*/ 30 h 77"/>
              <a:gd name="T74" fmla="*/ 32 w 77"/>
              <a:gd name="T75" fmla="*/ 30 h 77"/>
              <a:gd name="T76" fmla="*/ 31 w 77"/>
              <a:gd name="T77" fmla="*/ 33 h 77"/>
              <a:gd name="T78" fmla="*/ 35 w 77"/>
              <a:gd name="T79" fmla="*/ 39 h 77"/>
              <a:gd name="T80" fmla="*/ 25 w 77"/>
              <a:gd name="T81" fmla="*/ 47 h 77"/>
              <a:gd name="T82" fmla="*/ 55 w 77"/>
              <a:gd name="T83" fmla="*/ 54 h 77"/>
              <a:gd name="T84" fmla="*/ 72 w 77"/>
              <a:gd name="T85" fmla="*/ 36 h 77"/>
              <a:gd name="T86" fmla="*/ 72 w 77"/>
              <a:gd name="T87" fmla="*/ 41 h 77"/>
              <a:gd name="T88" fmla="*/ 71 w 77"/>
              <a:gd name="T89" fmla="*/ 47 h 77"/>
              <a:gd name="T90" fmla="*/ 47 w 77"/>
              <a:gd name="T91" fmla="*/ 73 h 77"/>
              <a:gd name="T92" fmla="*/ 74 w 77"/>
              <a:gd name="T93" fmla="*/ 47 h 77"/>
              <a:gd name="T94" fmla="*/ 71 w 77"/>
              <a:gd name="T95" fmla="*/ 47 h 77"/>
              <a:gd name="T96" fmla="*/ 5 w 77"/>
              <a:gd name="T97" fmla="*/ 47 h 77"/>
              <a:gd name="T98" fmla="*/ 30 w 77"/>
              <a:gd name="T99" fmla="*/ 74 h 77"/>
              <a:gd name="T100" fmla="*/ 30 w 77"/>
              <a:gd name="T101" fmla="*/ 7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7" h="77">
                <a:moveTo>
                  <a:pt x="5" y="30"/>
                </a:moveTo>
                <a:cubicBezTo>
                  <a:pt x="4" y="30"/>
                  <a:pt x="4" y="30"/>
                  <a:pt x="3" y="30"/>
                </a:cubicBezTo>
                <a:cubicBezTo>
                  <a:pt x="7" y="17"/>
                  <a:pt x="17" y="7"/>
                  <a:pt x="30" y="4"/>
                </a:cubicBezTo>
                <a:cubicBezTo>
                  <a:pt x="30" y="4"/>
                  <a:pt x="30" y="4"/>
                  <a:pt x="30" y="5"/>
                </a:cubicBezTo>
                <a:cubicBezTo>
                  <a:pt x="30" y="5"/>
                  <a:pt x="30" y="6"/>
                  <a:pt x="30" y="7"/>
                </a:cubicBezTo>
                <a:cubicBezTo>
                  <a:pt x="19" y="10"/>
                  <a:pt x="9" y="19"/>
                  <a:pt x="7" y="31"/>
                </a:cubicBezTo>
                <a:cubicBezTo>
                  <a:pt x="6" y="30"/>
                  <a:pt x="5" y="30"/>
                  <a:pt x="5" y="30"/>
                </a:cubicBezTo>
                <a:close/>
                <a:moveTo>
                  <a:pt x="71" y="31"/>
                </a:moveTo>
                <a:cubicBezTo>
                  <a:pt x="71" y="30"/>
                  <a:pt x="72" y="30"/>
                  <a:pt x="72" y="30"/>
                </a:cubicBezTo>
                <a:cubicBezTo>
                  <a:pt x="73" y="30"/>
                  <a:pt x="73" y="30"/>
                  <a:pt x="74" y="30"/>
                </a:cubicBezTo>
                <a:cubicBezTo>
                  <a:pt x="70" y="17"/>
                  <a:pt x="60" y="7"/>
                  <a:pt x="47" y="4"/>
                </a:cubicBezTo>
                <a:cubicBezTo>
                  <a:pt x="47" y="4"/>
                  <a:pt x="47" y="4"/>
                  <a:pt x="47" y="5"/>
                </a:cubicBezTo>
                <a:cubicBezTo>
                  <a:pt x="47" y="5"/>
                  <a:pt x="47" y="6"/>
                  <a:pt x="47" y="7"/>
                </a:cubicBezTo>
                <a:cubicBezTo>
                  <a:pt x="58" y="10"/>
                  <a:pt x="68" y="19"/>
                  <a:pt x="71" y="31"/>
                </a:cubicBezTo>
                <a:close/>
                <a:moveTo>
                  <a:pt x="77" y="39"/>
                </a:moveTo>
                <a:cubicBezTo>
                  <a:pt x="77" y="41"/>
                  <a:pt x="75" y="43"/>
                  <a:pt x="72" y="43"/>
                </a:cubicBezTo>
                <a:cubicBezTo>
                  <a:pt x="70" y="43"/>
                  <a:pt x="68" y="42"/>
                  <a:pt x="68" y="40"/>
                </a:cubicBezTo>
                <a:cubicBezTo>
                  <a:pt x="61" y="40"/>
                  <a:pt x="61" y="40"/>
                  <a:pt x="61" y="40"/>
                </a:cubicBezTo>
                <a:cubicBezTo>
                  <a:pt x="61" y="55"/>
                  <a:pt x="61" y="55"/>
                  <a:pt x="61" y="55"/>
                </a:cubicBezTo>
                <a:cubicBezTo>
                  <a:pt x="61" y="58"/>
                  <a:pt x="58" y="61"/>
                  <a:pt x="55" y="61"/>
                </a:cubicBezTo>
                <a:cubicBezTo>
                  <a:pt x="40" y="61"/>
                  <a:pt x="40" y="61"/>
                  <a:pt x="40" y="61"/>
                </a:cubicBezTo>
                <a:cubicBezTo>
                  <a:pt x="40" y="68"/>
                  <a:pt x="40" y="68"/>
                  <a:pt x="40" y="68"/>
                </a:cubicBezTo>
                <a:cubicBezTo>
                  <a:pt x="42" y="68"/>
                  <a:pt x="43" y="70"/>
                  <a:pt x="43" y="73"/>
                </a:cubicBezTo>
                <a:cubicBezTo>
                  <a:pt x="43" y="75"/>
                  <a:pt x="41" y="77"/>
                  <a:pt x="39" y="77"/>
                </a:cubicBezTo>
                <a:cubicBezTo>
                  <a:pt x="36" y="77"/>
                  <a:pt x="34" y="75"/>
                  <a:pt x="34" y="73"/>
                </a:cubicBezTo>
                <a:cubicBezTo>
                  <a:pt x="34" y="70"/>
                  <a:pt x="35" y="68"/>
                  <a:pt x="38" y="68"/>
                </a:cubicBezTo>
                <a:cubicBezTo>
                  <a:pt x="38" y="61"/>
                  <a:pt x="38" y="61"/>
                  <a:pt x="38" y="61"/>
                </a:cubicBezTo>
                <a:cubicBezTo>
                  <a:pt x="22" y="61"/>
                  <a:pt x="22" y="61"/>
                  <a:pt x="22" y="61"/>
                </a:cubicBezTo>
                <a:cubicBezTo>
                  <a:pt x="19" y="61"/>
                  <a:pt x="16" y="58"/>
                  <a:pt x="16" y="55"/>
                </a:cubicBezTo>
                <a:cubicBezTo>
                  <a:pt x="16" y="40"/>
                  <a:pt x="16" y="40"/>
                  <a:pt x="16" y="40"/>
                </a:cubicBezTo>
                <a:cubicBezTo>
                  <a:pt x="9" y="40"/>
                  <a:pt x="9" y="40"/>
                  <a:pt x="9" y="40"/>
                </a:cubicBezTo>
                <a:cubicBezTo>
                  <a:pt x="9" y="42"/>
                  <a:pt x="7" y="43"/>
                  <a:pt x="5" y="43"/>
                </a:cubicBezTo>
                <a:cubicBezTo>
                  <a:pt x="2" y="43"/>
                  <a:pt x="0" y="41"/>
                  <a:pt x="0" y="39"/>
                </a:cubicBezTo>
                <a:cubicBezTo>
                  <a:pt x="0" y="36"/>
                  <a:pt x="2" y="34"/>
                  <a:pt x="5" y="34"/>
                </a:cubicBezTo>
                <a:cubicBezTo>
                  <a:pt x="7" y="34"/>
                  <a:pt x="9" y="36"/>
                  <a:pt x="9" y="38"/>
                </a:cubicBezTo>
                <a:cubicBezTo>
                  <a:pt x="16" y="38"/>
                  <a:pt x="16" y="38"/>
                  <a:pt x="16" y="38"/>
                </a:cubicBezTo>
                <a:cubicBezTo>
                  <a:pt x="16" y="22"/>
                  <a:pt x="16" y="22"/>
                  <a:pt x="16" y="22"/>
                </a:cubicBezTo>
                <a:cubicBezTo>
                  <a:pt x="16" y="19"/>
                  <a:pt x="19" y="16"/>
                  <a:pt x="22" y="16"/>
                </a:cubicBezTo>
                <a:cubicBezTo>
                  <a:pt x="38" y="16"/>
                  <a:pt x="38" y="16"/>
                  <a:pt x="38" y="16"/>
                </a:cubicBezTo>
                <a:cubicBezTo>
                  <a:pt x="38" y="9"/>
                  <a:pt x="38" y="9"/>
                  <a:pt x="38" y="9"/>
                </a:cubicBezTo>
                <a:cubicBezTo>
                  <a:pt x="35" y="9"/>
                  <a:pt x="34" y="7"/>
                  <a:pt x="34" y="5"/>
                </a:cubicBezTo>
                <a:cubicBezTo>
                  <a:pt x="34" y="2"/>
                  <a:pt x="36" y="0"/>
                  <a:pt x="39" y="0"/>
                </a:cubicBezTo>
                <a:cubicBezTo>
                  <a:pt x="41" y="0"/>
                  <a:pt x="43" y="2"/>
                  <a:pt x="43" y="5"/>
                </a:cubicBezTo>
                <a:cubicBezTo>
                  <a:pt x="43" y="7"/>
                  <a:pt x="42" y="9"/>
                  <a:pt x="40" y="9"/>
                </a:cubicBezTo>
                <a:cubicBezTo>
                  <a:pt x="40" y="16"/>
                  <a:pt x="40" y="16"/>
                  <a:pt x="40" y="16"/>
                </a:cubicBezTo>
                <a:cubicBezTo>
                  <a:pt x="55" y="16"/>
                  <a:pt x="55" y="16"/>
                  <a:pt x="55" y="16"/>
                </a:cubicBezTo>
                <a:cubicBezTo>
                  <a:pt x="58" y="16"/>
                  <a:pt x="61" y="19"/>
                  <a:pt x="61" y="22"/>
                </a:cubicBezTo>
                <a:cubicBezTo>
                  <a:pt x="61" y="38"/>
                  <a:pt x="61" y="38"/>
                  <a:pt x="61" y="38"/>
                </a:cubicBezTo>
                <a:cubicBezTo>
                  <a:pt x="68" y="38"/>
                  <a:pt x="68" y="38"/>
                  <a:pt x="68" y="38"/>
                </a:cubicBezTo>
                <a:cubicBezTo>
                  <a:pt x="68" y="36"/>
                  <a:pt x="70" y="34"/>
                  <a:pt x="72" y="34"/>
                </a:cubicBezTo>
                <a:cubicBezTo>
                  <a:pt x="75" y="34"/>
                  <a:pt x="77" y="36"/>
                  <a:pt x="77" y="39"/>
                </a:cubicBezTo>
                <a:close/>
                <a:moveTo>
                  <a:pt x="39" y="8"/>
                </a:moveTo>
                <a:cubicBezTo>
                  <a:pt x="40" y="8"/>
                  <a:pt x="41" y="6"/>
                  <a:pt x="41" y="5"/>
                </a:cubicBezTo>
                <a:cubicBezTo>
                  <a:pt x="41" y="3"/>
                  <a:pt x="40" y="2"/>
                  <a:pt x="39" y="2"/>
                </a:cubicBezTo>
                <a:cubicBezTo>
                  <a:pt x="37" y="2"/>
                  <a:pt x="36" y="3"/>
                  <a:pt x="36" y="5"/>
                </a:cubicBezTo>
                <a:cubicBezTo>
                  <a:pt x="36" y="6"/>
                  <a:pt x="37" y="8"/>
                  <a:pt x="39" y="8"/>
                </a:cubicBezTo>
                <a:close/>
                <a:moveTo>
                  <a:pt x="7" y="39"/>
                </a:moveTo>
                <a:cubicBezTo>
                  <a:pt x="7" y="37"/>
                  <a:pt x="6" y="36"/>
                  <a:pt x="5" y="36"/>
                </a:cubicBezTo>
                <a:cubicBezTo>
                  <a:pt x="3" y="36"/>
                  <a:pt x="2" y="37"/>
                  <a:pt x="2" y="39"/>
                </a:cubicBezTo>
                <a:cubicBezTo>
                  <a:pt x="2" y="40"/>
                  <a:pt x="3" y="41"/>
                  <a:pt x="5" y="41"/>
                </a:cubicBezTo>
                <a:cubicBezTo>
                  <a:pt x="6" y="41"/>
                  <a:pt x="7" y="40"/>
                  <a:pt x="7" y="39"/>
                </a:cubicBezTo>
                <a:close/>
                <a:moveTo>
                  <a:pt x="39" y="70"/>
                </a:moveTo>
                <a:cubicBezTo>
                  <a:pt x="37" y="70"/>
                  <a:pt x="36" y="71"/>
                  <a:pt x="36" y="73"/>
                </a:cubicBezTo>
                <a:cubicBezTo>
                  <a:pt x="36" y="74"/>
                  <a:pt x="37" y="75"/>
                  <a:pt x="39" y="75"/>
                </a:cubicBezTo>
                <a:cubicBezTo>
                  <a:pt x="40" y="75"/>
                  <a:pt x="41" y="74"/>
                  <a:pt x="41" y="73"/>
                </a:cubicBezTo>
                <a:cubicBezTo>
                  <a:pt x="41" y="71"/>
                  <a:pt x="40" y="70"/>
                  <a:pt x="39" y="70"/>
                </a:cubicBezTo>
                <a:close/>
                <a:moveTo>
                  <a:pt x="55" y="54"/>
                </a:moveTo>
                <a:cubicBezTo>
                  <a:pt x="55" y="54"/>
                  <a:pt x="54" y="49"/>
                  <a:pt x="52" y="47"/>
                </a:cubicBezTo>
                <a:cubicBezTo>
                  <a:pt x="51" y="45"/>
                  <a:pt x="44" y="44"/>
                  <a:pt x="43" y="43"/>
                </a:cubicBezTo>
                <a:cubicBezTo>
                  <a:pt x="42" y="42"/>
                  <a:pt x="42" y="40"/>
                  <a:pt x="42" y="39"/>
                </a:cubicBezTo>
                <a:cubicBezTo>
                  <a:pt x="43" y="38"/>
                  <a:pt x="44" y="37"/>
                  <a:pt x="44" y="35"/>
                </a:cubicBezTo>
                <a:cubicBezTo>
                  <a:pt x="45" y="35"/>
                  <a:pt x="45" y="34"/>
                  <a:pt x="46" y="33"/>
                </a:cubicBezTo>
                <a:cubicBezTo>
                  <a:pt x="46" y="32"/>
                  <a:pt x="45" y="32"/>
                  <a:pt x="45" y="31"/>
                </a:cubicBezTo>
                <a:cubicBezTo>
                  <a:pt x="45" y="31"/>
                  <a:pt x="45" y="31"/>
                  <a:pt x="45" y="30"/>
                </a:cubicBezTo>
                <a:cubicBezTo>
                  <a:pt x="45" y="26"/>
                  <a:pt x="42" y="23"/>
                  <a:pt x="39" y="23"/>
                </a:cubicBezTo>
                <a:cubicBezTo>
                  <a:pt x="35" y="23"/>
                  <a:pt x="32" y="26"/>
                  <a:pt x="32" y="30"/>
                </a:cubicBezTo>
                <a:cubicBezTo>
                  <a:pt x="32" y="31"/>
                  <a:pt x="32" y="31"/>
                  <a:pt x="32" y="31"/>
                </a:cubicBezTo>
                <a:cubicBezTo>
                  <a:pt x="32" y="32"/>
                  <a:pt x="31" y="32"/>
                  <a:pt x="31" y="33"/>
                </a:cubicBezTo>
                <a:cubicBezTo>
                  <a:pt x="32" y="34"/>
                  <a:pt x="32" y="35"/>
                  <a:pt x="33" y="35"/>
                </a:cubicBezTo>
                <a:cubicBezTo>
                  <a:pt x="33" y="37"/>
                  <a:pt x="34" y="38"/>
                  <a:pt x="35" y="39"/>
                </a:cubicBezTo>
                <a:cubicBezTo>
                  <a:pt x="35" y="40"/>
                  <a:pt x="35" y="42"/>
                  <a:pt x="34" y="43"/>
                </a:cubicBezTo>
                <a:cubicBezTo>
                  <a:pt x="34" y="44"/>
                  <a:pt x="26" y="45"/>
                  <a:pt x="25" y="47"/>
                </a:cubicBezTo>
                <a:cubicBezTo>
                  <a:pt x="24" y="49"/>
                  <a:pt x="22" y="54"/>
                  <a:pt x="22" y="54"/>
                </a:cubicBezTo>
                <a:lnTo>
                  <a:pt x="55" y="54"/>
                </a:lnTo>
                <a:close/>
                <a:moveTo>
                  <a:pt x="75" y="39"/>
                </a:moveTo>
                <a:cubicBezTo>
                  <a:pt x="75" y="37"/>
                  <a:pt x="74" y="36"/>
                  <a:pt x="72" y="36"/>
                </a:cubicBezTo>
                <a:cubicBezTo>
                  <a:pt x="71" y="36"/>
                  <a:pt x="70" y="37"/>
                  <a:pt x="70" y="39"/>
                </a:cubicBezTo>
                <a:cubicBezTo>
                  <a:pt x="70" y="40"/>
                  <a:pt x="71" y="41"/>
                  <a:pt x="72" y="41"/>
                </a:cubicBezTo>
                <a:cubicBezTo>
                  <a:pt x="74" y="41"/>
                  <a:pt x="75" y="40"/>
                  <a:pt x="75" y="39"/>
                </a:cubicBezTo>
                <a:close/>
                <a:moveTo>
                  <a:pt x="71" y="47"/>
                </a:moveTo>
                <a:cubicBezTo>
                  <a:pt x="68" y="58"/>
                  <a:pt x="58" y="68"/>
                  <a:pt x="47" y="71"/>
                </a:cubicBezTo>
                <a:cubicBezTo>
                  <a:pt x="47" y="71"/>
                  <a:pt x="47" y="72"/>
                  <a:pt x="47" y="73"/>
                </a:cubicBezTo>
                <a:cubicBezTo>
                  <a:pt x="47" y="73"/>
                  <a:pt x="47" y="73"/>
                  <a:pt x="47" y="74"/>
                </a:cubicBezTo>
                <a:cubicBezTo>
                  <a:pt x="60" y="71"/>
                  <a:pt x="70" y="60"/>
                  <a:pt x="74" y="47"/>
                </a:cubicBezTo>
                <a:cubicBezTo>
                  <a:pt x="73" y="47"/>
                  <a:pt x="73" y="47"/>
                  <a:pt x="72" y="47"/>
                </a:cubicBezTo>
                <a:cubicBezTo>
                  <a:pt x="72" y="47"/>
                  <a:pt x="71" y="47"/>
                  <a:pt x="71" y="47"/>
                </a:cubicBezTo>
                <a:close/>
                <a:moveTo>
                  <a:pt x="7" y="47"/>
                </a:moveTo>
                <a:cubicBezTo>
                  <a:pt x="6" y="47"/>
                  <a:pt x="5" y="47"/>
                  <a:pt x="5" y="47"/>
                </a:cubicBezTo>
                <a:cubicBezTo>
                  <a:pt x="4" y="47"/>
                  <a:pt x="4" y="47"/>
                  <a:pt x="3" y="47"/>
                </a:cubicBezTo>
                <a:cubicBezTo>
                  <a:pt x="7" y="60"/>
                  <a:pt x="17" y="71"/>
                  <a:pt x="30" y="74"/>
                </a:cubicBezTo>
                <a:cubicBezTo>
                  <a:pt x="30" y="73"/>
                  <a:pt x="30" y="73"/>
                  <a:pt x="30" y="73"/>
                </a:cubicBezTo>
                <a:cubicBezTo>
                  <a:pt x="30" y="72"/>
                  <a:pt x="30" y="71"/>
                  <a:pt x="30" y="71"/>
                </a:cubicBezTo>
                <a:cubicBezTo>
                  <a:pt x="19" y="68"/>
                  <a:pt x="9" y="58"/>
                  <a:pt x="7" y="47"/>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45" name="Freeform 264"/>
          <p:cNvSpPr>
            <a:spLocks noEditPoints="1"/>
          </p:cNvSpPr>
          <p:nvPr/>
        </p:nvSpPr>
        <p:spPr bwMode="auto">
          <a:xfrm>
            <a:off x="7546403" y="5340674"/>
            <a:ext cx="430832" cy="467757"/>
          </a:xfrm>
          <a:custGeom>
            <a:avLst/>
            <a:gdLst>
              <a:gd name="T0" fmla="*/ 20 w 74"/>
              <a:gd name="T1" fmla="*/ 17 h 77"/>
              <a:gd name="T2" fmla="*/ 36 w 74"/>
              <a:gd name="T3" fmla="*/ 14 h 77"/>
              <a:gd name="T4" fmla="*/ 37 w 74"/>
              <a:gd name="T5" fmla="*/ 0 h 77"/>
              <a:gd name="T6" fmla="*/ 38 w 74"/>
              <a:gd name="T7" fmla="*/ 14 h 77"/>
              <a:gd name="T8" fmla="*/ 54 w 74"/>
              <a:gd name="T9" fmla="*/ 17 h 77"/>
              <a:gd name="T10" fmla="*/ 59 w 74"/>
              <a:gd name="T11" fmla="*/ 22 h 77"/>
              <a:gd name="T12" fmla="*/ 57 w 74"/>
              <a:gd name="T13" fmla="*/ 22 h 77"/>
              <a:gd name="T14" fmla="*/ 37 w 74"/>
              <a:gd name="T15" fmla="*/ 22 h 77"/>
              <a:gd name="T16" fmla="*/ 17 w 74"/>
              <a:gd name="T17" fmla="*/ 22 h 77"/>
              <a:gd name="T18" fmla="*/ 15 w 74"/>
              <a:gd name="T19" fmla="*/ 22 h 77"/>
              <a:gd name="T20" fmla="*/ 73 w 74"/>
              <a:gd name="T21" fmla="*/ 69 h 77"/>
              <a:gd name="T22" fmla="*/ 53 w 74"/>
              <a:gd name="T23" fmla="*/ 56 h 77"/>
              <a:gd name="T24" fmla="*/ 44 w 74"/>
              <a:gd name="T25" fmla="*/ 52 h 77"/>
              <a:gd name="T26" fmla="*/ 52 w 74"/>
              <a:gd name="T27" fmla="*/ 48 h 77"/>
              <a:gd name="T28" fmla="*/ 53 w 74"/>
              <a:gd name="T29" fmla="*/ 47 h 77"/>
              <a:gd name="T30" fmla="*/ 51 w 74"/>
              <a:gd name="T31" fmla="*/ 41 h 77"/>
              <a:gd name="T32" fmla="*/ 51 w 74"/>
              <a:gd name="T33" fmla="*/ 36 h 77"/>
              <a:gd name="T34" fmla="*/ 64 w 74"/>
              <a:gd name="T35" fmla="*/ 37 h 77"/>
              <a:gd name="T36" fmla="*/ 62 w 74"/>
              <a:gd name="T37" fmla="*/ 44 h 77"/>
              <a:gd name="T38" fmla="*/ 62 w 74"/>
              <a:gd name="T39" fmla="*/ 48 h 77"/>
              <a:gd name="T40" fmla="*/ 65 w 74"/>
              <a:gd name="T41" fmla="*/ 48 h 77"/>
              <a:gd name="T42" fmla="*/ 57 w 74"/>
              <a:gd name="T43" fmla="*/ 52 h 77"/>
              <a:gd name="T44" fmla="*/ 57 w 74"/>
              <a:gd name="T45" fmla="*/ 52 h 77"/>
              <a:gd name="T46" fmla="*/ 59 w 74"/>
              <a:gd name="T47" fmla="*/ 57 h 77"/>
              <a:gd name="T48" fmla="*/ 54 w 74"/>
              <a:gd name="T49" fmla="*/ 76 h 77"/>
              <a:gd name="T50" fmla="*/ 21 w 74"/>
              <a:gd name="T51" fmla="*/ 77 h 77"/>
              <a:gd name="T52" fmla="*/ 20 w 74"/>
              <a:gd name="T53" fmla="*/ 77 h 77"/>
              <a:gd name="T54" fmla="*/ 23 w 74"/>
              <a:gd name="T55" fmla="*/ 57 h 77"/>
              <a:gd name="T56" fmla="*/ 31 w 74"/>
              <a:gd name="T57" fmla="*/ 54 h 77"/>
              <a:gd name="T58" fmla="*/ 32 w 74"/>
              <a:gd name="T59" fmla="*/ 52 h 77"/>
              <a:gd name="T60" fmla="*/ 29 w 74"/>
              <a:gd name="T61" fmla="*/ 44 h 77"/>
              <a:gd name="T62" fmla="*/ 37 w 74"/>
              <a:gd name="T63" fmla="*/ 33 h 77"/>
              <a:gd name="T64" fmla="*/ 45 w 74"/>
              <a:gd name="T65" fmla="*/ 44 h 77"/>
              <a:gd name="T66" fmla="*/ 42 w 74"/>
              <a:gd name="T67" fmla="*/ 54 h 77"/>
              <a:gd name="T68" fmla="*/ 42 w 74"/>
              <a:gd name="T69" fmla="*/ 54 h 77"/>
              <a:gd name="T70" fmla="*/ 51 w 74"/>
              <a:gd name="T71" fmla="*/ 57 h 77"/>
              <a:gd name="T72" fmla="*/ 35 w 74"/>
              <a:gd name="T73" fmla="*/ 63 h 77"/>
              <a:gd name="T74" fmla="*/ 38 w 74"/>
              <a:gd name="T75" fmla="*/ 58 h 77"/>
              <a:gd name="T76" fmla="*/ 21 w 74"/>
              <a:gd name="T77" fmla="*/ 56 h 77"/>
              <a:gd name="T78" fmla="*/ 1 w 74"/>
              <a:gd name="T79" fmla="*/ 69 h 77"/>
              <a:gd name="T80" fmla="*/ 0 w 74"/>
              <a:gd name="T81" fmla="*/ 69 h 77"/>
              <a:gd name="T82" fmla="*/ 9 w 74"/>
              <a:gd name="T83" fmla="*/ 48 h 77"/>
              <a:gd name="T84" fmla="*/ 11 w 74"/>
              <a:gd name="T85" fmla="*/ 47 h 77"/>
              <a:gd name="T86" fmla="*/ 12 w 74"/>
              <a:gd name="T87" fmla="*/ 44 h 77"/>
              <a:gd name="T88" fmla="*/ 9 w 74"/>
              <a:gd name="T89" fmla="*/ 37 h 77"/>
              <a:gd name="T90" fmla="*/ 23 w 74"/>
              <a:gd name="T91" fmla="*/ 36 h 77"/>
              <a:gd name="T92" fmla="*/ 22 w 74"/>
              <a:gd name="T93" fmla="*/ 41 h 77"/>
              <a:gd name="T94" fmla="*/ 21 w 74"/>
              <a:gd name="T95" fmla="*/ 48 h 77"/>
              <a:gd name="T96" fmla="*/ 22 w 74"/>
              <a:gd name="T97" fmla="*/ 48 h 77"/>
              <a:gd name="T98" fmla="*/ 30 w 74"/>
              <a:gd name="T99" fmla="*/ 52 h 77"/>
              <a:gd name="T100" fmla="*/ 21 w 74"/>
              <a:gd name="T101" fmla="*/ 56 h 77"/>
              <a:gd name="T102" fmla="*/ 14 w 74"/>
              <a:gd name="T103" fmla="*/ 56 h 77"/>
              <a:gd name="T104" fmla="*/ 17 w 74"/>
              <a:gd name="T105" fmla="*/ 5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4" h="77">
                <a:moveTo>
                  <a:pt x="11" y="18"/>
                </a:moveTo>
                <a:cubicBezTo>
                  <a:pt x="11" y="15"/>
                  <a:pt x="13" y="13"/>
                  <a:pt x="16" y="13"/>
                </a:cubicBezTo>
                <a:cubicBezTo>
                  <a:pt x="18" y="13"/>
                  <a:pt x="19" y="15"/>
                  <a:pt x="20" y="17"/>
                </a:cubicBezTo>
                <a:cubicBezTo>
                  <a:pt x="20" y="17"/>
                  <a:pt x="20" y="17"/>
                  <a:pt x="20" y="17"/>
                </a:cubicBezTo>
                <a:cubicBezTo>
                  <a:pt x="33" y="17"/>
                  <a:pt x="33" y="17"/>
                  <a:pt x="33" y="17"/>
                </a:cubicBezTo>
                <a:cubicBezTo>
                  <a:pt x="33" y="15"/>
                  <a:pt x="34" y="14"/>
                  <a:pt x="36" y="14"/>
                </a:cubicBezTo>
                <a:cubicBezTo>
                  <a:pt x="36" y="9"/>
                  <a:pt x="36" y="9"/>
                  <a:pt x="36" y="9"/>
                </a:cubicBezTo>
                <a:cubicBezTo>
                  <a:pt x="34" y="9"/>
                  <a:pt x="32" y="7"/>
                  <a:pt x="32" y="5"/>
                </a:cubicBezTo>
                <a:cubicBezTo>
                  <a:pt x="32" y="2"/>
                  <a:pt x="34" y="0"/>
                  <a:pt x="37" y="0"/>
                </a:cubicBezTo>
                <a:cubicBezTo>
                  <a:pt x="39" y="0"/>
                  <a:pt x="41" y="2"/>
                  <a:pt x="41" y="5"/>
                </a:cubicBezTo>
                <a:cubicBezTo>
                  <a:pt x="41" y="7"/>
                  <a:pt x="40" y="9"/>
                  <a:pt x="38" y="9"/>
                </a:cubicBezTo>
                <a:cubicBezTo>
                  <a:pt x="38" y="14"/>
                  <a:pt x="38" y="14"/>
                  <a:pt x="38" y="14"/>
                </a:cubicBezTo>
                <a:cubicBezTo>
                  <a:pt x="39" y="14"/>
                  <a:pt x="40" y="15"/>
                  <a:pt x="41" y="17"/>
                </a:cubicBezTo>
                <a:cubicBezTo>
                  <a:pt x="54" y="17"/>
                  <a:pt x="54" y="17"/>
                  <a:pt x="54" y="17"/>
                </a:cubicBezTo>
                <a:cubicBezTo>
                  <a:pt x="54" y="17"/>
                  <a:pt x="54" y="17"/>
                  <a:pt x="54" y="17"/>
                </a:cubicBezTo>
                <a:cubicBezTo>
                  <a:pt x="54" y="15"/>
                  <a:pt x="56" y="13"/>
                  <a:pt x="58" y="13"/>
                </a:cubicBezTo>
                <a:cubicBezTo>
                  <a:pt x="60" y="13"/>
                  <a:pt x="62" y="15"/>
                  <a:pt x="62" y="18"/>
                </a:cubicBezTo>
                <a:cubicBezTo>
                  <a:pt x="62" y="20"/>
                  <a:pt x="61" y="22"/>
                  <a:pt x="59" y="22"/>
                </a:cubicBezTo>
                <a:cubicBezTo>
                  <a:pt x="59" y="27"/>
                  <a:pt x="59" y="27"/>
                  <a:pt x="59" y="27"/>
                </a:cubicBezTo>
                <a:cubicBezTo>
                  <a:pt x="57" y="27"/>
                  <a:pt x="57" y="27"/>
                  <a:pt x="57" y="27"/>
                </a:cubicBezTo>
                <a:cubicBezTo>
                  <a:pt x="57" y="22"/>
                  <a:pt x="57" y="22"/>
                  <a:pt x="57" y="22"/>
                </a:cubicBezTo>
                <a:cubicBezTo>
                  <a:pt x="55" y="22"/>
                  <a:pt x="54" y="20"/>
                  <a:pt x="54" y="19"/>
                </a:cubicBezTo>
                <a:cubicBezTo>
                  <a:pt x="41" y="19"/>
                  <a:pt x="41" y="19"/>
                  <a:pt x="41" y="19"/>
                </a:cubicBezTo>
                <a:cubicBezTo>
                  <a:pt x="41" y="21"/>
                  <a:pt x="39" y="22"/>
                  <a:pt x="37" y="22"/>
                </a:cubicBezTo>
                <a:cubicBezTo>
                  <a:pt x="35" y="22"/>
                  <a:pt x="33" y="21"/>
                  <a:pt x="33" y="19"/>
                </a:cubicBezTo>
                <a:cubicBezTo>
                  <a:pt x="20" y="19"/>
                  <a:pt x="20" y="19"/>
                  <a:pt x="20" y="19"/>
                </a:cubicBezTo>
                <a:cubicBezTo>
                  <a:pt x="20" y="20"/>
                  <a:pt x="18" y="22"/>
                  <a:pt x="17" y="22"/>
                </a:cubicBezTo>
                <a:cubicBezTo>
                  <a:pt x="17" y="27"/>
                  <a:pt x="17" y="27"/>
                  <a:pt x="17" y="27"/>
                </a:cubicBezTo>
                <a:cubicBezTo>
                  <a:pt x="15" y="27"/>
                  <a:pt x="15" y="27"/>
                  <a:pt x="15" y="27"/>
                </a:cubicBezTo>
                <a:cubicBezTo>
                  <a:pt x="15" y="22"/>
                  <a:pt x="15" y="22"/>
                  <a:pt x="15" y="22"/>
                </a:cubicBezTo>
                <a:cubicBezTo>
                  <a:pt x="13" y="22"/>
                  <a:pt x="11" y="20"/>
                  <a:pt x="11" y="18"/>
                </a:cubicBezTo>
                <a:close/>
                <a:moveTo>
                  <a:pt x="74" y="68"/>
                </a:moveTo>
                <a:cubicBezTo>
                  <a:pt x="74" y="69"/>
                  <a:pt x="74" y="69"/>
                  <a:pt x="73" y="69"/>
                </a:cubicBezTo>
                <a:cubicBezTo>
                  <a:pt x="73" y="69"/>
                  <a:pt x="73" y="69"/>
                  <a:pt x="73" y="69"/>
                </a:cubicBezTo>
                <a:cubicBezTo>
                  <a:pt x="55" y="69"/>
                  <a:pt x="55" y="69"/>
                  <a:pt x="55" y="69"/>
                </a:cubicBezTo>
                <a:cubicBezTo>
                  <a:pt x="54" y="58"/>
                  <a:pt x="53" y="57"/>
                  <a:pt x="53" y="56"/>
                </a:cubicBezTo>
                <a:cubicBezTo>
                  <a:pt x="51" y="55"/>
                  <a:pt x="49" y="54"/>
                  <a:pt x="45" y="53"/>
                </a:cubicBezTo>
                <a:cubicBezTo>
                  <a:pt x="45" y="53"/>
                  <a:pt x="45" y="53"/>
                  <a:pt x="45" y="53"/>
                </a:cubicBezTo>
                <a:cubicBezTo>
                  <a:pt x="44" y="52"/>
                  <a:pt x="44" y="52"/>
                  <a:pt x="44" y="52"/>
                </a:cubicBezTo>
                <a:cubicBezTo>
                  <a:pt x="44" y="52"/>
                  <a:pt x="44" y="51"/>
                  <a:pt x="44" y="51"/>
                </a:cubicBezTo>
                <a:cubicBezTo>
                  <a:pt x="45" y="50"/>
                  <a:pt x="48" y="49"/>
                  <a:pt x="50" y="48"/>
                </a:cubicBezTo>
                <a:cubicBezTo>
                  <a:pt x="51" y="48"/>
                  <a:pt x="52" y="48"/>
                  <a:pt x="52" y="48"/>
                </a:cubicBezTo>
                <a:cubicBezTo>
                  <a:pt x="52" y="48"/>
                  <a:pt x="52" y="48"/>
                  <a:pt x="52" y="48"/>
                </a:cubicBezTo>
                <a:cubicBezTo>
                  <a:pt x="52" y="48"/>
                  <a:pt x="53" y="48"/>
                  <a:pt x="53" y="47"/>
                </a:cubicBezTo>
                <a:cubicBezTo>
                  <a:pt x="53" y="47"/>
                  <a:pt x="53" y="47"/>
                  <a:pt x="53" y="47"/>
                </a:cubicBezTo>
                <a:cubicBezTo>
                  <a:pt x="53" y="47"/>
                  <a:pt x="53" y="47"/>
                  <a:pt x="53" y="46"/>
                </a:cubicBezTo>
                <a:cubicBezTo>
                  <a:pt x="53" y="45"/>
                  <a:pt x="53" y="45"/>
                  <a:pt x="53" y="44"/>
                </a:cubicBezTo>
                <a:cubicBezTo>
                  <a:pt x="53" y="43"/>
                  <a:pt x="52" y="42"/>
                  <a:pt x="51" y="41"/>
                </a:cubicBezTo>
                <a:cubicBezTo>
                  <a:pt x="51" y="41"/>
                  <a:pt x="50" y="40"/>
                  <a:pt x="50" y="39"/>
                </a:cubicBezTo>
                <a:cubicBezTo>
                  <a:pt x="50" y="38"/>
                  <a:pt x="50" y="37"/>
                  <a:pt x="51" y="37"/>
                </a:cubicBezTo>
                <a:cubicBezTo>
                  <a:pt x="51" y="37"/>
                  <a:pt x="51" y="36"/>
                  <a:pt x="51" y="36"/>
                </a:cubicBezTo>
                <a:cubicBezTo>
                  <a:pt x="51" y="31"/>
                  <a:pt x="53" y="28"/>
                  <a:pt x="58" y="28"/>
                </a:cubicBezTo>
                <a:cubicBezTo>
                  <a:pt x="62" y="28"/>
                  <a:pt x="64" y="31"/>
                  <a:pt x="64" y="36"/>
                </a:cubicBezTo>
                <a:cubicBezTo>
                  <a:pt x="64" y="36"/>
                  <a:pt x="64" y="37"/>
                  <a:pt x="64" y="37"/>
                </a:cubicBezTo>
                <a:cubicBezTo>
                  <a:pt x="65" y="37"/>
                  <a:pt x="65" y="38"/>
                  <a:pt x="65" y="39"/>
                </a:cubicBezTo>
                <a:cubicBezTo>
                  <a:pt x="65" y="40"/>
                  <a:pt x="64" y="41"/>
                  <a:pt x="64" y="41"/>
                </a:cubicBezTo>
                <a:cubicBezTo>
                  <a:pt x="63" y="42"/>
                  <a:pt x="63" y="43"/>
                  <a:pt x="62" y="44"/>
                </a:cubicBezTo>
                <a:cubicBezTo>
                  <a:pt x="62" y="46"/>
                  <a:pt x="62" y="47"/>
                  <a:pt x="62" y="47"/>
                </a:cubicBezTo>
                <a:cubicBezTo>
                  <a:pt x="62" y="47"/>
                  <a:pt x="62" y="48"/>
                  <a:pt x="62" y="48"/>
                </a:cubicBezTo>
                <a:cubicBezTo>
                  <a:pt x="62" y="48"/>
                  <a:pt x="62" y="48"/>
                  <a:pt x="62" y="48"/>
                </a:cubicBezTo>
                <a:cubicBezTo>
                  <a:pt x="62" y="48"/>
                  <a:pt x="62" y="48"/>
                  <a:pt x="62" y="48"/>
                </a:cubicBezTo>
                <a:cubicBezTo>
                  <a:pt x="63" y="48"/>
                  <a:pt x="63" y="48"/>
                  <a:pt x="63" y="48"/>
                </a:cubicBezTo>
                <a:cubicBezTo>
                  <a:pt x="64" y="48"/>
                  <a:pt x="64" y="48"/>
                  <a:pt x="65" y="48"/>
                </a:cubicBezTo>
                <a:cubicBezTo>
                  <a:pt x="67" y="49"/>
                  <a:pt x="70" y="50"/>
                  <a:pt x="71" y="51"/>
                </a:cubicBezTo>
                <a:cubicBezTo>
                  <a:pt x="72" y="53"/>
                  <a:pt x="73" y="66"/>
                  <a:pt x="74" y="68"/>
                </a:cubicBezTo>
                <a:close/>
                <a:moveTo>
                  <a:pt x="57" y="52"/>
                </a:moveTo>
                <a:cubicBezTo>
                  <a:pt x="53" y="49"/>
                  <a:pt x="53" y="49"/>
                  <a:pt x="53" y="49"/>
                </a:cubicBezTo>
                <a:cubicBezTo>
                  <a:pt x="56" y="56"/>
                  <a:pt x="56" y="56"/>
                  <a:pt x="56" y="56"/>
                </a:cubicBezTo>
                <a:lnTo>
                  <a:pt x="57" y="52"/>
                </a:lnTo>
                <a:close/>
                <a:moveTo>
                  <a:pt x="62" y="49"/>
                </a:moveTo>
                <a:cubicBezTo>
                  <a:pt x="58" y="52"/>
                  <a:pt x="58" y="52"/>
                  <a:pt x="58" y="52"/>
                </a:cubicBezTo>
                <a:cubicBezTo>
                  <a:pt x="59" y="57"/>
                  <a:pt x="59" y="57"/>
                  <a:pt x="59" y="57"/>
                </a:cubicBezTo>
                <a:lnTo>
                  <a:pt x="62" y="49"/>
                </a:lnTo>
                <a:close/>
                <a:moveTo>
                  <a:pt x="51" y="57"/>
                </a:moveTo>
                <a:cubicBezTo>
                  <a:pt x="53" y="59"/>
                  <a:pt x="54" y="73"/>
                  <a:pt x="54" y="76"/>
                </a:cubicBezTo>
                <a:cubicBezTo>
                  <a:pt x="54" y="76"/>
                  <a:pt x="54" y="76"/>
                  <a:pt x="54" y="77"/>
                </a:cubicBezTo>
                <a:cubicBezTo>
                  <a:pt x="54" y="77"/>
                  <a:pt x="53" y="77"/>
                  <a:pt x="53" y="77"/>
                </a:cubicBezTo>
                <a:cubicBezTo>
                  <a:pt x="21" y="77"/>
                  <a:pt x="21" y="77"/>
                  <a:pt x="21" y="77"/>
                </a:cubicBezTo>
                <a:cubicBezTo>
                  <a:pt x="21" y="77"/>
                  <a:pt x="21" y="77"/>
                  <a:pt x="20" y="77"/>
                </a:cubicBezTo>
                <a:cubicBezTo>
                  <a:pt x="20" y="77"/>
                  <a:pt x="20" y="77"/>
                  <a:pt x="20" y="77"/>
                </a:cubicBezTo>
                <a:cubicBezTo>
                  <a:pt x="20" y="77"/>
                  <a:pt x="20" y="77"/>
                  <a:pt x="20" y="77"/>
                </a:cubicBezTo>
                <a:cubicBezTo>
                  <a:pt x="20" y="77"/>
                  <a:pt x="20" y="77"/>
                  <a:pt x="20" y="77"/>
                </a:cubicBezTo>
                <a:cubicBezTo>
                  <a:pt x="20" y="76"/>
                  <a:pt x="20" y="76"/>
                  <a:pt x="20" y="76"/>
                </a:cubicBezTo>
                <a:cubicBezTo>
                  <a:pt x="20" y="73"/>
                  <a:pt x="21" y="59"/>
                  <a:pt x="23" y="57"/>
                </a:cubicBezTo>
                <a:cubicBezTo>
                  <a:pt x="24" y="56"/>
                  <a:pt x="26" y="55"/>
                  <a:pt x="29" y="55"/>
                </a:cubicBezTo>
                <a:cubicBezTo>
                  <a:pt x="30" y="54"/>
                  <a:pt x="30" y="54"/>
                  <a:pt x="31" y="54"/>
                </a:cubicBezTo>
                <a:cubicBezTo>
                  <a:pt x="31" y="54"/>
                  <a:pt x="31" y="54"/>
                  <a:pt x="31" y="54"/>
                </a:cubicBezTo>
                <a:cubicBezTo>
                  <a:pt x="31" y="54"/>
                  <a:pt x="32" y="54"/>
                  <a:pt x="32" y="54"/>
                </a:cubicBezTo>
                <a:cubicBezTo>
                  <a:pt x="32" y="54"/>
                  <a:pt x="32" y="54"/>
                  <a:pt x="32" y="54"/>
                </a:cubicBezTo>
                <a:cubicBezTo>
                  <a:pt x="32" y="53"/>
                  <a:pt x="32" y="53"/>
                  <a:pt x="32" y="52"/>
                </a:cubicBezTo>
                <a:cubicBezTo>
                  <a:pt x="32" y="51"/>
                  <a:pt x="32" y="51"/>
                  <a:pt x="32" y="50"/>
                </a:cubicBezTo>
                <a:cubicBezTo>
                  <a:pt x="31" y="49"/>
                  <a:pt x="31" y="48"/>
                  <a:pt x="30" y="47"/>
                </a:cubicBezTo>
                <a:cubicBezTo>
                  <a:pt x="30" y="46"/>
                  <a:pt x="29" y="46"/>
                  <a:pt x="29" y="44"/>
                </a:cubicBezTo>
                <a:cubicBezTo>
                  <a:pt x="29" y="43"/>
                  <a:pt x="29" y="43"/>
                  <a:pt x="29" y="42"/>
                </a:cubicBezTo>
                <a:cubicBezTo>
                  <a:pt x="29" y="42"/>
                  <a:pt x="29" y="42"/>
                  <a:pt x="29" y="41"/>
                </a:cubicBezTo>
                <a:cubicBezTo>
                  <a:pt x="29" y="37"/>
                  <a:pt x="32" y="33"/>
                  <a:pt x="37" y="33"/>
                </a:cubicBezTo>
                <a:cubicBezTo>
                  <a:pt x="41" y="33"/>
                  <a:pt x="44" y="37"/>
                  <a:pt x="44" y="41"/>
                </a:cubicBezTo>
                <a:cubicBezTo>
                  <a:pt x="44" y="42"/>
                  <a:pt x="44" y="42"/>
                  <a:pt x="44" y="42"/>
                </a:cubicBezTo>
                <a:cubicBezTo>
                  <a:pt x="44" y="43"/>
                  <a:pt x="45" y="43"/>
                  <a:pt x="45" y="44"/>
                </a:cubicBezTo>
                <a:cubicBezTo>
                  <a:pt x="44" y="46"/>
                  <a:pt x="44" y="46"/>
                  <a:pt x="43" y="47"/>
                </a:cubicBezTo>
                <a:cubicBezTo>
                  <a:pt x="43" y="48"/>
                  <a:pt x="42" y="49"/>
                  <a:pt x="41" y="50"/>
                </a:cubicBezTo>
                <a:cubicBezTo>
                  <a:pt x="41" y="52"/>
                  <a:pt x="42" y="53"/>
                  <a:pt x="42" y="54"/>
                </a:cubicBezTo>
                <a:cubicBezTo>
                  <a:pt x="42" y="54"/>
                  <a:pt x="42" y="54"/>
                  <a:pt x="42" y="54"/>
                </a:cubicBezTo>
                <a:cubicBezTo>
                  <a:pt x="42" y="54"/>
                  <a:pt x="42" y="54"/>
                  <a:pt x="42" y="54"/>
                </a:cubicBezTo>
                <a:cubicBezTo>
                  <a:pt x="42" y="54"/>
                  <a:pt x="42" y="54"/>
                  <a:pt x="42" y="54"/>
                </a:cubicBezTo>
                <a:cubicBezTo>
                  <a:pt x="42" y="54"/>
                  <a:pt x="42" y="54"/>
                  <a:pt x="43" y="54"/>
                </a:cubicBezTo>
                <a:cubicBezTo>
                  <a:pt x="43" y="54"/>
                  <a:pt x="44" y="54"/>
                  <a:pt x="45" y="55"/>
                </a:cubicBezTo>
                <a:cubicBezTo>
                  <a:pt x="47" y="55"/>
                  <a:pt x="50" y="56"/>
                  <a:pt x="51" y="57"/>
                </a:cubicBezTo>
                <a:close/>
                <a:moveTo>
                  <a:pt x="36" y="58"/>
                </a:moveTo>
                <a:cubicBezTo>
                  <a:pt x="32" y="55"/>
                  <a:pt x="32" y="55"/>
                  <a:pt x="32" y="55"/>
                </a:cubicBezTo>
                <a:cubicBezTo>
                  <a:pt x="35" y="63"/>
                  <a:pt x="35" y="63"/>
                  <a:pt x="35" y="63"/>
                </a:cubicBezTo>
                <a:lnTo>
                  <a:pt x="36" y="58"/>
                </a:lnTo>
                <a:close/>
                <a:moveTo>
                  <a:pt x="41" y="55"/>
                </a:moveTo>
                <a:cubicBezTo>
                  <a:pt x="38" y="58"/>
                  <a:pt x="38" y="58"/>
                  <a:pt x="38" y="58"/>
                </a:cubicBezTo>
                <a:cubicBezTo>
                  <a:pt x="39" y="64"/>
                  <a:pt x="39" y="64"/>
                  <a:pt x="39" y="64"/>
                </a:cubicBezTo>
                <a:lnTo>
                  <a:pt x="41" y="55"/>
                </a:lnTo>
                <a:close/>
                <a:moveTo>
                  <a:pt x="21" y="56"/>
                </a:moveTo>
                <a:cubicBezTo>
                  <a:pt x="21" y="57"/>
                  <a:pt x="19" y="58"/>
                  <a:pt x="18" y="69"/>
                </a:cubicBezTo>
                <a:cubicBezTo>
                  <a:pt x="1" y="69"/>
                  <a:pt x="1" y="69"/>
                  <a:pt x="1" y="69"/>
                </a:cubicBezTo>
                <a:cubicBezTo>
                  <a:pt x="1" y="69"/>
                  <a:pt x="1" y="69"/>
                  <a:pt x="1" y="69"/>
                </a:cubicBezTo>
                <a:cubicBezTo>
                  <a:pt x="1" y="69"/>
                  <a:pt x="0" y="69"/>
                  <a:pt x="0" y="69"/>
                </a:cubicBezTo>
                <a:cubicBezTo>
                  <a:pt x="0" y="69"/>
                  <a:pt x="0" y="69"/>
                  <a:pt x="0" y="69"/>
                </a:cubicBezTo>
                <a:cubicBezTo>
                  <a:pt x="0" y="69"/>
                  <a:pt x="0" y="69"/>
                  <a:pt x="0" y="69"/>
                </a:cubicBezTo>
                <a:cubicBezTo>
                  <a:pt x="0" y="69"/>
                  <a:pt x="0" y="69"/>
                  <a:pt x="0" y="68"/>
                </a:cubicBezTo>
                <a:cubicBezTo>
                  <a:pt x="0" y="66"/>
                  <a:pt x="1" y="53"/>
                  <a:pt x="3" y="51"/>
                </a:cubicBezTo>
                <a:cubicBezTo>
                  <a:pt x="4" y="50"/>
                  <a:pt x="6" y="49"/>
                  <a:pt x="9" y="48"/>
                </a:cubicBezTo>
                <a:cubicBezTo>
                  <a:pt x="9" y="48"/>
                  <a:pt x="10" y="48"/>
                  <a:pt x="11" y="48"/>
                </a:cubicBezTo>
                <a:cubicBezTo>
                  <a:pt x="11" y="48"/>
                  <a:pt x="11" y="48"/>
                  <a:pt x="11" y="48"/>
                </a:cubicBezTo>
                <a:cubicBezTo>
                  <a:pt x="11" y="48"/>
                  <a:pt x="11" y="48"/>
                  <a:pt x="11" y="47"/>
                </a:cubicBezTo>
                <a:cubicBezTo>
                  <a:pt x="11" y="47"/>
                  <a:pt x="11" y="47"/>
                  <a:pt x="11" y="47"/>
                </a:cubicBezTo>
                <a:cubicBezTo>
                  <a:pt x="11" y="47"/>
                  <a:pt x="12" y="47"/>
                  <a:pt x="12" y="46"/>
                </a:cubicBezTo>
                <a:cubicBezTo>
                  <a:pt x="12" y="45"/>
                  <a:pt x="12" y="45"/>
                  <a:pt x="12" y="44"/>
                </a:cubicBezTo>
                <a:cubicBezTo>
                  <a:pt x="11" y="43"/>
                  <a:pt x="10" y="42"/>
                  <a:pt x="10" y="41"/>
                </a:cubicBezTo>
                <a:cubicBezTo>
                  <a:pt x="10" y="41"/>
                  <a:pt x="9" y="40"/>
                  <a:pt x="9" y="39"/>
                </a:cubicBezTo>
                <a:cubicBezTo>
                  <a:pt x="8" y="38"/>
                  <a:pt x="9" y="37"/>
                  <a:pt x="9" y="37"/>
                </a:cubicBezTo>
                <a:cubicBezTo>
                  <a:pt x="9" y="37"/>
                  <a:pt x="9" y="36"/>
                  <a:pt x="9" y="36"/>
                </a:cubicBezTo>
                <a:cubicBezTo>
                  <a:pt x="9" y="31"/>
                  <a:pt x="12" y="28"/>
                  <a:pt x="16" y="28"/>
                </a:cubicBezTo>
                <a:cubicBezTo>
                  <a:pt x="20" y="28"/>
                  <a:pt x="23" y="31"/>
                  <a:pt x="23" y="36"/>
                </a:cubicBezTo>
                <a:cubicBezTo>
                  <a:pt x="23" y="36"/>
                  <a:pt x="23" y="37"/>
                  <a:pt x="23" y="37"/>
                </a:cubicBezTo>
                <a:cubicBezTo>
                  <a:pt x="23" y="37"/>
                  <a:pt x="24" y="38"/>
                  <a:pt x="23" y="39"/>
                </a:cubicBezTo>
                <a:cubicBezTo>
                  <a:pt x="23" y="40"/>
                  <a:pt x="22" y="41"/>
                  <a:pt x="22" y="41"/>
                </a:cubicBezTo>
                <a:cubicBezTo>
                  <a:pt x="22" y="42"/>
                  <a:pt x="21" y="43"/>
                  <a:pt x="20" y="44"/>
                </a:cubicBezTo>
                <a:cubicBezTo>
                  <a:pt x="20" y="46"/>
                  <a:pt x="20" y="47"/>
                  <a:pt x="21" y="47"/>
                </a:cubicBezTo>
                <a:cubicBezTo>
                  <a:pt x="21" y="47"/>
                  <a:pt x="21" y="48"/>
                  <a:pt x="21" y="48"/>
                </a:cubicBezTo>
                <a:cubicBezTo>
                  <a:pt x="21" y="48"/>
                  <a:pt x="21" y="48"/>
                  <a:pt x="21" y="48"/>
                </a:cubicBezTo>
                <a:cubicBezTo>
                  <a:pt x="21" y="48"/>
                  <a:pt x="21" y="48"/>
                  <a:pt x="21" y="48"/>
                </a:cubicBezTo>
                <a:cubicBezTo>
                  <a:pt x="21" y="48"/>
                  <a:pt x="21" y="48"/>
                  <a:pt x="22" y="48"/>
                </a:cubicBezTo>
                <a:cubicBezTo>
                  <a:pt x="22" y="48"/>
                  <a:pt x="23" y="48"/>
                  <a:pt x="23" y="48"/>
                </a:cubicBezTo>
                <a:cubicBezTo>
                  <a:pt x="26" y="49"/>
                  <a:pt x="28" y="50"/>
                  <a:pt x="29" y="51"/>
                </a:cubicBezTo>
                <a:cubicBezTo>
                  <a:pt x="30" y="51"/>
                  <a:pt x="30" y="52"/>
                  <a:pt x="30" y="52"/>
                </a:cubicBezTo>
                <a:cubicBezTo>
                  <a:pt x="30" y="52"/>
                  <a:pt x="29" y="52"/>
                  <a:pt x="29" y="53"/>
                </a:cubicBezTo>
                <a:cubicBezTo>
                  <a:pt x="28" y="53"/>
                  <a:pt x="28" y="53"/>
                  <a:pt x="28" y="53"/>
                </a:cubicBezTo>
                <a:cubicBezTo>
                  <a:pt x="25" y="54"/>
                  <a:pt x="22" y="55"/>
                  <a:pt x="21" y="56"/>
                </a:cubicBezTo>
                <a:close/>
                <a:moveTo>
                  <a:pt x="15" y="52"/>
                </a:moveTo>
                <a:cubicBezTo>
                  <a:pt x="12" y="49"/>
                  <a:pt x="12" y="49"/>
                  <a:pt x="12" y="49"/>
                </a:cubicBezTo>
                <a:cubicBezTo>
                  <a:pt x="14" y="56"/>
                  <a:pt x="14" y="56"/>
                  <a:pt x="14" y="56"/>
                </a:cubicBezTo>
                <a:lnTo>
                  <a:pt x="15" y="52"/>
                </a:lnTo>
                <a:close/>
                <a:moveTo>
                  <a:pt x="20" y="49"/>
                </a:moveTo>
                <a:cubicBezTo>
                  <a:pt x="17" y="52"/>
                  <a:pt x="17" y="52"/>
                  <a:pt x="17" y="52"/>
                </a:cubicBezTo>
                <a:cubicBezTo>
                  <a:pt x="18" y="57"/>
                  <a:pt x="18" y="57"/>
                  <a:pt x="18" y="57"/>
                </a:cubicBezTo>
                <a:lnTo>
                  <a:pt x="20" y="49"/>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46" name="Freeform 267"/>
          <p:cNvSpPr>
            <a:spLocks noEditPoints="1"/>
          </p:cNvSpPr>
          <p:nvPr/>
        </p:nvSpPr>
        <p:spPr bwMode="auto">
          <a:xfrm>
            <a:off x="2149002" y="3896077"/>
            <a:ext cx="401289" cy="445600"/>
          </a:xfrm>
          <a:custGeom>
            <a:avLst/>
            <a:gdLst>
              <a:gd name="T0" fmla="*/ 48 w 69"/>
              <a:gd name="T1" fmla="*/ 43 h 73"/>
              <a:gd name="T2" fmla="*/ 55 w 69"/>
              <a:gd name="T3" fmla="*/ 42 h 73"/>
              <a:gd name="T4" fmla="*/ 46 w 69"/>
              <a:gd name="T5" fmla="*/ 27 h 73"/>
              <a:gd name="T6" fmla="*/ 48 w 69"/>
              <a:gd name="T7" fmla="*/ 20 h 73"/>
              <a:gd name="T8" fmla="*/ 42 w 69"/>
              <a:gd name="T9" fmla="*/ 11 h 73"/>
              <a:gd name="T10" fmla="*/ 27 w 69"/>
              <a:gd name="T11" fmla="*/ 11 h 73"/>
              <a:gd name="T12" fmla="*/ 20 w 69"/>
              <a:gd name="T13" fmla="*/ 20 h 73"/>
              <a:gd name="T14" fmla="*/ 23 w 69"/>
              <a:gd name="T15" fmla="*/ 27 h 73"/>
              <a:gd name="T16" fmla="*/ 13 w 69"/>
              <a:gd name="T17" fmla="*/ 42 h 73"/>
              <a:gd name="T18" fmla="*/ 19 w 69"/>
              <a:gd name="T19" fmla="*/ 43 h 73"/>
              <a:gd name="T20" fmla="*/ 20 w 69"/>
              <a:gd name="T21" fmla="*/ 49 h 73"/>
              <a:gd name="T22" fmla="*/ 47 w 69"/>
              <a:gd name="T23" fmla="*/ 29 h 73"/>
              <a:gd name="T24" fmla="*/ 48 w 69"/>
              <a:gd name="T25" fmla="*/ 41 h 73"/>
              <a:gd name="T26" fmla="*/ 38 w 69"/>
              <a:gd name="T27" fmla="*/ 31 h 73"/>
              <a:gd name="T28" fmla="*/ 44 w 69"/>
              <a:gd name="T29" fmla="*/ 27 h 73"/>
              <a:gd name="T30" fmla="*/ 42 w 69"/>
              <a:gd name="T31" fmla="*/ 13 h 73"/>
              <a:gd name="T32" fmla="*/ 46 w 69"/>
              <a:gd name="T33" fmla="*/ 19 h 73"/>
              <a:gd name="T34" fmla="*/ 45 w 69"/>
              <a:gd name="T35" fmla="*/ 21 h 73"/>
              <a:gd name="T36" fmla="*/ 40 w 69"/>
              <a:gd name="T37" fmla="*/ 21 h 73"/>
              <a:gd name="T38" fmla="*/ 42 w 69"/>
              <a:gd name="T39" fmla="*/ 13 h 73"/>
              <a:gd name="T40" fmla="*/ 38 w 69"/>
              <a:gd name="T41" fmla="*/ 22 h 73"/>
              <a:gd name="T42" fmla="*/ 38 w 69"/>
              <a:gd name="T43" fmla="*/ 24 h 73"/>
              <a:gd name="T44" fmla="*/ 30 w 69"/>
              <a:gd name="T45" fmla="*/ 25 h 73"/>
              <a:gd name="T46" fmla="*/ 29 w 69"/>
              <a:gd name="T47" fmla="*/ 23 h 73"/>
              <a:gd name="T48" fmla="*/ 34 w 69"/>
              <a:gd name="T49" fmla="*/ 16 h 73"/>
              <a:gd name="T50" fmla="*/ 23 w 69"/>
              <a:gd name="T51" fmla="*/ 18 h 73"/>
              <a:gd name="T52" fmla="*/ 30 w 69"/>
              <a:gd name="T53" fmla="*/ 15 h 73"/>
              <a:gd name="T54" fmla="*/ 26 w 69"/>
              <a:gd name="T55" fmla="*/ 24 h 73"/>
              <a:gd name="T56" fmla="*/ 23 w 69"/>
              <a:gd name="T57" fmla="*/ 20 h 73"/>
              <a:gd name="T58" fmla="*/ 16 w 69"/>
              <a:gd name="T59" fmla="*/ 41 h 73"/>
              <a:gd name="T60" fmla="*/ 24 w 69"/>
              <a:gd name="T61" fmla="*/ 28 h 73"/>
              <a:gd name="T62" fmla="*/ 29 w 69"/>
              <a:gd name="T63" fmla="*/ 29 h 73"/>
              <a:gd name="T64" fmla="*/ 27 w 69"/>
              <a:gd name="T65" fmla="*/ 32 h 73"/>
              <a:gd name="T66" fmla="*/ 21 w 69"/>
              <a:gd name="T67" fmla="*/ 47 h 73"/>
              <a:gd name="T68" fmla="*/ 31 w 69"/>
              <a:gd name="T69" fmla="*/ 33 h 73"/>
              <a:gd name="T70" fmla="*/ 37 w 69"/>
              <a:gd name="T71" fmla="*/ 33 h 73"/>
              <a:gd name="T72" fmla="*/ 46 w 69"/>
              <a:gd name="T73" fmla="*/ 47 h 73"/>
              <a:gd name="T74" fmla="*/ 7 w 69"/>
              <a:gd name="T75" fmla="*/ 0 h 73"/>
              <a:gd name="T76" fmla="*/ 7 w 69"/>
              <a:gd name="T77" fmla="*/ 59 h 73"/>
              <a:gd name="T78" fmla="*/ 7 w 69"/>
              <a:gd name="T79" fmla="*/ 73 h 73"/>
              <a:gd name="T80" fmla="*/ 25 w 69"/>
              <a:gd name="T81" fmla="*/ 59 h 73"/>
              <a:gd name="T82" fmla="*/ 69 w 69"/>
              <a:gd name="T83" fmla="*/ 7 h 73"/>
              <a:gd name="T84" fmla="*/ 15 w 69"/>
              <a:gd name="T85" fmla="*/ 56 h 73"/>
              <a:gd name="T86" fmla="*/ 3 w 69"/>
              <a:gd name="T87" fmla="*/ 52 h 73"/>
              <a:gd name="T88" fmla="*/ 62 w 69"/>
              <a:gd name="T89" fmla="*/ 4 h 73"/>
              <a:gd name="T90" fmla="*/ 62 w 69"/>
              <a:gd name="T91" fmla="*/ 56 h 73"/>
              <a:gd name="T92" fmla="*/ 11 w 69"/>
              <a:gd name="T93" fmla="*/ 6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9" h="73">
                <a:moveTo>
                  <a:pt x="49" y="49"/>
                </a:moveTo>
                <a:cubicBezTo>
                  <a:pt x="49" y="48"/>
                  <a:pt x="49" y="48"/>
                  <a:pt x="49" y="48"/>
                </a:cubicBezTo>
                <a:cubicBezTo>
                  <a:pt x="49" y="47"/>
                  <a:pt x="49" y="45"/>
                  <a:pt x="48" y="43"/>
                </a:cubicBezTo>
                <a:cubicBezTo>
                  <a:pt x="54" y="43"/>
                  <a:pt x="54" y="43"/>
                  <a:pt x="54" y="43"/>
                </a:cubicBezTo>
                <a:cubicBezTo>
                  <a:pt x="54" y="43"/>
                  <a:pt x="55" y="43"/>
                  <a:pt x="55" y="43"/>
                </a:cubicBezTo>
                <a:cubicBezTo>
                  <a:pt x="55" y="43"/>
                  <a:pt x="55" y="42"/>
                  <a:pt x="55" y="42"/>
                </a:cubicBezTo>
                <a:cubicBezTo>
                  <a:pt x="55" y="39"/>
                  <a:pt x="54" y="31"/>
                  <a:pt x="53" y="30"/>
                </a:cubicBezTo>
                <a:cubicBezTo>
                  <a:pt x="52" y="28"/>
                  <a:pt x="50" y="28"/>
                  <a:pt x="48" y="27"/>
                </a:cubicBezTo>
                <a:cubicBezTo>
                  <a:pt x="47" y="27"/>
                  <a:pt x="46" y="27"/>
                  <a:pt x="46" y="27"/>
                </a:cubicBezTo>
                <a:cubicBezTo>
                  <a:pt x="46" y="26"/>
                  <a:pt x="46" y="26"/>
                  <a:pt x="46" y="25"/>
                </a:cubicBezTo>
                <a:cubicBezTo>
                  <a:pt x="46" y="24"/>
                  <a:pt x="47" y="23"/>
                  <a:pt x="47" y="22"/>
                </a:cubicBezTo>
                <a:cubicBezTo>
                  <a:pt x="48" y="22"/>
                  <a:pt x="48" y="21"/>
                  <a:pt x="48" y="20"/>
                </a:cubicBezTo>
                <a:cubicBezTo>
                  <a:pt x="48" y="19"/>
                  <a:pt x="48" y="18"/>
                  <a:pt x="48" y="18"/>
                </a:cubicBezTo>
                <a:cubicBezTo>
                  <a:pt x="48" y="18"/>
                  <a:pt x="48" y="18"/>
                  <a:pt x="48" y="18"/>
                </a:cubicBezTo>
                <a:cubicBezTo>
                  <a:pt x="48" y="14"/>
                  <a:pt x="45" y="11"/>
                  <a:pt x="42" y="11"/>
                </a:cubicBezTo>
                <a:cubicBezTo>
                  <a:pt x="39" y="11"/>
                  <a:pt x="38" y="12"/>
                  <a:pt x="36" y="14"/>
                </a:cubicBezTo>
                <a:cubicBezTo>
                  <a:pt x="35" y="13"/>
                  <a:pt x="34" y="13"/>
                  <a:pt x="32" y="14"/>
                </a:cubicBezTo>
                <a:cubicBezTo>
                  <a:pt x="31" y="12"/>
                  <a:pt x="29" y="11"/>
                  <a:pt x="27" y="11"/>
                </a:cubicBezTo>
                <a:cubicBezTo>
                  <a:pt x="23" y="11"/>
                  <a:pt x="21" y="14"/>
                  <a:pt x="21" y="18"/>
                </a:cubicBezTo>
                <a:cubicBezTo>
                  <a:pt x="21" y="18"/>
                  <a:pt x="21" y="18"/>
                  <a:pt x="21" y="18"/>
                </a:cubicBezTo>
                <a:cubicBezTo>
                  <a:pt x="21" y="18"/>
                  <a:pt x="20" y="19"/>
                  <a:pt x="20" y="20"/>
                </a:cubicBezTo>
                <a:cubicBezTo>
                  <a:pt x="21" y="21"/>
                  <a:pt x="21" y="22"/>
                  <a:pt x="22" y="22"/>
                </a:cubicBezTo>
                <a:cubicBezTo>
                  <a:pt x="22" y="23"/>
                  <a:pt x="22" y="24"/>
                  <a:pt x="23" y="25"/>
                </a:cubicBezTo>
                <a:cubicBezTo>
                  <a:pt x="23" y="26"/>
                  <a:pt x="23" y="26"/>
                  <a:pt x="23" y="27"/>
                </a:cubicBezTo>
                <a:cubicBezTo>
                  <a:pt x="22" y="27"/>
                  <a:pt x="21" y="27"/>
                  <a:pt x="21" y="27"/>
                </a:cubicBezTo>
                <a:cubicBezTo>
                  <a:pt x="19" y="28"/>
                  <a:pt x="17" y="28"/>
                  <a:pt x="16" y="30"/>
                </a:cubicBezTo>
                <a:cubicBezTo>
                  <a:pt x="14" y="31"/>
                  <a:pt x="14" y="39"/>
                  <a:pt x="13" y="42"/>
                </a:cubicBezTo>
                <a:cubicBezTo>
                  <a:pt x="13" y="42"/>
                  <a:pt x="14" y="43"/>
                  <a:pt x="14" y="43"/>
                </a:cubicBezTo>
                <a:cubicBezTo>
                  <a:pt x="14" y="43"/>
                  <a:pt x="14" y="43"/>
                  <a:pt x="15" y="43"/>
                </a:cubicBezTo>
                <a:cubicBezTo>
                  <a:pt x="19" y="43"/>
                  <a:pt x="19" y="43"/>
                  <a:pt x="19" y="43"/>
                </a:cubicBezTo>
                <a:cubicBezTo>
                  <a:pt x="19" y="45"/>
                  <a:pt x="19" y="47"/>
                  <a:pt x="18" y="48"/>
                </a:cubicBezTo>
                <a:cubicBezTo>
                  <a:pt x="18" y="48"/>
                  <a:pt x="19" y="48"/>
                  <a:pt x="19" y="49"/>
                </a:cubicBezTo>
                <a:cubicBezTo>
                  <a:pt x="19" y="49"/>
                  <a:pt x="19" y="49"/>
                  <a:pt x="20" y="49"/>
                </a:cubicBezTo>
                <a:cubicBezTo>
                  <a:pt x="48" y="49"/>
                  <a:pt x="48" y="49"/>
                  <a:pt x="48" y="49"/>
                </a:cubicBezTo>
                <a:cubicBezTo>
                  <a:pt x="48" y="49"/>
                  <a:pt x="48" y="49"/>
                  <a:pt x="49" y="49"/>
                </a:cubicBezTo>
                <a:close/>
                <a:moveTo>
                  <a:pt x="47" y="29"/>
                </a:moveTo>
                <a:cubicBezTo>
                  <a:pt x="48" y="30"/>
                  <a:pt x="51" y="30"/>
                  <a:pt x="51" y="31"/>
                </a:cubicBezTo>
                <a:cubicBezTo>
                  <a:pt x="52" y="32"/>
                  <a:pt x="52" y="36"/>
                  <a:pt x="53" y="41"/>
                </a:cubicBezTo>
                <a:cubicBezTo>
                  <a:pt x="48" y="41"/>
                  <a:pt x="48" y="41"/>
                  <a:pt x="48" y="41"/>
                </a:cubicBezTo>
                <a:cubicBezTo>
                  <a:pt x="47" y="36"/>
                  <a:pt x="47" y="35"/>
                  <a:pt x="46" y="35"/>
                </a:cubicBezTo>
                <a:cubicBezTo>
                  <a:pt x="45" y="33"/>
                  <a:pt x="43" y="33"/>
                  <a:pt x="41" y="32"/>
                </a:cubicBezTo>
                <a:cubicBezTo>
                  <a:pt x="40" y="32"/>
                  <a:pt x="39" y="31"/>
                  <a:pt x="38" y="31"/>
                </a:cubicBezTo>
                <a:cubicBezTo>
                  <a:pt x="38" y="31"/>
                  <a:pt x="38" y="30"/>
                  <a:pt x="38" y="29"/>
                </a:cubicBezTo>
                <a:cubicBezTo>
                  <a:pt x="39" y="28"/>
                  <a:pt x="39" y="27"/>
                  <a:pt x="39" y="26"/>
                </a:cubicBezTo>
                <a:cubicBezTo>
                  <a:pt x="41" y="27"/>
                  <a:pt x="42" y="27"/>
                  <a:pt x="44" y="27"/>
                </a:cubicBezTo>
                <a:cubicBezTo>
                  <a:pt x="44" y="27"/>
                  <a:pt x="44" y="28"/>
                  <a:pt x="44" y="28"/>
                </a:cubicBezTo>
                <a:cubicBezTo>
                  <a:pt x="45" y="29"/>
                  <a:pt x="46" y="29"/>
                  <a:pt x="47" y="29"/>
                </a:cubicBezTo>
                <a:close/>
                <a:moveTo>
                  <a:pt x="42" y="13"/>
                </a:moveTo>
                <a:cubicBezTo>
                  <a:pt x="44" y="13"/>
                  <a:pt x="46" y="15"/>
                  <a:pt x="46" y="18"/>
                </a:cubicBezTo>
                <a:cubicBezTo>
                  <a:pt x="46" y="18"/>
                  <a:pt x="46" y="18"/>
                  <a:pt x="46" y="18"/>
                </a:cubicBezTo>
                <a:cubicBezTo>
                  <a:pt x="46" y="19"/>
                  <a:pt x="46" y="19"/>
                  <a:pt x="46" y="19"/>
                </a:cubicBezTo>
                <a:cubicBezTo>
                  <a:pt x="46" y="19"/>
                  <a:pt x="46" y="20"/>
                  <a:pt x="46" y="20"/>
                </a:cubicBezTo>
                <a:cubicBezTo>
                  <a:pt x="46" y="20"/>
                  <a:pt x="46" y="20"/>
                  <a:pt x="46" y="20"/>
                </a:cubicBezTo>
                <a:cubicBezTo>
                  <a:pt x="45" y="20"/>
                  <a:pt x="45" y="21"/>
                  <a:pt x="45" y="21"/>
                </a:cubicBezTo>
                <a:cubicBezTo>
                  <a:pt x="44" y="23"/>
                  <a:pt x="43" y="26"/>
                  <a:pt x="41" y="24"/>
                </a:cubicBezTo>
                <a:cubicBezTo>
                  <a:pt x="41" y="24"/>
                  <a:pt x="41" y="24"/>
                  <a:pt x="41" y="24"/>
                </a:cubicBezTo>
                <a:cubicBezTo>
                  <a:pt x="41" y="23"/>
                  <a:pt x="41" y="22"/>
                  <a:pt x="40" y="21"/>
                </a:cubicBezTo>
                <a:cubicBezTo>
                  <a:pt x="40" y="21"/>
                  <a:pt x="41" y="21"/>
                  <a:pt x="41" y="21"/>
                </a:cubicBezTo>
                <a:cubicBezTo>
                  <a:pt x="41" y="19"/>
                  <a:pt x="40" y="17"/>
                  <a:pt x="38" y="15"/>
                </a:cubicBezTo>
                <a:cubicBezTo>
                  <a:pt x="39" y="14"/>
                  <a:pt x="40" y="13"/>
                  <a:pt x="42" y="13"/>
                </a:cubicBezTo>
                <a:close/>
                <a:moveTo>
                  <a:pt x="34" y="16"/>
                </a:moveTo>
                <a:cubicBezTo>
                  <a:pt x="36" y="16"/>
                  <a:pt x="38" y="18"/>
                  <a:pt x="38" y="21"/>
                </a:cubicBezTo>
                <a:cubicBezTo>
                  <a:pt x="38" y="21"/>
                  <a:pt x="38" y="22"/>
                  <a:pt x="38" y="22"/>
                </a:cubicBezTo>
                <a:cubicBezTo>
                  <a:pt x="38" y="22"/>
                  <a:pt x="38" y="23"/>
                  <a:pt x="39" y="23"/>
                </a:cubicBezTo>
                <a:cubicBezTo>
                  <a:pt x="39" y="23"/>
                  <a:pt x="39" y="23"/>
                  <a:pt x="39" y="23"/>
                </a:cubicBezTo>
                <a:cubicBezTo>
                  <a:pt x="39" y="24"/>
                  <a:pt x="38" y="24"/>
                  <a:pt x="38" y="24"/>
                </a:cubicBezTo>
                <a:cubicBezTo>
                  <a:pt x="38" y="24"/>
                  <a:pt x="38" y="25"/>
                  <a:pt x="38" y="25"/>
                </a:cubicBezTo>
                <a:cubicBezTo>
                  <a:pt x="37" y="27"/>
                  <a:pt x="35" y="29"/>
                  <a:pt x="34" y="29"/>
                </a:cubicBezTo>
                <a:cubicBezTo>
                  <a:pt x="32" y="29"/>
                  <a:pt x="30" y="27"/>
                  <a:pt x="30" y="25"/>
                </a:cubicBezTo>
                <a:cubicBezTo>
                  <a:pt x="30" y="25"/>
                  <a:pt x="29" y="24"/>
                  <a:pt x="29" y="24"/>
                </a:cubicBezTo>
                <a:cubicBezTo>
                  <a:pt x="29" y="24"/>
                  <a:pt x="29" y="24"/>
                  <a:pt x="29" y="23"/>
                </a:cubicBezTo>
                <a:cubicBezTo>
                  <a:pt x="29" y="23"/>
                  <a:pt x="29" y="23"/>
                  <a:pt x="29" y="23"/>
                </a:cubicBezTo>
                <a:cubicBezTo>
                  <a:pt x="29" y="23"/>
                  <a:pt x="29" y="22"/>
                  <a:pt x="29" y="22"/>
                </a:cubicBezTo>
                <a:cubicBezTo>
                  <a:pt x="29" y="22"/>
                  <a:pt x="29" y="21"/>
                  <a:pt x="29" y="21"/>
                </a:cubicBezTo>
                <a:cubicBezTo>
                  <a:pt x="29" y="18"/>
                  <a:pt x="31" y="16"/>
                  <a:pt x="34" y="16"/>
                </a:cubicBezTo>
                <a:close/>
                <a:moveTo>
                  <a:pt x="23" y="20"/>
                </a:moveTo>
                <a:cubicBezTo>
                  <a:pt x="23" y="20"/>
                  <a:pt x="23" y="19"/>
                  <a:pt x="23" y="19"/>
                </a:cubicBezTo>
                <a:cubicBezTo>
                  <a:pt x="23" y="19"/>
                  <a:pt x="23" y="19"/>
                  <a:pt x="23" y="18"/>
                </a:cubicBezTo>
                <a:cubicBezTo>
                  <a:pt x="23" y="18"/>
                  <a:pt x="23" y="18"/>
                  <a:pt x="23" y="18"/>
                </a:cubicBezTo>
                <a:cubicBezTo>
                  <a:pt x="23" y="15"/>
                  <a:pt x="25" y="13"/>
                  <a:pt x="27" y="13"/>
                </a:cubicBezTo>
                <a:cubicBezTo>
                  <a:pt x="28" y="13"/>
                  <a:pt x="29" y="14"/>
                  <a:pt x="30" y="15"/>
                </a:cubicBezTo>
                <a:cubicBezTo>
                  <a:pt x="28" y="16"/>
                  <a:pt x="27" y="18"/>
                  <a:pt x="27" y="21"/>
                </a:cubicBezTo>
                <a:cubicBezTo>
                  <a:pt x="27" y="21"/>
                  <a:pt x="27" y="21"/>
                  <a:pt x="27" y="21"/>
                </a:cubicBezTo>
                <a:cubicBezTo>
                  <a:pt x="27" y="22"/>
                  <a:pt x="26" y="23"/>
                  <a:pt x="26" y="24"/>
                </a:cubicBezTo>
                <a:cubicBezTo>
                  <a:pt x="26" y="24"/>
                  <a:pt x="27" y="24"/>
                  <a:pt x="27" y="25"/>
                </a:cubicBezTo>
                <a:cubicBezTo>
                  <a:pt x="25" y="25"/>
                  <a:pt x="24" y="23"/>
                  <a:pt x="24" y="21"/>
                </a:cubicBezTo>
                <a:cubicBezTo>
                  <a:pt x="23" y="21"/>
                  <a:pt x="23" y="20"/>
                  <a:pt x="23" y="20"/>
                </a:cubicBezTo>
                <a:cubicBezTo>
                  <a:pt x="23" y="20"/>
                  <a:pt x="23" y="20"/>
                  <a:pt x="23" y="20"/>
                </a:cubicBezTo>
                <a:close/>
                <a:moveTo>
                  <a:pt x="19" y="41"/>
                </a:moveTo>
                <a:cubicBezTo>
                  <a:pt x="16" y="41"/>
                  <a:pt x="16" y="41"/>
                  <a:pt x="16" y="41"/>
                </a:cubicBezTo>
                <a:cubicBezTo>
                  <a:pt x="16" y="36"/>
                  <a:pt x="17" y="32"/>
                  <a:pt x="17" y="31"/>
                </a:cubicBezTo>
                <a:cubicBezTo>
                  <a:pt x="18" y="30"/>
                  <a:pt x="20" y="30"/>
                  <a:pt x="21" y="29"/>
                </a:cubicBezTo>
                <a:cubicBezTo>
                  <a:pt x="23" y="29"/>
                  <a:pt x="24" y="29"/>
                  <a:pt x="24" y="28"/>
                </a:cubicBezTo>
                <a:cubicBezTo>
                  <a:pt x="25" y="28"/>
                  <a:pt x="25" y="27"/>
                  <a:pt x="25" y="27"/>
                </a:cubicBezTo>
                <a:cubicBezTo>
                  <a:pt x="26" y="27"/>
                  <a:pt x="27" y="27"/>
                  <a:pt x="28" y="27"/>
                </a:cubicBezTo>
                <a:cubicBezTo>
                  <a:pt x="28" y="28"/>
                  <a:pt x="29" y="28"/>
                  <a:pt x="29" y="29"/>
                </a:cubicBezTo>
                <a:cubicBezTo>
                  <a:pt x="29" y="30"/>
                  <a:pt x="29" y="31"/>
                  <a:pt x="29" y="31"/>
                </a:cubicBezTo>
                <a:cubicBezTo>
                  <a:pt x="29" y="31"/>
                  <a:pt x="27" y="32"/>
                  <a:pt x="27" y="32"/>
                </a:cubicBezTo>
                <a:cubicBezTo>
                  <a:pt x="27" y="32"/>
                  <a:pt x="27" y="32"/>
                  <a:pt x="27" y="32"/>
                </a:cubicBezTo>
                <a:cubicBezTo>
                  <a:pt x="24" y="33"/>
                  <a:pt x="22" y="33"/>
                  <a:pt x="21" y="35"/>
                </a:cubicBezTo>
                <a:cubicBezTo>
                  <a:pt x="21" y="35"/>
                  <a:pt x="20" y="36"/>
                  <a:pt x="19" y="41"/>
                </a:cubicBezTo>
                <a:close/>
                <a:moveTo>
                  <a:pt x="21" y="47"/>
                </a:moveTo>
                <a:cubicBezTo>
                  <a:pt x="21" y="41"/>
                  <a:pt x="22" y="37"/>
                  <a:pt x="23" y="36"/>
                </a:cubicBezTo>
                <a:cubicBezTo>
                  <a:pt x="23" y="35"/>
                  <a:pt x="26" y="35"/>
                  <a:pt x="27" y="34"/>
                </a:cubicBezTo>
                <a:cubicBezTo>
                  <a:pt x="29" y="34"/>
                  <a:pt x="30" y="33"/>
                  <a:pt x="31" y="33"/>
                </a:cubicBezTo>
                <a:cubicBezTo>
                  <a:pt x="31" y="32"/>
                  <a:pt x="31" y="32"/>
                  <a:pt x="31" y="31"/>
                </a:cubicBezTo>
                <a:cubicBezTo>
                  <a:pt x="33" y="32"/>
                  <a:pt x="34" y="32"/>
                  <a:pt x="36" y="31"/>
                </a:cubicBezTo>
                <a:cubicBezTo>
                  <a:pt x="36" y="32"/>
                  <a:pt x="36" y="32"/>
                  <a:pt x="37" y="33"/>
                </a:cubicBezTo>
                <a:cubicBezTo>
                  <a:pt x="37" y="33"/>
                  <a:pt x="38" y="34"/>
                  <a:pt x="40" y="34"/>
                </a:cubicBezTo>
                <a:cubicBezTo>
                  <a:pt x="42" y="35"/>
                  <a:pt x="44" y="35"/>
                  <a:pt x="45" y="36"/>
                </a:cubicBezTo>
                <a:cubicBezTo>
                  <a:pt x="45" y="37"/>
                  <a:pt x="46" y="41"/>
                  <a:pt x="46" y="47"/>
                </a:cubicBezTo>
                <a:lnTo>
                  <a:pt x="21" y="47"/>
                </a:lnTo>
                <a:close/>
                <a:moveTo>
                  <a:pt x="62" y="0"/>
                </a:moveTo>
                <a:cubicBezTo>
                  <a:pt x="7" y="0"/>
                  <a:pt x="7" y="0"/>
                  <a:pt x="7" y="0"/>
                </a:cubicBezTo>
                <a:cubicBezTo>
                  <a:pt x="3" y="0"/>
                  <a:pt x="0" y="3"/>
                  <a:pt x="0" y="7"/>
                </a:cubicBezTo>
                <a:cubicBezTo>
                  <a:pt x="0" y="52"/>
                  <a:pt x="0" y="52"/>
                  <a:pt x="0" y="52"/>
                </a:cubicBezTo>
                <a:cubicBezTo>
                  <a:pt x="0" y="56"/>
                  <a:pt x="3" y="59"/>
                  <a:pt x="7" y="59"/>
                </a:cubicBezTo>
                <a:cubicBezTo>
                  <a:pt x="11" y="59"/>
                  <a:pt x="11" y="59"/>
                  <a:pt x="11" y="59"/>
                </a:cubicBezTo>
                <a:cubicBezTo>
                  <a:pt x="6" y="70"/>
                  <a:pt x="6" y="70"/>
                  <a:pt x="6" y="70"/>
                </a:cubicBezTo>
                <a:cubicBezTo>
                  <a:pt x="6" y="71"/>
                  <a:pt x="6" y="72"/>
                  <a:pt x="7" y="73"/>
                </a:cubicBezTo>
                <a:cubicBezTo>
                  <a:pt x="7" y="73"/>
                  <a:pt x="8" y="73"/>
                  <a:pt x="8" y="73"/>
                </a:cubicBezTo>
                <a:cubicBezTo>
                  <a:pt x="9" y="73"/>
                  <a:pt x="9" y="73"/>
                  <a:pt x="10" y="73"/>
                </a:cubicBezTo>
                <a:cubicBezTo>
                  <a:pt x="25" y="59"/>
                  <a:pt x="25" y="59"/>
                  <a:pt x="25" y="59"/>
                </a:cubicBezTo>
                <a:cubicBezTo>
                  <a:pt x="62" y="59"/>
                  <a:pt x="62" y="59"/>
                  <a:pt x="62" y="59"/>
                </a:cubicBezTo>
                <a:cubicBezTo>
                  <a:pt x="65" y="59"/>
                  <a:pt x="69" y="56"/>
                  <a:pt x="69" y="52"/>
                </a:cubicBezTo>
                <a:cubicBezTo>
                  <a:pt x="69" y="7"/>
                  <a:pt x="69" y="7"/>
                  <a:pt x="69" y="7"/>
                </a:cubicBezTo>
                <a:cubicBezTo>
                  <a:pt x="69" y="3"/>
                  <a:pt x="65" y="0"/>
                  <a:pt x="62" y="0"/>
                </a:cubicBezTo>
                <a:close/>
                <a:moveTo>
                  <a:pt x="15" y="57"/>
                </a:moveTo>
                <a:cubicBezTo>
                  <a:pt x="15" y="57"/>
                  <a:pt x="15" y="56"/>
                  <a:pt x="15" y="56"/>
                </a:cubicBezTo>
                <a:cubicBezTo>
                  <a:pt x="15" y="56"/>
                  <a:pt x="14" y="56"/>
                  <a:pt x="14" y="56"/>
                </a:cubicBezTo>
                <a:cubicBezTo>
                  <a:pt x="7" y="56"/>
                  <a:pt x="7" y="56"/>
                  <a:pt x="7" y="56"/>
                </a:cubicBezTo>
                <a:cubicBezTo>
                  <a:pt x="5" y="56"/>
                  <a:pt x="3" y="54"/>
                  <a:pt x="3" y="52"/>
                </a:cubicBezTo>
                <a:cubicBezTo>
                  <a:pt x="3" y="7"/>
                  <a:pt x="3" y="7"/>
                  <a:pt x="3" y="7"/>
                </a:cubicBezTo>
                <a:cubicBezTo>
                  <a:pt x="3" y="5"/>
                  <a:pt x="5" y="4"/>
                  <a:pt x="7" y="4"/>
                </a:cubicBezTo>
                <a:cubicBezTo>
                  <a:pt x="62" y="4"/>
                  <a:pt x="62" y="4"/>
                  <a:pt x="62" y="4"/>
                </a:cubicBezTo>
                <a:cubicBezTo>
                  <a:pt x="64" y="4"/>
                  <a:pt x="65" y="5"/>
                  <a:pt x="65" y="7"/>
                </a:cubicBezTo>
                <a:cubicBezTo>
                  <a:pt x="65" y="52"/>
                  <a:pt x="65" y="52"/>
                  <a:pt x="65" y="52"/>
                </a:cubicBezTo>
                <a:cubicBezTo>
                  <a:pt x="65" y="54"/>
                  <a:pt x="64" y="56"/>
                  <a:pt x="62" y="56"/>
                </a:cubicBezTo>
                <a:cubicBezTo>
                  <a:pt x="24" y="56"/>
                  <a:pt x="24" y="56"/>
                  <a:pt x="24" y="56"/>
                </a:cubicBezTo>
                <a:cubicBezTo>
                  <a:pt x="24" y="56"/>
                  <a:pt x="24" y="56"/>
                  <a:pt x="24" y="56"/>
                </a:cubicBezTo>
                <a:cubicBezTo>
                  <a:pt x="11" y="67"/>
                  <a:pt x="11" y="67"/>
                  <a:pt x="11" y="67"/>
                </a:cubicBezTo>
                <a:lnTo>
                  <a:pt x="15" y="57"/>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47" name="Freeform 252"/>
          <p:cNvSpPr>
            <a:spLocks noEditPoints="1"/>
          </p:cNvSpPr>
          <p:nvPr/>
        </p:nvSpPr>
        <p:spPr bwMode="auto">
          <a:xfrm>
            <a:off x="9461831" y="5877581"/>
            <a:ext cx="354512" cy="484993"/>
          </a:xfrm>
          <a:custGeom>
            <a:avLst/>
            <a:gdLst>
              <a:gd name="T0" fmla="*/ 51 w 61"/>
              <a:gd name="T1" fmla="*/ 54 h 80"/>
              <a:gd name="T2" fmla="*/ 7 w 61"/>
              <a:gd name="T3" fmla="*/ 25 h 80"/>
              <a:gd name="T4" fmla="*/ 5 w 61"/>
              <a:gd name="T5" fmla="*/ 42 h 80"/>
              <a:gd name="T6" fmla="*/ 12 w 61"/>
              <a:gd name="T7" fmla="*/ 60 h 80"/>
              <a:gd name="T8" fmla="*/ 17 w 61"/>
              <a:gd name="T9" fmla="*/ 80 h 80"/>
              <a:gd name="T10" fmla="*/ 37 w 61"/>
              <a:gd name="T11" fmla="*/ 66 h 80"/>
              <a:gd name="T12" fmla="*/ 12 w 61"/>
              <a:gd name="T13" fmla="*/ 57 h 80"/>
              <a:gd name="T14" fmla="*/ 7 w 61"/>
              <a:gd name="T15" fmla="*/ 44 h 80"/>
              <a:gd name="T16" fmla="*/ 10 w 61"/>
              <a:gd name="T17" fmla="*/ 25 h 80"/>
              <a:gd name="T18" fmla="*/ 47 w 61"/>
              <a:gd name="T19" fmla="*/ 52 h 80"/>
              <a:gd name="T20" fmla="*/ 55 w 61"/>
              <a:gd name="T21" fmla="*/ 66 h 80"/>
              <a:gd name="T22" fmla="*/ 29 w 61"/>
              <a:gd name="T23" fmla="*/ 14 h 80"/>
              <a:gd name="T24" fmla="*/ 35 w 61"/>
              <a:gd name="T25" fmla="*/ 15 h 80"/>
              <a:gd name="T26" fmla="*/ 34 w 61"/>
              <a:gd name="T27" fmla="*/ 11 h 80"/>
              <a:gd name="T28" fmla="*/ 32 w 61"/>
              <a:gd name="T29" fmla="*/ 9 h 80"/>
              <a:gd name="T30" fmla="*/ 29 w 61"/>
              <a:gd name="T31" fmla="*/ 8 h 80"/>
              <a:gd name="T32" fmla="*/ 25 w 61"/>
              <a:gd name="T33" fmla="*/ 9 h 80"/>
              <a:gd name="T34" fmla="*/ 22 w 61"/>
              <a:gd name="T35" fmla="*/ 10 h 80"/>
              <a:gd name="T36" fmla="*/ 21 w 61"/>
              <a:gd name="T37" fmla="*/ 14 h 80"/>
              <a:gd name="T38" fmla="*/ 22 w 61"/>
              <a:gd name="T39" fmla="*/ 16 h 80"/>
              <a:gd name="T40" fmla="*/ 25 w 61"/>
              <a:gd name="T41" fmla="*/ 19 h 80"/>
              <a:gd name="T42" fmla="*/ 29 w 61"/>
              <a:gd name="T43" fmla="*/ 20 h 80"/>
              <a:gd name="T44" fmla="*/ 32 w 61"/>
              <a:gd name="T45" fmla="*/ 19 h 80"/>
              <a:gd name="T46" fmla="*/ 28 w 61"/>
              <a:gd name="T47" fmla="*/ 10 h 80"/>
              <a:gd name="T48" fmla="*/ 37 w 61"/>
              <a:gd name="T49" fmla="*/ 13 h 80"/>
              <a:gd name="T50" fmla="*/ 38 w 61"/>
              <a:gd name="T51" fmla="*/ 16 h 80"/>
              <a:gd name="T52" fmla="*/ 40 w 61"/>
              <a:gd name="T53" fmla="*/ 18 h 80"/>
              <a:gd name="T54" fmla="*/ 42 w 61"/>
              <a:gd name="T55" fmla="*/ 19 h 80"/>
              <a:gd name="T56" fmla="*/ 45 w 61"/>
              <a:gd name="T57" fmla="*/ 18 h 80"/>
              <a:gd name="T58" fmla="*/ 46 w 61"/>
              <a:gd name="T59" fmla="*/ 16 h 80"/>
              <a:gd name="T60" fmla="*/ 47 w 61"/>
              <a:gd name="T61" fmla="*/ 13 h 80"/>
              <a:gd name="T62" fmla="*/ 47 w 61"/>
              <a:gd name="T63" fmla="*/ 11 h 80"/>
              <a:gd name="T64" fmla="*/ 44 w 61"/>
              <a:gd name="T65" fmla="*/ 9 h 80"/>
              <a:gd name="T66" fmla="*/ 41 w 61"/>
              <a:gd name="T67" fmla="*/ 8 h 80"/>
              <a:gd name="T68" fmla="*/ 39 w 61"/>
              <a:gd name="T69" fmla="*/ 9 h 80"/>
              <a:gd name="T70" fmla="*/ 38 w 61"/>
              <a:gd name="T71" fmla="*/ 11 h 80"/>
              <a:gd name="T72" fmla="*/ 40 w 61"/>
              <a:gd name="T73" fmla="*/ 15 h 80"/>
              <a:gd name="T74" fmla="*/ 34 w 61"/>
              <a:gd name="T75" fmla="*/ 23 h 80"/>
              <a:gd name="T76" fmla="*/ 36 w 61"/>
              <a:gd name="T77" fmla="*/ 24 h 80"/>
              <a:gd name="T78" fmla="*/ 38 w 61"/>
              <a:gd name="T79" fmla="*/ 25 h 80"/>
              <a:gd name="T80" fmla="*/ 39 w 61"/>
              <a:gd name="T81" fmla="*/ 24 h 80"/>
              <a:gd name="T82" fmla="*/ 40 w 61"/>
              <a:gd name="T83" fmla="*/ 23 h 80"/>
              <a:gd name="T84" fmla="*/ 40 w 61"/>
              <a:gd name="T85" fmla="*/ 21 h 80"/>
              <a:gd name="T86" fmla="*/ 39 w 61"/>
              <a:gd name="T87" fmla="*/ 19 h 80"/>
              <a:gd name="T88" fmla="*/ 37 w 61"/>
              <a:gd name="T89" fmla="*/ 18 h 80"/>
              <a:gd name="T90" fmla="*/ 35 w 61"/>
              <a:gd name="T91" fmla="*/ 19 h 80"/>
              <a:gd name="T92" fmla="*/ 34 w 61"/>
              <a:gd name="T93" fmla="*/ 19 h 80"/>
              <a:gd name="T94" fmla="*/ 33 w 61"/>
              <a:gd name="T95" fmla="*/ 21 h 80"/>
              <a:gd name="T96" fmla="*/ 38 w 61"/>
              <a:gd name="T97" fmla="*/ 20 h 80"/>
              <a:gd name="T98" fmla="*/ 36 w 61"/>
              <a:gd name="T99" fmla="*/ 22 h 80"/>
              <a:gd name="T100" fmla="*/ 45 w 61"/>
              <a:gd name="T101" fmla="*/ 19 h 80"/>
              <a:gd name="T102" fmla="*/ 44 w 61"/>
              <a:gd name="T103" fmla="*/ 22 h 80"/>
              <a:gd name="T104" fmla="*/ 43 w 61"/>
              <a:gd name="T105" fmla="*/ 24 h 80"/>
              <a:gd name="T106" fmla="*/ 44 w 61"/>
              <a:gd name="T107" fmla="*/ 27 h 80"/>
              <a:gd name="T108" fmla="*/ 46 w 61"/>
              <a:gd name="T109" fmla="*/ 29 h 80"/>
              <a:gd name="T110" fmla="*/ 49 w 61"/>
              <a:gd name="T111" fmla="*/ 29 h 80"/>
              <a:gd name="T112" fmla="*/ 51 w 61"/>
              <a:gd name="T113" fmla="*/ 28 h 80"/>
              <a:gd name="T114" fmla="*/ 53 w 61"/>
              <a:gd name="T115" fmla="*/ 26 h 80"/>
              <a:gd name="T116" fmla="*/ 53 w 61"/>
              <a:gd name="T117" fmla="*/ 23 h 80"/>
              <a:gd name="T118" fmla="*/ 51 w 61"/>
              <a:gd name="T119" fmla="*/ 20 h 80"/>
              <a:gd name="T120" fmla="*/ 48 w 61"/>
              <a:gd name="T121" fmla="*/ 19 h 80"/>
              <a:gd name="T122" fmla="*/ 46 w 61"/>
              <a:gd name="T123" fmla="*/ 2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 h="80">
                <a:moveTo>
                  <a:pt x="60" y="78"/>
                </a:moveTo>
                <a:cubicBezTo>
                  <a:pt x="60" y="74"/>
                  <a:pt x="60" y="74"/>
                  <a:pt x="60" y="74"/>
                </a:cubicBezTo>
                <a:cubicBezTo>
                  <a:pt x="59" y="70"/>
                  <a:pt x="58" y="67"/>
                  <a:pt x="57" y="65"/>
                </a:cubicBezTo>
                <a:cubicBezTo>
                  <a:pt x="57" y="65"/>
                  <a:pt x="57" y="64"/>
                  <a:pt x="56" y="63"/>
                </a:cubicBezTo>
                <a:cubicBezTo>
                  <a:pt x="56" y="62"/>
                  <a:pt x="56" y="62"/>
                  <a:pt x="57" y="62"/>
                </a:cubicBezTo>
                <a:cubicBezTo>
                  <a:pt x="57" y="61"/>
                  <a:pt x="57" y="61"/>
                  <a:pt x="56" y="60"/>
                </a:cubicBezTo>
                <a:cubicBezTo>
                  <a:pt x="52" y="54"/>
                  <a:pt x="52" y="54"/>
                  <a:pt x="52" y="54"/>
                </a:cubicBezTo>
                <a:cubicBezTo>
                  <a:pt x="51" y="54"/>
                  <a:pt x="51" y="54"/>
                  <a:pt x="51" y="54"/>
                </a:cubicBezTo>
                <a:cubicBezTo>
                  <a:pt x="50" y="53"/>
                  <a:pt x="50" y="52"/>
                  <a:pt x="50" y="52"/>
                </a:cubicBezTo>
                <a:cubicBezTo>
                  <a:pt x="50" y="50"/>
                  <a:pt x="52" y="47"/>
                  <a:pt x="53" y="44"/>
                </a:cubicBezTo>
                <a:cubicBezTo>
                  <a:pt x="55" y="41"/>
                  <a:pt x="58" y="36"/>
                  <a:pt x="59" y="30"/>
                </a:cubicBezTo>
                <a:cubicBezTo>
                  <a:pt x="60" y="23"/>
                  <a:pt x="58" y="12"/>
                  <a:pt x="52" y="6"/>
                </a:cubicBezTo>
                <a:cubicBezTo>
                  <a:pt x="46" y="2"/>
                  <a:pt x="42" y="1"/>
                  <a:pt x="36" y="0"/>
                </a:cubicBezTo>
                <a:cubicBezTo>
                  <a:pt x="35" y="0"/>
                  <a:pt x="34" y="0"/>
                  <a:pt x="33" y="0"/>
                </a:cubicBezTo>
                <a:cubicBezTo>
                  <a:pt x="27" y="0"/>
                  <a:pt x="12" y="2"/>
                  <a:pt x="8" y="14"/>
                </a:cubicBezTo>
                <a:cubicBezTo>
                  <a:pt x="6" y="19"/>
                  <a:pt x="6" y="23"/>
                  <a:pt x="7" y="25"/>
                </a:cubicBezTo>
                <a:cubicBezTo>
                  <a:pt x="7" y="26"/>
                  <a:pt x="7" y="26"/>
                  <a:pt x="7" y="26"/>
                </a:cubicBezTo>
                <a:cubicBezTo>
                  <a:pt x="7" y="27"/>
                  <a:pt x="8" y="27"/>
                  <a:pt x="8" y="27"/>
                </a:cubicBezTo>
                <a:cubicBezTo>
                  <a:pt x="7" y="28"/>
                  <a:pt x="6" y="30"/>
                  <a:pt x="5" y="31"/>
                </a:cubicBezTo>
                <a:cubicBezTo>
                  <a:pt x="3" y="33"/>
                  <a:pt x="3" y="33"/>
                  <a:pt x="3" y="33"/>
                </a:cubicBezTo>
                <a:cubicBezTo>
                  <a:pt x="3" y="33"/>
                  <a:pt x="3" y="34"/>
                  <a:pt x="2" y="34"/>
                </a:cubicBezTo>
                <a:cubicBezTo>
                  <a:pt x="1" y="36"/>
                  <a:pt x="0" y="37"/>
                  <a:pt x="0" y="39"/>
                </a:cubicBezTo>
                <a:cubicBezTo>
                  <a:pt x="0" y="41"/>
                  <a:pt x="2" y="41"/>
                  <a:pt x="4" y="42"/>
                </a:cubicBezTo>
                <a:cubicBezTo>
                  <a:pt x="4" y="42"/>
                  <a:pt x="5" y="42"/>
                  <a:pt x="5" y="42"/>
                </a:cubicBezTo>
                <a:cubicBezTo>
                  <a:pt x="5" y="42"/>
                  <a:pt x="5" y="42"/>
                  <a:pt x="5" y="43"/>
                </a:cubicBezTo>
                <a:cubicBezTo>
                  <a:pt x="4" y="44"/>
                  <a:pt x="4" y="44"/>
                  <a:pt x="4" y="45"/>
                </a:cubicBezTo>
                <a:cubicBezTo>
                  <a:pt x="4" y="45"/>
                  <a:pt x="5" y="46"/>
                  <a:pt x="5" y="46"/>
                </a:cubicBezTo>
                <a:cubicBezTo>
                  <a:pt x="5" y="46"/>
                  <a:pt x="5" y="47"/>
                  <a:pt x="5" y="47"/>
                </a:cubicBezTo>
                <a:cubicBezTo>
                  <a:pt x="5" y="48"/>
                  <a:pt x="5" y="48"/>
                  <a:pt x="5" y="49"/>
                </a:cubicBezTo>
                <a:cubicBezTo>
                  <a:pt x="6" y="49"/>
                  <a:pt x="7" y="50"/>
                  <a:pt x="6" y="52"/>
                </a:cubicBezTo>
                <a:cubicBezTo>
                  <a:pt x="6" y="54"/>
                  <a:pt x="6" y="56"/>
                  <a:pt x="7" y="58"/>
                </a:cubicBezTo>
                <a:cubicBezTo>
                  <a:pt x="8" y="59"/>
                  <a:pt x="10" y="59"/>
                  <a:pt x="12" y="60"/>
                </a:cubicBezTo>
                <a:cubicBezTo>
                  <a:pt x="13" y="60"/>
                  <a:pt x="15" y="60"/>
                  <a:pt x="16" y="59"/>
                </a:cubicBezTo>
                <a:cubicBezTo>
                  <a:pt x="17" y="59"/>
                  <a:pt x="18" y="59"/>
                  <a:pt x="19" y="59"/>
                </a:cubicBezTo>
                <a:cubicBezTo>
                  <a:pt x="20" y="59"/>
                  <a:pt x="21" y="60"/>
                  <a:pt x="21" y="60"/>
                </a:cubicBezTo>
                <a:cubicBezTo>
                  <a:pt x="23" y="61"/>
                  <a:pt x="24" y="65"/>
                  <a:pt x="24" y="68"/>
                </a:cubicBezTo>
                <a:cubicBezTo>
                  <a:pt x="24" y="68"/>
                  <a:pt x="24" y="68"/>
                  <a:pt x="24" y="68"/>
                </a:cubicBezTo>
                <a:cubicBezTo>
                  <a:pt x="19" y="73"/>
                  <a:pt x="16" y="77"/>
                  <a:pt x="16" y="77"/>
                </a:cubicBezTo>
                <a:cubicBezTo>
                  <a:pt x="15" y="78"/>
                  <a:pt x="15" y="79"/>
                  <a:pt x="16" y="79"/>
                </a:cubicBezTo>
                <a:cubicBezTo>
                  <a:pt x="16" y="80"/>
                  <a:pt x="17" y="80"/>
                  <a:pt x="17" y="80"/>
                </a:cubicBezTo>
                <a:cubicBezTo>
                  <a:pt x="17" y="80"/>
                  <a:pt x="17" y="80"/>
                  <a:pt x="17" y="80"/>
                </a:cubicBezTo>
                <a:cubicBezTo>
                  <a:pt x="18" y="80"/>
                  <a:pt x="18" y="80"/>
                  <a:pt x="18" y="80"/>
                </a:cubicBezTo>
                <a:cubicBezTo>
                  <a:pt x="59" y="80"/>
                  <a:pt x="59" y="80"/>
                  <a:pt x="59" y="80"/>
                </a:cubicBezTo>
                <a:cubicBezTo>
                  <a:pt x="59" y="80"/>
                  <a:pt x="59" y="80"/>
                  <a:pt x="59" y="80"/>
                </a:cubicBezTo>
                <a:cubicBezTo>
                  <a:pt x="60" y="80"/>
                  <a:pt x="61" y="79"/>
                  <a:pt x="61" y="78"/>
                </a:cubicBezTo>
                <a:cubicBezTo>
                  <a:pt x="61" y="78"/>
                  <a:pt x="61" y="78"/>
                  <a:pt x="60" y="78"/>
                </a:cubicBezTo>
                <a:close/>
                <a:moveTo>
                  <a:pt x="53" y="60"/>
                </a:moveTo>
                <a:cubicBezTo>
                  <a:pt x="50" y="61"/>
                  <a:pt x="43" y="63"/>
                  <a:pt x="37" y="66"/>
                </a:cubicBezTo>
                <a:cubicBezTo>
                  <a:pt x="34" y="67"/>
                  <a:pt x="29" y="69"/>
                  <a:pt x="25" y="72"/>
                </a:cubicBezTo>
                <a:cubicBezTo>
                  <a:pt x="28" y="69"/>
                  <a:pt x="31" y="66"/>
                  <a:pt x="35" y="64"/>
                </a:cubicBezTo>
                <a:cubicBezTo>
                  <a:pt x="42" y="59"/>
                  <a:pt x="48" y="57"/>
                  <a:pt x="50" y="57"/>
                </a:cubicBezTo>
                <a:lnTo>
                  <a:pt x="53" y="60"/>
                </a:lnTo>
                <a:close/>
                <a:moveTo>
                  <a:pt x="23" y="57"/>
                </a:moveTo>
                <a:cubicBezTo>
                  <a:pt x="21" y="56"/>
                  <a:pt x="19" y="56"/>
                  <a:pt x="16" y="56"/>
                </a:cubicBezTo>
                <a:cubicBezTo>
                  <a:pt x="15" y="57"/>
                  <a:pt x="14" y="57"/>
                  <a:pt x="13" y="57"/>
                </a:cubicBezTo>
                <a:cubicBezTo>
                  <a:pt x="13" y="57"/>
                  <a:pt x="12" y="57"/>
                  <a:pt x="12" y="57"/>
                </a:cubicBezTo>
                <a:cubicBezTo>
                  <a:pt x="11" y="56"/>
                  <a:pt x="10" y="56"/>
                  <a:pt x="9" y="56"/>
                </a:cubicBezTo>
                <a:cubicBezTo>
                  <a:pt x="9" y="55"/>
                  <a:pt x="9" y="54"/>
                  <a:pt x="9" y="53"/>
                </a:cubicBezTo>
                <a:cubicBezTo>
                  <a:pt x="10" y="50"/>
                  <a:pt x="9" y="48"/>
                  <a:pt x="8" y="47"/>
                </a:cubicBezTo>
                <a:cubicBezTo>
                  <a:pt x="8" y="47"/>
                  <a:pt x="8" y="47"/>
                  <a:pt x="8" y="47"/>
                </a:cubicBezTo>
                <a:cubicBezTo>
                  <a:pt x="8" y="46"/>
                  <a:pt x="8" y="46"/>
                  <a:pt x="8" y="46"/>
                </a:cubicBezTo>
                <a:cubicBezTo>
                  <a:pt x="8" y="45"/>
                  <a:pt x="8" y="45"/>
                  <a:pt x="8" y="45"/>
                </a:cubicBezTo>
                <a:cubicBezTo>
                  <a:pt x="8" y="44"/>
                  <a:pt x="7" y="44"/>
                  <a:pt x="7" y="44"/>
                </a:cubicBezTo>
                <a:cubicBezTo>
                  <a:pt x="7" y="44"/>
                  <a:pt x="7" y="44"/>
                  <a:pt x="7" y="44"/>
                </a:cubicBezTo>
                <a:cubicBezTo>
                  <a:pt x="8" y="43"/>
                  <a:pt x="8" y="42"/>
                  <a:pt x="8" y="41"/>
                </a:cubicBezTo>
                <a:cubicBezTo>
                  <a:pt x="8" y="40"/>
                  <a:pt x="7" y="40"/>
                  <a:pt x="5" y="39"/>
                </a:cubicBezTo>
                <a:cubicBezTo>
                  <a:pt x="4" y="39"/>
                  <a:pt x="3" y="39"/>
                  <a:pt x="3" y="38"/>
                </a:cubicBezTo>
                <a:cubicBezTo>
                  <a:pt x="3" y="38"/>
                  <a:pt x="4" y="37"/>
                  <a:pt x="5" y="36"/>
                </a:cubicBezTo>
                <a:cubicBezTo>
                  <a:pt x="5" y="36"/>
                  <a:pt x="5" y="35"/>
                  <a:pt x="6" y="35"/>
                </a:cubicBezTo>
                <a:cubicBezTo>
                  <a:pt x="7" y="33"/>
                  <a:pt x="7" y="33"/>
                  <a:pt x="7" y="33"/>
                </a:cubicBezTo>
                <a:cubicBezTo>
                  <a:pt x="10" y="30"/>
                  <a:pt x="11" y="29"/>
                  <a:pt x="11" y="28"/>
                </a:cubicBezTo>
                <a:cubicBezTo>
                  <a:pt x="11" y="27"/>
                  <a:pt x="10" y="26"/>
                  <a:pt x="10" y="25"/>
                </a:cubicBezTo>
                <a:cubicBezTo>
                  <a:pt x="10" y="25"/>
                  <a:pt x="10" y="25"/>
                  <a:pt x="10" y="24"/>
                </a:cubicBezTo>
                <a:cubicBezTo>
                  <a:pt x="9" y="23"/>
                  <a:pt x="9" y="21"/>
                  <a:pt x="11" y="15"/>
                </a:cubicBezTo>
                <a:cubicBezTo>
                  <a:pt x="14" y="4"/>
                  <a:pt x="27" y="3"/>
                  <a:pt x="33" y="3"/>
                </a:cubicBezTo>
                <a:cubicBezTo>
                  <a:pt x="34" y="3"/>
                  <a:pt x="35" y="3"/>
                  <a:pt x="35" y="3"/>
                </a:cubicBezTo>
                <a:cubicBezTo>
                  <a:pt x="41" y="4"/>
                  <a:pt x="45" y="5"/>
                  <a:pt x="50" y="9"/>
                </a:cubicBezTo>
                <a:cubicBezTo>
                  <a:pt x="55" y="14"/>
                  <a:pt x="57" y="24"/>
                  <a:pt x="56" y="29"/>
                </a:cubicBezTo>
                <a:cubicBezTo>
                  <a:pt x="55" y="35"/>
                  <a:pt x="53" y="39"/>
                  <a:pt x="51" y="43"/>
                </a:cubicBezTo>
                <a:cubicBezTo>
                  <a:pt x="49" y="46"/>
                  <a:pt x="47" y="49"/>
                  <a:pt x="47" y="52"/>
                </a:cubicBezTo>
                <a:cubicBezTo>
                  <a:pt x="47" y="53"/>
                  <a:pt x="47" y="54"/>
                  <a:pt x="48" y="54"/>
                </a:cubicBezTo>
                <a:cubicBezTo>
                  <a:pt x="45" y="55"/>
                  <a:pt x="40" y="57"/>
                  <a:pt x="33" y="61"/>
                </a:cubicBezTo>
                <a:cubicBezTo>
                  <a:pt x="31" y="63"/>
                  <a:pt x="29" y="64"/>
                  <a:pt x="27" y="66"/>
                </a:cubicBezTo>
                <a:cubicBezTo>
                  <a:pt x="27" y="63"/>
                  <a:pt x="26" y="59"/>
                  <a:pt x="23" y="57"/>
                </a:cubicBezTo>
                <a:close/>
                <a:moveTo>
                  <a:pt x="22" y="77"/>
                </a:moveTo>
                <a:cubicBezTo>
                  <a:pt x="27" y="74"/>
                  <a:pt x="34" y="70"/>
                  <a:pt x="38" y="68"/>
                </a:cubicBezTo>
                <a:cubicBezTo>
                  <a:pt x="44" y="66"/>
                  <a:pt x="49" y="65"/>
                  <a:pt x="53" y="64"/>
                </a:cubicBezTo>
                <a:cubicBezTo>
                  <a:pt x="54" y="65"/>
                  <a:pt x="54" y="66"/>
                  <a:pt x="55" y="66"/>
                </a:cubicBezTo>
                <a:cubicBezTo>
                  <a:pt x="55" y="67"/>
                  <a:pt x="56" y="71"/>
                  <a:pt x="57" y="75"/>
                </a:cubicBezTo>
                <a:cubicBezTo>
                  <a:pt x="57" y="77"/>
                  <a:pt x="57" y="77"/>
                  <a:pt x="57" y="77"/>
                </a:cubicBezTo>
                <a:lnTo>
                  <a:pt x="22" y="77"/>
                </a:lnTo>
                <a:close/>
                <a:moveTo>
                  <a:pt x="29" y="14"/>
                </a:moveTo>
                <a:cubicBezTo>
                  <a:pt x="29" y="14"/>
                  <a:pt x="29" y="15"/>
                  <a:pt x="28" y="15"/>
                </a:cubicBezTo>
                <a:cubicBezTo>
                  <a:pt x="27" y="15"/>
                  <a:pt x="27" y="14"/>
                  <a:pt x="27" y="13"/>
                </a:cubicBezTo>
                <a:cubicBezTo>
                  <a:pt x="27" y="13"/>
                  <a:pt x="27" y="12"/>
                  <a:pt x="28" y="12"/>
                </a:cubicBezTo>
                <a:cubicBezTo>
                  <a:pt x="29" y="12"/>
                  <a:pt x="29" y="13"/>
                  <a:pt x="29" y="14"/>
                </a:cubicBezTo>
                <a:close/>
                <a:moveTo>
                  <a:pt x="34" y="17"/>
                </a:moveTo>
                <a:cubicBezTo>
                  <a:pt x="34" y="17"/>
                  <a:pt x="34" y="17"/>
                  <a:pt x="34" y="17"/>
                </a:cubicBezTo>
                <a:cubicBezTo>
                  <a:pt x="34" y="16"/>
                  <a:pt x="33" y="16"/>
                  <a:pt x="33" y="16"/>
                </a:cubicBezTo>
                <a:cubicBezTo>
                  <a:pt x="34" y="15"/>
                  <a:pt x="34" y="15"/>
                  <a:pt x="34" y="15"/>
                </a:cubicBezTo>
                <a:cubicBezTo>
                  <a:pt x="34" y="15"/>
                  <a:pt x="34" y="15"/>
                  <a:pt x="34" y="15"/>
                </a:cubicBezTo>
                <a:cubicBezTo>
                  <a:pt x="34" y="15"/>
                  <a:pt x="34" y="15"/>
                  <a:pt x="35" y="15"/>
                </a:cubicBezTo>
                <a:cubicBezTo>
                  <a:pt x="35" y="15"/>
                  <a:pt x="35" y="15"/>
                  <a:pt x="35" y="15"/>
                </a:cubicBezTo>
                <a:cubicBezTo>
                  <a:pt x="35" y="15"/>
                  <a:pt x="35" y="15"/>
                  <a:pt x="35" y="15"/>
                </a:cubicBezTo>
                <a:cubicBezTo>
                  <a:pt x="35" y="15"/>
                  <a:pt x="35" y="14"/>
                  <a:pt x="35" y="14"/>
                </a:cubicBezTo>
                <a:cubicBezTo>
                  <a:pt x="35" y="14"/>
                  <a:pt x="35" y="13"/>
                  <a:pt x="35" y="13"/>
                </a:cubicBezTo>
                <a:cubicBezTo>
                  <a:pt x="35" y="13"/>
                  <a:pt x="35" y="13"/>
                  <a:pt x="35" y="13"/>
                </a:cubicBezTo>
                <a:cubicBezTo>
                  <a:pt x="35" y="13"/>
                  <a:pt x="35" y="13"/>
                  <a:pt x="35" y="13"/>
                </a:cubicBezTo>
                <a:cubicBezTo>
                  <a:pt x="35" y="13"/>
                  <a:pt x="35" y="13"/>
                  <a:pt x="35" y="13"/>
                </a:cubicBezTo>
                <a:cubicBezTo>
                  <a:pt x="35" y="13"/>
                  <a:pt x="34" y="13"/>
                  <a:pt x="34" y="13"/>
                </a:cubicBezTo>
                <a:cubicBezTo>
                  <a:pt x="34" y="13"/>
                  <a:pt x="34" y="12"/>
                  <a:pt x="34" y="12"/>
                </a:cubicBezTo>
                <a:cubicBezTo>
                  <a:pt x="34" y="12"/>
                  <a:pt x="34" y="11"/>
                  <a:pt x="34" y="11"/>
                </a:cubicBezTo>
                <a:cubicBezTo>
                  <a:pt x="34" y="11"/>
                  <a:pt x="34" y="11"/>
                  <a:pt x="34" y="11"/>
                </a:cubicBezTo>
                <a:cubicBezTo>
                  <a:pt x="35" y="11"/>
                  <a:pt x="35" y="11"/>
                  <a:pt x="34" y="11"/>
                </a:cubicBezTo>
                <a:cubicBezTo>
                  <a:pt x="34" y="10"/>
                  <a:pt x="34" y="10"/>
                  <a:pt x="33" y="9"/>
                </a:cubicBezTo>
                <a:cubicBezTo>
                  <a:pt x="33" y="9"/>
                  <a:pt x="33" y="9"/>
                  <a:pt x="33" y="9"/>
                </a:cubicBezTo>
                <a:cubicBezTo>
                  <a:pt x="33" y="9"/>
                  <a:pt x="33" y="9"/>
                  <a:pt x="33" y="9"/>
                </a:cubicBezTo>
                <a:cubicBezTo>
                  <a:pt x="33" y="9"/>
                  <a:pt x="33" y="9"/>
                  <a:pt x="33" y="9"/>
                </a:cubicBezTo>
                <a:cubicBezTo>
                  <a:pt x="33" y="9"/>
                  <a:pt x="32" y="9"/>
                  <a:pt x="32" y="9"/>
                </a:cubicBezTo>
                <a:cubicBezTo>
                  <a:pt x="32" y="9"/>
                  <a:pt x="32" y="9"/>
                  <a:pt x="32" y="9"/>
                </a:cubicBezTo>
                <a:cubicBezTo>
                  <a:pt x="32" y="9"/>
                  <a:pt x="31" y="8"/>
                  <a:pt x="32" y="8"/>
                </a:cubicBezTo>
                <a:cubicBezTo>
                  <a:pt x="32" y="8"/>
                  <a:pt x="32" y="8"/>
                  <a:pt x="32" y="8"/>
                </a:cubicBezTo>
                <a:cubicBezTo>
                  <a:pt x="32" y="8"/>
                  <a:pt x="32" y="8"/>
                  <a:pt x="32" y="7"/>
                </a:cubicBezTo>
                <a:cubicBezTo>
                  <a:pt x="31" y="7"/>
                  <a:pt x="30" y="7"/>
                  <a:pt x="30" y="7"/>
                </a:cubicBezTo>
                <a:cubicBezTo>
                  <a:pt x="30" y="7"/>
                  <a:pt x="30" y="7"/>
                  <a:pt x="30" y="7"/>
                </a:cubicBezTo>
                <a:cubicBezTo>
                  <a:pt x="30" y="7"/>
                  <a:pt x="30" y="7"/>
                  <a:pt x="30" y="7"/>
                </a:cubicBezTo>
                <a:cubicBezTo>
                  <a:pt x="29" y="7"/>
                  <a:pt x="29" y="7"/>
                  <a:pt x="29" y="7"/>
                </a:cubicBezTo>
                <a:cubicBezTo>
                  <a:pt x="29" y="8"/>
                  <a:pt x="29" y="8"/>
                  <a:pt x="29" y="8"/>
                </a:cubicBezTo>
                <a:cubicBezTo>
                  <a:pt x="28" y="8"/>
                  <a:pt x="28" y="7"/>
                  <a:pt x="28" y="7"/>
                </a:cubicBezTo>
                <a:cubicBezTo>
                  <a:pt x="28" y="7"/>
                  <a:pt x="28" y="7"/>
                  <a:pt x="28" y="7"/>
                </a:cubicBezTo>
                <a:cubicBezTo>
                  <a:pt x="28" y="7"/>
                  <a:pt x="28" y="7"/>
                  <a:pt x="27" y="7"/>
                </a:cubicBezTo>
                <a:cubicBezTo>
                  <a:pt x="27" y="7"/>
                  <a:pt x="27" y="7"/>
                  <a:pt x="27" y="7"/>
                </a:cubicBezTo>
                <a:cubicBezTo>
                  <a:pt x="27" y="7"/>
                  <a:pt x="26" y="7"/>
                  <a:pt x="26" y="7"/>
                </a:cubicBezTo>
                <a:cubicBezTo>
                  <a:pt x="25" y="7"/>
                  <a:pt x="25" y="7"/>
                  <a:pt x="25" y="7"/>
                </a:cubicBezTo>
                <a:cubicBezTo>
                  <a:pt x="25" y="7"/>
                  <a:pt x="25" y="8"/>
                  <a:pt x="25" y="8"/>
                </a:cubicBezTo>
                <a:cubicBezTo>
                  <a:pt x="26" y="8"/>
                  <a:pt x="25" y="8"/>
                  <a:pt x="25" y="9"/>
                </a:cubicBezTo>
                <a:cubicBezTo>
                  <a:pt x="25" y="9"/>
                  <a:pt x="25" y="9"/>
                  <a:pt x="25" y="9"/>
                </a:cubicBezTo>
                <a:cubicBezTo>
                  <a:pt x="24" y="9"/>
                  <a:pt x="24" y="9"/>
                  <a:pt x="24" y="8"/>
                </a:cubicBezTo>
                <a:cubicBezTo>
                  <a:pt x="24" y="8"/>
                  <a:pt x="24" y="8"/>
                  <a:pt x="24" y="8"/>
                </a:cubicBezTo>
                <a:cubicBezTo>
                  <a:pt x="24" y="8"/>
                  <a:pt x="24" y="8"/>
                  <a:pt x="24" y="8"/>
                </a:cubicBezTo>
                <a:cubicBezTo>
                  <a:pt x="24" y="8"/>
                  <a:pt x="24" y="8"/>
                  <a:pt x="23" y="8"/>
                </a:cubicBezTo>
                <a:cubicBezTo>
                  <a:pt x="23" y="9"/>
                  <a:pt x="23" y="9"/>
                  <a:pt x="22" y="10"/>
                </a:cubicBezTo>
                <a:cubicBezTo>
                  <a:pt x="22" y="10"/>
                  <a:pt x="22" y="10"/>
                  <a:pt x="22" y="10"/>
                </a:cubicBezTo>
                <a:cubicBezTo>
                  <a:pt x="22" y="10"/>
                  <a:pt x="22" y="10"/>
                  <a:pt x="22" y="10"/>
                </a:cubicBezTo>
                <a:cubicBezTo>
                  <a:pt x="23" y="11"/>
                  <a:pt x="23" y="11"/>
                  <a:pt x="23" y="11"/>
                </a:cubicBezTo>
                <a:cubicBezTo>
                  <a:pt x="23" y="12"/>
                  <a:pt x="22" y="12"/>
                  <a:pt x="22" y="12"/>
                </a:cubicBezTo>
                <a:cubicBezTo>
                  <a:pt x="22" y="12"/>
                  <a:pt x="22" y="12"/>
                  <a:pt x="22" y="12"/>
                </a:cubicBezTo>
                <a:cubicBezTo>
                  <a:pt x="22" y="12"/>
                  <a:pt x="22" y="12"/>
                  <a:pt x="22" y="12"/>
                </a:cubicBezTo>
                <a:cubicBezTo>
                  <a:pt x="22" y="12"/>
                  <a:pt x="22" y="12"/>
                  <a:pt x="22" y="12"/>
                </a:cubicBezTo>
                <a:cubicBezTo>
                  <a:pt x="21" y="12"/>
                  <a:pt x="21" y="12"/>
                  <a:pt x="21" y="12"/>
                </a:cubicBezTo>
                <a:cubicBezTo>
                  <a:pt x="21" y="12"/>
                  <a:pt x="21" y="13"/>
                  <a:pt x="21" y="13"/>
                </a:cubicBezTo>
                <a:cubicBezTo>
                  <a:pt x="21" y="13"/>
                  <a:pt x="21" y="14"/>
                  <a:pt x="21" y="14"/>
                </a:cubicBezTo>
                <a:cubicBezTo>
                  <a:pt x="21" y="14"/>
                  <a:pt x="21" y="14"/>
                  <a:pt x="21" y="14"/>
                </a:cubicBezTo>
                <a:cubicBezTo>
                  <a:pt x="21" y="14"/>
                  <a:pt x="22" y="14"/>
                  <a:pt x="22" y="14"/>
                </a:cubicBezTo>
                <a:cubicBezTo>
                  <a:pt x="22" y="14"/>
                  <a:pt x="22" y="14"/>
                  <a:pt x="22" y="14"/>
                </a:cubicBezTo>
                <a:cubicBezTo>
                  <a:pt x="22" y="14"/>
                  <a:pt x="22" y="14"/>
                  <a:pt x="22" y="14"/>
                </a:cubicBezTo>
                <a:cubicBezTo>
                  <a:pt x="22" y="14"/>
                  <a:pt x="22" y="15"/>
                  <a:pt x="23" y="15"/>
                </a:cubicBezTo>
                <a:cubicBezTo>
                  <a:pt x="23" y="15"/>
                  <a:pt x="22" y="16"/>
                  <a:pt x="22" y="16"/>
                </a:cubicBezTo>
                <a:cubicBezTo>
                  <a:pt x="22" y="16"/>
                  <a:pt x="22" y="16"/>
                  <a:pt x="22" y="16"/>
                </a:cubicBezTo>
                <a:cubicBezTo>
                  <a:pt x="22" y="16"/>
                  <a:pt x="22" y="16"/>
                  <a:pt x="22" y="16"/>
                </a:cubicBezTo>
                <a:cubicBezTo>
                  <a:pt x="22" y="17"/>
                  <a:pt x="22" y="17"/>
                  <a:pt x="23" y="18"/>
                </a:cubicBezTo>
                <a:cubicBezTo>
                  <a:pt x="23" y="18"/>
                  <a:pt x="23" y="18"/>
                  <a:pt x="23" y="18"/>
                </a:cubicBezTo>
                <a:cubicBezTo>
                  <a:pt x="23" y="18"/>
                  <a:pt x="23" y="18"/>
                  <a:pt x="23" y="18"/>
                </a:cubicBezTo>
                <a:cubicBezTo>
                  <a:pt x="23" y="18"/>
                  <a:pt x="23" y="18"/>
                  <a:pt x="23" y="18"/>
                </a:cubicBezTo>
                <a:cubicBezTo>
                  <a:pt x="24" y="18"/>
                  <a:pt x="24" y="18"/>
                  <a:pt x="24" y="18"/>
                </a:cubicBezTo>
                <a:cubicBezTo>
                  <a:pt x="24" y="18"/>
                  <a:pt x="24" y="18"/>
                  <a:pt x="24" y="18"/>
                </a:cubicBezTo>
                <a:cubicBezTo>
                  <a:pt x="25" y="18"/>
                  <a:pt x="25" y="19"/>
                  <a:pt x="25" y="19"/>
                </a:cubicBezTo>
                <a:cubicBezTo>
                  <a:pt x="25" y="19"/>
                  <a:pt x="25" y="19"/>
                  <a:pt x="25" y="19"/>
                </a:cubicBezTo>
                <a:cubicBezTo>
                  <a:pt x="25" y="19"/>
                  <a:pt x="25" y="20"/>
                  <a:pt x="25" y="20"/>
                </a:cubicBezTo>
                <a:cubicBezTo>
                  <a:pt x="25" y="20"/>
                  <a:pt x="26" y="20"/>
                  <a:pt x="26" y="20"/>
                </a:cubicBezTo>
                <a:cubicBezTo>
                  <a:pt x="26" y="20"/>
                  <a:pt x="27" y="20"/>
                  <a:pt x="27" y="20"/>
                </a:cubicBezTo>
                <a:cubicBezTo>
                  <a:pt x="27" y="20"/>
                  <a:pt x="27" y="20"/>
                  <a:pt x="27" y="20"/>
                </a:cubicBezTo>
                <a:cubicBezTo>
                  <a:pt x="27" y="20"/>
                  <a:pt x="27" y="20"/>
                  <a:pt x="27" y="20"/>
                </a:cubicBezTo>
                <a:cubicBezTo>
                  <a:pt x="27" y="20"/>
                  <a:pt x="27" y="19"/>
                  <a:pt x="28" y="19"/>
                </a:cubicBezTo>
                <a:cubicBezTo>
                  <a:pt x="28" y="19"/>
                  <a:pt x="28" y="20"/>
                  <a:pt x="28" y="20"/>
                </a:cubicBezTo>
                <a:cubicBezTo>
                  <a:pt x="28" y="20"/>
                  <a:pt x="29" y="20"/>
                  <a:pt x="29" y="20"/>
                </a:cubicBezTo>
                <a:cubicBezTo>
                  <a:pt x="29" y="20"/>
                  <a:pt x="29" y="20"/>
                  <a:pt x="29" y="20"/>
                </a:cubicBezTo>
                <a:cubicBezTo>
                  <a:pt x="29" y="20"/>
                  <a:pt x="29" y="20"/>
                  <a:pt x="29" y="20"/>
                </a:cubicBezTo>
                <a:cubicBezTo>
                  <a:pt x="30" y="20"/>
                  <a:pt x="30" y="20"/>
                  <a:pt x="31" y="20"/>
                </a:cubicBezTo>
                <a:cubicBezTo>
                  <a:pt x="31" y="20"/>
                  <a:pt x="31" y="20"/>
                  <a:pt x="31" y="20"/>
                </a:cubicBezTo>
                <a:cubicBezTo>
                  <a:pt x="31" y="20"/>
                  <a:pt x="31" y="19"/>
                  <a:pt x="31" y="19"/>
                </a:cubicBezTo>
                <a:cubicBezTo>
                  <a:pt x="31" y="19"/>
                  <a:pt x="31" y="19"/>
                  <a:pt x="31" y="18"/>
                </a:cubicBezTo>
                <a:cubicBezTo>
                  <a:pt x="31" y="18"/>
                  <a:pt x="32" y="18"/>
                  <a:pt x="32" y="18"/>
                </a:cubicBezTo>
                <a:cubicBezTo>
                  <a:pt x="32" y="18"/>
                  <a:pt x="32" y="18"/>
                  <a:pt x="32" y="19"/>
                </a:cubicBezTo>
                <a:cubicBezTo>
                  <a:pt x="32" y="19"/>
                  <a:pt x="32" y="19"/>
                  <a:pt x="33" y="19"/>
                </a:cubicBezTo>
                <a:cubicBezTo>
                  <a:pt x="33" y="19"/>
                  <a:pt x="33" y="19"/>
                  <a:pt x="33" y="19"/>
                </a:cubicBezTo>
                <a:cubicBezTo>
                  <a:pt x="33" y="19"/>
                  <a:pt x="33" y="19"/>
                  <a:pt x="33" y="19"/>
                </a:cubicBezTo>
                <a:cubicBezTo>
                  <a:pt x="33" y="18"/>
                  <a:pt x="34" y="18"/>
                  <a:pt x="34" y="17"/>
                </a:cubicBezTo>
                <a:cubicBezTo>
                  <a:pt x="34" y="17"/>
                  <a:pt x="34" y="17"/>
                  <a:pt x="34" y="17"/>
                </a:cubicBezTo>
                <a:close/>
                <a:moveTo>
                  <a:pt x="28" y="17"/>
                </a:moveTo>
                <a:cubicBezTo>
                  <a:pt x="26" y="17"/>
                  <a:pt x="24" y="15"/>
                  <a:pt x="25" y="13"/>
                </a:cubicBezTo>
                <a:cubicBezTo>
                  <a:pt x="25" y="11"/>
                  <a:pt x="26" y="10"/>
                  <a:pt x="28" y="10"/>
                </a:cubicBezTo>
                <a:cubicBezTo>
                  <a:pt x="30" y="10"/>
                  <a:pt x="32" y="12"/>
                  <a:pt x="31" y="14"/>
                </a:cubicBezTo>
                <a:cubicBezTo>
                  <a:pt x="31" y="16"/>
                  <a:pt x="30" y="17"/>
                  <a:pt x="28" y="17"/>
                </a:cubicBezTo>
                <a:close/>
                <a:moveTo>
                  <a:pt x="42" y="14"/>
                </a:moveTo>
                <a:cubicBezTo>
                  <a:pt x="41" y="14"/>
                  <a:pt x="41" y="13"/>
                  <a:pt x="42" y="12"/>
                </a:cubicBezTo>
                <a:cubicBezTo>
                  <a:pt x="42" y="12"/>
                  <a:pt x="43" y="12"/>
                  <a:pt x="43" y="13"/>
                </a:cubicBezTo>
                <a:cubicBezTo>
                  <a:pt x="44" y="13"/>
                  <a:pt x="44" y="14"/>
                  <a:pt x="43" y="14"/>
                </a:cubicBezTo>
                <a:cubicBezTo>
                  <a:pt x="43" y="15"/>
                  <a:pt x="42" y="15"/>
                  <a:pt x="42" y="14"/>
                </a:cubicBezTo>
                <a:close/>
                <a:moveTo>
                  <a:pt x="37" y="13"/>
                </a:moveTo>
                <a:cubicBezTo>
                  <a:pt x="37" y="13"/>
                  <a:pt x="37" y="13"/>
                  <a:pt x="37" y="13"/>
                </a:cubicBezTo>
                <a:cubicBezTo>
                  <a:pt x="38" y="13"/>
                  <a:pt x="38" y="13"/>
                  <a:pt x="38" y="13"/>
                </a:cubicBezTo>
                <a:cubicBezTo>
                  <a:pt x="38" y="14"/>
                  <a:pt x="38" y="14"/>
                  <a:pt x="38" y="14"/>
                </a:cubicBezTo>
                <a:cubicBezTo>
                  <a:pt x="38" y="14"/>
                  <a:pt x="38" y="14"/>
                  <a:pt x="38" y="14"/>
                </a:cubicBezTo>
                <a:cubicBezTo>
                  <a:pt x="38" y="14"/>
                  <a:pt x="37" y="15"/>
                  <a:pt x="37" y="15"/>
                </a:cubicBezTo>
                <a:cubicBezTo>
                  <a:pt x="37" y="15"/>
                  <a:pt x="37" y="15"/>
                  <a:pt x="37" y="15"/>
                </a:cubicBezTo>
                <a:cubicBezTo>
                  <a:pt x="37" y="15"/>
                  <a:pt x="38" y="16"/>
                  <a:pt x="38" y="16"/>
                </a:cubicBezTo>
                <a:cubicBezTo>
                  <a:pt x="38" y="16"/>
                  <a:pt x="38" y="16"/>
                  <a:pt x="38" y="16"/>
                </a:cubicBezTo>
                <a:cubicBezTo>
                  <a:pt x="38" y="16"/>
                  <a:pt x="38" y="16"/>
                  <a:pt x="38" y="16"/>
                </a:cubicBezTo>
                <a:cubicBezTo>
                  <a:pt x="38" y="16"/>
                  <a:pt x="38" y="16"/>
                  <a:pt x="38" y="16"/>
                </a:cubicBezTo>
                <a:cubicBezTo>
                  <a:pt x="39" y="16"/>
                  <a:pt x="39" y="16"/>
                  <a:pt x="39" y="16"/>
                </a:cubicBezTo>
                <a:cubicBezTo>
                  <a:pt x="39" y="17"/>
                  <a:pt x="39" y="17"/>
                  <a:pt x="39" y="17"/>
                </a:cubicBezTo>
                <a:cubicBezTo>
                  <a:pt x="39" y="17"/>
                  <a:pt x="39" y="17"/>
                  <a:pt x="39" y="17"/>
                </a:cubicBezTo>
                <a:cubicBezTo>
                  <a:pt x="39" y="17"/>
                  <a:pt x="39" y="18"/>
                  <a:pt x="39" y="18"/>
                </a:cubicBezTo>
                <a:cubicBezTo>
                  <a:pt x="39" y="18"/>
                  <a:pt x="39" y="18"/>
                  <a:pt x="39" y="18"/>
                </a:cubicBezTo>
                <a:cubicBezTo>
                  <a:pt x="40" y="18"/>
                  <a:pt x="40" y="18"/>
                  <a:pt x="40" y="18"/>
                </a:cubicBezTo>
                <a:cubicBezTo>
                  <a:pt x="41" y="18"/>
                  <a:pt x="41" y="18"/>
                  <a:pt x="41" y="18"/>
                </a:cubicBezTo>
                <a:cubicBezTo>
                  <a:pt x="41" y="18"/>
                  <a:pt x="41" y="18"/>
                  <a:pt x="41" y="18"/>
                </a:cubicBezTo>
                <a:cubicBezTo>
                  <a:pt x="41" y="18"/>
                  <a:pt x="41" y="18"/>
                  <a:pt x="42" y="18"/>
                </a:cubicBezTo>
                <a:cubicBezTo>
                  <a:pt x="42" y="18"/>
                  <a:pt x="42" y="18"/>
                  <a:pt x="42" y="18"/>
                </a:cubicBezTo>
                <a:cubicBezTo>
                  <a:pt x="42" y="18"/>
                  <a:pt x="42" y="18"/>
                  <a:pt x="42" y="18"/>
                </a:cubicBezTo>
                <a:cubicBezTo>
                  <a:pt x="42" y="19"/>
                  <a:pt x="42" y="19"/>
                  <a:pt x="42" y="19"/>
                </a:cubicBezTo>
                <a:cubicBezTo>
                  <a:pt x="42" y="19"/>
                  <a:pt x="42" y="19"/>
                  <a:pt x="42" y="19"/>
                </a:cubicBezTo>
                <a:cubicBezTo>
                  <a:pt x="42" y="19"/>
                  <a:pt x="42" y="19"/>
                  <a:pt x="42" y="19"/>
                </a:cubicBezTo>
                <a:cubicBezTo>
                  <a:pt x="43" y="19"/>
                  <a:pt x="43" y="19"/>
                  <a:pt x="44" y="19"/>
                </a:cubicBezTo>
                <a:cubicBezTo>
                  <a:pt x="44" y="19"/>
                  <a:pt x="44" y="19"/>
                  <a:pt x="44" y="19"/>
                </a:cubicBezTo>
                <a:cubicBezTo>
                  <a:pt x="44" y="18"/>
                  <a:pt x="44" y="18"/>
                  <a:pt x="44" y="18"/>
                </a:cubicBezTo>
                <a:cubicBezTo>
                  <a:pt x="44" y="18"/>
                  <a:pt x="44" y="18"/>
                  <a:pt x="44" y="18"/>
                </a:cubicBezTo>
                <a:cubicBezTo>
                  <a:pt x="45" y="17"/>
                  <a:pt x="45" y="17"/>
                  <a:pt x="45" y="18"/>
                </a:cubicBezTo>
                <a:cubicBezTo>
                  <a:pt x="45" y="18"/>
                  <a:pt x="45" y="18"/>
                  <a:pt x="45" y="18"/>
                </a:cubicBezTo>
                <a:cubicBezTo>
                  <a:pt x="45" y="18"/>
                  <a:pt x="45" y="18"/>
                  <a:pt x="45" y="18"/>
                </a:cubicBezTo>
                <a:cubicBezTo>
                  <a:pt x="45" y="18"/>
                  <a:pt x="45" y="18"/>
                  <a:pt x="45" y="18"/>
                </a:cubicBezTo>
                <a:cubicBezTo>
                  <a:pt x="45" y="18"/>
                  <a:pt x="45" y="18"/>
                  <a:pt x="46" y="18"/>
                </a:cubicBezTo>
                <a:cubicBezTo>
                  <a:pt x="46" y="18"/>
                  <a:pt x="46" y="18"/>
                  <a:pt x="46" y="17"/>
                </a:cubicBezTo>
                <a:cubicBezTo>
                  <a:pt x="46" y="17"/>
                  <a:pt x="46" y="17"/>
                  <a:pt x="47" y="17"/>
                </a:cubicBezTo>
                <a:cubicBezTo>
                  <a:pt x="47" y="17"/>
                  <a:pt x="47" y="17"/>
                  <a:pt x="47" y="17"/>
                </a:cubicBezTo>
                <a:cubicBezTo>
                  <a:pt x="47" y="17"/>
                  <a:pt x="47" y="17"/>
                  <a:pt x="47" y="17"/>
                </a:cubicBezTo>
                <a:cubicBezTo>
                  <a:pt x="47" y="16"/>
                  <a:pt x="47" y="16"/>
                  <a:pt x="47" y="16"/>
                </a:cubicBezTo>
                <a:cubicBezTo>
                  <a:pt x="47" y="16"/>
                  <a:pt x="46" y="16"/>
                  <a:pt x="46" y="16"/>
                </a:cubicBezTo>
                <a:cubicBezTo>
                  <a:pt x="46" y="16"/>
                  <a:pt x="46" y="16"/>
                  <a:pt x="46" y="16"/>
                </a:cubicBezTo>
                <a:cubicBezTo>
                  <a:pt x="47" y="15"/>
                  <a:pt x="47" y="15"/>
                  <a:pt x="47" y="15"/>
                </a:cubicBezTo>
                <a:cubicBezTo>
                  <a:pt x="47" y="16"/>
                  <a:pt x="47" y="16"/>
                  <a:pt x="47" y="15"/>
                </a:cubicBezTo>
                <a:cubicBezTo>
                  <a:pt x="48" y="15"/>
                  <a:pt x="48" y="15"/>
                  <a:pt x="48" y="15"/>
                </a:cubicBezTo>
                <a:cubicBezTo>
                  <a:pt x="48" y="15"/>
                  <a:pt x="48" y="14"/>
                  <a:pt x="48" y="14"/>
                </a:cubicBezTo>
                <a:cubicBezTo>
                  <a:pt x="48" y="14"/>
                  <a:pt x="48" y="14"/>
                  <a:pt x="48" y="14"/>
                </a:cubicBezTo>
                <a:cubicBezTo>
                  <a:pt x="48" y="14"/>
                  <a:pt x="48" y="14"/>
                  <a:pt x="48" y="14"/>
                </a:cubicBezTo>
                <a:cubicBezTo>
                  <a:pt x="48" y="14"/>
                  <a:pt x="48" y="14"/>
                  <a:pt x="48" y="14"/>
                </a:cubicBezTo>
                <a:cubicBezTo>
                  <a:pt x="47" y="14"/>
                  <a:pt x="47" y="13"/>
                  <a:pt x="47" y="13"/>
                </a:cubicBezTo>
                <a:cubicBezTo>
                  <a:pt x="47" y="13"/>
                  <a:pt x="47" y="13"/>
                  <a:pt x="47" y="13"/>
                </a:cubicBezTo>
                <a:cubicBezTo>
                  <a:pt x="47" y="13"/>
                  <a:pt x="47" y="12"/>
                  <a:pt x="47" y="12"/>
                </a:cubicBezTo>
                <a:cubicBezTo>
                  <a:pt x="48" y="12"/>
                  <a:pt x="48" y="12"/>
                  <a:pt x="48" y="12"/>
                </a:cubicBezTo>
                <a:cubicBezTo>
                  <a:pt x="48" y="12"/>
                  <a:pt x="48" y="12"/>
                  <a:pt x="48" y="12"/>
                </a:cubicBezTo>
                <a:cubicBezTo>
                  <a:pt x="48" y="11"/>
                  <a:pt x="47" y="11"/>
                  <a:pt x="47" y="11"/>
                </a:cubicBezTo>
                <a:cubicBezTo>
                  <a:pt x="47" y="11"/>
                  <a:pt x="47" y="11"/>
                  <a:pt x="47" y="11"/>
                </a:cubicBezTo>
                <a:cubicBezTo>
                  <a:pt x="47" y="11"/>
                  <a:pt x="47" y="10"/>
                  <a:pt x="47" y="10"/>
                </a:cubicBezTo>
                <a:cubicBezTo>
                  <a:pt x="47" y="10"/>
                  <a:pt x="47" y="10"/>
                  <a:pt x="47" y="11"/>
                </a:cubicBezTo>
                <a:cubicBezTo>
                  <a:pt x="46" y="11"/>
                  <a:pt x="46" y="11"/>
                  <a:pt x="46" y="10"/>
                </a:cubicBezTo>
                <a:cubicBezTo>
                  <a:pt x="46" y="10"/>
                  <a:pt x="46" y="10"/>
                  <a:pt x="46" y="10"/>
                </a:cubicBezTo>
                <a:cubicBezTo>
                  <a:pt x="46" y="10"/>
                  <a:pt x="46" y="9"/>
                  <a:pt x="46" y="9"/>
                </a:cubicBezTo>
                <a:cubicBezTo>
                  <a:pt x="46" y="9"/>
                  <a:pt x="46" y="9"/>
                  <a:pt x="46" y="9"/>
                </a:cubicBezTo>
                <a:cubicBezTo>
                  <a:pt x="46" y="9"/>
                  <a:pt x="46" y="9"/>
                  <a:pt x="46" y="9"/>
                </a:cubicBezTo>
                <a:cubicBezTo>
                  <a:pt x="46" y="9"/>
                  <a:pt x="45" y="9"/>
                  <a:pt x="45" y="8"/>
                </a:cubicBezTo>
                <a:cubicBezTo>
                  <a:pt x="45" y="8"/>
                  <a:pt x="44" y="8"/>
                  <a:pt x="44" y="8"/>
                </a:cubicBezTo>
                <a:cubicBezTo>
                  <a:pt x="44" y="8"/>
                  <a:pt x="44" y="9"/>
                  <a:pt x="44" y="9"/>
                </a:cubicBezTo>
                <a:cubicBezTo>
                  <a:pt x="44" y="9"/>
                  <a:pt x="44" y="9"/>
                  <a:pt x="44" y="9"/>
                </a:cubicBezTo>
                <a:cubicBezTo>
                  <a:pt x="43" y="9"/>
                  <a:pt x="43" y="9"/>
                  <a:pt x="43" y="9"/>
                </a:cubicBezTo>
                <a:cubicBezTo>
                  <a:pt x="43" y="9"/>
                  <a:pt x="43" y="9"/>
                  <a:pt x="43" y="8"/>
                </a:cubicBezTo>
                <a:cubicBezTo>
                  <a:pt x="43" y="8"/>
                  <a:pt x="43" y="8"/>
                  <a:pt x="43" y="8"/>
                </a:cubicBezTo>
                <a:cubicBezTo>
                  <a:pt x="43" y="8"/>
                  <a:pt x="43" y="8"/>
                  <a:pt x="43" y="8"/>
                </a:cubicBezTo>
                <a:cubicBezTo>
                  <a:pt x="43" y="8"/>
                  <a:pt x="43" y="8"/>
                  <a:pt x="43" y="8"/>
                </a:cubicBezTo>
                <a:cubicBezTo>
                  <a:pt x="42" y="8"/>
                  <a:pt x="42" y="8"/>
                  <a:pt x="41" y="8"/>
                </a:cubicBezTo>
                <a:cubicBezTo>
                  <a:pt x="41" y="8"/>
                  <a:pt x="41" y="8"/>
                  <a:pt x="41" y="8"/>
                </a:cubicBezTo>
                <a:cubicBezTo>
                  <a:pt x="41" y="8"/>
                  <a:pt x="41" y="8"/>
                  <a:pt x="41" y="9"/>
                </a:cubicBezTo>
                <a:cubicBezTo>
                  <a:pt x="41" y="9"/>
                  <a:pt x="41" y="9"/>
                  <a:pt x="41" y="9"/>
                </a:cubicBezTo>
                <a:cubicBezTo>
                  <a:pt x="41" y="9"/>
                  <a:pt x="40" y="9"/>
                  <a:pt x="40" y="9"/>
                </a:cubicBezTo>
                <a:cubicBezTo>
                  <a:pt x="40" y="9"/>
                  <a:pt x="40" y="9"/>
                  <a:pt x="40" y="9"/>
                </a:cubicBezTo>
                <a:cubicBezTo>
                  <a:pt x="40" y="9"/>
                  <a:pt x="40" y="9"/>
                  <a:pt x="40" y="9"/>
                </a:cubicBezTo>
                <a:cubicBezTo>
                  <a:pt x="40" y="9"/>
                  <a:pt x="40" y="9"/>
                  <a:pt x="40" y="9"/>
                </a:cubicBezTo>
                <a:cubicBezTo>
                  <a:pt x="40" y="9"/>
                  <a:pt x="40" y="9"/>
                  <a:pt x="40" y="9"/>
                </a:cubicBezTo>
                <a:cubicBezTo>
                  <a:pt x="39" y="9"/>
                  <a:pt x="39" y="9"/>
                  <a:pt x="39" y="9"/>
                </a:cubicBezTo>
                <a:cubicBezTo>
                  <a:pt x="39" y="9"/>
                  <a:pt x="39" y="10"/>
                  <a:pt x="38" y="10"/>
                </a:cubicBezTo>
                <a:cubicBezTo>
                  <a:pt x="38" y="10"/>
                  <a:pt x="38" y="10"/>
                  <a:pt x="38" y="10"/>
                </a:cubicBezTo>
                <a:cubicBezTo>
                  <a:pt x="38" y="10"/>
                  <a:pt x="38" y="10"/>
                  <a:pt x="38" y="10"/>
                </a:cubicBezTo>
                <a:cubicBezTo>
                  <a:pt x="38" y="10"/>
                  <a:pt x="39" y="10"/>
                  <a:pt x="39" y="10"/>
                </a:cubicBezTo>
                <a:cubicBezTo>
                  <a:pt x="39" y="10"/>
                  <a:pt x="39" y="10"/>
                  <a:pt x="39" y="10"/>
                </a:cubicBezTo>
                <a:cubicBezTo>
                  <a:pt x="39" y="11"/>
                  <a:pt x="39" y="11"/>
                  <a:pt x="39" y="11"/>
                </a:cubicBezTo>
                <a:cubicBezTo>
                  <a:pt x="39" y="11"/>
                  <a:pt x="38" y="11"/>
                  <a:pt x="38" y="11"/>
                </a:cubicBezTo>
                <a:cubicBezTo>
                  <a:pt x="38" y="11"/>
                  <a:pt x="38" y="11"/>
                  <a:pt x="38" y="11"/>
                </a:cubicBezTo>
                <a:cubicBezTo>
                  <a:pt x="38" y="11"/>
                  <a:pt x="38" y="11"/>
                  <a:pt x="37" y="12"/>
                </a:cubicBezTo>
                <a:cubicBezTo>
                  <a:pt x="37" y="12"/>
                  <a:pt x="37" y="12"/>
                  <a:pt x="37" y="13"/>
                </a:cubicBezTo>
                <a:cubicBezTo>
                  <a:pt x="37" y="13"/>
                  <a:pt x="37" y="13"/>
                  <a:pt x="37" y="13"/>
                </a:cubicBezTo>
                <a:cubicBezTo>
                  <a:pt x="37" y="13"/>
                  <a:pt x="37" y="13"/>
                  <a:pt x="37" y="13"/>
                </a:cubicBezTo>
                <a:close/>
                <a:moveTo>
                  <a:pt x="41" y="11"/>
                </a:moveTo>
                <a:cubicBezTo>
                  <a:pt x="42" y="10"/>
                  <a:pt x="44" y="10"/>
                  <a:pt x="45" y="12"/>
                </a:cubicBezTo>
                <a:cubicBezTo>
                  <a:pt x="45" y="13"/>
                  <a:pt x="45" y="14"/>
                  <a:pt x="44" y="15"/>
                </a:cubicBezTo>
                <a:cubicBezTo>
                  <a:pt x="43" y="16"/>
                  <a:pt x="41" y="16"/>
                  <a:pt x="40" y="15"/>
                </a:cubicBezTo>
                <a:cubicBezTo>
                  <a:pt x="39" y="14"/>
                  <a:pt x="40" y="12"/>
                  <a:pt x="41" y="11"/>
                </a:cubicBezTo>
                <a:close/>
                <a:moveTo>
                  <a:pt x="33" y="22"/>
                </a:moveTo>
                <a:cubicBezTo>
                  <a:pt x="33" y="22"/>
                  <a:pt x="33" y="22"/>
                  <a:pt x="33" y="22"/>
                </a:cubicBezTo>
                <a:cubicBezTo>
                  <a:pt x="33" y="22"/>
                  <a:pt x="33" y="22"/>
                  <a:pt x="33" y="22"/>
                </a:cubicBezTo>
                <a:cubicBezTo>
                  <a:pt x="33" y="23"/>
                  <a:pt x="33" y="23"/>
                  <a:pt x="34" y="23"/>
                </a:cubicBezTo>
                <a:cubicBezTo>
                  <a:pt x="34" y="23"/>
                  <a:pt x="34" y="23"/>
                  <a:pt x="34" y="23"/>
                </a:cubicBezTo>
                <a:cubicBezTo>
                  <a:pt x="34" y="23"/>
                  <a:pt x="34" y="23"/>
                  <a:pt x="34" y="23"/>
                </a:cubicBezTo>
                <a:cubicBezTo>
                  <a:pt x="34" y="23"/>
                  <a:pt x="34" y="23"/>
                  <a:pt x="34" y="23"/>
                </a:cubicBezTo>
                <a:cubicBezTo>
                  <a:pt x="34" y="23"/>
                  <a:pt x="34" y="23"/>
                  <a:pt x="34" y="23"/>
                </a:cubicBezTo>
                <a:cubicBezTo>
                  <a:pt x="35" y="23"/>
                  <a:pt x="35" y="24"/>
                  <a:pt x="34" y="24"/>
                </a:cubicBezTo>
                <a:cubicBezTo>
                  <a:pt x="34" y="24"/>
                  <a:pt x="34" y="24"/>
                  <a:pt x="34" y="24"/>
                </a:cubicBezTo>
                <a:cubicBezTo>
                  <a:pt x="34" y="24"/>
                  <a:pt x="34" y="24"/>
                  <a:pt x="34" y="24"/>
                </a:cubicBezTo>
                <a:cubicBezTo>
                  <a:pt x="34" y="24"/>
                  <a:pt x="34" y="24"/>
                  <a:pt x="34" y="24"/>
                </a:cubicBezTo>
                <a:cubicBezTo>
                  <a:pt x="35" y="24"/>
                  <a:pt x="35" y="24"/>
                  <a:pt x="35" y="25"/>
                </a:cubicBezTo>
                <a:cubicBezTo>
                  <a:pt x="35" y="25"/>
                  <a:pt x="35" y="25"/>
                  <a:pt x="35" y="25"/>
                </a:cubicBezTo>
                <a:cubicBezTo>
                  <a:pt x="35" y="25"/>
                  <a:pt x="35" y="24"/>
                  <a:pt x="36" y="24"/>
                </a:cubicBezTo>
                <a:cubicBezTo>
                  <a:pt x="36" y="24"/>
                  <a:pt x="36" y="24"/>
                  <a:pt x="36" y="24"/>
                </a:cubicBezTo>
                <a:cubicBezTo>
                  <a:pt x="36" y="24"/>
                  <a:pt x="36" y="24"/>
                  <a:pt x="36" y="24"/>
                </a:cubicBezTo>
                <a:cubicBezTo>
                  <a:pt x="36" y="24"/>
                  <a:pt x="36" y="24"/>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8" y="25"/>
                  <a:pt x="38" y="25"/>
                </a:cubicBezTo>
                <a:cubicBezTo>
                  <a:pt x="38" y="25"/>
                  <a:pt x="38" y="25"/>
                  <a:pt x="38" y="24"/>
                </a:cubicBezTo>
                <a:cubicBezTo>
                  <a:pt x="38" y="24"/>
                  <a:pt x="38" y="24"/>
                  <a:pt x="38" y="24"/>
                </a:cubicBezTo>
                <a:cubicBezTo>
                  <a:pt x="38" y="24"/>
                  <a:pt x="38" y="24"/>
                  <a:pt x="38" y="24"/>
                </a:cubicBezTo>
                <a:cubicBezTo>
                  <a:pt x="38" y="24"/>
                  <a:pt x="38" y="24"/>
                  <a:pt x="38" y="24"/>
                </a:cubicBezTo>
                <a:cubicBezTo>
                  <a:pt x="38" y="24"/>
                  <a:pt x="38" y="24"/>
                  <a:pt x="38" y="24"/>
                </a:cubicBezTo>
                <a:cubicBezTo>
                  <a:pt x="38" y="24"/>
                  <a:pt x="38" y="24"/>
                  <a:pt x="38" y="24"/>
                </a:cubicBezTo>
                <a:cubicBezTo>
                  <a:pt x="38" y="24"/>
                  <a:pt x="39" y="24"/>
                  <a:pt x="39" y="24"/>
                </a:cubicBezTo>
                <a:cubicBezTo>
                  <a:pt x="39" y="24"/>
                  <a:pt x="39" y="24"/>
                  <a:pt x="39" y="24"/>
                </a:cubicBezTo>
                <a:cubicBezTo>
                  <a:pt x="39" y="24"/>
                  <a:pt x="39" y="24"/>
                  <a:pt x="39" y="24"/>
                </a:cubicBezTo>
                <a:cubicBezTo>
                  <a:pt x="39" y="24"/>
                  <a:pt x="39" y="24"/>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40" y="23"/>
                </a:cubicBezTo>
                <a:cubicBezTo>
                  <a:pt x="40" y="23"/>
                  <a:pt x="40" y="23"/>
                  <a:pt x="40" y="23"/>
                </a:cubicBezTo>
                <a:cubicBezTo>
                  <a:pt x="40" y="23"/>
                  <a:pt x="40" y="23"/>
                  <a:pt x="40" y="23"/>
                </a:cubicBezTo>
                <a:cubicBezTo>
                  <a:pt x="40" y="22"/>
                  <a:pt x="40" y="22"/>
                  <a:pt x="40" y="22"/>
                </a:cubicBezTo>
                <a:cubicBezTo>
                  <a:pt x="40" y="22"/>
                  <a:pt x="40" y="21"/>
                  <a:pt x="40" y="21"/>
                </a:cubicBezTo>
                <a:cubicBezTo>
                  <a:pt x="40" y="21"/>
                  <a:pt x="40" y="21"/>
                  <a:pt x="40" y="21"/>
                </a:cubicBezTo>
                <a:cubicBezTo>
                  <a:pt x="40" y="21"/>
                  <a:pt x="40" y="21"/>
                  <a:pt x="40" y="21"/>
                </a:cubicBezTo>
                <a:cubicBezTo>
                  <a:pt x="40" y="21"/>
                  <a:pt x="40" y="21"/>
                  <a:pt x="40" y="21"/>
                </a:cubicBezTo>
                <a:cubicBezTo>
                  <a:pt x="40" y="21"/>
                  <a:pt x="40" y="21"/>
                  <a:pt x="40" y="21"/>
                </a:cubicBezTo>
                <a:cubicBezTo>
                  <a:pt x="40" y="21"/>
                  <a:pt x="40" y="21"/>
                  <a:pt x="40" y="21"/>
                </a:cubicBezTo>
                <a:cubicBezTo>
                  <a:pt x="40" y="21"/>
                  <a:pt x="40" y="21"/>
                  <a:pt x="40" y="21"/>
                </a:cubicBezTo>
                <a:cubicBezTo>
                  <a:pt x="40" y="20"/>
                  <a:pt x="40" y="20"/>
                  <a:pt x="40" y="20"/>
                </a:cubicBezTo>
                <a:cubicBezTo>
                  <a:pt x="40" y="20"/>
                  <a:pt x="40" y="20"/>
                  <a:pt x="40" y="19"/>
                </a:cubicBezTo>
                <a:cubicBezTo>
                  <a:pt x="40" y="19"/>
                  <a:pt x="40" y="19"/>
                  <a:pt x="40" y="19"/>
                </a:cubicBezTo>
                <a:cubicBezTo>
                  <a:pt x="40" y="19"/>
                  <a:pt x="40" y="19"/>
                  <a:pt x="40" y="19"/>
                </a:cubicBezTo>
                <a:cubicBezTo>
                  <a:pt x="39" y="19"/>
                  <a:pt x="39" y="19"/>
                  <a:pt x="39" y="19"/>
                </a:cubicBezTo>
                <a:cubicBezTo>
                  <a:pt x="39" y="20"/>
                  <a:pt x="39" y="20"/>
                  <a:pt x="39" y="19"/>
                </a:cubicBezTo>
                <a:cubicBezTo>
                  <a:pt x="39" y="19"/>
                  <a:pt x="39" y="19"/>
                  <a:pt x="39" y="19"/>
                </a:cubicBezTo>
                <a:cubicBezTo>
                  <a:pt x="39" y="19"/>
                  <a:pt x="39" y="19"/>
                  <a:pt x="39" y="19"/>
                </a:cubicBezTo>
                <a:cubicBezTo>
                  <a:pt x="39" y="19"/>
                  <a:pt x="39" y="19"/>
                  <a:pt x="39" y="19"/>
                </a:cubicBezTo>
                <a:cubicBezTo>
                  <a:pt x="39" y="19"/>
                  <a:pt x="39" y="19"/>
                  <a:pt x="39" y="19"/>
                </a:cubicBezTo>
                <a:cubicBezTo>
                  <a:pt x="39" y="18"/>
                  <a:pt x="38" y="18"/>
                  <a:pt x="38" y="18"/>
                </a:cubicBezTo>
                <a:cubicBezTo>
                  <a:pt x="38" y="18"/>
                  <a:pt x="38" y="18"/>
                  <a:pt x="38" y="18"/>
                </a:cubicBezTo>
                <a:cubicBezTo>
                  <a:pt x="38" y="18"/>
                  <a:pt x="38" y="18"/>
                  <a:pt x="38" y="18"/>
                </a:cubicBezTo>
                <a:cubicBezTo>
                  <a:pt x="38" y="18"/>
                  <a:pt x="37" y="18"/>
                  <a:pt x="37" y="18"/>
                </a:cubicBezTo>
                <a:cubicBezTo>
                  <a:pt x="37" y="18"/>
                  <a:pt x="37" y="18"/>
                  <a:pt x="37" y="18"/>
                </a:cubicBezTo>
                <a:cubicBezTo>
                  <a:pt x="37" y="18"/>
                  <a:pt x="37" y="18"/>
                  <a:pt x="37" y="18"/>
                </a:cubicBezTo>
                <a:cubicBezTo>
                  <a:pt x="37" y="18"/>
                  <a:pt x="37" y="18"/>
                  <a:pt x="37" y="18"/>
                </a:cubicBezTo>
                <a:cubicBezTo>
                  <a:pt x="37" y="18"/>
                  <a:pt x="37" y="18"/>
                  <a:pt x="37" y="18"/>
                </a:cubicBezTo>
                <a:cubicBezTo>
                  <a:pt x="37" y="18"/>
                  <a:pt x="37" y="18"/>
                  <a:pt x="37" y="18"/>
                </a:cubicBezTo>
                <a:cubicBezTo>
                  <a:pt x="36" y="18"/>
                  <a:pt x="36" y="18"/>
                  <a:pt x="36" y="18"/>
                </a:cubicBezTo>
                <a:cubicBezTo>
                  <a:pt x="36" y="18"/>
                  <a:pt x="36" y="18"/>
                  <a:pt x="36" y="18"/>
                </a:cubicBezTo>
                <a:cubicBezTo>
                  <a:pt x="36" y="18"/>
                  <a:pt x="36" y="18"/>
                  <a:pt x="36" y="18"/>
                </a:cubicBezTo>
                <a:cubicBezTo>
                  <a:pt x="36" y="18"/>
                  <a:pt x="36" y="19"/>
                  <a:pt x="35" y="19"/>
                </a:cubicBezTo>
                <a:cubicBezTo>
                  <a:pt x="35" y="19"/>
                  <a:pt x="35" y="19"/>
                  <a:pt x="35" y="18"/>
                </a:cubicBezTo>
                <a:cubicBezTo>
                  <a:pt x="35" y="18"/>
                  <a:pt x="35" y="18"/>
                  <a:pt x="35" y="18"/>
                </a:cubicBezTo>
                <a:cubicBezTo>
                  <a:pt x="35" y="18"/>
                  <a:pt x="35" y="18"/>
                  <a:pt x="35" y="18"/>
                </a:cubicBezTo>
                <a:cubicBezTo>
                  <a:pt x="35" y="18"/>
                  <a:pt x="35" y="18"/>
                  <a:pt x="35" y="18"/>
                </a:cubicBezTo>
                <a:cubicBezTo>
                  <a:pt x="35" y="18"/>
                  <a:pt x="35" y="18"/>
                  <a:pt x="35" y="18"/>
                </a:cubicBezTo>
                <a:cubicBezTo>
                  <a:pt x="35" y="18"/>
                  <a:pt x="34" y="19"/>
                  <a:pt x="34" y="19"/>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3" y="20"/>
                  <a:pt x="33" y="20"/>
                </a:cubicBezTo>
                <a:cubicBezTo>
                  <a:pt x="33" y="20"/>
                  <a:pt x="33" y="20"/>
                  <a:pt x="33" y="20"/>
                </a:cubicBezTo>
                <a:cubicBezTo>
                  <a:pt x="33" y="20"/>
                  <a:pt x="33" y="21"/>
                  <a:pt x="33" y="21"/>
                </a:cubicBezTo>
                <a:cubicBezTo>
                  <a:pt x="33" y="21"/>
                  <a:pt x="33" y="21"/>
                  <a:pt x="33" y="21"/>
                </a:cubicBezTo>
                <a:cubicBezTo>
                  <a:pt x="33" y="21"/>
                  <a:pt x="33" y="21"/>
                  <a:pt x="33" y="21"/>
                </a:cubicBezTo>
                <a:cubicBezTo>
                  <a:pt x="33" y="21"/>
                  <a:pt x="33" y="21"/>
                  <a:pt x="33" y="21"/>
                </a:cubicBezTo>
                <a:cubicBezTo>
                  <a:pt x="33" y="21"/>
                  <a:pt x="34" y="21"/>
                  <a:pt x="34" y="21"/>
                </a:cubicBezTo>
                <a:cubicBezTo>
                  <a:pt x="34" y="21"/>
                  <a:pt x="34" y="21"/>
                  <a:pt x="34" y="22"/>
                </a:cubicBezTo>
                <a:cubicBezTo>
                  <a:pt x="34" y="22"/>
                  <a:pt x="34" y="22"/>
                  <a:pt x="33" y="22"/>
                </a:cubicBezTo>
                <a:close/>
                <a:moveTo>
                  <a:pt x="35" y="20"/>
                </a:moveTo>
                <a:cubicBezTo>
                  <a:pt x="36" y="19"/>
                  <a:pt x="37" y="19"/>
                  <a:pt x="38" y="20"/>
                </a:cubicBezTo>
                <a:cubicBezTo>
                  <a:pt x="39" y="21"/>
                  <a:pt x="38" y="22"/>
                  <a:pt x="38" y="23"/>
                </a:cubicBezTo>
                <a:cubicBezTo>
                  <a:pt x="37" y="23"/>
                  <a:pt x="36" y="23"/>
                  <a:pt x="35" y="22"/>
                </a:cubicBezTo>
                <a:cubicBezTo>
                  <a:pt x="35" y="22"/>
                  <a:pt x="35" y="21"/>
                  <a:pt x="35" y="20"/>
                </a:cubicBezTo>
                <a:close/>
                <a:moveTo>
                  <a:pt x="36" y="22"/>
                </a:moveTo>
                <a:cubicBezTo>
                  <a:pt x="36" y="21"/>
                  <a:pt x="36" y="21"/>
                  <a:pt x="36" y="21"/>
                </a:cubicBezTo>
                <a:cubicBezTo>
                  <a:pt x="36" y="20"/>
                  <a:pt x="37" y="20"/>
                  <a:pt x="37" y="21"/>
                </a:cubicBezTo>
                <a:cubicBezTo>
                  <a:pt x="37" y="21"/>
                  <a:pt x="37" y="22"/>
                  <a:pt x="37" y="22"/>
                </a:cubicBezTo>
                <a:cubicBezTo>
                  <a:pt x="37" y="22"/>
                  <a:pt x="36" y="22"/>
                  <a:pt x="36" y="22"/>
                </a:cubicBezTo>
                <a:close/>
                <a:moveTo>
                  <a:pt x="46" y="19"/>
                </a:moveTo>
                <a:cubicBezTo>
                  <a:pt x="46" y="19"/>
                  <a:pt x="46" y="19"/>
                  <a:pt x="46" y="19"/>
                </a:cubicBezTo>
                <a:cubicBezTo>
                  <a:pt x="46" y="19"/>
                  <a:pt x="46" y="19"/>
                  <a:pt x="46" y="19"/>
                </a:cubicBezTo>
                <a:cubicBezTo>
                  <a:pt x="46" y="19"/>
                  <a:pt x="46" y="20"/>
                  <a:pt x="46" y="20"/>
                </a:cubicBezTo>
                <a:cubicBezTo>
                  <a:pt x="46" y="20"/>
                  <a:pt x="45" y="20"/>
                  <a:pt x="45" y="20"/>
                </a:cubicBezTo>
                <a:cubicBezTo>
                  <a:pt x="45" y="20"/>
                  <a:pt x="45" y="20"/>
                  <a:pt x="45" y="20"/>
                </a:cubicBezTo>
                <a:cubicBezTo>
                  <a:pt x="45" y="20"/>
                  <a:pt x="45" y="20"/>
                  <a:pt x="45" y="20"/>
                </a:cubicBezTo>
                <a:cubicBezTo>
                  <a:pt x="45" y="20"/>
                  <a:pt x="45" y="20"/>
                  <a:pt x="45" y="19"/>
                </a:cubicBezTo>
                <a:cubicBezTo>
                  <a:pt x="45" y="19"/>
                  <a:pt x="45" y="19"/>
                  <a:pt x="45" y="20"/>
                </a:cubicBezTo>
                <a:cubicBezTo>
                  <a:pt x="44" y="20"/>
                  <a:pt x="44" y="20"/>
                  <a:pt x="44" y="20"/>
                </a:cubicBezTo>
                <a:cubicBezTo>
                  <a:pt x="44" y="20"/>
                  <a:pt x="44" y="20"/>
                  <a:pt x="44" y="20"/>
                </a:cubicBezTo>
                <a:cubicBezTo>
                  <a:pt x="44" y="21"/>
                  <a:pt x="43" y="21"/>
                  <a:pt x="44" y="21"/>
                </a:cubicBezTo>
                <a:cubicBezTo>
                  <a:pt x="44" y="21"/>
                  <a:pt x="44" y="21"/>
                  <a:pt x="44" y="21"/>
                </a:cubicBezTo>
                <a:cubicBezTo>
                  <a:pt x="44" y="21"/>
                  <a:pt x="44" y="21"/>
                  <a:pt x="44" y="21"/>
                </a:cubicBezTo>
                <a:cubicBezTo>
                  <a:pt x="44" y="21"/>
                  <a:pt x="44" y="21"/>
                  <a:pt x="44" y="21"/>
                </a:cubicBezTo>
                <a:cubicBezTo>
                  <a:pt x="44" y="21"/>
                  <a:pt x="44" y="22"/>
                  <a:pt x="44" y="22"/>
                </a:cubicBezTo>
                <a:cubicBezTo>
                  <a:pt x="44" y="22"/>
                  <a:pt x="43" y="22"/>
                  <a:pt x="43" y="22"/>
                </a:cubicBezTo>
                <a:cubicBezTo>
                  <a:pt x="43" y="22"/>
                  <a:pt x="43" y="22"/>
                  <a:pt x="43" y="22"/>
                </a:cubicBezTo>
                <a:cubicBezTo>
                  <a:pt x="43" y="22"/>
                  <a:pt x="43" y="22"/>
                  <a:pt x="43" y="22"/>
                </a:cubicBezTo>
                <a:cubicBezTo>
                  <a:pt x="42" y="23"/>
                  <a:pt x="42" y="23"/>
                  <a:pt x="42" y="24"/>
                </a:cubicBezTo>
                <a:cubicBezTo>
                  <a:pt x="42" y="24"/>
                  <a:pt x="42" y="24"/>
                  <a:pt x="42" y="24"/>
                </a:cubicBezTo>
                <a:cubicBezTo>
                  <a:pt x="42" y="24"/>
                  <a:pt x="42" y="24"/>
                  <a:pt x="42" y="24"/>
                </a:cubicBezTo>
                <a:cubicBezTo>
                  <a:pt x="42" y="24"/>
                  <a:pt x="43" y="24"/>
                  <a:pt x="43" y="24"/>
                </a:cubicBezTo>
                <a:cubicBezTo>
                  <a:pt x="43" y="24"/>
                  <a:pt x="43" y="24"/>
                  <a:pt x="43" y="24"/>
                </a:cubicBezTo>
                <a:cubicBezTo>
                  <a:pt x="43" y="24"/>
                  <a:pt x="43" y="24"/>
                  <a:pt x="43" y="24"/>
                </a:cubicBezTo>
                <a:cubicBezTo>
                  <a:pt x="43" y="25"/>
                  <a:pt x="43" y="25"/>
                  <a:pt x="43" y="25"/>
                </a:cubicBezTo>
                <a:cubicBezTo>
                  <a:pt x="43" y="25"/>
                  <a:pt x="43" y="25"/>
                  <a:pt x="42" y="25"/>
                </a:cubicBezTo>
                <a:cubicBezTo>
                  <a:pt x="42" y="25"/>
                  <a:pt x="42" y="25"/>
                  <a:pt x="42" y="26"/>
                </a:cubicBezTo>
                <a:cubicBezTo>
                  <a:pt x="43" y="26"/>
                  <a:pt x="43" y="26"/>
                  <a:pt x="43" y="27"/>
                </a:cubicBezTo>
                <a:cubicBezTo>
                  <a:pt x="43" y="27"/>
                  <a:pt x="43" y="27"/>
                  <a:pt x="43" y="27"/>
                </a:cubicBezTo>
                <a:cubicBezTo>
                  <a:pt x="43" y="27"/>
                  <a:pt x="43" y="27"/>
                  <a:pt x="43" y="27"/>
                </a:cubicBezTo>
                <a:cubicBezTo>
                  <a:pt x="43" y="27"/>
                  <a:pt x="43" y="27"/>
                  <a:pt x="44" y="27"/>
                </a:cubicBezTo>
                <a:cubicBezTo>
                  <a:pt x="44" y="27"/>
                  <a:pt x="44" y="27"/>
                  <a:pt x="44" y="27"/>
                </a:cubicBezTo>
                <a:cubicBezTo>
                  <a:pt x="44" y="27"/>
                  <a:pt x="44" y="28"/>
                  <a:pt x="44" y="28"/>
                </a:cubicBezTo>
                <a:cubicBezTo>
                  <a:pt x="44" y="28"/>
                  <a:pt x="44" y="28"/>
                  <a:pt x="44" y="28"/>
                </a:cubicBezTo>
                <a:cubicBezTo>
                  <a:pt x="44" y="28"/>
                  <a:pt x="44" y="28"/>
                  <a:pt x="44" y="28"/>
                </a:cubicBezTo>
                <a:cubicBezTo>
                  <a:pt x="44" y="28"/>
                  <a:pt x="44" y="28"/>
                  <a:pt x="44" y="28"/>
                </a:cubicBezTo>
                <a:cubicBezTo>
                  <a:pt x="45" y="29"/>
                  <a:pt x="45" y="29"/>
                  <a:pt x="46" y="29"/>
                </a:cubicBezTo>
                <a:cubicBezTo>
                  <a:pt x="46" y="29"/>
                  <a:pt x="46" y="29"/>
                  <a:pt x="46" y="29"/>
                </a:cubicBezTo>
                <a:cubicBezTo>
                  <a:pt x="46" y="29"/>
                  <a:pt x="46" y="29"/>
                  <a:pt x="46" y="29"/>
                </a:cubicBezTo>
                <a:cubicBezTo>
                  <a:pt x="46" y="29"/>
                  <a:pt x="46" y="28"/>
                  <a:pt x="47" y="28"/>
                </a:cubicBezTo>
                <a:cubicBezTo>
                  <a:pt x="47" y="28"/>
                  <a:pt x="47" y="29"/>
                  <a:pt x="47" y="29"/>
                </a:cubicBezTo>
                <a:cubicBezTo>
                  <a:pt x="47" y="29"/>
                  <a:pt x="47" y="29"/>
                  <a:pt x="47" y="29"/>
                </a:cubicBezTo>
                <a:cubicBezTo>
                  <a:pt x="47" y="29"/>
                  <a:pt x="47" y="29"/>
                  <a:pt x="47" y="29"/>
                </a:cubicBezTo>
                <a:cubicBezTo>
                  <a:pt x="47" y="29"/>
                  <a:pt x="47" y="29"/>
                  <a:pt x="47" y="29"/>
                </a:cubicBezTo>
                <a:cubicBezTo>
                  <a:pt x="47" y="29"/>
                  <a:pt x="47" y="29"/>
                  <a:pt x="47" y="29"/>
                </a:cubicBezTo>
                <a:cubicBezTo>
                  <a:pt x="48" y="29"/>
                  <a:pt x="48" y="29"/>
                  <a:pt x="49" y="29"/>
                </a:cubicBezTo>
                <a:cubicBezTo>
                  <a:pt x="49" y="29"/>
                  <a:pt x="49" y="29"/>
                  <a:pt x="49" y="29"/>
                </a:cubicBezTo>
                <a:cubicBezTo>
                  <a:pt x="49" y="29"/>
                  <a:pt x="49" y="29"/>
                  <a:pt x="49" y="29"/>
                </a:cubicBezTo>
                <a:cubicBezTo>
                  <a:pt x="49" y="29"/>
                  <a:pt x="49" y="28"/>
                  <a:pt x="49" y="28"/>
                </a:cubicBezTo>
                <a:cubicBezTo>
                  <a:pt x="50" y="28"/>
                  <a:pt x="50" y="28"/>
                  <a:pt x="50" y="28"/>
                </a:cubicBezTo>
                <a:cubicBezTo>
                  <a:pt x="50" y="28"/>
                  <a:pt x="50" y="28"/>
                  <a:pt x="50" y="28"/>
                </a:cubicBezTo>
                <a:cubicBezTo>
                  <a:pt x="50" y="28"/>
                  <a:pt x="50" y="28"/>
                  <a:pt x="50" y="29"/>
                </a:cubicBezTo>
                <a:cubicBezTo>
                  <a:pt x="50" y="29"/>
                  <a:pt x="50" y="29"/>
                  <a:pt x="50" y="29"/>
                </a:cubicBezTo>
                <a:cubicBezTo>
                  <a:pt x="51" y="29"/>
                  <a:pt x="51" y="29"/>
                  <a:pt x="51" y="29"/>
                </a:cubicBezTo>
                <a:cubicBezTo>
                  <a:pt x="51" y="28"/>
                  <a:pt x="51" y="28"/>
                  <a:pt x="51" y="28"/>
                </a:cubicBezTo>
                <a:cubicBezTo>
                  <a:pt x="51" y="28"/>
                  <a:pt x="52" y="28"/>
                  <a:pt x="52" y="28"/>
                </a:cubicBezTo>
                <a:cubicBezTo>
                  <a:pt x="52" y="28"/>
                  <a:pt x="52" y="27"/>
                  <a:pt x="52" y="27"/>
                </a:cubicBezTo>
                <a:cubicBezTo>
                  <a:pt x="52" y="27"/>
                  <a:pt x="52" y="27"/>
                  <a:pt x="52" y="27"/>
                </a:cubicBezTo>
                <a:cubicBezTo>
                  <a:pt x="52" y="27"/>
                  <a:pt x="52" y="27"/>
                  <a:pt x="52" y="27"/>
                </a:cubicBezTo>
                <a:cubicBezTo>
                  <a:pt x="52" y="27"/>
                  <a:pt x="52" y="27"/>
                  <a:pt x="52" y="27"/>
                </a:cubicBezTo>
                <a:cubicBezTo>
                  <a:pt x="51" y="27"/>
                  <a:pt x="51" y="27"/>
                  <a:pt x="52" y="26"/>
                </a:cubicBezTo>
                <a:cubicBezTo>
                  <a:pt x="52" y="26"/>
                  <a:pt x="52" y="26"/>
                  <a:pt x="52" y="26"/>
                </a:cubicBezTo>
                <a:cubicBezTo>
                  <a:pt x="52" y="26"/>
                  <a:pt x="52" y="26"/>
                  <a:pt x="53" y="26"/>
                </a:cubicBezTo>
                <a:cubicBezTo>
                  <a:pt x="53" y="26"/>
                  <a:pt x="53" y="26"/>
                  <a:pt x="53" y="26"/>
                </a:cubicBezTo>
                <a:cubicBezTo>
                  <a:pt x="53" y="25"/>
                  <a:pt x="53" y="25"/>
                  <a:pt x="53" y="25"/>
                </a:cubicBezTo>
                <a:cubicBezTo>
                  <a:pt x="53" y="24"/>
                  <a:pt x="53" y="24"/>
                  <a:pt x="53" y="24"/>
                </a:cubicBezTo>
                <a:cubicBezTo>
                  <a:pt x="53" y="24"/>
                  <a:pt x="53" y="24"/>
                  <a:pt x="53" y="24"/>
                </a:cubicBezTo>
                <a:cubicBezTo>
                  <a:pt x="53" y="24"/>
                  <a:pt x="53" y="24"/>
                  <a:pt x="53" y="24"/>
                </a:cubicBezTo>
                <a:cubicBezTo>
                  <a:pt x="53" y="24"/>
                  <a:pt x="52" y="24"/>
                  <a:pt x="52" y="24"/>
                </a:cubicBezTo>
                <a:cubicBezTo>
                  <a:pt x="52" y="24"/>
                  <a:pt x="52" y="24"/>
                  <a:pt x="52" y="24"/>
                </a:cubicBezTo>
                <a:cubicBezTo>
                  <a:pt x="52" y="23"/>
                  <a:pt x="52" y="23"/>
                  <a:pt x="53" y="23"/>
                </a:cubicBezTo>
                <a:cubicBezTo>
                  <a:pt x="53" y="23"/>
                  <a:pt x="53" y="23"/>
                  <a:pt x="53" y="23"/>
                </a:cubicBezTo>
                <a:cubicBezTo>
                  <a:pt x="53" y="23"/>
                  <a:pt x="53" y="23"/>
                  <a:pt x="53" y="23"/>
                </a:cubicBezTo>
                <a:cubicBezTo>
                  <a:pt x="53" y="22"/>
                  <a:pt x="53" y="22"/>
                  <a:pt x="52" y="21"/>
                </a:cubicBezTo>
                <a:cubicBezTo>
                  <a:pt x="52" y="21"/>
                  <a:pt x="52" y="21"/>
                  <a:pt x="52" y="21"/>
                </a:cubicBezTo>
                <a:cubicBezTo>
                  <a:pt x="52" y="21"/>
                  <a:pt x="52" y="21"/>
                  <a:pt x="52" y="21"/>
                </a:cubicBezTo>
                <a:cubicBezTo>
                  <a:pt x="52" y="21"/>
                  <a:pt x="52" y="21"/>
                  <a:pt x="52" y="21"/>
                </a:cubicBezTo>
                <a:cubicBezTo>
                  <a:pt x="52" y="21"/>
                  <a:pt x="51" y="21"/>
                  <a:pt x="51" y="21"/>
                </a:cubicBezTo>
                <a:cubicBezTo>
                  <a:pt x="51" y="21"/>
                  <a:pt x="51" y="21"/>
                  <a:pt x="51" y="20"/>
                </a:cubicBezTo>
                <a:cubicBezTo>
                  <a:pt x="51" y="20"/>
                  <a:pt x="51" y="20"/>
                  <a:pt x="51" y="20"/>
                </a:cubicBezTo>
                <a:cubicBezTo>
                  <a:pt x="51" y="20"/>
                  <a:pt x="51" y="20"/>
                  <a:pt x="51" y="20"/>
                </a:cubicBezTo>
                <a:cubicBezTo>
                  <a:pt x="51" y="20"/>
                  <a:pt x="51" y="20"/>
                  <a:pt x="51" y="20"/>
                </a:cubicBezTo>
                <a:cubicBezTo>
                  <a:pt x="51" y="20"/>
                  <a:pt x="50" y="19"/>
                  <a:pt x="50" y="19"/>
                </a:cubicBezTo>
                <a:cubicBezTo>
                  <a:pt x="50" y="19"/>
                  <a:pt x="50" y="19"/>
                  <a:pt x="50" y="19"/>
                </a:cubicBezTo>
                <a:cubicBezTo>
                  <a:pt x="49" y="19"/>
                  <a:pt x="49" y="19"/>
                  <a:pt x="49" y="19"/>
                </a:cubicBezTo>
                <a:cubicBezTo>
                  <a:pt x="49" y="20"/>
                  <a:pt x="49" y="20"/>
                  <a:pt x="49" y="20"/>
                </a:cubicBezTo>
                <a:cubicBezTo>
                  <a:pt x="49" y="20"/>
                  <a:pt x="48" y="20"/>
                  <a:pt x="48" y="19"/>
                </a:cubicBezTo>
                <a:cubicBezTo>
                  <a:pt x="48" y="19"/>
                  <a:pt x="48" y="19"/>
                  <a:pt x="48" y="19"/>
                </a:cubicBezTo>
                <a:cubicBezTo>
                  <a:pt x="48" y="19"/>
                  <a:pt x="48" y="19"/>
                  <a:pt x="48" y="19"/>
                </a:cubicBezTo>
                <a:cubicBezTo>
                  <a:pt x="48" y="19"/>
                  <a:pt x="48" y="19"/>
                  <a:pt x="48" y="19"/>
                </a:cubicBezTo>
                <a:cubicBezTo>
                  <a:pt x="48" y="19"/>
                  <a:pt x="48" y="19"/>
                  <a:pt x="48" y="19"/>
                </a:cubicBezTo>
                <a:cubicBezTo>
                  <a:pt x="47" y="19"/>
                  <a:pt x="47" y="19"/>
                  <a:pt x="46" y="19"/>
                </a:cubicBezTo>
                <a:close/>
                <a:moveTo>
                  <a:pt x="50" y="22"/>
                </a:moveTo>
                <a:cubicBezTo>
                  <a:pt x="51" y="23"/>
                  <a:pt x="51" y="25"/>
                  <a:pt x="49" y="26"/>
                </a:cubicBezTo>
                <a:cubicBezTo>
                  <a:pt x="48" y="27"/>
                  <a:pt x="47" y="27"/>
                  <a:pt x="46" y="26"/>
                </a:cubicBezTo>
                <a:cubicBezTo>
                  <a:pt x="45" y="25"/>
                  <a:pt x="45" y="23"/>
                  <a:pt x="46" y="22"/>
                </a:cubicBezTo>
                <a:cubicBezTo>
                  <a:pt x="47" y="21"/>
                  <a:pt x="49" y="21"/>
                  <a:pt x="50" y="22"/>
                </a:cubicBezTo>
                <a:close/>
                <a:moveTo>
                  <a:pt x="48" y="23"/>
                </a:moveTo>
                <a:cubicBezTo>
                  <a:pt x="49" y="24"/>
                  <a:pt x="49" y="24"/>
                  <a:pt x="48" y="25"/>
                </a:cubicBezTo>
                <a:cubicBezTo>
                  <a:pt x="48" y="25"/>
                  <a:pt x="47" y="25"/>
                  <a:pt x="47" y="25"/>
                </a:cubicBezTo>
                <a:cubicBezTo>
                  <a:pt x="46" y="24"/>
                  <a:pt x="46" y="24"/>
                  <a:pt x="47" y="23"/>
                </a:cubicBezTo>
                <a:cubicBezTo>
                  <a:pt x="47" y="23"/>
                  <a:pt x="48" y="23"/>
                  <a:pt x="48" y="2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chemeClr val="bg1">
                  <a:lumMod val="10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extLst>
      <p:ext uri="{BB962C8B-B14F-4D97-AF65-F5344CB8AC3E}">
        <p14:creationId xmlns:p14="http://schemas.microsoft.com/office/powerpoint/2010/main" val="3427320740"/>
      </p:ext>
    </p:extLst>
  </p:cSld>
  <p:clrMapOvr>
    <a:masterClrMapping/>
  </p:clrMapOvr>
  <p:transition spd="slow" advTm="0">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par>
                                    <p:cTn id="8" presetID="2" presetClass="entr" presetSubtype="2" fill="hold" nodeType="withEffect" p14:presetBounceEnd="53333">
                                      <p:stCondLst>
                                        <p:cond delay="250"/>
                                      </p:stCondLst>
                                      <p:childTnLst>
                                        <p:set>
                                          <p:cBhvr>
                                            <p:cTn id="9" dur="1" fill="hold">
                                              <p:stCondLst>
                                                <p:cond delay="0"/>
                                              </p:stCondLst>
                                            </p:cTn>
                                            <p:tgtEl>
                                              <p:spTgt spid="85"/>
                                            </p:tgtEl>
                                            <p:attrNameLst>
                                              <p:attrName>style.visibility</p:attrName>
                                            </p:attrNameLst>
                                          </p:cBhvr>
                                          <p:to>
                                            <p:strVal val="visible"/>
                                          </p:to>
                                        </p:set>
                                        <p:anim calcmode="lin" valueType="num" p14:bounceEnd="53333">
                                          <p:cBhvr additive="base">
                                            <p:cTn id="10" dur="750" fill="hold"/>
                                            <p:tgtEl>
                                              <p:spTgt spid="85"/>
                                            </p:tgtEl>
                                            <p:attrNameLst>
                                              <p:attrName>ppt_x</p:attrName>
                                            </p:attrNameLst>
                                          </p:cBhvr>
                                          <p:tavLst>
                                            <p:tav tm="0">
                                              <p:val>
                                                <p:strVal val="1+#ppt_w/2"/>
                                              </p:val>
                                            </p:tav>
                                            <p:tav tm="100000">
                                              <p:val>
                                                <p:strVal val="#ppt_x"/>
                                              </p:val>
                                            </p:tav>
                                          </p:tavLst>
                                        </p:anim>
                                        <p:anim calcmode="lin" valueType="num" p14:bounceEnd="53333">
                                          <p:cBhvr additive="base">
                                            <p:cTn id="11" dur="750" fill="hold"/>
                                            <p:tgtEl>
                                              <p:spTgt spid="85"/>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14:presetBounceEnd="53333">
                                      <p:stCondLst>
                                        <p:cond delay="250"/>
                                      </p:stCondLst>
                                      <p:childTnLst>
                                        <p:set>
                                          <p:cBhvr>
                                            <p:cTn id="13" dur="1" fill="hold">
                                              <p:stCondLst>
                                                <p:cond delay="0"/>
                                              </p:stCondLst>
                                            </p:cTn>
                                            <p:tgtEl>
                                              <p:spTgt spid="89"/>
                                            </p:tgtEl>
                                            <p:attrNameLst>
                                              <p:attrName>style.visibility</p:attrName>
                                            </p:attrNameLst>
                                          </p:cBhvr>
                                          <p:to>
                                            <p:strVal val="visible"/>
                                          </p:to>
                                        </p:set>
                                        <p:anim calcmode="lin" valueType="num" p14:bounceEnd="53333">
                                          <p:cBhvr additive="base">
                                            <p:cTn id="14" dur="750" fill="hold"/>
                                            <p:tgtEl>
                                              <p:spTgt spid="89"/>
                                            </p:tgtEl>
                                            <p:attrNameLst>
                                              <p:attrName>ppt_x</p:attrName>
                                            </p:attrNameLst>
                                          </p:cBhvr>
                                          <p:tavLst>
                                            <p:tav tm="0">
                                              <p:val>
                                                <p:strVal val="1+#ppt_w/2"/>
                                              </p:val>
                                            </p:tav>
                                            <p:tav tm="100000">
                                              <p:val>
                                                <p:strVal val="#ppt_x"/>
                                              </p:val>
                                            </p:tav>
                                          </p:tavLst>
                                        </p:anim>
                                        <p:anim calcmode="lin" valueType="num" p14:bounceEnd="53333">
                                          <p:cBhvr additive="base">
                                            <p:cTn id="15" dur="750" fill="hold"/>
                                            <p:tgtEl>
                                              <p:spTgt spid="89"/>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14:presetBounceEnd="53333">
                                      <p:stCondLst>
                                        <p:cond delay="250"/>
                                      </p:stCondLst>
                                      <p:childTnLst>
                                        <p:set>
                                          <p:cBhvr>
                                            <p:cTn id="17" dur="1" fill="hold">
                                              <p:stCondLst>
                                                <p:cond delay="0"/>
                                              </p:stCondLst>
                                            </p:cTn>
                                            <p:tgtEl>
                                              <p:spTgt spid="94"/>
                                            </p:tgtEl>
                                            <p:attrNameLst>
                                              <p:attrName>style.visibility</p:attrName>
                                            </p:attrNameLst>
                                          </p:cBhvr>
                                          <p:to>
                                            <p:strVal val="visible"/>
                                          </p:to>
                                        </p:set>
                                        <p:anim calcmode="lin" valueType="num" p14:bounceEnd="53333">
                                          <p:cBhvr additive="base">
                                            <p:cTn id="18" dur="750" fill="hold"/>
                                            <p:tgtEl>
                                              <p:spTgt spid="94"/>
                                            </p:tgtEl>
                                            <p:attrNameLst>
                                              <p:attrName>ppt_x</p:attrName>
                                            </p:attrNameLst>
                                          </p:cBhvr>
                                          <p:tavLst>
                                            <p:tav tm="0">
                                              <p:val>
                                                <p:strVal val="1+#ppt_w/2"/>
                                              </p:val>
                                            </p:tav>
                                            <p:tav tm="100000">
                                              <p:val>
                                                <p:strVal val="#ppt_x"/>
                                              </p:val>
                                            </p:tav>
                                          </p:tavLst>
                                        </p:anim>
                                        <p:anim calcmode="lin" valueType="num" p14:bounceEnd="53333">
                                          <p:cBhvr additive="base">
                                            <p:cTn id="19" dur="750" fill="hold"/>
                                            <p:tgtEl>
                                              <p:spTgt spid="94"/>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14:presetBounceEnd="53333">
                                      <p:stCondLst>
                                        <p:cond delay="250"/>
                                      </p:stCondLst>
                                      <p:childTnLst>
                                        <p:set>
                                          <p:cBhvr>
                                            <p:cTn id="21" dur="1" fill="hold">
                                              <p:stCondLst>
                                                <p:cond delay="0"/>
                                              </p:stCondLst>
                                            </p:cTn>
                                            <p:tgtEl>
                                              <p:spTgt spid="99"/>
                                            </p:tgtEl>
                                            <p:attrNameLst>
                                              <p:attrName>style.visibility</p:attrName>
                                            </p:attrNameLst>
                                          </p:cBhvr>
                                          <p:to>
                                            <p:strVal val="visible"/>
                                          </p:to>
                                        </p:set>
                                        <p:anim calcmode="lin" valueType="num" p14:bounceEnd="53333">
                                          <p:cBhvr additive="base">
                                            <p:cTn id="22" dur="750" fill="hold"/>
                                            <p:tgtEl>
                                              <p:spTgt spid="99"/>
                                            </p:tgtEl>
                                            <p:attrNameLst>
                                              <p:attrName>ppt_x</p:attrName>
                                            </p:attrNameLst>
                                          </p:cBhvr>
                                          <p:tavLst>
                                            <p:tav tm="0">
                                              <p:val>
                                                <p:strVal val="1+#ppt_w/2"/>
                                              </p:val>
                                            </p:tav>
                                            <p:tav tm="100000">
                                              <p:val>
                                                <p:strVal val="#ppt_x"/>
                                              </p:val>
                                            </p:tav>
                                          </p:tavLst>
                                        </p:anim>
                                        <p:anim calcmode="lin" valueType="num" p14:bounceEnd="53333">
                                          <p:cBhvr additive="base">
                                            <p:cTn id="23" dur="750" fill="hold"/>
                                            <p:tgtEl>
                                              <p:spTgt spid="99"/>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14:presetBounceEnd="53333">
                                      <p:stCondLst>
                                        <p:cond delay="250"/>
                                      </p:stCondLst>
                                      <p:childTnLst>
                                        <p:set>
                                          <p:cBhvr>
                                            <p:cTn id="25" dur="1" fill="hold">
                                              <p:stCondLst>
                                                <p:cond delay="0"/>
                                              </p:stCondLst>
                                            </p:cTn>
                                            <p:tgtEl>
                                              <p:spTgt spid="104"/>
                                            </p:tgtEl>
                                            <p:attrNameLst>
                                              <p:attrName>style.visibility</p:attrName>
                                            </p:attrNameLst>
                                          </p:cBhvr>
                                          <p:to>
                                            <p:strVal val="visible"/>
                                          </p:to>
                                        </p:set>
                                        <p:anim calcmode="lin" valueType="num" p14:bounceEnd="53333">
                                          <p:cBhvr additive="base">
                                            <p:cTn id="26" dur="750" fill="hold"/>
                                            <p:tgtEl>
                                              <p:spTgt spid="104"/>
                                            </p:tgtEl>
                                            <p:attrNameLst>
                                              <p:attrName>ppt_x</p:attrName>
                                            </p:attrNameLst>
                                          </p:cBhvr>
                                          <p:tavLst>
                                            <p:tav tm="0">
                                              <p:val>
                                                <p:strVal val="1+#ppt_w/2"/>
                                              </p:val>
                                            </p:tav>
                                            <p:tav tm="100000">
                                              <p:val>
                                                <p:strVal val="#ppt_x"/>
                                              </p:val>
                                            </p:tav>
                                          </p:tavLst>
                                        </p:anim>
                                        <p:anim calcmode="lin" valueType="num" p14:bounceEnd="53333">
                                          <p:cBhvr additive="base">
                                            <p:cTn id="27" dur="750" fill="hold"/>
                                            <p:tgtEl>
                                              <p:spTgt spid="104"/>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14:presetBounceEnd="53333">
                                      <p:stCondLst>
                                        <p:cond delay="250"/>
                                      </p:stCondLst>
                                      <p:childTnLst>
                                        <p:set>
                                          <p:cBhvr>
                                            <p:cTn id="29" dur="1" fill="hold">
                                              <p:stCondLst>
                                                <p:cond delay="0"/>
                                              </p:stCondLst>
                                            </p:cTn>
                                            <p:tgtEl>
                                              <p:spTgt spid="109"/>
                                            </p:tgtEl>
                                            <p:attrNameLst>
                                              <p:attrName>style.visibility</p:attrName>
                                            </p:attrNameLst>
                                          </p:cBhvr>
                                          <p:to>
                                            <p:strVal val="visible"/>
                                          </p:to>
                                        </p:set>
                                        <p:anim calcmode="lin" valueType="num" p14:bounceEnd="53333">
                                          <p:cBhvr additive="base">
                                            <p:cTn id="30" dur="750" fill="hold"/>
                                            <p:tgtEl>
                                              <p:spTgt spid="109"/>
                                            </p:tgtEl>
                                            <p:attrNameLst>
                                              <p:attrName>ppt_x</p:attrName>
                                            </p:attrNameLst>
                                          </p:cBhvr>
                                          <p:tavLst>
                                            <p:tav tm="0">
                                              <p:val>
                                                <p:strVal val="1+#ppt_w/2"/>
                                              </p:val>
                                            </p:tav>
                                            <p:tav tm="100000">
                                              <p:val>
                                                <p:strVal val="#ppt_x"/>
                                              </p:val>
                                            </p:tav>
                                          </p:tavLst>
                                        </p:anim>
                                        <p:anim calcmode="lin" valueType="num" p14:bounceEnd="53333">
                                          <p:cBhvr additive="base">
                                            <p:cTn id="31" dur="750" fill="hold"/>
                                            <p:tgtEl>
                                              <p:spTgt spid="109"/>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14:presetBounceEnd="53333">
                                      <p:stCondLst>
                                        <p:cond delay="250"/>
                                      </p:stCondLst>
                                      <p:childTnLst>
                                        <p:set>
                                          <p:cBhvr>
                                            <p:cTn id="33" dur="1" fill="hold">
                                              <p:stCondLst>
                                                <p:cond delay="0"/>
                                              </p:stCondLst>
                                            </p:cTn>
                                            <p:tgtEl>
                                              <p:spTgt spid="118"/>
                                            </p:tgtEl>
                                            <p:attrNameLst>
                                              <p:attrName>style.visibility</p:attrName>
                                            </p:attrNameLst>
                                          </p:cBhvr>
                                          <p:to>
                                            <p:strVal val="visible"/>
                                          </p:to>
                                        </p:set>
                                        <p:anim calcmode="lin" valueType="num" p14:bounceEnd="53333">
                                          <p:cBhvr additive="base">
                                            <p:cTn id="34" dur="750" fill="hold"/>
                                            <p:tgtEl>
                                              <p:spTgt spid="118"/>
                                            </p:tgtEl>
                                            <p:attrNameLst>
                                              <p:attrName>ppt_x</p:attrName>
                                            </p:attrNameLst>
                                          </p:cBhvr>
                                          <p:tavLst>
                                            <p:tav tm="0">
                                              <p:val>
                                                <p:strVal val="1+#ppt_w/2"/>
                                              </p:val>
                                            </p:tav>
                                            <p:tav tm="100000">
                                              <p:val>
                                                <p:strVal val="#ppt_x"/>
                                              </p:val>
                                            </p:tav>
                                          </p:tavLst>
                                        </p:anim>
                                        <p:anim calcmode="lin" valueType="num" p14:bounceEnd="53333">
                                          <p:cBhvr additive="base">
                                            <p:cTn id="35" dur="750" fill="hold"/>
                                            <p:tgtEl>
                                              <p:spTgt spid="118"/>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14:presetBounceEnd="53333">
                                      <p:stCondLst>
                                        <p:cond delay="250"/>
                                      </p:stCondLst>
                                      <p:childTnLst>
                                        <p:set>
                                          <p:cBhvr>
                                            <p:cTn id="37" dur="1" fill="hold">
                                              <p:stCondLst>
                                                <p:cond delay="0"/>
                                              </p:stCondLst>
                                            </p:cTn>
                                            <p:tgtEl>
                                              <p:spTgt spid="121"/>
                                            </p:tgtEl>
                                            <p:attrNameLst>
                                              <p:attrName>style.visibility</p:attrName>
                                            </p:attrNameLst>
                                          </p:cBhvr>
                                          <p:to>
                                            <p:strVal val="visible"/>
                                          </p:to>
                                        </p:set>
                                        <p:anim calcmode="lin" valueType="num" p14:bounceEnd="53333">
                                          <p:cBhvr additive="base">
                                            <p:cTn id="38" dur="750" fill="hold"/>
                                            <p:tgtEl>
                                              <p:spTgt spid="121"/>
                                            </p:tgtEl>
                                            <p:attrNameLst>
                                              <p:attrName>ppt_x</p:attrName>
                                            </p:attrNameLst>
                                          </p:cBhvr>
                                          <p:tavLst>
                                            <p:tav tm="0">
                                              <p:val>
                                                <p:strVal val="1+#ppt_w/2"/>
                                              </p:val>
                                            </p:tav>
                                            <p:tav tm="100000">
                                              <p:val>
                                                <p:strVal val="#ppt_x"/>
                                              </p:val>
                                            </p:tav>
                                          </p:tavLst>
                                        </p:anim>
                                        <p:anim calcmode="lin" valueType="num" p14:bounceEnd="53333">
                                          <p:cBhvr additive="base">
                                            <p:cTn id="39" dur="750" fill="hold"/>
                                            <p:tgtEl>
                                              <p:spTgt spid="121"/>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14:presetBounceEnd="53333">
                                      <p:stCondLst>
                                        <p:cond delay="250"/>
                                      </p:stCondLst>
                                      <p:childTnLst>
                                        <p:set>
                                          <p:cBhvr>
                                            <p:cTn id="41" dur="1" fill="hold">
                                              <p:stCondLst>
                                                <p:cond delay="0"/>
                                              </p:stCondLst>
                                            </p:cTn>
                                            <p:tgtEl>
                                              <p:spTgt spid="124"/>
                                            </p:tgtEl>
                                            <p:attrNameLst>
                                              <p:attrName>style.visibility</p:attrName>
                                            </p:attrNameLst>
                                          </p:cBhvr>
                                          <p:to>
                                            <p:strVal val="visible"/>
                                          </p:to>
                                        </p:set>
                                        <p:anim calcmode="lin" valueType="num" p14:bounceEnd="53333">
                                          <p:cBhvr additive="base">
                                            <p:cTn id="42" dur="750" fill="hold"/>
                                            <p:tgtEl>
                                              <p:spTgt spid="124"/>
                                            </p:tgtEl>
                                            <p:attrNameLst>
                                              <p:attrName>ppt_x</p:attrName>
                                            </p:attrNameLst>
                                          </p:cBhvr>
                                          <p:tavLst>
                                            <p:tav tm="0">
                                              <p:val>
                                                <p:strVal val="1+#ppt_w/2"/>
                                              </p:val>
                                            </p:tav>
                                            <p:tav tm="100000">
                                              <p:val>
                                                <p:strVal val="#ppt_x"/>
                                              </p:val>
                                            </p:tav>
                                          </p:tavLst>
                                        </p:anim>
                                        <p:anim calcmode="lin" valueType="num" p14:bounceEnd="53333">
                                          <p:cBhvr additive="base">
                                            <p:cTn id="43" dur="750" fill="hold"/>
                                            <p:tgtEl>
                                              <p:spTgt spid="124"/>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14:presetBounceEnd="53333">
                                      <p:stCondLst>
                                        <p:cond delay="250"/>
                                      </p:stCondLst>
                                      <p:childTnLst>
                                        <p:set>
                                          <p:cBhvr>
                                            <p:cTn id="45" dur="1" fill="hold">
                                              <p:stCondLst>
                                                <p:cond delay="0"/>
                                              </p:stCondLst>
                                            </p:cTn>
                                            <p:tgtEl>
                                              <p:spTgt spid="127"/>
                                            </p:tgtEl>
                                            <p:attrNameLst>
                                              <p:attrName>style.visibility</p:attrName>
                                            </p:attrNameLst>
                                          </p:cBhvr>
                                          <p:to>
                                            <p:strVal val="visible"/>
                                          </p:to>
                                        </p:set>
                                        <p:anim calcmode="lin" valueType="num" p14:bounceEnd="53333">
                                          <p:cBhvr additive="base">
                                            <p:cTn id="46" dur="750" fill="hold"/>
                                            <p:tgtEl>
                                              <p:spTgt spid="127"/>
                                            </p:tgtEl>
                                            <p:attrNameLst>
                                              <p:attrName>ppt_x</p:attrName>
                                            </p:attrNameLst>
                                          </p:cBhvr>
                                          <p:tavLst>
                                            <p:tav tm="0">
                                              <p:val>
                                                <p:strVal val="1+#ppt_w/2"/>
                                              </p:val>
                                            </p:tav>
                                            <p:tav tm="100000">
                                              <p:val>
                                                <p:strVal val="#ppt_x"/>
                                              </p:val>
                                            </p:tav>
                                          </p:tavLst>
                                        </p:anim>
                                        <p:anim calcmode="lin" valueType="num" p14:bounceEnd="53333">
                                          <p:cBhvr additive="base">
                                            <p:cTn id="47" dur="750" fill="hold"/>
                                            <p:tgtEl>
                                              <p:spTgt spid="127"/>
                                            </p:tgtEl>
                                            <p:attrNameLst>
                                              <p:attrName>ppt_y</p:attrName>
                                            </p:attrNameLst>
                                          </p:cBhvr>
                                          <p:tavLst>
                                            <p:tav tm="0">
                                              <p:val>
                                                <p:strVal val="#ppt_y"/>
                                              </p:val>
                                            </p:tav>
                                            <p:tav tm="100000">
                                              <p:val>
                                                <p:strVal val="#ppt_y"/>
                                              </p:val>
                                            </p:tav>
                                          </p:tavLst>
                                        </p:anim>
                                      </p:childTnLst>
                                    </p:cTn>
                                  </p:par>
                                  <p:par>
                                    <p:cTn id="48" presetID="2" presetClass="entr" presetSubtype="2" fill="hold" nodeType="withEffect" p14:presetBounceEnd="53333">
                                      <p:stCondLst>
                                        <p:cond delay="250"/>
                                      </p:stCondLst>
                                      <p:childTnLst>
                                        <p:set>
                                          <p:cBhvr>
                                            <p:cTn id="49" dur="1" fill="hold">
                                              <p:stCondLst>
                                                <p:cond delay="0"/>
                                              </p:stCondLst>
                                            </p:cTn>
                                            <p:tgtEl>
                                              <p:spTgt spid="130"/>
                                            </p:tgtEl>
                                            <p:attrNameLst>
                                              <p:attrName>style.visibility</p:attrName>
                                            </p:attrNameLst>
                                          </p:cBhvr>
                                          <p:to>
                                            <p:strVal val="visible"/>
                                          </p:to>
                                        </p:set>
                                        <p:anim calcmode="lin" valueType="num" p14:bounceEnd="53333">
                                          <p:cBhvr additive="base">
                                            <p:cTn id="50" dur="750" fill="hold"/>
                                            <p:tgtEl>
                                              <p:spTgt spid="130"/>
                                            </p:tgtEl>
                                            <p:attrNameLst>
                                              <p:attrName>ppt_x</p:attrName>
                                            </p:attrNameLst>
                                          </p:cBhvr>
                                          <p:tavLst>
                                            <p:tav tm="0">
                                              <p:val>
                                                <p:strVal val="1+#ppt_w/2"/>
                                              </p:val>
                                            </p:tav>
                                            <p:tav tm="100000">
                                              <p:val>
                                                <p:strVal val="#ppt_x"/>
                                              </p:val>
                                            </p:tav>
                                          </p:tavLst>
                                        </p:anim>
                                        <p:anim calcmode="lin" valueType="num" p14:bounceEnd="53333">
                                          <p:cBhvr additive="base">
                                            <p:cTn id="51" dur="750" fill="hold"/>
                                            <p:tgtEl>
                                              <p:spTgt spid="130"/>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14:presetBounceEnd="53333">
                                      <p:stCondLst>
                                        <p:cond delay="250"/>
                                      </p:stCondLst>
                                      <p:childTnLst>
                                        <p:set>
                                          <p:cBhvr>
                                            <p:cTn id="53" dur="1" fill="hold">
                                              <p:stCondLst>
                                                <p:cond delay="0"/>
                                              </p:stCondLst>
                                            </p:cTn>
                                            <p:tgtEl>
                                              <p:spTgt spid="133"/>
                                            </p:tgtEl>
                                            <p:attrNameLst>
                                              <p:attrName>style.visibility</p:attrName>
                                            </p:attrNameLst>
                                          </p:cBhvr>
                                          <p:to>
                                            <p:strVal val="visible"/>
                                          </p:to>
                                        </p:set>
                                        <p:anim calcmode="lin" valueType="num" p14:bounceEnd="53333">
                                          <p:cBhvr additive="base">
                                            <p:cTn id="54" dur="750" fill="hold"/>
                                            <p:tgtEl>
                                              <p:spTgt spid="133"/>
                                            </p:tgtEl>
                                            <p:attrNameLst>
                                              <p:attrName>ppt_x</p:attrName>
                                            </p:attrNameLst>
                                          </p:cBhvr>
                                          <p:tavLst>
                                            <p:tav tm="0">
                                              <p:val>
                                                <p:strVal val="1+#ppt_w/2"/>
                                              </p:val>
                                            </p:tav>
                                            <p:tav tm="100000">
                                              <p:val>
                                                <p:strVal val="#ppt_x"/>
                                              </p:val>
                                            </p:tav>
                                          </p:tavLst>
                                        </p:anim>
                                        <p:anim calcmode="lin" valueType="num" p14:bounceEnd="53333">
                                          <p:cBhvr additive="base">
                                            <p:cTn id="55" dur="750" fill="hold"/>
                                            <p:tgtEl>
                                              <p:spTgt spid="133"/>
                                            </p:tgtEl>
                                            <p:attrNameLst>
                                              <p:attrName>ppt_y</p:attrName>
                                            </p:attrNameLst>
                                          </p:cBhvr>
                                          <p:tavLst>
                                            <p:tav tm="0">
                                              <p:val>
                                                <p:strVal val="#ppt_y"/>
                                              </p:val>
                                            </p:tav>
                                            <p:tav tm="100000">
                                              <p:val>
                                                <p:strVal val="#ppt_y"/>
                                              </p:val>
                                            </p:tav>
                                          </p:tavLst>
                                        </p:anim>
                                      </p:childTnLst>
                                    </p:cTn>
                                  </p:par>
                                  <p:par>
                                    <p:cTn id="56" presetID="2" presetClass="entr" presetSubtype="8" fill="hold" nodeType="withEffect" p14:presetBounceEnd="53333">
                                      <p:stCondLst>
                                        <p:cond delay="250"/>
                                      </p:stCondLst>
                                      <p:childTnLst>
                                        <p:set>
                                          <p:cBhvr>
                                            <p:cTn id="57" dur="1" fill="hold">
                                              <p:stCondLst>
                                                <p:cond delay="0"/>
                                              </p:stCondLst>
                                            </p:cTn>
                                            <p:tgtEl>
                                              <p:spTgt spid="136"/>
                                            </p:tgtEl>
                                            <p:attrNameLst>
                                              <p:attrName>style.visibility</p:attrName>
                                            </p:attrNameLst>
                                          </p:cBhvr>
                                          <p:to>
                                            <p:strVal val="visible"/>
                                          </p:to>
                                        </p:set>
                                        <p:anim calcmode="lin" valueType="num" p14:bounceEnd="53333">
                                          <p:cBhvr additive="base">
                                            <p:cTn id="58" dur="750" fill="hold"/>
                                            <p:tgtEl>
                                              <p:spTgt spid="136"/>
                                            </p:tgtEl>
                                            <p:attrNameLst>
                                              <p:attrName>ppt_x</p:attrName>
                                            </p:attrNameLst>
                                          </p:cBhvr>
                                          <p:tavLst>
                                            <p:tav tm="0">
                                              <p:val>
                                                <p:strVal val="0-#ppt_w/2"/>
                                              </p:val>
                                            </p:tav>
                                            <p:tav tm="100000">
                                              <p:val>
                                                <p:strVal val="#ppt_x"/>
                                              </p:val>
                                            </p:tav>
                                          </p:tavLst>
                                        </p:anim>
                                        <p:anim calcmode="lin" valueType="num" p14:bounceEnd="53333">
                                          <p:cBhvr additive="base">
                                            <p:cTn id="59" dur="750" fill="hold"/>
                                            <p:tgtEl>
                                              <p:spTgt spid="136"/>
                                            </p:tgtEl>
                                            <p:attrNameLst>
                                              <p:attrName>ppt_y</p:attrName>
                                            </p:attrNameLst>
                                          </p:cBhvr>
                                          <p:tavLst>
                                            <p:tav tm="0">
                                              <p:val>
                                                <p:strVal val="#ppt_y"/>
                                              </p:val>
                                            </p:tav>
                                            <p:tav tm="100000">
                                              <p:val>
                                                <p:strVal val="#ppt_y"/>
                                              </p:val>
                                            </p:tav>
                                          </p:tavLst>
                                        </p:anim>
                                      </p:childTnLst>
                                    </p:cTn>
                                  </p:par>
                                  <p:par>
                                    <p:cTn id="60" presetID="2" presetClass="entr" presetSubtype="8" fill="hold" nodeType="withEffect" p14:presetBounceEnd="53333">
                                      <p:stCondLst>
                                        <p:cond delay="250"/>
                                      </p:stCondLst>
                                      <p:childTnLst>
                                        <p:set>
                                          <p:cBhvr>
                                            <p:cTn id="61" dur="1" fill="hold">
                                              <p:stCondLst>
                                                <p:cond delay="0"/>
                                              </p:stCondLst>
                                            </p:cTn>
                                            <p:tgtEl>
                                              <p:spTgt spid="137"/>
                                            </p:tgtEl>
                                            <p:attrNameLst>
                                              <p:attrName>style.visibility</p:attrName>
                                            </p:attrNameLst>
                                          </p:cBhvr>
                                          <p:to>
                                            <p:strVal val="visible"/>
                                          </p:to>
                                        </p:set>
                                        <p:anim calcmode="lin" valueType="num" p14:bounceEnd="53333">
                                          <p:cBhvr additive="base">
                                            <p:cTn id="62" dur="750" fill="hold"/>
                                            <p:tgtEl>
                                              <p:spTgt spid="137"/>
                                            </p:tgtEl>
                                            <p:attrNameLst>
                                              <p:attrName>ppt_x</p:attrName>
                                            </p:attrNameLst>
                                          </p:cBhvr>
                                          <p:tavLst>
                                            <p:tav tm="0">
                                              <p:val>
                                                <p:strVal val="0-#ppt_w/2"/>
                                              </p:val>
                                            </p:tav>
                                            <p:tav tm="100000">
                                              <p:val>
                                                <p:strVal val="#ppt_x"/>
                                              </p:val>
                                            </p:tav>
                                          </p:tavLst>
                                        </p:anim>
                                        <p:anim calcmode="lin" valueType="num" p14:bounceEnd="53333">
                                          <p:cBhvr additive="base">
                                            <p:cTn id="63" dur="750" fill="hold"/>
                                            <p:tgtEl>
                                              <p:spTgt spid="137"/>
                                            </p:tgtEl>
                                            <p:attrNameLst>
                                              <p:attrName>ppt_y</p:attrName>
                                            </p:attrNameLst>
                                          </p:cBhvr>
                                          <p:tavLst>
                                            <p:tav tm="0">
                                              <p:val>
                                                <p:strVal val="#ppt_y"/>
                                              </p:val>
                                            </p:tav>
                                            <p:tav tm="100000">
                                              <p:val>
                                                <p:strVal val="#ppt_y"/>
                                              </p:val>
                                            </p:tav>
                                          </p:tavLst>
                                        </p:anim>
                                      </p:childTnLst>
                                    </p:cTn>
                                  </p:par>
                                  <p:par>
                                    <p:cTn id="64" presetID="2" presetClass="entr" presetSubtype="8" fill="hold" nodeType="withEffect" p14:presetBounceEnd="53333">
                                      <p:stCondLst>
                                        <p:cond delay="250"/>
                                      </p:stCondLst>
                                      <p:childTnLst>
                                        <p:set>
                                          <p:cBhvr>
                                            <p:cTn id="65" dur="1" fill="hold">
                                              <p:stCondLst>
                                                <p:cond delay="0"/>
                                              </p:stCondLst>
                                            </p:cTn>
                                            <p:tgtEl>
                                              <p:spTgt spid="138"/>
                                            </p:tgtEl>
                                            <p:attrNameLst>
                                              <p:attrName>style.visibility</p:attrName>
                                            </p:attrNameLst>
                                          </p:cBhvr>
                                          <p:to>
                                            <p:strVal val="visible"/>
                                          </p:to>
                                        </p:set>
                                        <p:anim calcmode="lin" valueType="num" p14:bounceEnd="53333">
                                          <p:cBhvr additive="base">
                                            <p:cTn id="66" dur="750" fill="hold"/>
                                            <p:tgtEl>
                                              <p:spTgt spid="138"/>
                                            </p:tgtEl>
                                            <p:attrNameLst>
                                              <p:attrName>ppt_x</p:attrName>
                                            </p:attrNameLst>
                                          </p:cBhvr>
                                          <p:tavLst>
                                            <p:tav tm="0">
                                              <p:val>
                                                <p:strVal val="0-#ppt_w/2"/>
                                              </p:val>
                                            </p:tav>
                                            <p:tav tm="100000">
                                              <p:val>
                                                <p:strVal val="#ppt_x"/>
                                              </p:val>
                                            </p:tav>
                                          </p:tavLst>
                                        </p:anim>
                                        <p:anim calcmode="lin" valueType="num" p14:bounceEnd="53333">
                                          <p:cBhvr additive="base">
                                            <p:cTn id="67" dur="750" fill="hold"/>
                                            <p:tgtEl>
                                              <p:spTgt spid="138"/>
                                            </p:tgtEl>
                                            <p:attrNameLst>
                                              <p:attrName>ppt_y</p:attrName>
                                            </p:attrNameLst>
                                          </p:cBhvr>
                                          <p:tavLst>
                                            <p:tav tm="0">
                                              <p:val>
                                                <p:strVal val="#ppt_y"/>
                                              </p:val>
                                            </p:tav>
                                            <p:tav tm="100000">
                                              <p:val>
                                                <p:strVal val="#ppt_y"/>
                                              </p:val>
                                            </p:tav>
                                          </p:tavLst>
                                        </p:anim>
                                      </p:childTnLst>
                                    </p:cTn>
                                  </p:par>
                                  <p:par>
                                    <p:cTn id="68" presetID="2" presetClass="entr" presetSubtype="8" fill="hold" nodeType="withEffect" p14:presetBounceEnd="53333">
                                      <p:stCondLst>
                                        <p:cond delay="250"/>
                                      </p:stCondLst>
                                      <p:childTnLst>
                                        <p:set>
                                          <p:cBhvr>
                                            <p:cTn id="69" dur="1" fill="hold">
                                              <p:stCondLst>
                                                <p:cond delay="0"/>
                                              </p:stCondLst>
                                            </p:cTn>
                                            <p:tgtEl>
                                              <p:spTgt spid="139"/>
                                            </p:tgtEl>
                                            <p:attrNameLst>
                                              <p:attrName>style.visibility</p:attrName>
                                            </p:attrNameLst>
                                          </p:cBhvr>
                                          <p:to>
                                            <p:strVal val="visible"/>
                                          </p:to>
                                        </p:set>
                                        <p:anim calcmode="lin" valueType="num" p14:bounceEnd="53333">
                                          <p:cBhvr additive="base">
                                            <p:cTn id="70" dur="750" fill="hold"/>
                                            <p:tgtEl>
                                              <p:spTgt spid="139"/>
                                            </p:tgtEl>
                                            <p:attrNameLst>
                                              <p:attrName>ppt_x</p:attrName>
                                            </p:attrNameLst>
                                          </p:cBhvr>
                                          <p:tavLst>
                                            <p:tav tm="0">
                                              <p:val>
                                                <p:strVal val="0-#ppt_w/2"/>
                                              </p:val>
                                            </p:tav>
                                            <p:tav tm="100000">
                                              <p:val>
                                                <p:strVal val="#ppt_x"/>
                                              </p:val>
                                            </p:tav>
                                          </p:tavLst>
                                        </p:anim>
                                        <p:anim calcmode="lin" valueType="num" p14:bounceEnd="53333">
                                          <p:cBhvr additive="base">
                                            <p:cTn id="71" dur="750" fill="hold"/>
                                            <p:tgtEl>
                                              <p:spTgt spid="139"/>
                                            </p:tgtEl>
                                            <p:attrNameLst>
                                              <p:attrName>ppt_y</p:attrName>
                                            </p:attrNameLst>
                                          </p:cBhvr>
                                          <p:tavLst>
                                            <p:tav tm="0">
                                              <p:val>
                                                <p:strVal val="#ppt_y"/>
                                              </p:val>
                                            </p:tav>
                                            <p:tav tm="100000">
                                              <p:val>
                                                <p:strVal val="#ppt_y"/>
                                              </p:val>
                                            </p:tav>
                                          </p:tavLst>
                                        </p:anim>
                                      </p:childTnLst>
                                    </p:cTn>
                                  </p:par>
                                  <p:par>
                                    <p:cTn id="72" presetID="2" presetClass="entr" presetSubtype="8" fill="hold" nodeType="withEffect" p14:presetBounceEnd="53333">
                                      <p:stCondLst>
                                        <p:cond delay="250"/>
                                      </p:stCondLst>
                                      <p:childTnLst>
                                        <p:set>
                                          <p:cBhvr>
                                            <p:cTn id="73" dur="1" fill="hold">
                                              <p:stCondLst>
                                                <p:cond delay="0"/>
                                              </p:stCondLst>
                                            </p:cTn>
                                            <p:tgtEl>
                                              <p:spTgt spid="140"/>
                                            </p:tgtEl>
                                            <p:attrNameLst>
                                              <p:attrName>style.visibility</p:attrName>
                                            </p:attrNameLst>
                                          </p:cBhvr>
                                          <p:to>
                                            <p:strVal val="visible"/>
                                          </p:to>
                                        </p:set>
                                        <p:anim calcmode="lin" valueType="num" p14:bounceEnd="53333">
                                          <p:cBhvr additive="base">
                                            <p:cTn id="74" dur="750" fill="hold"/>
                                            <p:tgtEl>
                                              <p:spTgt spid="140"/>
                                            </p:tgtEl>
                                            <p:attrNameLst>
                                              <p:attrName>ppt_x</p:attrName>
                                            </p:attrNameLst>
                                          </p:cBhvr>
                                          <p:tavLst>
                                            <p:tav tm="0">
                                              <p:val>
                                                <p:strVal val="0-#ppt_w/2"/>
                                              </p:val>
                                            </p:tav>
                                            <p:tav tm="100000">
                                              <p:val>
                                                <p:strVal val="#ppt_x"/>
                                              </p:val>
                                            </p:tav>
                                          </p:tavLst>
                                        </p:anim>
                                        <p:anim calcmode="lin" valueType="num" p14:bounceEnd="53333">
                                          <p:cBhvr additive="base">
                                            <p:cTn id="75" dur="750" fill="hold"/>
                                            <p:tgtEl>
                                              <p:spTgt spid="140"/>
                                            </p:tgtEl>
                                            <p:attrNameLst>
                                              <p:attrName>ppt_y</p:attrName>
                                            </p:attrNameLst>
                                          </p:cBhvr>
                                          <p:tavLst>
                                            <p:tav tm="0">
                                              <p:val>
                                                <p:strVal val="#ppt_y"/>
                                              </p:val>
                                            </p:tav>
                                            <p:tav tm="100000">
                                              <p:val>
                                                <p:strVal val="#ppt_y"/>
                                              </p:val>
                                            </p:tav>
                                          </p:tavLst>
                                        </p:anim>
                                      </p:childTnLst>
                                    </p:cTn>
                                  </p:par>
                                  <p:par>
                                    <p:cTn id="76" presetID="2" presetClass="entr" presetSubtype="8" fill="hold" nodeType="withEffect" p14:presetBounceEnd="53333">
                                      <p:stCondLst>
                                        <p:cond delay="250"/>
                                      </p:stCondLst>
                                      <p:childTnLst>
                                        <p:set>
                                          <p:cBhvr>
                                            <p:cTn id="77" dur="1" fill="hold">
                                              <p:stCondLst>
                                                <p:cond delay="0"/>
                                              </p:stCondLst>
                                            </p:cTn>
                                            <p:tgtEl>
                                              <p:spTgt spid="141"/>
                                            </p:tgtEl>
                                            <p:attrNameLst>
                                              <p:attrName>style.visibility</p:attrName>
                                            </p:attrNameLst>
                                          </p:cBhvr>
                                          <p:to>
                                            <p:strVal val="visible"/>
                                          </p:to>
                                        </p:set>
                                        <p:anim calcmode="lin" valueType="num" p14:bounceEnd="53333">
                                          <p:cBhvr additive="base">
                                            <p:cTn id="78" dur="750" fill="hold"/>
                                            <p:tgtEl>
                                              <p:spTgt spid="141"/>
                                            </p:tgtEl>
                                            <p:attrNameLst>
                                              <p:attrName>ppt_x</p:attrName>
                                            </p:attrNameLst>
                                          </p:cBhvr>
                                          <p:tavLst>
                                            <p:tav tm="0">
                                              <p:val>
                                                <p:strVal val="0-#ppt_w/2"/>
                                              </p:val>
                                            </p:tav>
                                            <p:tav tm="100000">
                                              <p:val>
                                                <p:strVal val="#ppt_x"/>
                                              </p:val>
                                            </p:tav>
                                          </p:tavLst>
                                        </p:anim>
                                        <p:anim calcmode="lin" valueType="num" p14:bounceEnd="53333">
                                          <p:cBhvr additive="base">
                                            <p:cTn id="79" dur="750" fill="hold"/>
                                            <p:tgtEl>
                                              <p:spTgt spid="141"/>
                                            </p:tgtEl>
                                            <p:attrNameLst>
                                              <p:attrName>ppt_y</p:attrName>
                                            </p:attrNameLst>
                                          </p:cBhvr>
                                          <p:tavLst>
                                            <p:tav tm="0">
                                              <p:val>
                                                <p:strVal val="#ppt_y"/>
                                              </p:val>
                                            </p:tav>
                                            <p:tav tm="100000">
                                              <p:val>
                                                <p:strVal val="#ppt_y"/>
                                              </p:val>
                                            </p:tav>
                                          </p:tavLst>
                                        </p:anim>
                                      </p:childTnLst>
                                    </p:cTn>
                                  </p:par>
                                  <p:par>
                                    <p:cTn id="80" presetID="2" presetClass="entr" presetSubtype="1" fill="hold" grpId="0" nodeType="withEffect" p14:presetBounceEnd="53333">
                                      <p:stCondLst>
                                        <p:cond delay="250"/>
                                      </p:stCondLst>
                                      <p:childTnLst>
                                        <p:set>
                                          <p:cBhvr>
                                            <p:cTn id="81" dur="1" fill="hold">
                                              <p:stCondLst>
                                                <p:cond delay="0"/>
                                              </p:stCondLst>
                                            </p:cTn>
                                            <p:tgtEl>
                                              <p:spTgt spid="142"/>
                                            </p:tgtEl>
                                            <p:attrNameLst>
                                              <p:attrName>style.visibility</p:attrName>
                                            </p:attrNameLst>
                                          </p:cBhvr>
                                          <p:to>
                                            <p:strVal val="visible"/>
                                          </p:to>
                                        </p:set>
                                        <p:anim calcmode="lin" valueType="num" p14:bounceEnd="53333">
                                          <p:cBhvr additive="base">
                                            <p:cTn id="82" dur="750" fill="hold"/>
                                            <p:tgtEl>
                                              <p:spTgt spid="142"/>
                                            </p:tgtEl>
                                            <p:attrNameLst>
                                              <p:attrName>ppt_x</p:attrName>
                                            </p:attrNameLst>
                                          </p:cBhvr>
                                          <p:tavLst>
                                            <p:tav tm="0">
                                              <p:val>
                                                <p:strVal val="#ppt_x"/>
                                              </p:val>
                                            </p:tav>
                                            <p:tav tm="100000">
                                              <p:val>
                                                <p:strVal val="#ppt_x"/>
                                              </p:val>
                                            </p:tav>
                                          </p:tavLst>
                                        </p:anim>
                                        <p:anim calcmode="lin" valueType="num" p14:bounceEnd="53333">
                                          <p:cBhvr additive="base">
                                            <p:cTn id="83" dur="750" fill="hold"/>
                                            <p:tgtEl>
                                              <p:spTgt spid="142"/>
                                            </p:tgtEl>
                                            <p:attrNameLst>
                                              <p:attrName>ppt_y</p:attrName>
                                            </p:attrNameLst>
                                          </p:cBhvr>
                                          <p:tavLst>
                                            <p:tav tm="0">
                                              <p:val>
                                                <p:strVal val="0-#ppt_h/2"/>
                                              </p:val>
                                            </p:tav>
                                            <p:tav tm="100000">
                                              <p:val>
                                                <p:strVal val="#ppt_y"/>
                                              </p:val>
                                            </p:tav>
                                          </p:tavLst>
                                        </p:anim>
                                      </p:childTnLst>
                                    </p:cTn>
                                  </p:par>
                                  <p:par>
                                    <p:cTn id="84" presetID="2" presetClass="entr" presetSubtype="1" fill="hold" grpId="0" nodeType="withEffect" p14:presetBounceEnd="53333">
                                      <p:stCondLst>
                                        <p:cond delay="250"/>
                                      </p:stCondLst>
                                      <p:childTnLst>
                                        <p:set>
                                          <p:cBhvr>
                                            <p:cTn id="85" dur="1" fill="hold">
                                              <p:stCondLst>
                                                <p:cond delay="0"/>
                                              </p:stCondLst>
                                            </p:cTn>
                                            <p:tgtEl>
                                              <p:spTgt spid="143"/>
                                            </p:tgtEl>
                                            <p:attrNameLst>
                                              <p:attrName>style.visibility</p:attrName>
                                            </p:attrNameLst>
                                          </p:cBhvr>
                                          <p:to>
                                            <p:strVal val="visible"/>
                                          </p:to>
                                        </p:set>
                                        <p:anim calcmode="lin" valueType="num" p14:bounceEnd="53333">
                                          <p:cBhvr additive="base">
                                            <p:cTn id="86" dur="750" fill="hold"/>
                                            <p:tgtEl>
                                              <p:spTgt spid="143"/>
                                            </p:tgtEl>
                                            <p:attrNameLst>
                                              <p:attrName>ppt_x</p:attrName>
                                            </p:attrNameLst>
                                          </p:cBhvr>
                                          <p:tavLst>
                                            <p:tav tm="0">
                                              <p:val>
                                                <p:strVal val="#ppt_x"/>
                                              </p:val>
                                            </p:tav>
                                            <p:tav tm="100000">
                                              <p:val>
                                                <p:strVal val="#ppt_x"/>
                                              </p:val>
                                            </p:tav>
                                          </p:tavLst>
                                        </p:anim>
                                        <p:anim calcmode="lin" valueType="num" p14:bounceEnd="53333">
                                          <p:cBhvr additive="base">
                                            <p:cTn id="87" dur="750" fill="hold"/>
                                            <p:tgtEl>
                                              <p:spTgt spid="143"/>
                                            </p:tgtEl>
                                            <p:attrNameLst>
                                              <p:attrName>ppt_y</p:attrName>
                                            </p:attrNameLst>
                                          </p:cBhvr>
                                          <p:tavLst>
                                            <p:tav tm="0">
                                              <p:val>
                                                <p:strVal val="0-#ppt_h/2"/>
                                              </p:val>
                                            </p:tav>
                                            <p:tav tm="100000">
                                              <p:val>
                                                <p:strVal val="#ppt_y"/>
                                              </p:val>
                                            </p:tav>
                                          </p:tavLst>
                                        </p:anim>
                                      </p:childTnLst>
                                    </p:cTn>
                                  </p:par>
                                  <p:par>
                                    <p:cTn id="88" presetID="2" presetClass="entr" presetSubtype="1" fill="hold" grpId="0" nodeType="withEffect" p14:presetBounceEnd="53333">
                                      <p:stCondLst>
                                        <p:cond delay="250"/>
                                      </p:stCondLst>
                                      <p:childTnLst>
                                        <p:set>
                                          <p:cBhvr>
                                            <p:cTn id="89" dur="1" fill="hold">
                                              <p:stCondLst>
                                                <p:cond delay="0"/>
                                              </p:stCondLst>
                                            </p:cTn>
                                            <p:tgtEl>
                                              <p:spTgt spid="144"/>
                                            </p:tgtEl>
                                            <p:attrNameLst>
                                              <p:attrName>style.visibility</p:attrName>
                                            </p:attrNameLst>
                                          </p:cBhvr>
                                          <p:to>
                                            <p:strVal val="visible"/>
                                          </p:to>
                                        </p:set>
                                        <p:anim calcmode="lin" valueType="num" p14:bounceEnd="53333">
                                          <p:cBhvr additive="base">
                                            <p:cTn id="90" dur="750" fill="hold"/>
                                            <p:tgtEl>
                                              <p:spTgt spid="144"/>
                                            </p:tgtEl>
                                            <p:attrNameLst>
                                              <p:attrName>ppt_x</p:attrName>
                                            </p:attrNameLst>
                                          </p:cBhvr>
                                          <p:tavLst>
                                            <p:tav tm="0">
                                              <p:val>
                                                <p:strVal val="#ppt_x"/>
                                              </p:val>
                                            </p:tav>
                                            <p:tav tm="100000">
                                              <p:val>
                                                <p:strVal val="#ppt_x"/>
                                              </p:val>
                                            </p:tav>
                                          </p:tavLst>
                                        </p:anim>
                                        <p:anim calcmode="lin" valueType="num" p14:bounceEnd="53333">
                                          <p:cBhvr additive="base">
                                            <p:cTn id="91" dur="750" fill="hold"/>
                                            <p:tgtEl>
                                              <p:spTgt spid="144"/>
                                            </p:tgtEl>
                                            <p:attrNameLst>
                                              <p:attrName>ppt_y</p:attrName>
                                            </p:attrNameLst>
                                          </p:cBhvr>
                                          <p:tavLst>
                                            <p:tav tm="0">
                                              <p:val>
                                                <p:strVal val="0-#ppt_h/2"/>
                                              </p:val>
                                            </p:tav>
                                            <p:tav tm="100000">
                                              <p:val>
                                                <p:strVal val="#ppt_y"/>
                                              </p:val>
                                            </p:tav>
                                          </p:tavLst>
                                        </p:anim>
                                      </p:childTnLst>
                                    </p:cTn>
                                  </p:par>
                                  <p:par>
                                    <p:cTn id="92" presetID="2" presetClass="entr" presetSubtype="1" fill="hold" grpId="0" nodeType="withEffect" p14:presetBounceEnd="53333">
                                      <p:stCondLst>
                                        <p:cond delay="250"/>
                                      </p:stCondLst>
                                      <p:childTnLst>
                                        <p:set>
                                          <p:cBhvr>
                                            <p:cTn id="93" dur="1" fill="hold">
                                              <p:stCondLst>
                                                <p:cond delay="0"/>
                                              </p:stCondLst>
                                            </p:cTn>
                                            <p:tgtEl>
                                              <p:spTgt spid="145"/>
                                            </p:tgtEl>
                                            <p:attrNameLst>
                                              <p:attrName>style.visibility</p:attrName>
                                            </p:attrNameLst>
                                          </p:cBhvr>
                                          <p:to>
                                            <p:strVal val="visible"/>
                                          </p:to>
                                        </p:set>
                                        <p:anim calcmode="lin" valueType="num" p14:bounceEnd="53333">
                                          <p:cBhvr additive="base">
                                            <p:cTn id="94" dur="750" fill="hold"/>
                                            <p:tgtEl>
                                              <p:spTgt spid="145"/>
                                            </p:tgtEl>
                                            <p:attrNameLst>
                                              <p:attrName>ppt_x</p:attrName>
                                            </p:attrNameLst>
                                          </p:cBhvr>
                                          <p:tavLst>
                                            <p:tav tm="0">
                                              <p:val>
                                                <p:strVal val="#ppt_x"/>
                                              </p:val>
                                            </p:tav>
                                            <p:tav tm="100000">
                                              <p:val>
                                                <p:strVal val="#ppt_x"/>
                                              </p:val>
                                            </p:tav>
                                          </p:tavLst>
                                        </p:anim>
                                        <p:anim calcmode="lin" valueType="num" p14:bounceEnd="53333">
                                          <p:cBhvr additive="base">
                                            <p:cTn id="95" dur="750" fill="hold"/>
                                            <p:tgtEl>
                                              <p:spTgt spid="145"/>
                                            </p:tgtEl>
                                            <p:attrNameLst>
                                              <p:attrName>ppt_y</p:attrName>
                                            </p:attrNameLst>
                                          </p:cBhvr>
                                          <p:tavLst>
                                            <p:tav tm="0">
                                              <p:val>
                                                <p:strVal val="0-#ppt_h/2"/>
                                              </p:val>
                                            </p:tav>
                                            <p:tav tm="100000">
                                              <p:val>
                                                <p:strVal val="#ppt_y"/>
                                              </p:val>
                                            </p:tav>
                                          </p:tavLst>
                                        </p:anim>
                                      </p:childTnLst>
                                    </p:cTn>
                                  </p:par>
                                  <p:par>
                                    <p:cTn id="96" presetID="2" presetClass="entr" presetSubtype="1" fill="hold" grpId="0" nodeType="withEffect" p14:presetBounceEnd="53333">
                                      <p:stCondLst>
                                        <p:cond delay="250"/>
                                      </p:stCondLst>
                                      <p:childTnLst>
                                        <p:set>
                                          <p:cBhvr>
                                            <p:cTn id="97" dur="1" fill="hold">
                                              <p:stCondLst>
                                                <p:cond delay="0"/>
                                              </p:stCondLst>
                                            </p:cTn>
                                            <p:tgtEl>
                                              <p:spTgt spid="146"/>
                                            </p:tgtEl>
                                            <p:attrNameLst>
                                              <p:attrName>style.visibility</p:attrName>
                                            </p:attrNameLst>
                                          </p:cBhvr>
                                          <p:to>
                                            <p:strVal val="visible"/>
                                          </p:to>
                                        </p:set>
                                        <p:anim calcmode="lin" valueType="num" p14:bounceEnd="53333">
                                          <p:cBhvr additive="base">
                                            <p:cTn id="98" dur="750" fill="hold"/>
                                            <p:tgtEl>
                                              <p:spTgt spid="146"/>
                                            </p:tgtEl>
                                            <p:attrNameLst>
                                              <p:attrName>ppt_x</p:attrName>
                                            </p:attrNameLst>
                                          </p:cBhvr>
                                          <p:tavLst>
                                            <p:tav tm="0">
                                              <p:val>
                                                <p:strVal val="#ppt_x"/>
                                              </p:val>
                                            </p:tav>
                                            <p:tav tm="100000">
                                              <p:val>
                                                <p:strVal val="#ppt_x"/>
                                              </p:val>
                                            </p:tav>
                                          </p:tavLst>
                                        </p:anim>
                                        <p:anim calcmode="lin" valueType="num" p14:bounceEnd="53333">
                                          <p:cBhvr additive="base">
                                            <p:cTn id="99" dur="750" fill="hold"/>
                                            <p:tgtEl>
                                              <p:spTgt spid="146"/>
                                            </p:tgtEl>
                                            <p:attrNameLst>
                                              <p:attrName>ppt_y</p:attrName>
                                            </p:attrNameLst>
                                          </p:cBhvr>
                                          <p:tavLst>
                                            <p:tav tm="0">
                                              <p:val>
                                                <p:strVal val="0-#ppt_h/2"/>
                                              </p:val>
                                            </p:tav>
                                            <p:tav tm="100000">
                                              <p:val>
                                                <p:strVal val="#ppt_y"/>
                                              </p:val>
                                            </p:tav>
                                          </p:tavLst>
                                        </p:anim>
                                      </p:childTnLst>
                                    </p:cTn>
                                  </p:par>
                                  <p:par>
                                    <p:cTn id="100" presetID="2" presetClass="entr" presetSubtype="1" fill="hold" grpId="0" nodeType="withEffect" p14:presetBounceEnd="53333">
                                      <p:stCondLst>
                                        <p:cond delay="250"/>
                                      </p:stCondLst>
                                      <p:childTnLst>
                                        <p:set>
                                          <p:cBhvr>
                                            <p:cTn id="101" dur="1" fill="hold">
                                              <p:stCondLst>
                                                <p:cond delay="0"/>
                                              </p:stCondLst>
                                            </p:cTn>
                                            <p:tgtEl>
                                              <p:spTgt spid="147"/>
                                            </p:tgtEl>
                                            <p:attrNameLst>
                                              <p:attrName>style.visibility</p:attrName>
                                            </p:attrNameLst>
                                          </p:cBhvr>
                                          <p:to>
                                            <p:strVal val="visible"/>
                                          </p:to>
                                        </p:set>
                                        <p:anim calcmode="lin" valueType="num" p14:bounceEnd="53333">
                                          <p:cBhvr additive="base">
                                            <p:cTn id="102" dur="750" fill="hold"/>
                                            <p:tgtEl>
                                              <p:spTgt spid="147"/>
                                            </p:tgtEl>
                                            <p:attrNameLst>
                                              <p:attrName>ppt_x</p:attrName>
                                            </p:attrNameLst>
                                          </p:cBhvr>
                                          <p:tavLst>
                                            <p:tav tm="0">
                                              <p:val>
                                                <p:strVal val="#ppt_x"/>
                                              </p:val>
                                            </p:tav>
                                            <p:tav tm="100000">
                                              <p:val>
                                                <p:strVal val="#ppt_x"/>
                                              </p:val>
                                            </p:tav>
                                          </p:tavLst>
                                        </p:anim>
                                        <p:anim calcmode="lin" valueType="num" p14:bounceEnd="53333">
                                          <p:cBhvr additive="base">
                                            <p:cTn id="103" dur="750" fill="hold"/>
                                            <p:tgtEl>
                                              <p:spTgt spid="14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 grpId="0" animBg="1"/>
          <p:bldP spid="143" grpId="0" animBg="1"/>
          <p:bldP spid="144" grpId="0" animBg="1"/>
          <p:bldP spid="145" grpId="0" animBg="1"/>
          <p:bldP spid="146" grpId="0" animBg="1"/>
          <p:bldP spid="147"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par>
                                    <p:cTn id="8" presetID="2" presetClass="entr" presetSubtype="2" fill="hold" nodeType="withEffect">
                                      <p:stCondLst>
                                        <p:cond delay="250"/>
                                      </p:stCondLst>
                                      <p:childTnLst>
                                        <p:set>
                                          <p:cBhvr>
                                            <p:cTn id="9" dur="1" fill="hold">
                                              <p:stCondLst>
                                                <p:cond delay="0"/>
                                              </p:stCondLst>
                                            </p:cTn>
                                            <p:tgtEl>
                                              <p:spTgt spid="85"/>
                                            </p:tgtEl>
                                            <p:attrNameLst>
                                              <p:attrName>style.visibility</p:attrName>
                                            </p:attrNameLst>
                                          </p:cBhvr>
                                          <p:to>
                                            <p:strVal val="visible"/>
                                          </p:to>
                                        </p:set>
                                        <p:anim calcmode="lin" valueType="num">
                                          <p:cBhvr additive="base">
                                            <p:cTn id="10" dur="750" fill="hold"/>
                                            <p:tgtEl>
                                              <p:spTgt spid="85"/>
                                            </p:tgtEl>
                                            <p:attrNameLst>
                                              <p:attrName>ppt_x</p:attrName>
                                            </p:attrNameLst>
                                          </p:cBhvr>
                                          <p:tavLst>
                                            <p:tav tm="0">
                                              <p:val>
                                                <p:strVal val="1+#ppt_w/2"/>
                                              </p:val>
                                            </p:tav>
                                            <p:tav tm="100000">
                                              <p:val>
                                                <p:strVal val="#ppt_x"/>
                                              </p:val>
                                            </p:tav>
                                          </p:tavLst>
                                        </p:anim>
                                        <p:anim calcmode="lin" valueType="num">
                                          <p:cBhvr additive="base">
                                            <p:cTn id="11" dur="750" fill="hold"/>
                                            <p:tgtEl>
                                              <p:spTgt spid="85"/>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250"/>
                                      </p:stCondLst>
                                      <p:childTnLst>
                                        <p:set>
                                          <p:cBhvr>
                                            <p:cTn id="13" dur="1" fill="hold">
                                              <p:stCondLst>
                                                <p:cond delay="0"/>
                                              </p:stCondLst>
                                            </p:cTn>
                                            <p:tgtEl>
                                              <p:spTgt spid="89"/>
                                            </p:tgtEl>
                                            <p:attrNameLst>
                                              <p:attrName>style.visibility</p:attrName>
                                            </p:attrNameLst>
                                          </p:cBhvr>
                                          <p:to>
                                            <p:strVal val="visible"/>
                                          </p:to>
                                        </p:set>
                                        <p:anim calcmode="lin" valueType="num">
                                          <p:cBhvr additive="base">
                                            <p:cTn id="14" dur="750" fill="hold"/>
                                            <p:tgtEl>
                                              <p:spTgt spid="89"/>
                                            </p:tgtEl>
                                            <p:attrNameLst>
                                              <p:attrName>ppt_x</p:attrName>
                                            </p:attrNameLst>
                                          </p:cBhvr>
                                          <p:tavLst>
                                            <p:tav tm="0">
                                              <p:val>
                                                <p:strVal val="1+#ppt_w/2"/>
                                              </p:val>
                                            </p:tav>
                                            <p:tav tm="100000">
                                              <p:val>
                                                <p:strVal val="#ppt_x"/>
                                              </p:val>
                                            </p:tav>
                                          </p:tavLst>
                                        </p:anim>
                                        <p:anim calcmode="lin" valueType="num">
                                          <p:cBhvr additive="base">
                                            <p:cTn id="15" dur="750" fill="hold"/>
                                            <p:tgtEl>
                                              <p:spTgt spid="89"/>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50"/>
                                      </p:stCondLst>
                                      <p:childTnLst>
                                        <p:set>
                                          <p:cBhvr>
                                            <p:cTn id="17" dur="1" fill="hold">
                                              <p:stCondLst>
                                                <p:cond delay="0"/>
                                              </p:stCondLst>
                                            </p:cTn>
                                            <p:tgtEl>
                                              <p:spTgt spid="94"/>
                                            </p:tgtEl>
                                            <p:attrNameLst>
                                              <p:attrName>style.visibility</p:attrName>
                                            </p:attrNameLst>
                                          </p:cBhvr>
                                          <p:to>
                                            <p:strVal val="visible"/>
                                          </p:to>
                                        </p:set>
                                        <p:anim calcmode="lin" valueType="num">
                                          <p:cBhvr additive="base">
                                            <p:cTn id="18" dur="750" fill="hold"/>
                                            <p:tgtEl>
                                              <p:spTgt spid="94"/>
                                            </p:tgtEl>
                                            <p:attrNameLst>
                                              <p:attrName>ppt_x</p:attrName>
                                            </p:attrNameLst>
                                          </p:cBhvr>
                                          <p:tavLst>
                                            <p:tav tm="0">
                                              <p:val>
                                                <p:strVal val="1+#ppt_w/2"/>
                                              </p:val>
                                            </p:tav>
                                            <p:tav tm="100000">
                                              <p:val>
                                                <p:strVal val="#ppt_x"/>
                                              </p:val>
                                            </p:tav>
                                          </p:tavLst>
                                        </p:anim>
                                        <p:anim calcmode="lin" valueType="num">
                                          <p:cBhvr additive="base">
                                            <p:cTn id="19" dur="750" fill="hold"/>
                                            <p:tgtEl>
                                              <p:spTgt spid="94"/>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250"/>
                                      </p:stCondLst>
                                      <p:childTnLst>
                                        <p:set>
                                          <p:cBhvr>
                                            <p:cTn id="21" dur="1" fill="hold">
                                              <p:stCondLst>
                                                <p:cond delay="0"/>
                                              </p:stCondLst>
                                            </p:cTn>
                                            <p:tgtEl>
                                              <p:spTgt spid="99"/>
                                            </p:tgtEl>
                                            <p:attrNameLst>
                                              <p:attrName>style.visibility</p:attrName>
                                            </p:attrNameLst>
                                          </p:cBhvr>
                                          <p:to>
                                            <p:strVal val="visible"/>
                                          </p:to>
                                        </p:set>
                                        <p:anim calcmode="lin" valueType="num">
                                          <p:cBhvr additive="base">
                                            <p:cTn id="22" dur="750" fill="hold"/>
                                            <p:tgtEl>
                                              <p:spTgt spid="99"/>
                                            </p:tgtEl>
                                            <p:attrNameLst>
                                              <p:attrName>ppt_x</p:attrName>
                                            </p:attrNameLst>
                                          </p:cBhvr>
                                          <p:tavLst>
                                            <p:tav tm="0">
                                              <p:val>
                                                <p:strVal val="1+#ppt_w/2"/>
                                              </p:val>
                                            </p:tav>
                                            <p:tav tm="100000">
                                              <p:val>
                                                <p:strVal val="#ppt_x"/>
                                              </p:val>
                                            </p:tav>
                                          </p:tavLst>
                                        </p:anim>
                                        <p:anim calcmode="lin" valueType="num">
                                          <p:cBhvr additive="base">
                                            <p:cTn id="23" dur="750" fill="hold"/>
                                            <p:tgtEl>
                                              <p:spTgt spid="99"/>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250"/>
                                      </p:stCondLst>
                                      <p:childTnLst>
                                        <p:set>
                                          <p:cBhvr>
                                            <p:cTn id="25" dur="1" fill="hold">
                                              <p:stCondLst>
                                                <p:cond delay="0"/>
                                              </p:stCondLst>
                                            </p:cTn>
                                            <p:tgtEl>
                                              <p:spTgt spid="104"/>
                                            </p:tgtEl>
                                            <p:attrNameLst>
                                              <p:attrName>style.visibility</p:attrName>
                                            </p:attrNameLst>
                                          </p:cBhvr>
                                          <p:to>
                                            <p:strVal val="visible"/>
                                          </p:to>
                                        </p:set>
                                        <p:anim calcmode="lin" valueType="num">
                                          <p:cBhvr additive="base">
                                            <p:cTn id="26" dur="750" fill="hold"/>
                                            <p:tgtEl>
                                              <p:spTgt spid="104"/>
                                            </p:tgtEl>
                                            <p:attrNameLst>
                                              <p:attrName>ppt_x</p:attrName>
                                            </p:attrNameLst>
                                          </p:cBhvr>
                                          <p:tavLst>
                                            <p:tav tm="0">
                                              <p:val>
                                                <p:strVal val="1+#ppt_w/2"/>
                                              </p:val>
                                            </p:tav>
                                            <p:tav tm="100000">
                                              <p:val>
                                                <p:strVal val="#ppt_x"/>
                                              </p:val>
                                            </p:tav>
                                          </p:tavLst>
                                        </p:anim>
                                        <p:anim calcmode="lin" valueType="num">
                                          <p:cBhvr additive="base">
                                            <p:cTn id="27" dur="750" fill="hold"/>
                                            <p:tgtEl>
                                              <p:spTgt spid="104"/>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250"/>
                                      </p:stCondLst>
                                      <p:childTnLst>
                                        <p:set>
                                          <p:cBhvr>
                                            <p:cTn id="29" dur="1" fill="hold">
                                              <p:stCondLst>
                                                <p:cond delay="0"/>
                                              </p:stCondLst>
                                            </p:cTn>
                                            <p:tgtEl>
                                              <p:spTgt spid="109"/>
                                            </p:tgtEl>
                                            <p:attrNameLst>
                                              <p:attrName>style.visibility</p:attrName>
                                            </p:attrNameLst>
                                          </p:cBhvr>
                                          <p:to>
                                            <p:strVal val="visible"/>
                                          </p:to>
                                        </p:set>
                                        <p:anim calcmode="lin" valueType="num">
                                          <p:cBhvr additive="base">
                                            <p:cTn id="30" dur="750" fill="hold"/>
                                            <p:tgtEl>
                                              <p:spTgt spid="109"/>
                                            </p:tgtEl>
                                            <p:attrNameLst>
                                              <p:attrName>ppt_x</p:attrName>
                                            </p:attrNameLst>
                                          </p:cBhvr>
                                          <p:tavLst>
                                            <p:tav tm="0">
                                              <p:val>
                                                <p:strVal val="1+#ppt_w/2"/>
                                              </p:val>
                                            </p:tav>
                                            <p:tav tm="100000">
                                              <p:val>
                                                <p:strVal val="#ppt_x"/>
                                              </p:val>
                                            </p:tav>
                                          </p:tavLst>
                                        </p:anim>
                                        <p:anim calcmode="lin" valueType="num">
                                          <p:cBhvr additive="base">
                                            <p:cTn id="31" dur="750" fill="hold"/>
                                            <p:tgtEl>
                                              <p:spTgt spid="109"/>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250"/>
                                      </p:stCondLst>
                                      <p:childTnLst>
                                        <p:set>
                                          <p:cBhvr>
                                            <p:cTn id="33" dur="1" fill="hold">
                                              <p:stCondLst>
                                                <p:cond delay="0"/>
                                              </p:stCondLst>
                                            </p:cTn>
                                            <p:tgtEl>
                                              <p:spTgt spid="118"/>
                                            </p:tgtEl>
                                            <p:attrNameLst>
                                              <p:attrName>style.visibility</p:attrName>
                                            </p:attrNameLst>
                                          </p:cBhvr>
                                          <p:to>
                                            <p:strVal val="visible"/>
                                          </p:to>
                                        </p:set>
                                        <p:anim calcmode="lin" valueType="num">
                                          <p:cBhvr additive="base">
                                            <p:cTn id="34" dur="750" fill="hold"/>
                                            <p:tgtEl>
                                              <p:spTgt spid="118"/>
                                            </p:tgtEl>
                                            <p:attrNameLst>
                                              <p:attrName>ppt_x</p:attrName>
                                            </p:attrNameLst>
                                          </p:cBhvr>
                                          <p:tavLst>
                                            <p:tav tm="0">
                                              <p:val>
                                                <p:strVal val="1+#ppt_w/2"/>
                                              </p:val>
                                            </p:tav>
                                            <p:tav tm="100000">
                                              <p:val>
                                                <p:strVal val="#ppt_x"/>
                                              </p:val>
                                            </p:tav>
                                          </p:tavLst>
                                        </p:anim>
                                        <p:anim calcmode="lin" valueType="num">
                                          <p:cBhvr additive="base">
                                            <p:cTn id="35" dur="750" fill="hold"/>
                                            <p:tgtEl>
                                              <p:spTgt spid="118"/>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250"/>
                                      </p:stCondLst>
                                      <p:childTnLst>
                                        <p:set>
                                          <p:cBhvr>
                                            <p:cTn id="37" dur="1" fill="hold">
                                              <p:stCondLst>
                                                <p:cond delay="0"/>
                                              </p:stCondLst>
                                            </p:cTn>
                                            <p:tgtEl>
                                              <p:spTgt spid="121"/>
                                            </p:tgtEl>
                                            <p:attrNameLst>
                                              <p:attrName>style.visibility</p:attrName>
                                            </p:attrNameLst>
                                          </p:cBhvr>
                                          <p:to>
                                            <p:strVal val="visible"/>
                                          </p:to>
                                        </p:set>
                                        <p:anim calcmode="lin" valueType="num">
                                          <p:cBhvr additive="base">
                                            <p:cTn id="38" dur="750" fill="hold"/>
                                            <p:tgtEl>
                                              <p:spTgt spid="121"/>
                                            </p:tgtEl>
                                            <p:attrNameLst>
                                              <p:attrName>ppt_x</p:attrName>
                                            </p:attrNameLst>
                                          </p:cBhvr>
                                          <p:tavLst>
                                            <p:tav tm="0">
                                              <p:val>
                                                <p:strVal val="1+#ppt_w/2"/>
                                              </p:val>
                                            </p:tav>
                                            <p:tav tm="100000">
                                              <p:val>
                                                <p:strVal val="#ppt_x"/>
                                              </p:val>
                                            </p:tav>
                                          </p:tavLst>
                                        </p:anim>
                                        <p:anim calcmode="lin" valueType="num">
                                          <p:cBhvr additive="base">
                                            <p:cTn id="39" dur="750" fill="hold"/>
                                            <p:tgtEl>
                                              <p:spTgt spid="121"/>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250"/>
                                      </p:stCondLst>
                                      <p:childTnLst>
                                        <p:set>
                                          <p:cBhvr>
                                            <p:cTn id="41" dur="1" fill="hold">
                                              <p:stCondLst>
                                                <p:cond delay="0"/>
                                              </p:stCondLst>
                                            </p:cTn>
                                            <p:tgtEl>
                                              <p:spTgt spid="124"/>
                                            </p:tgtEl>
                                            <p:attrNameLst>
                                              <p:attrName>style.visibility</p:attrName>
                                            </p:attrNameLst>
                                          </p:cBhvr>
                                          <p:to>
                                            <p:strVal val="visible"/>
                                          </p:to>
                                        </p:set>
                                        <p:anim calcmode="lin" valueType="num">
                                          <p:cBhvr additive="base">
                                            <p:cTn id="42" dur="750" fill="hold"/>
                                            <p:tgtEl>
                                              <p:spTgt spid="124"/>
                                            </p:tgtEl>
                                            <p:attrNameLst>
                                              <p:attrName>ppt_x</p:attrName>
                                            </p:attrNameLst>
                                          </p:cBhvr>
                                          <p:tavLst>
                                            <p:tav tm="0">
                                              <p:val>
                                                <p:strVal val="1+#ppt_w/2"/>
                                              </p:val>
                                            </p:tav>
                                            <p:tav tm="100000">
                                              <p:val>
                                                <p:strVal val="#ppt_x"/>
                                              </p:val>
                                            </p:tav>
                                          </p:tavLst>
                                        </p:anim>
                                        <p:anim calcmode="lin" valueType="num">
                                          <p:cBhvr additive="base">
                                            <p:cTn id="43" dur="750" fill="hold"/>
                                            <p:tgtEl>
                                              <p:spTgt spid="124"/>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stCondLst>
                                        <p:cond delay="250"/>
                                      </p:stCondLst>
                                      <p:childTnLst>
                                        <p:set>
                                          <p:cBhvr>
                                            <p:cTn id="45" dur="1" fill="hold">
                                              <p:stCondLst>
                                                <p:cond delay="0"/>
                                              </p:stCondLst>
                                            </p:cTn>
                                            <p:tgtEl>
                                              <p:spTgt spid="127"/>
                                            </p:tgtEl>
                                            <p:attrNameLst>
                                              <p:attrName>style.visibility</p:attrName>
                                            </p:attrNameLst>
                                          </p:cBhvr>
                                          <p:to>
                                            <p:strVal val="visible"/>
                                          </p:to>
                                        </p:set>
                                        <p:anim calcmode="lin" valueType="num">
                                          <p:cBhvr additive="base">
                                            <p:cTn id="46" dur="750" fill="hold"/>
                                            <p:tgtEl>
                                              <p:spTgt spid="127"/>
                                            </p:tgtEl>
                                            <p:attrNameLst>
                                              <p:attrName>ppt_x</p:attrName>
                                            </p:attrNameLst>
                                          </p:cBhvr>
                                          <p:tavLst>
                                            <p:tav tm="0">
                                              <p:val>
                                                <p:strVal val="1+#ppt_w/2"/>
                                              </p:val>
                                            </p:tav>
                                            <p:tav tm="100000">
                                              <p:val>
                                                <p:strVal val="#ppt_x"/>
                                              </p:val>
                                            </p:tav>
                                          </p:tavLst>
                                        </p:anim>
                                        <p:anim calcmode="lin" valueType="num">
                                          <p:cBhvr additive="base">
                                            <p:cTn id="47" dur="750" fill="hold"/>
                                            <p:tgtEl>
                                              <p:spTgt spid="127"/>
                                            </p:tgtEl>
                                            <p:attrNameLst>
                                              <p:attrName>ppt_y</p:attrName>
                                            </p:attrNameLst>
                                          </p:cBhvr>
                                          <p:tavLst>
                                            <p:tav tm="0">
                                              <p:val>
                                                <p:strVal val="#ppt_y"/>
                                              </p:val>
                                            </p:tav>
                                            <p:tav tm="100000">
                                              <p:val>
                                                <p:strVal val="#ppt_y"/>
                                              </p:val>
                                            </p:tav>
                                          </p:tavLst>
                                        </p:anim>
                                      </p:childTnLst>
                                    </p:cTn>
                                  </p:par>
                                  <p:par>
                                    <p:cTn id="48" presetID="2" presetClass="entr" presetSubtype="2" fill="hold" nodeType="withEffect">
                                      <p:stCondLst>
                                        <p:cond delay="250"/>
                                      </p:stCondLst>
                                      <p:childTnLst>
                                        <p:set>
                                          <p:cBhvr>
                                            <p:cTn id="49" dur="1" fill="hold">
                                              <p:stCondLst>
                                                <p:cond delay="0"/>
                                              </p:stCondLst>
                                            </p:cTn>
                                            <p:tgtEl>
                                              <p:spTgt spid="130"/>
                                            </p:tgtEl>
                                            <p:attrNameLst>
                                              <p:attrName>style.visibility</p:attrName>
                                            </p:attrNameLst>
                                          </p:cBhvr>
                                          <p:to>
                                            <p:strVal val="visible"/>
                                          </p:to>
                                        </p:set>
                                        <p:anim calcmode="lin" valueType="num">
                                          <p:cBhvr additive="base">
                                            <p:cTn id="50" dur="750" fill="hold"/>
                                            <p:tgtEl>
                                              <p:spTgt spid="130"/>
                                            </p:tgtEl>
                                            <p:attrNameLst>
                                              <p:attrName>ppt_x</p:attrName>
                                            </p:attrNameLst>
                                          </p:cBhvr>
                                          <p:tavLst>
                                            <p:tav tm="0">
                                              <p:val>
                                                <p:strVal val="1+#ppt_w/2"/>
                                              </p:val>
                                            </p:tav>
                                            <p:tav tm="100000">
                                              <p:val>
                                                <p:strVal val="#ppt_x"/>
                                              </p:val>
                                            </p:tav>
                                          </p:tavLst>
                                        </p:anim>
                                        <p:anim calcmode="lin" valueType="num">
                                          <p:cBhvr additive="base">
                                            <p:cTn id="51" dur="750" fill="hold"/>
                                            <p:tgtEl>
                                              <p:spTgt spid="130"/>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250"/>
                                      </p:stCondLst>
                                      <p:childTnLst>
                                        <p:set>
                                          <p:cBhvr>
                                            <p:cTn id="53" dur="1" fill="hold">
                                              <p:stCondLst>
                                                <p:cond delay="0"/>
                                              </p:stCondLst>
                                            </p:cTn>
                                            <p:tgtEl>
                                              <p:spTgt spid="133"/>
                                            </p:tgtEl>
                                            <p:attrNameLst>
                                              <p:attrName>style.visibility</p:attrName>
                                            </p:attrNameLst>
                                          </p:cBhvr>
                                          <p:to>
                                            <p:strVal val="visible"/>
                                          </p:to>
                                        </p:set>
                                        <p:anim calcmode="lin" valueType="num">
                                          <p:cBhvr additive="base">
                                            <p:cTn id="54" dur="750" fill="hold"/>
                                            <p:tgtEl>
                                              <p:spTgt spid="133"/>
                                            </p:tgtEl>
                                            <p:attrNameLst>
                                              <p:attrName>ppt_x</p:attrName>
                                            </p:attrNameLst>
                                          </p:cBhvr>
                                          <p:tavLst>
                                            <p:tav tm="0">
                                              <p:val>
                                                <p:strVal val="1+#ppt_w/2"/>
                                              </p:val>
                                            </p:tav>
                                            <p:tav tm="100000">
                                              <p:val>
                                                <p:strVal val="#ppt_x"/>
                                              </p:val>
                                            </p:tav>
                                          </p:tavLst>
                                        </p:anim>
                                        <p:anim calcmode="lin" valueType="num">
                                          <p:cBhvr additive="base">
                                            <p:cTn id="55" dur="750" fill="hold"/>
                                            <p:tgtEl>
                                              <p:spTgt spid="133"/>
                                            </p:tgtEl>
                                            <p:attrNameLst>
                                              <p:attrName>ppt_y</p:attrName>
                                            </p:attrNameLst>
                                          </p:cBhvr>
                                          <p:tavLst>
                                            <p:tav tm="0">
                                              <p:val>
                                                <p:strVal val="#ppt_y"/>
                                              </p:val>
                                            </p:tav>
                                            <p:tav tm="100000">
                                              <p:val>
                                                <p:strVal val="#ppt_y"/>
                                              </p:val>
                                            </p:tav>
                                          </p:tavLst>
                                        </p:anim>
                                      </p:childTnLst>
                                    </p:cTn>
                                  </p:par>
                                  <p:par>
                                    <p:cTn id="56" presetID="2" presetClass="entr" presetSubtype="8" fill="hold" nodeType="withEffect">
                                      <p:stCondLst>
                                        <p:cond delay="250"/>
                                      </p:stCondLst>
                                      <p:childTnLst>
                                        <p:set>
                                          <p:cBhvr>
                                            <p:cTn id="57" dur="1" fill="hold">
                                              <p:stCondLst>
                                                <p:cond delay="0"/>
                                              </p:stCondLst>
                                            </p:cTn>
                                            <p:tgtEl>
                                              <p:spTgt spid="136"/>
                                            </p:tgtEl>
                                            <p:attrNameLst>
                                              <p:attrName>style.visibility</p:attrName>
                                            </p:attrNameLst>
                                          </p:cBhvr>
                                          <p:to>
                                            <p:strVal val="visible"/>
                                          </p:to>
                                        </p:set>
                                        <p:anim calcmode="lin" valueType="num">
                                          <p:cBhvr additive="base">
                                            <p:cTn id="58" dur="750" fill="hold"/>
                                            <p:tgtEl>
                                              <p:spTgt spid="136"/>
                                            </p:tgtEl>
                                            <p:attrNameLst>
                                              <p:attrName>ppt_x</p:attrName>
                                            </p:attrNameLst>
                                          </p:cBhvr>
                                          <p:tavLst>
                                            <p:tav tm="0">
                                              <p:val>
                                                <p:strVal val="0-#ppt_w/2"/>
                                              </p:val>
                                            </p:tav>
                                            <p:tav tm="100000">
                                              <p:val>
                                                <p:strVal val="#ppt_x"/>
                                              </p:val>
                                            </p:tav>
                                          </p:tavLst>
                                        </p:anim>
                                        <p:anim calcmode="lin" valueType="num">
                                          <p:cBhvr additive="base">
                                            <p:cTn id="59" dur="750" fill="hold"/>
                                            <p:tgtEl>
                                              <p:spTgt spid="136"/>
                                            </p:tgtEl>
                                            <p:attrNameLst>
                                              <p:attrName>ppt_y</p:attrName>
                                            </p:attrNameLst>
                                          </p:cBhvr>
                                          <p:tavLst>
                                            <p:tav tm="0">
                                              <p:val>
                                                <p:strVal val="#ppt_y"/>
                                              </p:val>
                                            </p:tav>
                                            <p:tav tm="100000">
                                              <p:val>
                                                <p:strVal val="#ppt_y"/>
                                              </p:val>
                                            </p:tav>
                                          </p:tavLst>
                                        </p:anim>
                                      </p:childTnLst>
                                    </p:cTn>
                                  </p:par>
                                  <p:par>
                                    <p:cTn id="60" presetID="2" presetClass="entr" presetSubtype="8" fill="hold" nodeType="withEffect">
                                      <p:stCondLst>
                                        <p:cond delay="250"/>
                                      </p:stCondLst>
                                      <p:childTnLst>
                                        <p:set>
                                          <p:cBhvr>
                                            <p:cTn id="61" dur="1" fill="hold">
                                              <p:stCondLst>
                                                <p:cond delay="0"/>
                                              </p:stCondLst>
                                            </p:cTn>
                                            <p:tgtEl>
                                              <p:spTgt spid="137"/>
                                            </p:tgtEl>
                                            <p:attrNameLst>
                                              <p:attrName>style.visibility</p:attrName>
                                            </p:attrNameLst>
                                          </p:cBhvr>
                                          <p:to>
                                            <p:strVal val="visible"/>
                                          </p:to>
                                        </p:set>
                                        <p:anim calcmode="lin" valueType="num">
                                          <p:cBhvr additive="base">
                                            <p:cTn id="62" dur="750" fill="hold"/>
                                            <p:tgtEl>
                                              <p:spTgt spid="137"/>
                                            </p:tgtEl>
                                            <p:attrNameLst>
                                              <p:attrName>ppt_x</p:attrName>
                                            </p:attrNameLst>
                                          </p:cBhvr>
                                          <p:tavLst>
                                            <p:tav tm="0">
                                              <p:val>
                                                <p:strVal val="0-#ppt_w/2"/>
                                              </p:val>
                                            </p:tav>
                                            <p:tav tm="100000">
                                              <p:val>
                                                <p:strVal val="#ppt_x"/>
                                              </p:val>
                                            </p:tav>
                                          </p:tavLst>
                                        </p:anim>
                                        <p:anim calcmode="lin" valueType="num">
                                          <p:cBhvr additive="base">
                                            <p:cTn id="63" dur="750" fill="hold"/>
                                            <p:tgtEl>
                                              <p:spTgt spid="137"/>
                                            </p:tgtEl>
                                            <p:attrNameLst>
                                              <p:attrName>ppt_y</p:attrName>
                                            </p:attrNameLst>
                                          </p:cBhvr>
                                          <p:tavLst>
                                            <p:tav tm="0">
                                              <p:val>
                                                <p:strVal val="#ppt_y"/>
                                              </p:val>
                                            </p:tav>
                                            <p:tav tm="100000">
                                              <p:val>
                                                <p:strVal val="#ppt_y"/>
                                              </p:val>
                                            </p:tav>
                                          </p:tavLst>
                                        </p:anim>
                                      </p:childTnLst>
                                    </p:cTn>
                                  </p:par>
                                  <p:par>
                                    <p:cTn id="64" presetID="2" presetClass="entr" presetSubtype="8" fill="hold" nodeType="withEffect">
                                      <p:stCondLst>
                                        <p:cond delay="250"/>
                                      </p:stCondLst>
                                      <p:childTnLst>
                                        <p:set>
                                          <p:cBhvr>
                                            <p:cTn id="65" dur="1" fill="hold">
                                              <p:stCondLst>
                                                <p:cond delay="0"/>
                                              </p:stCondLst>
                                            </p:cTn>
                                            <p:tgtEl>
                                              <p:spTgt spid="138"/>
                                            </p:tgtEl>
                                            <p:attrNameLst>
                                              <p:attrName>style.visibility</p:attrName>
                                            </p:attrNameLst>
                                          </p:cBhvr>
                                          <p:to>
                                            <p:strVal val="visible"/>
                                          </p:to>
                                        </p:set>
                                        <p:anim calcmode="lin" valueType="num">
                                          <p:cBhvr additive="base">
                                            <p:cTn id="66" dur="750" fill="hold"/>
                                            <p:tgtEl>
                                              <p:spTgt spid="138"/>
                                            </p:tgtEl>
                                            <p:attrNameLst>
                                              <p:attrName>ppt_x</p:attrName>
                                            </p:attrNameLst>
                                          </p:cBhvr>
                                          <p:tavLst>
                                            <p:tav tm="0">
                                              <p:val>
                                                <p:strVal val="0-#ppt_w/2"/>
                                              </p:val>
                                            </p:tav>
                                            <p:tav tm="100000">
                                              <p:val>
                                                <p:strVal val="#ppt_x"/>
                                              </p:val>
                                            </p:tav>
                                          </p:tavLst>
                                        </p:anim>
                                        <p:anim calcmode="lin" valueType="num">
                                          <p:cBhvr additive="base">
                                            <p:cTn id="67" dur="750" fill="hold"/>
                                            <p:tgtEl>
                                              <p:spTgt spid="138"/>
                                            </p:tgtEl>
                                            <p:attrNameLst>
                                              <p:attrName>ppt_y</p:attrName>
                                            </p:attrNameLst>
                                          </p:cBhvr>
                                          <p:tavLst>
                                            <p:tav tm="0">
                                              <p:val>
                                                <p:strVal val="#ppt_y"/>
                                              </p:val>
                                            </p:tav>
                                            <p:tav tm="100000">
                                              <p:val>
                                                <p:strVal val="#ppt_y"/>
                                              </p:val>
                                            </p:tav>
                                          </p:tavLst>
                                        </p:anim>
                                      </p:childTnLst>
                                    </p:cTn>
                                  </p:par>
                                  <p:par>
                                    <p:cTn id="68" presetID="2" presetClass="entr" presetSubtype="8" fill="hold" nodeType="withEffect">
                                      <p:stCondLst>
                                        <p:cond delay="250"/>
                                      </p:stCondLst>
                                      <p:childTnLst>
                                        <p:set>
                                          <p:cBhvr>
                                            <p:cTn id="69" dur="1" fill="hold">
                                              <p:stCondLst>
                                                <p:cond delay="0"/>
                                              </p:stCondLst>
                                            </p:cTn>
                                            <p:tgtEl>
                                              <p:spTgt spid="139"/>
                                            </p:tgtEl>
                                            <p:attrNameLst>
                                              <p:attrName>style.visibility</p:attrName>
                                            </p:attrNameLst>
                                          </p:cBhvr>
                                          <p:to>
                                            <p:strVal val="visible"/>
                                          </p:to>
                                        </p:set>
                                        <p:anim calcmode="lin" valueType="num">
                                          <p:cBhvr additive="base">
                                            <p:cTn id="70" dur="750" fill="hold"/>
                                            <p:tgtEl>
                                              <p:spTgt spid="139"/>
                                            </p:tgtEl>
                                            <p:attrNameLst>
                                              <p:attrName>ppt_x</p:attrName>
                                            </p:attrNameLst>
                                          </p:cBhvr>
                                          <p:tavLst>
                                            <p:tav tm="0">
                                              <p:val>
                                                <p:strVal val="0-#ppt_w/2"/>
                                              </p:val>
                                            </p:tav>
                                            <p:tav tm="100000">
                                              <p:val>
                                                <p:strVal val="#ppt_x"/>
                                              </p:val>
                                            </p:tav>
                                          </p:tavLst>
                                        </p:anim>
                                        <p:anim calcmode="lin" valueType="num">
                                          <p:cBhvr additive="base">
                                            <p:cTn id="71" dur="750" fill="hold"/>
                                            <p:tgtEl>
                                              <p:spTgt spid="139"/>
                                            </p:tgtEl>
                                            <p:attrNameLst>
                                              <p:attrName>ppt_y</p:attrName>
                                            </p:attrNameLst>
                                          </p:cBhvr>
                                          <p:tavLst>
                                            <p:tav tm="0">
                                              <p:val>
                                                <p:strVal val="#ppt_y"/>
                                              </p:val>
                                            </p:tav>
                                            <p:tav tm="100000">
                                              <p:val>
                                                <p:strVal val="#ppt_y"/>
                                              </p:val>
                                            </p:tav>
                                          </p:tavLst>
                                        </p:anim>
                                      </p:childTnLst>
                                    </p:cTn>
                                  </p:par>
                                  <p:par>
                                    <p:cTn id="72" presetID="2" presetClass="entr" presetSubtype="8" fill="hold" nodeType="withEffect">
                                      <p:stCondLst>
                                        <p:cond delay="250"/>
                                      </p:stCondLst>
                                      <p:childTnLst>
                                        <p:set>
                                          <p:cBhvr>
                                            <p:cTn id="73" dur="1" fill="hold">
                                              <p:stCondLst>
                                                <p:cond delay="0"/>
                                              </p:stCondLst>
                                            </p:cTn>
                                            <p:tgtEl>
                                              <p:spTgt spid="140"/>
                                            </p:tgtEl>
                                            <p:attrNameLst>
                                              <p:attrName>style.visibility</p:attrName>
                                            </p:attrNameLst>
                                          </p:cBhvr>
                                          <p:to>
                                            <p:strVal val="visible"/>
                                          </p:to>
                                        </p:set>
                                        <p:anim calcmode="lin" valueType="num">
                                          <p:cBhvr additive="base">
                                            <p:cTn id="74" dur="750" fill="hold"/>
                                            <p:tgtEl>
                                              <p:spTgt spid="140"/>
                                            </p:tgtEl>
                                            <p:attrNameLst>
                                              <p:attrName>ppt_x</p:attrName>
                                            </p:attrNameLst>
                                          </p:cBhvr>
                                          <p:tavLst>
                                            <p:tav tm="0">
                                              <p:val>
                                                <p:strVal val="0-#ppt_w/2"/>
                                              </p:val>
                                            </p:tav>
                                            <p:tav tm="100000">
                                              <p:val>
                                                <p:strVal val="#ppt_x"/>
                                              </p:val>
                                            </p:tav>
                                          </p:tavLst>
                                        </p:anim>
                                        <p:anim calcmode="lin" valueType="num">
                                          <p:cBhvr additive="base">
                                            <p:cTn id="75" dur="750" fill="hold"/>
                                            <p:tgtEl>
                                              <p:spTgt spid="140"/>
                                            </p:tgtEl>
                                            <p:attrNameLst>
                                              <p:attrName>ppt_y</p:attrName>
                                            </p:attrNameLst>
                                          </p:cBhvr>
                                          <p:tavLst>
                                            <p:tav tm="0">
                                              <p:val>
                                                <p:strVal val="#ppt_y"/>
                                              </p:val>
                                            </p:tav>
                                            <p:tav tm="100000">
                                              <p:val>
                                                <p:strVal val="#ppt_y"/>
                                              </p:val>
                                            </p:tav>
                                          </p:tavLst>
                                        </p:anim>
                                      </p:childTnLst>
                                    </p:cTn>
                                  </p:par>
                                  <p:par>
                                    <p:cTn id="76" presetID="2" presetClass="entr" presetSubtype="8" fill="hold" nodeType="withEffect">
                                      <p:stCondLst>
                                        <p:cond delay="250"/>
                                      </p:stCondLst>
                                      <p:childTnLst>
                                        <p:set>
                                          <p:cBhvr>
                                            <p:cTn id="77" dur="1" fill="hold">
                                              <p:stCondLst>
                                                <p:cond delay="0"/>
                                              </p:stCondLst>
                                            </p:cTn>
                                            <p:tgtEl>
                                              <p:spTgt spid="141"/>
                                            </p:tgtEl>
                                            <p:attrNameLst>
                                              <p:attrName>style.visibility</p:attrName>
                                            </p:attrNameLst>
                                          </p:cBhvr>
                                          <p:to>
                                            <p:strVal val="visible"/>
                                          </p:to>
                                        </p:set>
                                        <p:anim calcmode="lin" valueType="num">
                                          <p:cBhvr additive="base">
                                            <p:cTn id="78" dur="750" fill="hold"/>
                                            <p:tgtEl>
                                              <p:spTgt spid="141"/>
                                            </p:tgtEl>
                                            <p:attrNameLst>
                                              <p:attrName>ppt_x</p:attrName>
                                            </p:attrNameLst>
                                          </p:cBhvr>
                                          <p:tavLst>
                                            <p:tav tm="0">
                                              <p:val>
                                                <p:strVal val="0-#ppt_w/2"/>
                                              </p:val>
                                            </p:tav>
                                            <p:tav tm="100000">
                                              <p:val>
                                                <p:strVal val="#ppt_x"/>
                                              </p:val>
                                            </p:tav>
                                          </p:tavLst>
                                        </p:anim>
                                        <p:anim calcmode="lin" valueType="num">
                                          <p:cBhvr additive="base">
                                            <p:cTn id="79" dur="750" fill="hold"/>
                                            <p:tgtEl>
                                              <p:spTgt spid="141"/>
                                            </p:tgtEl>
                                            <p:attrNameLst>
                                              <p:attrName>ppt_y</p:attrName>
                                            </p:attrNameLst>
                                          </p:cBhvr>
                                          <p:tavLst>
                                            <p:tav tm="0">
                                              <p:val>
                                                <p:strVal val="#ppt_y"/>
                                              </p:val>
                                            </p:tav>
                                            <p:tav tm="100000">
                                              <p:val>
                                                <p:strVal val="#ppt_y"/>
                                              </p:val>
                                            </p:tav>
                                          </p:tavLst>
                                        </p:anim>
                                      </p:childTnLst>
                                    </p:cTn>
                                  </p:par>
                                  <p:par>
                                    <p:cTn id="80" presetID="2" presetClass="entr" presetSubtype="1" fill="hold" grpId="0" nodeType="withEffect">
                                      <p:stCondLst>
                                        <p:cond delay="250"/>
                                      </p:stCondLst>
                                      <p:childTnLst>
                                        <p:set>
                                          <p:cBhvr>
                                            <p:cTn id="81" dur="1" fill="hold">
                                              <p:stCondLst>
                                                <p:cond delay="0"/>
                                              </p:stCondLst>
                                            </p:cTn>
                                            <p:tgtEl>
                                              <p:spTgt spid="142"/>
                                            </p:tgtEl>
                                            <p:attrNameLst>
                                              <p:attrName>style.visibility</p:attrName>
                                            </p:attrNameLst>
                                          </p:cBhvr>
                                          <p:to>
                                            <p:strVal val="visible"/>
                                          </p:to>
                                        </p:set>
                                        <p:anim calcmode="lin" valueType="num">
                                          <p:cBhvr additive="base">
                                            <p:cTn id="82" dur="750" fill="hold"/>
                                            <p:tgtEl>
                                              <p:spTgt spid="142"/>
                                            </p:tgtEl>
                                            <p:attrNameLst>
                                              <p:attrName>ppt_x</p:attrName>
                                            </p:attrNameLst>
                                          </p:cBhvr>
                                          <p:tavLst>
                                            <p:tav tm="0">
                                              <p:val>
                                                <p:strVal val="#ppt_x"/>
                                              </p:val>
                                            </p:tav>
                                            <p:tav tm="100000">
                                              <p:val>
                                                <p:strVal val="#ppt_x"/>
                                              </p:val>
                                            </p:tav>
                                          </p:tavLst>
                                        </p:anim>
                                        <p:anim calcmode="lin" valueType="num">
                                          <p:cBhvr additive="base">
                                            <p:cTn id="83" dur="750" fill="hold"/>
                                            <p:tgtEl>
                                              <p:spTgt spid="142"/>
                                            </p:tgtEl>
                                            <p:attrNameLst>
                                              <p:attrName>ppt_y</p:attrName>
                                            </p:attrNameLst>
                                          </p:cBhvr>
                                          <p:tavLst>
                                            <p:tav tm="0">
                                              <p:val>
                                                <p:strVal val="0-#ppt_h/2"/>
                                              </p:val>
                                            </p:tav>
                                            <p:tav tm="100000">
                                              <p:val>
                                                <p:strVal val="#ppt_y"/>
                                              </p:val>
                                            </p:tav>
                                          </p:tavLst>
                                        </p:anim>
                                      </p:childTnLst>
                                    </p:cTn>
                                  </p:par>
                                  <p:par>
                                    <p:cTn id="84" presetID="2" presetClass="entr" presetSubtype="1" fill="hold" grpId="0" nodeType="withEffect">
                                      <p:stCondLst>
                                        <p:cond delay="250"/>
                                      </p:stCondLst>
                                      <p:childTnLst>
                                        <p:set>
                                          <p:cBhvr>
                                            <p:cTn id="85" dur="1" fill="hold">
                                              <p:stCondLst>
                                                <p:cond delay="0"/>
                                              </p:stCondLst>
                                            </p:cTn>
                                            <p:tgtEl>
                                              <p:spTgt spid="143"/>
                                            </p:tgtEl>
                                            <p:attrNameLst>
                                              <p:attrName>style.visibility</p:attrName>
                                            </p:attrNameLst>
                                          </p:cBhvr>
                                          <p:to>
                                            <p:strVal val="visible"/>
                                          </p:to>
                                        </p:set>
                                        <p:anim calcmode="lin" valueType="num">
                                          <p:cBhvr additive="base">
                                            <p:cTn id="86" dur="750" fill="hold"/>
                                            <p:tgtEl>
                                              <p:spTgt spid="143"/>
                                            </p:tgtEl>
                                            <p:attrNameLst>
                                              <p:attrName>ppt_x</p:attrName>
                                            </p:attrNameLst>
                                          </p:cBhvr>
                                          <p:tavLst>
                                            <p:tav tm="0">
                                              <p:val>
                                                <p:strVal val="#ppt_x"/>
                                              </p:val>
                                            </p:tav>
                                            <p:tav tm="100000">
                                              <p:val>
                                                <p:strVal val="#ppt_x"/>
                                              </p:val>
                                            </p:tav>
                                          </p:tavLst>
                                        </p:anim>
                                        <p:anim calcmode="lin" valueType="num">
                                          <p:cBhvr additive="base">
                                            <p:cTn id="87" dur="750" fill="hold"/>
                                            <p:tgtEl>
                                              <p:spTgt spid="143"/>
                                            </p:tgtEl>
                                            <p:attrNameLst>
                                              <p:attrName>ppt_y</p:attrName>
                                            </p:attrNameLst>
                                          </p:cBhvr>
                                          <p:tavLst>
                                            <p:tav tm="0">
                                              <p:val>
                                                <p:strVal val="0-#ppt_h/2"/>
                                              </p:val>
                                            </p:tav>
                                            <p:tav tm="100000">
                                              <p:val>
                                                <p:strVal val="#ppt_y"/>
                                              </p:val>
                                            </p:tav>
                                          </p:tavLst>
                                        </p:anim>
                                      </p:childTnLst>
                                    </p:cTn>
                                  </p:par>
                                  <p:par>
                                    <p:cTn id="88" presetID="2" presetClass="entr" presetSubtype="1" fill="hold" grpId="0" nodeType="withEffect">
                                      <p:stCondLst>
                                        <p:cond delay="250"/>
                                      </p:stCondLst>
                                      <p:childTnLst>
                                        <p:set>
                                          <p:cBhvr>
                                            <p:cTn id="89" dur="1" fill="hold">
                                              <p:stCondLst>
                                                <p:cond delay="0"/>
                                              </p:stCondLst>
                                            </p:cTn>
                                            <p:tgtEl>
                                              <p:spTgt spid="144"/>
                                            </p:tgtEl>
                                            <p:attrNameLst>
                                              <p:attrName>style.visibility</p:attrName>
                                            </p:attrNameLst>
                                          </p:cBhvr>
                                          <p:to>
                                            <p:strVal val="visible"/>
                                          </p:to>
                                        </p:set>
                                        <p:anim calcmode="lin" valueType="num">
                                          <p:cBhvr additive="base">
                                            <p:cTn id="90" dur="750" fill="hold"/>
                                            <p:tgtEl>
                                              <p:spTgt spid="144"/>
                                            </p:tgtEl>
                                            <p:attrNameLst>
                                              <p:attrName>ppt_x</p:attrName>
                                            </p:attrNameLst>
                                          </p:cBhvr>
                                          <p:tavLst>
                                            <p:tav tm="0">
                                              <p:val>
                                                <p:strVal val="#ppt_x"/>
                                              </p:val>
                                            </p:tav>
                                            <p:tav tm="100000">
                                              <p:val>
                                                <p:strVal val="#ppt_x"/>
                                              </p:val>
                                            </p:tav>
                                          </p:tavLst>
                                        </p:anim>
                                        <p:anim calcmode="lin" valueType="num">
                                          <p:cBhvr additive="base">
                                            <p:cTn id="91" dur="750" fill="hold"/>
                                            <p:tgtEl>
                                              <p:spTgt spid="144"/>
                                            </p:tgtEl>
                                            <p:attrNameLst>
                                              <p:attrName>ppt_y</p:attrName>
                                            </p:attrNameLst>
                                          </p:cBhvr>
                                          <p:tavLst>
                                            <p:tav tm="0">
                                              <p:val>
                                                <p:strVal val="0-#ppt_h/2"/>
                                              </p:val>
                                            </p:tav>
                                            <p:tav tm="100000">
                                              <p:val>
                                                <p:strVal val="#ppt_y"/>
                                              </p:val>
                                            </p:tav>
                                          </p:tavLst>
                                        </p:anim>
                                      </p:childTnLst>
                                    </p:cTn>
                                  </p:par>
                                  <p:par>
                                    <p:cTn id="92" presetID="2" presetClass="entr" presetSubtype="1" fill="hold" grpId="0" nodeType="withEffect">
                                      <p:stCondLst>
                                        <p:cond delay="250"/>
                                      </p:stCondLst>
                                      <p:childTnLst>
                                        <p:set>
                                          <p:cBhvr>
                                            <p:cTn id="93" dur="1" fill="hold">
                                              <p:stCondLst>
                                                <p:cond delay="0"/>
                                              </p:stCondLst>
                                            </p:cTn>
                                            <p:tgtEl>
                                              <p:spTgt spid="145"/>
                                            </p:tgtEl>
                                            <p:attrNameLst>
                                              <p:attrName>style.visibility</p:attrName>
                                            </p:attrNameLst>
                                          </p:cBhvr>
                                          <p:to>
                                            <p:strVal val="visible"/>
                                          </p:to>
                                        </p:set>
                                        <p:anim calcmode="lin" valueType="num">
                                          <p:cBhvr additive="base">
                                            <p:cTn id="94" dur="750" fill="hold"/>
                                            <p:tgtEl>
                                              <p:spTgt spid="145"/>
                                            </p:tgtEl>
                                            <p:attrNameLst>
                                              <p:attrName>ppt_x</p:attrName>
                                            </p:attrNameLst>
                                          </p:cBhvr>
                                          <p:tavLst>
                                            <p:tav tm="0">
                                              <p:val>
                                                <p:strVal val="#ppt_x"/>
                                              </p:val>
                                            </p:tav>
                                            <p:tav tm="100000">
                                              <p:val>
                                                <p:strVal val="#ppt_x"/>
                                              </p:val>
                                            </p:tav>
                                          </p:tavLst>
                                        </p:anim>
                                        <p:anim calcmode="lin" valueType="num">
                                          <p:cBhvr additive="base">
                                            <p:cTn id="95" dur="750" fill="hold"/>
                                            <p:tgtEl>
                                              <p:spTgt spid="145"/>
                                            </p:tgtEl>
                                            <p:attrNameLst>
                                              <p:attrName>ppt_y</p:attrName>
                                            </p:attrNameLst>
                                          </p:cBhvr>
                                          <p:tavLst>
                                            <p:tav tm="0">
                                              <p:val>
                                                <p:strVal val="0-#ppt_h/2"/>
                                              </p:val>
                                            </p:tav>
                                            <p:tav tm="100000">
                                              <p:val>
                                                <p:strVal val="#ppt_y"/>
                                              </p:val>
                                            </p:tav>
                                          </p:tavLst>
                                        </p:anim>
                                      </p:childTnLst>
                                    </p:cTn>
                                  </p:par>
                                  <p:par>
                                    <p:cTn id="96" presetID="2" presetClass="entr" presetSubtype="1" fill="hold" grpId="0" nodeType="withEffect">
                                      <p:stCondLst>
                                        <p:cond delay="250"/>
                                      </p:stCondLst>
                                      <p:childTnLst>
                                        <p:set>
                                          <p:cBhvr>
                                            <p:cTn id="97" dur="1" fill="hold">
                                              <p:stCondLst>
                                                <p:cond delay="0"/>
                                              </p:stCondLst>
                                            </p:cTn>
                                            <p:tgtEl>
                                              <p:spTgt spid="146"/>
                                            </p:tgtEl>
                                            <p:attrNameLst>
                                              <p:attrName>style.visibility</p:attrName>
                                            </p:attrNameLst>
                                          </p:cBhvr>
                                          <p:to>
                                            <p:strVal val="visible"/>
                                          </p:to>
                                        </p:set>
                                        <p:anim calcmode="lin" valueType="num">
                                          <p:cBhvr additive="base">
                                            <p:cTn id="98" dur="750" fill="hold"/>
                                            <p:tgtEl>
                                              <p:spTgt spid="146"/>
                                            </p:tgtEl>
                                            <p:attrNameLst>
                                              <p:attrName>ppt_x</p:attrName>
                                            </p:attrNameLst>
                                          </p:cBhvr>
                                          <p:tavLst>
                                            <p:tav tm="0">
                                              <p:val>
                                                <p:strVal val="#ppt_x"/>
                                              </p:val>
                                            </p:tav>
                                            <p:tav tm="100000">
                                              <p:val>
                                                <p:strVal val="#ppt_x"/>
                                              </p:val>
                                            </p:tav>
                                          </p:tavLst>
                                        </p:anim>
                                        <p:anim calcmode="lin" valueType="num">
                                          <p:cBhvr additive="base">
                                            <p:cTn id="99" dur="750" fill="hold"/>
                                            <p:tgtEl>
                                              <p:spTgt spid="146"/>
                                            </p:tgtEl>
                                            <p:attrNameLst>
                                              <p:attrName>ppt_y</p:attrName>
                                            </p:attrNameLst>
                                          </p:cBhvr>
                                          <p:tavLst>
                                            <p:tav tm="0">
                                              <p:val>
                                                <p:strVal val="0-#ppt_h/2"/>
                                              </p:val>
                                            </p:tav>
                                            <p:tav tm="100000">
                                              <p:val>
                                                <p:strVal val="#ppt_y"/>
                                              </p:val>
                                            </p:tav>
                                          </p:tavLst>
                                        </p:anim>
                                      </p:childTnLst>
                                    </p:cTn>
                                  </p:par>
                                  <p:par>
                                    <p:cTn id="100" presetID="2" presetClass="entr" presetSubtype="1" fill="hold" grpId="0" nodeType="withEffect">
                                      <p:stCondLst>
                                        <p:cond delay="250"/>
                                      </p:stCondLst>
                                      <p:childTnLst>
                                        <p:set>
                                          <p:cBhvr>
                                            <p:cTn id="101" dur="1" fill="hold">
                                              <p:stCondLst>
                                                <p:cond delay="0"/>
                                              </p:stCondLst>
                                            </p:cTn>
                                            <p:tgtEl>
                                              <p:spTgt spid="147"/>
                                            </p:tgtEl>
                                            <p:attrNameLst>
                                              <p:attrName>style.visibility</p:attrName>
                                            </p:attrNameLst>
                                          </p:cBhvr>
                                          <p:to>
                                            <p:strVal val="visible"/>
                                          </p:to>
                                        </p:set>
                                        <p:anim calcmode="lin" valueType="num">
                                          <p:cBhvr additive="base">
                                            <p:cTn id="102" dur="750" fill="hold"/>
                                            <p:tgtEl>
                                              <p:spTgt spid="147"/>
                                            </p:tgtEl>
                                            <p:attrNameLst>
                                              <p:attrName>ppt_x</p:attrName>
                                            </p:attrNameLst>
                                          </p:cBhvr>
                                          <p:tavLst>
                                            <p:tav tm="0">
                                              <p:val>
                                                <p:strVal val="#ppt_x"/>
                                              </p:val>
                                            </p:tav>
                                            <p:tav tm="100000">
                                              <p:val>
                                                <p:strVal val="#ppt_x"/>
                                              </p:val>
                                            </p:tav>
                                          </p:tavLst>
                                        </p:anim>
                                        <p:anim calcmode="lin" valueType="num">
                                          <p:cBhvr additive="base">
                                            <p:cTn id="103" dur="750" fill="hold"/>
                                            <p:tgtEl>
                                              <p:spTgt spid="14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 grpId="0" animBg="1"/>
          <p:bldP spid="143" grpId="0" animBg="1"/>
          <p:bldP spid="144" grpId="0" animBg="1"/>
          <p:bldP spid="145" grpId="0" animBg="1"/>
          <p:bldP spid="146" grpId="0" animBg="1"/>
          <p:bldP spid="147"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0" y="328363"/>
            <a:ext cx="5333878" cy="769041"/>
            <a:chOff x="0" y="328363"/>
            <a:chExt cx="5333878" cy="769041"/>
          </a:xfrm>
        </p:grpSpPr>
        <p:sp>
          <p:nvSpPr>
            <p:cNvPr id="30" name="Title 1"/>
            <p:cNvSpPr txBox="1">
              <a:spLocks/>
            </p:cNvSpPr>
            <p:nvPr/>
          </p:nvSpPr>
          <p:spPr>
            <a:xfrm>
              <a:off x="223200" y="328363"/>
              <a:ext cx="5110678" cy="642735"/>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en-US" altLang="zh-CN"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SWOT</a:t>
              </a:r>
              <a:r>
                <a:rPr lang="zh-CN" altLang="en-US"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分析</a:t>
              </a:r>
              <a:r>
                <a:rPr lang="en-US" altLang="zh-CN"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劣势</a:t>
              </a:r>
            </a:p>
          </p:txBody>
        </p:sp>
        <p:sp>
          <p:nvSpPr>
            <p:cNvPr id="31" name="Title 1"/>
            <p:cNvSpPr txBox="1">
              <a:spLocks/>
            </p:cNvSpPr>
            <p:nvPr/>
          </p:nvSpPr>
          <p:spPr>
            <a:xfrm>
              <a:off x="275661" y="868804"/>
              <a:ext cx="4212557" cy="228600"/>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id-ID"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a:t>
              </a:r>
              <a:endParaRPr lang="en-US"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31"/>
            <p:cNvSpPr/>
            <p:nvPr/>
          </p:nvSpPr>
          <p:spPr>
            <a:xfrm>
              <a:off x="0" y="410400"/>
              <a:ext cx="223200" cy="6588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Group 6"/>
          <p:cNvGrpSpPr/>
          <p:nvPr/>
        </p:nvGrpSpPr>
        <p:grpSpPr>
          <a:xfrm>
            <a:off x="868705" y="3266609"/>
            <a:ext cx="3200400" cy="784772"/>
            <a:chOff x="701702" y="2634888"/>
            <a:chExt cx="2057400" cy="588579"/>
          </a:xfrm>
          <a:solidFill>
            <a:schemeClr val="accent2"/>
          </a:solidFill>
          <a:effectLst>
            <a:outerShdw blurRad="101600" dist="50800" dir="2700000" algn="tl" rotWithShape="0">
              <a:prstClr val="black">
                <a:alpha val="40000"/>
              </a:prstClr>
            </a:outerShdw>
          </a:effectLst>
        </p:grpSpPr>
        <p:sp>
          <p:nvSpPr>
            <p:cNvPr id="7" name="Rounded Rectangle 7"/>
            <p:cNvSpPr/>
            <p:nvPr/>
          </p:nvSpPr>
          <p:spPr>
            <a:xfrm>
              <a:off x="701702" y="2766267"/>
              <a:ext cx="2057400" cy="4572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Roboto Black" panose="02000000000000000000" pitchFamily="2" charset="0"/>
                <a:ea typeface="Roboto Black" panose="02000000000000000000" pitchFamily="2" charset="0"/>
                <a:cs typeface="Roboto Black" panose="02000000000000000000" pitchFamily="2" charset="0"/>
              </a:endParaRPr>
            </a:p>
          </p:txBody>
        </p:sp>
        <p:sp>
          <p:nvSpPr>
            <p:cNvPr id="8" name="Content Placeholder 2"/>
            <p:cNvSpPr txBox="1">
              <a:spLocks/>
            </p:cNvSpPr>
            <p:nvPr/>
          </p:nvSpPr>
          <p:spPr>
            <a:xfrm>
              <a:off x="965587" y="2865061"/>
              <a:ext cx="1524301" cy="275513"/>
            </a:xfrm>
            <a:prstGeom prst="rect">
              <a:avLst/>
            </a:prstGeom>
            <a:grpFill/>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467" b="1"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Step Number One</a:t>
              </a:r>
              <a:endParaRPr lang="en-US" sz="1067" b="1" dirty="0">
                <a:solidFill>
                  <a:schemeClr val="bg1"/>
                </a:solidFill>
                <a:latin typeface="Roboto Black" panose="02000000000000000000" pitchFamily="2" charset="0"/>
                <a:ea typeface="Roboto Black" panose="02000000000000000000" pitchFamily="2" charset="0"/>
                <a:cs typeface="Roboto Black" panose="02000000000000000000" pitchFamily="2" charset="0"/>
              </a:endParaRPr>
            </a:p>
          </p:txBody>
        </p:sp>
        <p:sp>
          <p:nvSpPr>
            <p:cNvPr id="9" name="Isosceles Triangle 9"/>
            <p:cNvSpPr/>
            <p:nvPr/>
          </p:nvSpPr>
          <p:spPr>
            <a:xfrm>
              <a:off x="1651537" y="2634888"/>
              <a:ext cx="152400" cy="13137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Roboto Black" panose="02000000000000000000" pitchFamily="2" charset="0"/>
                <a:ea typeface="Roboto Black" panose="02000000000000000000" pitchFamily="2" charset="0"/>
                <a:cs typeface="Roboto Black" panose="02000000000000000000" pitchFamily="2" charset="0"/>
              </a:endParaRPr>
            </a:p>
          </p:txBody>
        </p:sp>
      </p:grpSp>
      <p:grpSp>
        <p:nvGrpSpPr>
          <p:cNvPr id="10" name="Group 10"/>
          <p:cNvGrpSpPr/>
          <p:nvPr/>
        </p:nvGrpSpPr>
        <p:grpSpPr>
          <a:xfrm>
            <a:off x="4348066" y="3441781"/>
            <a:ext cx="3200400" cy="787521"/>
            <a:chOff x="2555902" y="2766267"/>
            <a:chExt cx="2057400" cy="590641"/>
          </a:xfrm>
          <a:solidFill>
            <a:schemeClr val="accent3"/>
          </a:solidFill>
          <a:effectLst>
            <a:outerShdw blurRad="101600" dist="50800" dir="2700000" algn="tl" rotWithShape="0">
              <a:prstClr val="black">
                <a:alpha val="40000"/>
              </a:prstClr>
            </a:outerShdw>
          </a:effectLst>
        </p:grpSpPr>
        <p:sp>
          <p:nvSpPr>
            <p:cNvPr id="11" name="Rounded Rectangle 11"/>
            <p:cNvSpPr/>
            <p:nvPr/>
          </p:nvSpPr>
          <p:spPr>
            <a:xfrm>
              <a:off x="2555902" y="2766267"/>
              <a:ext cx="2057400" cy="4572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Roboto Black" panose="02000000000000000000" pitchFamily="2" charset="0"/>
                <a:ea typeface="Roboto Black" panose="02000000000000000000" pitchFamily="2" charset="0"/>
                <a:cs typeface="Roboto Black" panose="02000000000000000000" pitchFamily="2" charset="0"/>
              </a:endParaRPr>
            </a:p>
          </p:txBody>
        </p:sp>
        <p:sp>
          <p:nvSpPr>
            <p:cNvPr id="12" name="Content Placeholder 2"/>
            <p:cNvSpPr txBox="1">
              <a:spLocks/>
            </p:cNvSpPr>
            <p:nvPr/>
          </p:nvSpPr>
          <p:spPr>
            <a:xfrm>
              <a:off x="2818479" y="2865061"/>
              <a:ext cx="1524301" cy="275513"/>
            </a:xfrm>
            <a:prstGeom prst="rect">
              <a:avLst/>
            </a:prstGeom>
            <a:grpFill/>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467" b="1"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Step Number Two</a:t>
              </a:r>
              <a:endParaRPr lang="en-US" sz="1067" b="1" dirty="0">
                <a:solidFill>
                  <a:schemeClr val="bg1"/>
                </a:solidFill>
                <a:latin typeface="Roboto Black" panose="02000000000000000000" pitchFamily="2" charset="0"/>
                <a:ea typeface="Roboto Black" panose="02000000000000000000" pitchFamily="2" charset="0"/>
                <a:cs typeface="Roboto Black" panose="02000000000000000000" pitchFamily="2" charset="0"/>
              </a:endParaRPr>
            </a:p>
          </p:txBody>
        </p:sp>
        <p:sp>
          <p:nvSpPr>
            <p:cNvPr id="13" name="Isosceles Triangle 13"/>
            <p:cNvSpPr/>
            <p:nvPr/>
          </p:nvSpPr>
          <p:spPr>
            <a:xfrm flipV="1">
              <a:off x="3505049" y="3225529"/>
              <a:ext cx="152400" cy="13137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Roboto Black" panose="02000000000000000000" pitchFamily="2" charset="0"/>
                <a:ea typeface="Roboto Black" panose="02000000000000000000" pitchFamily="2" charset="0"/>
                <a:cs typeface="Roboto Black" panose="02000000000000000000" pitchFamily="2" charset="0"/>
              </a:endParaRPr>
            </a:p>
          </p:txBody>
        </p:sp>
      </p:grpSp>
      <p:sp>
        <p:nvSpPr>
          <p:cNvPr id="14" name="Content Placeholder 2"/>
          <p:cNvSpPr txBox="1">
            <a:spLocks/>
          </p:cNvSpPr>
          <p:nvPr/>
        </p:nvSpPr>
        <p:spPr>
          <a:xfrm>
            <a:off x="1250356" y="2396260"/>
            <a:ext cx="2598116" cy="108966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1200" dirty="0">
                <a:solidFill>
                  <a:schemeClr val="bg1">
                    <a:lumMod val="10000"/>
                  </a:schemeClr>
                </a:solidFill>
                <a:latin typeface="Source Sans Pro Light" panose="020B0403030403020204" pitchFamily="34" charset="0"/>
              </a:rPr>
              <a:t>缺乏有竞争力的有形资产、无形资产、人力资源、组织资产</a:t>
            </a:r>
          </a:p>
        </p:txBody>
      </p:sp>
      <p:sp>
        <p:nvSpPr>
          <p:cNvPr id="15" name="Content Placeholder 2"/>
          <p:cNvSpPr txBox="1">
            <a:spLocks/>
          </p:cNvSpPr>
          <p:nvPr/>
        </p:nvSpPr>
        <p:spPr>
          <a:xfrm>
            <a:off x="4643028" y="4574229"/>
            <a:ext cx="2598116" cy="108966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1200" dirty="0">
                <a:solidFill>
                  <a:schemeClr val="bg1">
                    <a:lumMod val="10000"/>
                  </a:schemeClr>
                </a:solidFill>
                <a:latin typeface="Source Sans Pro Light" panose="020B0403030403020204" pitchFamily="34" charset="0"/>
              </a:rPr>
              <a:t>缺乏具有竞争意义的技能技术</a:t>
            </a:r>
          </a:p>
        </p:txBody>
      </p:sp>
      <p:sp>
        <p:nvSpPr>
          <p:cNvPr id="17" name="Content Placeholder 2"/>
          <p:cNvSpPr txBox="1">
            <a:spLocks/>
          </p:cNvSpPr>
          <p:nvPr/>
        </p:nvSpPr>
        <p:spPr>
          <a:xfrm>
            <a:off x="7911705" y="2411302"/>
            <a:ext cx="2598116" cy="108966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1200" dirty="0">
                <a:solidFill>
                  <a:schemeClr val="bg1">
                    <a:lumMod val="10000"/>
                  </a:schemeClr>
                </a:solidFill>
                <a:latin typeface="Source Sans Pro Light" panose="020B0403030403020204" pitchFamily="34" charset="0"/>
              </a:rPr>
              <a:t>关键领域里的竞争能力正在丧失</a:t>
            </a:r>
          </a:p>
        </p:txBody>
      </p:sp>
      <p:sp>
        <p:nvSpPr>
          <p:cNvPr id="18" name="Title 1"/>
          <p:cNvSpPr txBox="1">
            <a:spLocks/>
          </p:cNvSpPr>
          <p:nvPr/>
        </p:nvSpPr>
        <p:spPr>
          <a:xfrm>
            <a:off x="1617939" y="4186519"/>
            <a:ext cx="1693639" cy="1231106"/>
          </a:xfrm>
          <a:prstGeom prst="rect">
            <a:avLst/>
          </a:prstGeom>
          <a:effectLst>
            <a:outerShdw blurRad="101600" dist="50800" dir="2700000" algn="tl" rotWithShape="0">
              <a:prstClr val="black">
                <a:alpha val="40000"/>
              </a:prstClr>
            </a:outerShdw>
          </a:effectLst>
        </p:spPr>
        <p:txBody>
          <a:bodyPr vert="horz" wrap="square" lIns="121920" tIns="60960" rIns="121920" bIns="6096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7200" b="1" dirty="0">
                <a:solidFill>
                  <a:schemeClr val="accent2"/>
                </a:solidFill>
                <a:latin typeface="Roboto Black" panose="02000000000000000000" pitchFamily="2" charset="0"/>
                <a:ea typeface="Roboto Black" panose="02000000000000000000" pitchFamily="2" charset="0"/>
                <a:cs typeface="Roboto Black" panose="02000000000000000000" pitchFamily="2" charset="0"/>
              </a:rPr>
              <a:t>01</a:t>
            </a:r>
          </a:p>
        </p:txBody>
      </p:sp>
      <p:sp>
        <p:nvSpPr>
          <p:cNvPr id="19" name="Title 1"/>
          <p:cNvSpPr txBox="1">
            <a:spLocks/>
          </p:cNvSpPr>
          <p:nvPr/>
        </p:nvSpPr>
        <p:spPr>
          <a:xfrm>
            <a:off x="8371153" y="4186519"/>
            <a:ext cx="1693639" cy="1231106"/>
          </a:xfrm>
          <a:prstGeom prst="rect">
            <a:avLst/>
          </a:prstGeom>
          <a:effectLst>
            <a:outerShdw blurRad="101600" dist="50800" dir="2700000" algn="tl" rotWithShape="0">
              <a:prstClr val="black">
                <a:alpha val="40000"/>
              </a:prstClr>
            </a:outerShdw>
          </a:effectLst>
        </p:spPr>
        <p:txBody>
          <a:bodyPr vert="horz" wrap="square" lIns="121920" tIns="60960" rIns="121920" bIns="6096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7200" b="1" dirty="0">
                <a:solidFill>
                  <a:schemeClr val="accent4"/>
                </a:solidFill>
                <a:latin typeface="Roboto Black" panose="02000000000000000000" pitchFamily="2" charset="0"/>
                <a:ea typeface="Roboto Black" panose="02000000000000000000" pitchFamily="2" charset="0"/>
                <a:cs typeface="Roboto Black" panose="02000000000000000000" pitchFamily="2" charset="0"/>
              </a:rPr>
              <a:t>03</a:t>
            </a:r>
          </a:p>
        </p:txBody>
      </p:sp>
      <p:sp>
        <p:nvSpPr>
          <p:cNvPr id="20" name="Title 1"/>
          <p:cNvSpPr txBox="1">
            <a:spLocks/>
          </p:cNvSpPr>
          <p:nvPr/>
        </p:nvSpPr>
        <p:spPr>
          <a:xfrm>
            <a:off x="5060976" y="1962295"/>
            <a:ext cx="1693639" cy="1231106"/>
          </a:xfrm>
          <a:prstGeom prst="rect">
            <a:avLst/>
          </a:prstGeom>
          <a:effectLst>
            <a:outerShdw blurRad="101600" dist="50800" dir="2700000" algn="tl" rotWithShape="0">
              <a:prstClr val="black">
                <a:alpha val="40000"/>
              </a:prstClr>
            </a:outerShdw>
          </a:effectLst>
        </p:spPr>
        <p:txBody>
          <a:bodyPr vert="horz" wrap="square" lIns="121920" tIns="60960" rIns="121920" bIns="6096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7200" b="1" dirty="0">
                <a:solidFill>
                  <a:schemeClr val="accent3"/>
                </a:solidFill>
                <a:latin typeface="Roboto Black" panose="02000000000000000000" pitchFamily="2" charset="0"/>
                <a:ea typeface="Roboto Black" panose="02000000000000000000" pitchFamily="2" charset="0"/>
                <a:cs typeface="Roboto Black" panose="02000000000000000000" pitchFamily="2" charset="0"/>
              </a:rPr>
              <a:t>02</a:t>
            </a:r>
          </a:p>
        </p:txBody>
      </p:sp>
      <p:grpSp>
        <p:nvGrpSpPr>
          <p:cNvPr id="22" name="Group 27"/>
          <p:cNvGrpSpPr/>
          <p:nvPr/>
        </p:nvGrpSpPr>
        <p:grpSpPr>
          <a:xfrm>
            <a:off x="7709108" y="3266609"/>
            <a:ext cx="3200400" cy="784772"/>
            <a:chOff x="4410102" y="2634888"/>
            <a:chExt cx="2057400" cy="588579"/>
          </a:xfrm>
          <a:solidFill>
            <a:schemeClr val="accent4"/>
          </a:solidFill>
          <a:effectLst>
            <a:outerShdw blurRad="101600" dist="50800" dir="2700000" algn="tl" rotWithShape="0">
              <a:prstClr val="black">
                <a:alpha val="40000"/>
              </a:prstClr>
            </a:outerShdw>
          </a:effectLst>
        </p:grpSpPr>
        <p:sp>
          <p:nvSpPr>
            <p:cNvPr id="23" name="Rounded Rectangle 28"/>
            <p:cNvSpPr/>
            <p:nvPr/>
          </p:nvSpPr>
          <p:spPr>
            <a:xfrm>
              <a:off x="4410102" y="2766267"/>
              <a:ext cx="2057400" cy="4572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Roboto Black" panose="02000000000000000000" pitchFamily="2" charset="0"/>
                <a:ea typeface="Roboto Black" panose="02000000000000000000" pitchFamily="2" charset="0"/>
                <a:cs typeface="Roboto Black" panose="02000000000000000000" pitchFamily="2" charset="0"/>
              </a:endParaRPr>
            </a:p>
          </p:txBody>
        </p:sp>
        <p:sp>
          <p:nvSpPr>
            <p:cNvPr id="24" name="Isosceles Triangle 29"/>
            <p:cNvSpPr/>
            <p:nvPr/>
          </p:nvSpPr>
          <p:spPr>
            <a:xfrm>
              <a:off x="5299252" y="2634888"/>
              <a:ext cx="152400" cy="13137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Roboto Black" panose="02000000000000000000" pitchFamily="2" charset="0"/>
                <a:ea typeface="Roboto Black" panose="02000000000000000000" pitchFamily="2" charset="0"/>
                <a:cs typeface="Roboto Black" panose="02000000000000000000" pitchFamily="2" charset="0"/>
              </a:endParaRPr>
            </a:p>
          </p:txBody>
        </p:sp>
        <p:sp>
          <p:nvSpPr>
            <p:cNvPr id="25" name="Content Placeholder 2"/>
            <p:cNvSpPr txBox="1">
              <a:spLocks/>
            </p:cNvSpPr>
            <p:nvPr/>
          </p:nvSpPr>
          <p:spPr>
            <a:xfrm>
              <a:off x="4611010" y="2855038"/>
              <a:ext cx="1538153" cy="275513"/>
            </a:xfrm>
            <a:prstGeom prst="rect">
              <a:avLst/>
            </a:prstGeom>
            <a:grpFill/>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467" b="1"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Step Number Three</a:t>
              </a:r>
              <a:endParaRPr lang="en-US" sz="1067" b="1" dirty="0">
                <a:solidFill>
                  <a:schemeClr val="bg1"/>
                </a:solidFill>
                <a:latin typeface="Roboto Black" panose="02000000000000000000" pitchFamily="2" charset="0"/>
                <a:ea typeface="Roboto Black" panose="02000000000000000000" pitchFamily="2" charset="0"/>
                <a:cs typeface="Roboto Black" panose="02000000000000000000" pitchFamily="2" charset="0"/>
              </a:endParaRPr>
            </a:p>
          </p:txBody>
        </p:sp>
      </p:grpSp>
    </p:spTree>
    <p:extLst>
      <p:ext uri="{BB962C8B-B14F-4D97-AF65-F5344CB8AC3E}">
        <p14:creationId xmlns:p14="http://schemas.microsoft.com/office/powerpoint/2010/main" val="4019593701"/>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p:tgtEl>
                                          <p:spTgt spid="6"/>
                                        </p:tgtEl>
                                        <p:attrNameLst>
                                          <p:attrName>ppt_y</p:attrName>
                                        </p:attrNameLst>
                                      </p:cBhvr>
                                      <p:tavLst>
                                        <p:tav tm="0">
                                          <p:val>
                                            <p:strVal val="#ppt_y+#ppt_h*1.125000"/>
                                          </p:val>
                                        </p:tav>
                                        <p:tav tm="100000">
                                          <p:val>
                                            <p:strVal val="#ppt_y"/>
                                          </p:val>
                                        </p:tav>
                                      </p:tavLst>
                                    </p:anim>
                                    <p:animEffect transition="in" filter="wipe(up)">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down)">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4"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p:tgtEl>
                                          <p:spTgt spid="10"/>
                                        </p:tgtEl>
                                        <p:attrNameLst>
                                          <p:attrName>ppt_y</p:attrName>
                                        </p:attrNameLst>
                                      </p:cBhvr>
                                      <p:tavLst>
                                        <p:tav tm="0">
                                          <p:val>
                                            <p:strVal val="#ppt_y+#ppt_h*1.125000"/>
                                          </p:val>
                                        </p:tav>
                                        <p:tav tm="100000">
                                          <p:val>
                                            <p:strVal val="#ppt_y"/>
                                          </p:val>
                                        </p:tav>
                                      </p:tavLst>
                                    </p:anim>
                                    <p:animEffect transition="in" filter="wipe(up)">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down)">
                                      <p:cBhvr>
                                        <p:cTn id="39" dur="5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4" fill="hold" nodeType="click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additive="base">
                                        <p:cTn id="49" dur="500"/>
                                        <p:tgtEl>
                                          <p:spTgt spid="22"/>
                                        </p:tgtEl>
                                        <p:attrNameLst>
                                          <p:attrName>ppt_y</p:attrName>
                                        </p:attrNameLst>
                                      </p:cBhvr>
                                      <p:tavLst>
                                        <p:tav tm="0">
                                          <p:val>
                                            <p:strVal val="#ppt_y+#ppt_h*1.125000"/>
                                          </p:val>
                                        </p:tav>
                                        <p:tav tm="100000">
                                          <p:val>
                                            <p:strVal val="#ppt_y"/>
                                          </p:val>
                                        </p:tav>
                                      </p:tavLst>
                                    </p:anim>
                                    <p:animEffect transition="in" filter="wipe(up)">
                                      <p:cBhvr>
                                        <p:cTn id="50" dur="500"/>
                                        <p:tgtEl>
                                          <p:spTgt spid="22"/>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down)">
                                      <p:cBhvr>
                                        <p:cTn id="5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7" grpId="0"/>
      <p:bldP spid="18" grpId="0"/>
      <p:bldP spid="19" grpId="0"/>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0" y="328363"/>
            <a:ext cx="5333878" cy="769041"/>
            <a:chOff x="0" y="328363"/>
            <a:chExt cx="5333878" cy="769041"/>
          </a:xfrm>
        </p:grpSpPr>
        <p:sp>
          <p:nvSpPr>
            <p:cNvPr id="30" name="Title 1"/>
            <p:cNvSpPr txBox="1">
              <a:spLocks/>
            </p:cNvSpPr>
            <p:nvPr/>
          </p:nvSpPr>
          <p:spPr>
            <a:xfrm>
              <a:off x="223200" y="328363"/>
              <a:ext cx="5110678" cy="642735"/>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en-US" altLang="zh-CN"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SWOT</a:t>
              </a:r>
              <a:r>
                <a:rPr lang="zh-CN" altLang="en-US"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分析</a:t>
              </a:r>
              <a:r>
                <a:rPr lang="en-US" altLang="zh-CN"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机会</a:t>
              </a:r>
            </a:p>
          </p:txBody>
        </p:sp>
        <p:sp>
          <p:nvSpPr>
            <p:cNvPr id="31" name="Title 1"/>
            <p:cNvSpPr txBox="1">
              <a:spLocks/>
            </p:cNvSpPr>
            <p:nvPr/>
          </p:nvSpPr>
          <p:spPr>
            <a:xfrm>
              <a:off x="275661" y="868804"/>
              <a:ext cx="4212557" cy="228600"/>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id-ID"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a:t>
              </a:r>
              <a:endParaRPr lang="en-US"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31"/>
            <p:cNvSpPr/>
            <p:nvPr/>
          </p:nvSpPr>
          <p:spPr>
            <a:xfrm>
              <a:off x="0" y="410400"/>
              <a:ext cx="223200" cy="6588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Freeform 5"/>
          <p:cNvSpPr>
            <a:spLocks/>
          </p:cNvSpPr>
          <p:nvPr/>
        </p:nvSpPr>
        <p:spPr bwMode="auto">
          <a:xfrm>
            <a:off x="4963516" y="2118250"/>
            <a:ext cx="2925368" cy="2900275"/>
          </a:xfrm>
          <a:custGeom>
            <a:avLst/>
            <a:gdLst>
              <a:gd name="T0" fmla="*/ 190 w 197"/>
              <a:gd name="T1" fmla="*/ 97 h 195"/>
              <a:gd name="T2" fmla="*/ 197 w 197"/>
              <a:gd name="T3" fmla="*/ 86 h 195"/>
              <a:gd name="T4" fmla="*/ 193 w 197"/>
              <a:gd name="T5" fmla="*/ 76 h 195"/>
              <a:gd name="T6" fmla="*/ 188 w 197"/>
              <a:gd name="T7" fmla="*/ 59 h 195"/>
              <a:gd name="T8" fmla="*/ 183 w 197"/>
              <a:gd name="T9" fmla="*/ 48 h 195"/>
              <a:gd name="T10" fmla="*/ 167 w 197"/>
              <a:gd name="T11" fmla="*/ 38 h 195"/>
              <a:gd name="T12" fmla="*/ 166 w 197"/>
              <a:gd name="T13" fmla="*/ 25 h 195"/>
              <a:gd name="T14" fmla="*/ 158 w 197"/>
              <a:gd name="T15" fmla="*/ 29 h 195"/>
              <a:gd name="T16" fmla="*/ 147 w 197"/>
              <a:gd name="T17" fmla="*/ 12 h 195"/>
              <a:gd name="T18" fmla="*/ 137 w 197"/>
              <a:gd name="T19" fmla="*/ 9 h 195"/>
              <a:gd name="T20" fmla="*/ 120 w 197"/>
              <a:gd name="T21" fmla="*/ 3 h 195"/>
              <a:gd name="T22" fmla="*/ 110 w 197"/>
              <a:gd name="T23" fmla="*/ 0 h 195"/>
              <a:gd name="T24" fmla="*/ 99 w 197"/>
              <a:gd name="T25" fmla="*/ 7 h 195"/>
              <a:gd name="T26" fmla="*/ 88 w 197"/>
              <a:gd name="T27" fmla="*/ 0 h 195"/>
              <a:gd name="T28" fmla="*/ 77 w 197"/>
              <a:gd name="T29" fmla="*/ 3 h 195"/>
              <a:gd name="T30" fmla="*/ 61 w 197"/>
              <a:gd name="T31" fmla="*/ 9 h 195"/>
              <a:gd name="T32" fmla="*/ 50 w 197"/>
              <a:gd name="T33" fmla="*/ 12 h 195"/>
              <a:gd name="T34" fmla="*/ 40 w 197"/>
              <a:gd name="T35" fmla="*/ 29 h 195"/>
              <a:gd name="T36" fmla="*/ 32 w 197"/>
              <a:gd name="T37" fmla="*/ 25 h 195"/>
              <a:gd name="T38" fmla="*/ 30 w 197"/>
              <a:gd name="T39" fmla="*/ 38 h 195"/>
              <a:gd name="T40" fmla="*/ 15 w 197"/>
              <a:gd name="T41" fmla="*/ 48 h 195"/>
              <a:gd name="T42" fmla="*/ 10 w 197"/>
              <a:gd name="T43" fmla="*/ 59 h 195"/>
              <a:gd name="T44" fmla="*/ 4 w 197"/>
              <a:gd name="T45" fmla="*/ 76 h 195"/>
              <a:gd name="T46" fmla="*/ 0 w 197"/>
              <a:gd name="T47" fmla="*/ 86 h 195"/>
              <a:gd name="T48" fmla="*/ 8 w 197"/>
              <a:gd name="T49" fmla="*/ 97 h 195"/>
              <a:gd name="T50" fmla="*/ 0 w 197"/>
              <a:gd name="T51" fmla="*/ 109 h 195"/>
              <a:gd name="T52" fmla="*/ 4 w 197"/>
              <a:gd name="T53" fmla="*/ 119 h 195"/>
              <a:gd name="T54" fmla="*/ 10 w 197"/>
              <a:gd name="T55" fmla="*/ 136 h 195"/>
              <a:gd name="T56" fmla="*/ 15 w 197"/>
              <a:gd name="T57" fmla="*/ 147 h 195"/>
              <a:gd name="T58" fmla="*/ 30 w 197"/>
              <a:gd name="T59" fmla="*/ 157 h 195"/>
              <a:gd name="T60" fmla="*/ 32 w 197"/>
              <a:gd name="T61" fmla="*/ 170 h 195"/>
              <a:gd name="T62" fmla="*/ 40 w 197"/>
              <a:gd name="T63" fmla="*/ 166 h 195"/>
              <a:gd name="T64" fmla="*/ 50 w 197"/>
              <a:gd name="T65" fmla="*/ 183 h 195"/>
              <a:gd name="T66" fmla="*/ 61 w 197"/>
              <a:gd name="T67" fmla="*/ 186 h 195"/>
              <a:gd name="T68" fmla="*/ 77 w 197"/>
              <a:gd name="T69" fmla="*/ 191 h 195"/>
              <a:gd name="T70" fmla="*/ 88 w 197"/>
              <a:gd name="T71" fmla="*/ 195 h 195"/>
              <a:gd name="T72" fmla="*/ 99 w 197"/>
              <a:gd name="T73" fmla="*/ 188 h 195"/>
              <a:gd name="T74" fmla="*/ 110 w 197"/>
              <a:gd name="T75" fmla="*/ 195 h 195"/>
              <a:gd name="T76" fmla="*/ 120 w 197"/>
              <a:gd name="T77" fmla="*/ 191 h 195"/>
              <a:gd name="T78" fmla="*/ 137 w 197"/>
              <a:gd name="T79" fmla="*/ 186 h 195"/>
              <a:gd name="T80" fmla="*/ 147 w 197"/>
              <a:gd name="T81" fmla="*/ 183 h 195"/>
              <a:gd name="T82" fmla="*/ 158 w 197"/>
              <a:gd name="T83" fmla="*/ 166 h 195"/>
              <a:gd name="T84" fmla="*/ 166 w 197"/>
              <a:gd name="T85" fmla="*/ 170 h 195"/>
              <a:gd name="T86" fmla="*/ 167 w 197"/>
              <a:gd name="T87" fmla="*/ 157 h 195"/>
              <a:gd name="T88" fmla="*/ 183 w 197"/>
              <a:gd name="T89" fmla="*/ 147 h 195"/>
              <a:gd name="T90" fmla="*/ 188 w 197"/>
              <a:gd name="T91" fmla="*/ 136 h 195"/>
              <a:gd name="T92" fmla="*/ 193 w 197"/>
              <a:gd name="T93" fmla="*/ 119 h 195"/>
              <a:gd name="T94" fmla="*/ 197 w 197"/>
              <a:gd name="T95" fmla="*/ 109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7" h="195">
                <a:moveTo>
                  <a:pt x="195" y="106"/>
                </a:moveTo>
                <a:cubicBezTo>
                  <a:pt x="189" y="105"/>
                  <a:pt x="189" y="105"/>
                  <a:pt x="189" y="105"/>
                </a:cubicBezTo>
                <a:cubicBezTo>
                  <a:pt x="189" y="103"/>
                  <a:pt x="190" y="100"/>
                  <a:pt x="190" y="97"/>
                </a:cubicBezTo>
                <a:cubicBezTo>
                  <a:pt x="190" y="95"/>
                  <a:pt x="189" y="92"/>
                  <a:pt x="189" y="90"/>
                </a:cubicBezTo>
                <a:cubicBezTo>
                  <a:pt x="195" y="89"/>
                  <a:pt x="195" y="89"/>
                  <a:pt x="195" y="89"/>
                </a:cubicBezTo>
                <a:cubicBezTo>
                  <a:pt x="197" y="88"/>
                  <a:pt x="197" y="87"/>
                  <a:pt x="197" y="86"/>
                </a:cubicBezTo>
                <a:cubicBezTo>
                  <a:pt x="197" y="83"/>
                  <a:pt x="196" y="80"/>
                  <a:pt x="196" y="78"/>
                </a:cubicBezTo>
                <a:cubicBezTo>
                  <a:pt x="196" y="77"/>
                  <a:pt x="195" y="76"/>
                  <a:pt x="194" y="76"/>
                </a:cubicBezTo>
                <a:cubicBezTo>
                  <a:pt x="194" y="76"/>
                  <a:pt x="194" y="76"/>
                  <a:pt x="193" y="76"/>
                </a:cubicBezTo>
                <a:cubicBezTo>
                  <a:pt x="187" y="77"/>
                  <a:pt x="187" y="77"/>
                  <a:pt x="187" y="77"/>
                </a:cubicBezTo>
                <a:cubicBezTo>
                  <a:pt x="186" y="72"/>
                  <a:pt x="184" y="67"/>
                  <a:pt x="182" y="62"/>
                </a:cubicBezTo>
                <a:cubicBezTo>
                  <a:pt x="188" y="59"/>
                  <a:pt x="188" y="59"/>
                  <a:pt x="188" y="59"/>
                </a:cubicBezTo>
                <a:cubicBezTo>
                  <a:pt x="189" y="59"/>
                  <a:pt x="189" y="57"/>
                  <a:pt x="189" y="56"/>
                </a:cubicBezTo>
                <a:cubicBezTo>
                  <a:pt x="188" y="54"/>
                  <a:pt x="186" y="51"/>
                  <a:pt x="185" y="49"/>
                </a:cubicBezTo>
                <a:cubicBezTo>
                  <a:pt x="185" y="48"/>
                  <a:pt x="184" y="48"/>
                  <a:pt x="183" y="48"/>
                </a:cubicBezTo>
                <a:cubicBezTo>
                  <a:pt x="183" y="48"/>
                  <a:pt x="182" y="48"/>
                  <a:pt x="182" y="48"/>
                </a:cubicBezTo>
                <a:cubicBezTo>
                  <a:pt x="176" y="50"/>
                  <a:pt x="176" y="50"/>
                  <a:pt x="176" y="50"/>
                </a:cubicBezTo>
                <a:cubicBezTo>
                  <a:pt x="174" y="46"/>
                  <a:pt x="171" y="42"/>
                  <a:pt x="167" y="38"/>
                </a:cubicBezTo>
                <a:cubicBezTo>
                  <a:pt x="172" y="34"/>
                  <a:pt x="172" y="34"/>
                  <a:pt x="172" y="34"/>
                </a:cubicBezTo>
                <a:cubicBezTo>
                  <a:pt x="172" y="33"/>
                  <a:pt x="172" y="31"/>
                  <a:pt x="172" y="31"/>
                </a:cubicBezTo>
                <a:cubicBezTo>
                  <a:pt x="170" y="28"/>
                  <a:pt x="168" y="26"/>
                  <a:pt x="166" y="25"/>
                </a:cubicBezTo>
                <a:cubicBezTo>
                  <a:pt x="165" y="24"/>
                  <a:pt x="165" y="24"/>
                  <a:pt x="164" y="24"/>
                </a:cubicBezTo>
                <a:cubicBezTo>
                  <a:pt x="163" y="24"/>
                  <a:pt x="163" y="24"/>
                  <a:pt x="162" y="25"/>
                </a:cubicBezTo>
                <a:cubicBezTo>
                  <a:pt x="158" y="29"/>
                  <a:pt x="158" y="29"/>
                  <a:pt x="158" y="29"/>
                </a:cubicBezTo>
                <a:cubicBezTo>
                  <a:pt x="154" y="26"/>
                  <a:pt x="150" y="23"/>
                  <a:pt x="146" y="20"/>
                </a:cubicBezTo>
                <a:cubicBezTo>
                  <a:pt x="148" y="14"/>
                  <a:pt x="148" y="14"/>
                  <a:pt x="148" y="14"/>
                </a:cubicBezTo>
                <a:cubicBezTo>
                  <a:pt x="149" y="13"/>
                  <a:pt x="148" y="12"/>
                  <a:pt x="147" y="12"/>
                </a:cubicBezTo>
                <a:cubicBezTo>
                  <a:pt x="145" y="10"/>
                  <a:pt x="142" y="9"/>
                  <a:pt x="140" y="8"/>
                </a:cubicBezTo>
                <a:cubicBezTo>
                  <a:pt x="139" y="8"/>
                  <a:pt x="139" y="7"/>
                  <a:pt x="139" y="7"/>
                </a:cubicBezTo>
                <a:cubicBezTo>
                  <a:pt x="138" y="7"/>
                  <a:pt x="137" y="8"/>
                  <a:pt x="137" y="9"/>
                </a:cubicBezTo>
                <a:cubicBezTo>
                  <a:pt x="134" y="14"/>
                  <a:pt x="134" y="14"/>
                  <a:pt x="134" y="14"/>
                </a:cubicBezTo>
                <a:cubicBezTo>
                  <a:pt x="129" y="12"/>
                  <a:pt x="124" y="11"/>
                  <a:pt x="119" y="10"/>
                </a:cubicBezTo>
                <a:cubicBezTo>
                  <a:pt x="120" y="3"/>
                  <a:pt x="120" y="3"/>
                  <a:pt x="120" y="3"/>
                </a:cubicBezTo>
                <a:cubicBezTo>
                  <a:pt x="120" y="2"/>
                  <a:pt x="120" y="1"/>
                  <a:pt x="118" y="1"/>
                </a:cubicBezTo>
                <a:cubicBezTo>
                  <a:pt x="116" y="0"/>
                  <a:pt x="113" y="0"/>
                  <a:pt x="110" y="0"/>
                </a:cubicBezTo>
                <a:cubicBezTo>
                  <a:pt x="110" y="0"/>
                  <a:pt x="110" y="0"/>
                  <a:pt x="110" y="0"/>
                </a:cubicBezTo>
                <a:cubicBezTo>
                  <a:pt x="109" y="0"/>
                  <a:pt x="108" y="0"/>
                  <a:pt x="107" y="1"/>
                </a:cubicBezTo>
                <a:cubicBezTo>
                  <a:pt x="106" y="7"/>
                  <a:pt x="106" y="7"/>
                  <a:pt x="106" y="7"/>
                </a:cubicBezTo>
                <a:cubicBezTo>
                  <a:pt x="104" y="7"/>
                  <a:pt x="101" y="7"/>
                  <a:pt x="99" y="7"/>
                </a:cubicBezTo>
                <a:cubicBezTo>
                  <a:pt x="96" y="7"/>
                  <a:pt x="94" y="7"/>
                  <a:pt x="91" y="7"/>
                </a:cubicBezTo>
                <a:cubicBezTo>
                  <a:pt x="90" y="1"/>
                  <a:pt x="90" y="1"/>
                  <a:pt x="90" y="1"/>
                </a:cubicBezTo>
                <a:cubicBezTo>
                  <a:pt x="90" y="0"/>
                  <a:pt x="89" y="0"/>
                  <a:pt x="88" y="0"/>
                </a:cubicBezTo>
                <a:cubicBezTo>
                  <a:pt x="88" y="0"/>
                  <a:pt x="88" y="0"/>
                  <a:pt x="88" y="0"/>
                </a:cubicBezTo>
                <a:cubicBezTo>
                  <a:pt x="85" y="0"/>
                  <a:pt x="82" y="0"/>
                  <a:pt x="79" y="1"/>
                </a:cubicBezTo>
                <a:cubicBezTo>
                  <a:pt x="78" y="1"/>
                  <a:pt x="77" y="2"/>
                  <a:pt x="77" y="3"/>
                </a:cubicBezTo>
                <a:cubicBezTo>
                  <a:pt x="78" y="10"/>
                  <a:pt x="78" y="10"/>
                  <a:pt x="78" y="10"/>
                </a:cubicBezTo>
                <a:cubicBezTo>
                  <a:pt x="73" y="11"/>
                  <a:pt x="68" y="12"/>
                  <a:pt x="64" y="14"/>
                </a:cubicBezTo>
                <a:cubicBezTo>
                  <a:pt x="61" y="9"/>
                  <a:pt x="61" y="9"/>
                  <a:pt x="61" y="9"/>
                </a:cubicBezTo>
                <a:cubicBezTo>
                  <a:pt x="60" y="8"/>
                  <a:pt x="60" y="7"/>
                  <a:pt x="59" y="7"/>
                </a:cubicBezTo>
                <a:cubicBezTo>
                  <a:pt x="58" y="7"/>
                  <a:pt x="58" y="8"/>
                  <a:pt x="58" y="8"/>
                </a:cubicBezTo>
                <a:cubicBezTo>
                  <a:pt x="55" y="9"/>
                  <a:pt x="53" y="10"/>
                  <a:pt x="50" y="12"/>
                </a:cubicBezTo>
                <a:cubicBezTo>
                  <a:pt x="49" y="12"/>
                  <a:pt x="49" y="13"/>
                  <a:pt x="49" y="14"/>
                </a:cubicBezTo>
                <a:cubicBezTo>
                  <a:pt x="52" y="20"/>
                  <a:pt x="52" y="20"/>
                  <a:pt x="52" y="20"/>
                </a:cubicBezTo>
                <a:cubicBezTo>
                  <a:pt x="48" y="23"/>
                  <a:pt x="44" y="26"/>
                  <a:pt x="40" y="29"/>
                </a:cubicBezTo>
                <a:cubicBezTo>
                  <a:pt x="35" y="25"/>
                  <a:pt x="35" y="25"/>
                  <a:pt x="35" y="25"/>
                </a:cubicBezTo>
                <a:cubicBezTo>
                  <a:pt x="35" y="24"/>
                  <a:pt x="34" y="24"/>
                  <a:pt x="34" y="24"/>
                </a:cubicBezTo>
                <a:cubicBezTo>
                  <a:pt x="33" y="24"/>
                  <a:pt x="32" y="24"/>
                  <a:pt x="32" y="25"/>
                </a:cubicBezTo>
                <a:cubicBezTo>
                  <a:pt x="30" y="26"/>
                  <a:pt x="28" y="28"/>
                  <a:pt x="26" y="31"/>
                </a:cubicBezTo>
                <a:cubicBezTo>
                  <a:pt x="25" y="31"/>
                  <a:pt x="25" y="33"/>
                  <a:pt x="26" y="34"/>
                </a:cubicBezTo>
                <a:cubicBezTo>
                  <a:pt x="30" y="38"/>
                  <a:pt x="30" y="38"/>
                  <a:pt x="30" y="38"/>
                </a:cubicBezTo>
                <a:cubicBezTo>
                  <a:pt x="27" y="42"/>
                  <a:pt x="24" y="46"/>
                  <a:pt x="21" y="50"/>
                </a:cubicBezTo>
                <a:cubicBezTo>
                  <a:pt x="16" y="48"/>
                  <a:pt x="16" y="48"/>
                  <a:pt x="16" y="48"/>
                </a:cubicBezTo>
                <a:cubicBezTo>
                  <a:pt x="15" y="48"/>
                  <a:pt x="15" y="48"/>
                  <a:pt x="15" y="48"/>
                </a:cubicBezTo>
                <a:cubicBezTo>
                  <a:pt x="14" y="48"/>
                  <a:pt x="13" y="48"/>
                  <a:pt x="13" y="49"/>
                </a:cubicBezTo>
                <a:cubicBezTo>
                  <a:pt x="11" y="51"/>
                  <a:pt x="10" y="54"/>
                  <a:pt x="9" y="56"/>
                </a:cubicBezTo>
                <a:cubicBezTo>
                  <a:pt x="8" y="57"/>
                  <a:pt x="9" y="59"/>
                  <a:pt x="10" y="59"/>
                </a:cubicBezTo>
                <a:cubicBezTo>
                  <a:pt x="15" y="62"/>
                  <a:pt x="15" y="62"/>
                  <a:pt x="15" y="62"/>
                </a:cubicBezTo>
                <a:cubicBezTo>
                  <a:pt x="13" y="67"/>
                  <a:pt x="12" y="72"/>
                  <a:pt x="10" y="77"/>
                </a:cubicBezTo>
                <a:cubicBezTo>
                  <a:pt x="4" y="76"/>
                  <a:pt x="4" y="76"/>
                  <a:pt x="4" y="76"/>
                </a:cubicBezTo>
                <a:cubicBezTo>
                  <a:pt x="4" y="76"/>
                  <a:pt x="4" y="76"/>
                  <a:pt x="4" y="76"/>
                </a:cubicBezTo>
                <a:cubicBezTo>
                  <a:pt x="3" y="76"/>
                  <a:pt x="2" y="77"/>
                  <a:pt x="2" y="78"/>
                </a:cubicBezTo>
                <a:cubicBezTo>
                  <a:pt x="1" y="80"/>
                  <a:pt x="1" y="83"/>
                  <a:pt x="0" y="86"/>
                </a:cubicBezTo>
                <a:cubicBezTo>
                  <a:pt x="0" y="87"/>
                  <a:pt x="1" y="88"/>
                  <a:pt x="2" y="89"/>
                </a:cubicBezTo>
                <a:cubicBezTo>
                  <a:pt x="8" y="90"/>
                  <a:pt x="8" y="90"/>
                  <a:pt x="8" y="90"/>
                </a:cubicBezTo>
                <a:cubicBezTo>
                  <a:pt x="8" y="92"/>
                  <a:pt x="8" y="95"/>
                  <a:pt x="8" y="97"/>
                </a:cubicBezTo>
                <a:cubicBezTo>
                  <a:pt x="8" y="100"/>
                  <a:pt x="8" y="103"/>
                  <a:pt x="8" y="105"/>
                </a:cubicBezTo>
                <a:cubicBezTo>
                  <a:pt x="2" y="106"/>
                  <a:pt x="2" y="106"/>
                  <a:pt x="2" y="106"/>
                </a:cubicBezTo>
                <a:cubicBezTo>
                  <a:pt x="1" y="106"/>
                  <a:pt x="0" y="107"/>
                  <a:pt x="0" y="109"/>
                </a:cubicBezTo>
                <a:cubicBezTo>
                  <a:pt x="1" y="112"/>
                  <a:pt x="1" y="114"/>
                  <a:pt x="2" y="117"/>
                </a:cubicBezTo>
                <a:cubicBezTo>
                  <a:pt x="2" y="118"/>
                  <a:pt x="3" y="119"/>
                  <a:pt x="4" y="119"/>
                </a:cubicBezTo>
                <a:cubicBezTo>
                  <a:pt x="4" y="119"/>
                  <a:pt x="4" y="119"/>
                  <a:pt x="4" y="119"/>
                </a:cubicBezTo>
                <a:cubicBezTo>
                  <a:pt x="10" y="118"/>
                  <a:pt x="10" y="118"/>
                  <a:pt x="10" y="118"/>
                </a:cubicBezTo>
                <a:cubicBezTo>
                  <a:pt x="12" y="123"/>
                  <a:pt x="13" y="128"/>
                  <a:pt x="15" y="133"/>
                </a:cubicBezTo>
                <a:cubicBezTo>
                  <a:pt x="10" y="136"/>
                  <a:pt x="10" y="136"/>
                  <a:pt x="10" y="136"/>
                </a:cubicBezTo>
                <a:cubicBezTo>
                  <a:pt x="9" y="136"/>
                  <a:pt x="8" y="137"/>
                  <a:pt x="9" y="139"/>
                </a:cubicBezTo>
                <a:cubicBezTo>
                  <a:pt x="10" y="141"/>
                  <a:pt x="11" y="144"/>
                  <a:pt x="13" y="146"/>
                </a:cubicBezTo>
                <a:cubicBezTo>
                  <a:pt x="13" y="147"/>
                  <a:pt x="14" y="147"/>
                  <a:pt x="15" y="147"/>
                </a:cubicBezTo>
                <a:cubicBezTo>
                  <a:pt x="15" y="147"/>
                  <a:pt x="15" y="147"/>
                  <a:pt x="16" y="147"/>
                </a:cubicBezTo>
                <a:cubicBezTo>
                  <a:pt x="21" y="144"/>
                  <a:pt x="21" y="144"/>
                  <a:pt x="21" y="144"/>
                </a:cubicBezTo>
                <a:cubicBezTo>
                  <a:pt x="24" y="149"/>
                  <a:pt x="27" y="153"/>
                  <a:pt x="30" y="157"/>
                </a:cubicBezTo>
                <a:cubicBezTo>
                  <a:pt x="26" y="161"/>
                  <a:pt x="26" y="161"/>
                  <a:pt x="26" y="161"/>
                </a:cubicBezTo>
                <a:cubicBezTo>
                  <a:pt x="25" y="162"/>
                  <a:pt x="25" y="163"/>
                  <a:pt x="26" y="164"/>
                </a:cubicBezTo>
                <a:cubicBezTo>
                  <a:pt x="28" y="166"/>
                  <a:pt x="30" y="168"/>
                  <a:pt x="32" y="170"/>
                </a:cubicBezTo>
                <a:cubicBezTo>
                  <a:pt x="32" y="171"/>
                  <a:pt x="33" y="171"/>
                  <a:pt x="34" y="171"/>
                </a:cubicBezTo>
                <a:cubicBezTo>
                  <a:pt x="34" y="171"/>
                  <a:pt x="35" y="171"/>
                  <a:pt x="35" y="170"/>
                </a:cubicBezTo>
                <a:cubicBezTo>
                  <a:pt x="40" y="166"/>
                  <a:pt x="40" y="166"/>
                  <a:pt x="40" y="166"/>
                </a:cubicBezTo>
                <a:cubicBezTo>
                  <a:pt x="44" y="169"/>
                  <a:pt x="48" y="172"/>
                  <a:pt x="52" y="175"/>
                </a:cubicBezTo>
                <a:cubicBezTo>
                  <a:pt x="49" y="180"/>
                  <a:pt x="49" y="180"/>
                  <a:pt x="49" y="180"/>
                </a:cubicBezTo>
                <a:cubicBezTo>
                  <a:pt x="49" y="181"/>
                  <a:pt x="49" y="183"/>
                  <a:pt x="50" y="183"/>
                </a:cubicBezTo>
                <a:cubicBezTo>
                  <a:pt x="53" y="185"/>
                  <a:pt x="55" y="186"/>
                  <a:pt x="58" y="187"/>
                </a:cubicBezTo>
                <a:cubicBezTo>
                  <a:pt x="58" y="187"/>
                  <a:pt x="58" y="187"/>
                  <a:pt x="59" y="187"/>
                </a:cubicBezTo>
                <a:cubicBezTo>
                  <a:pt x="60" y="187"/>
                  <a:pt x="60" y="187"/>
                  <a:pt x="61" y="186"/>
                </a:cubicBezTo>
                <a:cubicBezTo>
                  <a:pt x="64" y="181"/>
                  <a:pt x="64" y="181"/>
                  <a:pt x="64" y="181"/>
                </a:cubicBezTo>
                <a:cubicBezTo>
                  <a:pt x="68" y="183"/>
                  <a:pt x="73" y="184"/>
                  <a:pt x="78" y="185"/>
                </a:cubicBezTo>
                <a:cubicBezTo>
                  <a:pt x="77" y="191"/>
                  <a:pt x="77" y="191"/>
                  <a:pt x="77" y="191"/>
                </a:cubicBezTo>
                <a:cubicBezTo>
                  <a:pt x="77" y="193"/>
                  <a:pt x="78" y="194"/>
                  <a:pt x="79" y="194"/>
                </a:cubicBezTo>
                <a:cubicBezTo>
                  <a:pt x="82" y="194"/>
                  <a:pt x="85" y="195"/>
                  <a:pt x="88" y="195"/>
                </a:cubicBezTo>
                <a:cubicBezTo>
                  <a:pt x="88" y="195"/>
                  <a:pt x="88" y="195"/>
                  <a:pt x="88" y="195"/>
                </a:cubicBezTo>
                <a:cubicBezTo>
                  <a:pt x="89" y="195"/>
                  <a:pt x="90" y="195"/>
                  <a:pt x="90" y="193"/>
                </a:cubicBezTo>
                <a:cubicBezTo>
                  <a:pt x="91" y="187"/>
                  <a:pt x="91" y="187"/>
                  <a:pt x="91" y="187"/>
                </a:cubicBezTo>
                <a:cubicBezTo>
                  <a:pt x="94" y="187"/>
                  <a:pt x="96" y="188"/>
                  <a:pt x="99" y="188"/>
                </a:cubicBezTo>
                <a:cubicBezTo>
                  <a:pt x="101" y="188"/>
                  <a:pt x="104" y="187"/>
                  <a:pt x="106" y="187"/>
                </a:cubicBezTo>
                <a:cubicBezTo>
                  <a:pt x="107" y="193"/>
                  <a:pt x="107" y="193"/>
                  <a:pt x="107" y="193"/>
                </a:cubicBezTo>
                <a:cubicBezTo>
                  <a:pt x="108" y="195"/>
                  <a:pt x="109" y="195"/>
                  <a:pt x="110" y="195"/>
                </a:cubicBezTo>
                <a:cubicBezTo>
                  <a:pt x="110" y="195"/>
                  <a:pt x="110" y="195"/>
                  <a:pt x="110" y="195"/>
                </a:cubicBezTo>
                <a:cubicBezTo>
                  <a:pt x="113" y="195"/>
                  <a:pt x="116" y="194"/>
                  <a:pt x="118" y="194"/>
                </a:cubicBezTo>
                <a:cubicBezTo>
                  <a:pt x="120" y="194"/>
                  <a:pt x="120" y="193"/>
                  <a:pt x="120" y="191"/>
                </a:cubicBezTo>
                <a:cubicBezTo>
                  <a:pt x="119" y="185"/>
                  <a:pt x="119" y="185"/>
                  <a:pt x="119" y="185"/>
                </a:cubicBezTo>
                <a:cubicBezTo>
                  <a:pt x="124" y="184"/>
                  <a:pt x="129" y="183"/>
                  <a:pt x="134" y="181"/>
                </a:cubicBezTo>
                <a:cubicBezTo>
                  <a:pt x="137" y="186"/>
                  <a:pt x="137" y="186"/>
                  <a:pt x="137" y="186"/>
                </a:cubicBezTo>
                <a:cubicBezTo>
                  <a:pt x="137" y="187"/>
                  <a:pt x="138" y="187"/>
                  <a:pt x="139" y="187"/>
                </a:cubicBezTo>
                <a:cubicBezTo>
                  <a:pt x="139" y="187"/>
                  <a:pt x="139" y="187"/>
                  <a:pt x="140" y="187"/>
                </a:cubicBezTo>
                <a:cubicBezTo>
                  <a:pt x="142" y="186"/>
                  <a:pt x="145" y="185"/>
                  <a:pt x="147" y="183"/>
                </a:cubicBezTo>
                <a:cubicBezTo>
                  <a:pt x="148" y="183"/>
                  <a:pt x="149" y="181"/>
                  <a:pt x="148" y="180"/>
                </a:cubicBezTo>
                <a:cubicBezTo>
                  <a:pt x="146" y="175"/>
                  <a:pt x="146" y="175"/>
                  <a:pt x="146" y="175"/>
                </a:cubicBezTo>
                <a:cubicBezTo>
                  <a:pt x="150" y="172"/>
                  <a:pt x="154" y="169"/>
                  <a:pt x="158" y="166"/>
                </a:cubicBezTo>
                <a:cubicBezTo>
                  <a:pt x="162" y="170"/>
                  <a:pt x="162" y="170"/>
                  <a:pt x="162" y="170"/>
                </a:cubicBezTo>
                <a:cubicBezTo>
                  <a:pt x="163" y="171"/>
                  <a:pt x="163" y="171"/>
                  <a:pt x="164" y="171"/>
                </a:cubicBezTo>
                <a:cubicBezTo>
                  <a:pt x="165" y="171"/>
                  <a:pt x="165" y="171"/>
                  <a:pt x="166" y="170"/>
                </a:cubicBezTo>
                <a:cubicBezTo>
                  <a:pt x="168" y="168"/>
                  <a:pt x="170" y="166"/>
                  <a:pt x="172" y="164"/>
                </a:cubicBezTo>
                <a:cubicBezTo>
                  <a:pt x="172" y="163"/>
                  <a:pt x="172" y="162"/>
                  <a:pt x="172" y="161"/>
                </a:cubicBezTo>
                <a:cubicBezTo>
                  <a:pt x="167" y="157"/>
                  <a:pt x="167" y="157"/>
                  <a:pt x="167" y="157"/>
                </a:cubicBezTo>
                <a:cubicBezTo>
                  <a:pt x="171" y="153"/>
                  <a:pt x="174" y="149"/>
                  <a:pt x="176" y="144"/>
                </a:cubicBezTo>
                <a:cubicBezTo>
                  <a:pt x="182" y="147"/>
                  <a:pt x="182" y="147"/>
                  <a:pt x="182" y="147"/>
                </a:cubicBezTo>
                <a:cubicBezTo>
                  <a:pt x="182" y="147"/>
                  <a:pt x="183" y="147"/>
                  <a:pt x="183" y="147"/>
                </a:cubicBezTo>
                <a:cubicBezTo>
                  <a:pt x="184" y="147"/>
                  <a:pt x="185" y="147"/>
                  <a:pt x="185" y="146"/>
                </a:cubicBezTo>
                <a:cubicBezTo>
                  <a:pt x="186" y="144"/>
                  <a:pt x="188" y="141"/>
                  <a:pt x="189" y="139"/>
                </a:cubicBezTo>
                <a:cubicBezTo>
                  <a:pt x="189" y="137"/>
                  <a:pt x="189" y="136"/>
                  <a:pt x="188" y="136"/>
                </a:cubicBezTo>
                <a:cubicBezTo>
                  <a:pt x="182" y="133"/>
                  <a:pt x="182" y="133"/>
                  <a:pt x="182" y="133"/>
                </a:cubicBezTo>
                <a:cubicBezTo>
                  <a:pt x="184" y="128"/>
                  <a:pt x="186" y="123"/>
                  <a:pt x="187" y="118"/>
                </a:cubicBezTo>
                <a:cubicBezTo>
                  <a:pt x="193" y="119"/>
                  <a:pt x="193" y="119"/>
                  <a:pt x="193" y="119"/>
                </a:cubicBezTo>
                <a:cubicBezTo>
                  <a:pt x="194" y="119"/>
                  <a:pt x="194" y="119"/>
                  <a:pt x="194" y="119"/>
                </a:cubicBezTo>
                <a:cubicBezTo>
                  <a:pt x="195" y="119"/>
                  <a:pt x="196" y="118"/>
                  <a:pt x="196" y="117"/>
                </a:cubicBezTo>
                <a:cubicBezTo>
                  <a:pt x="196" y="114"/>
                  <a:pt x="197" y="112"/>
                  <a:pt x="197" y="109"/>
                </a:cubicBezTo>
                <a:cubicBezTo>
                  <a:pt x="197" y="107"/>
                  <a:pt x="197" y="106"/>
                  <a:pt x="195" y="106"/>
                </a:cubicBezTo>
                <a:close/>
              </a:path>
            </a:pathLst>
          </a:custGeom>
          <a:solidFill>
            <a:schemeClr val="accent1"/>
          </a:solidFill>
          <a:ln w="19050" cap="rnd">
            <a:solidFill>
              <a:schemeClr val="accent1"/>
            </a:solidFill>
            <a:round/>
            <a:headEnd/>
            <a:tailEnd/>
          </a:ln>
        </p:spPr>
        <p:txBody>
          <a:bodyPr vert="horz" wrap="square" lIns="91440" tIns="45720" rIns="91440" bIns="45720" numCol="1" anchor="t" anchorCtr="0" compatLnSpc="1">
            <a:prstTxWarp prst="textNoShape">
              <a:avLst/>
            </a:prstTxWarp>
          </a:bodyPr>
          <a:lstStyle/>
          <a:p>
            <a:endParaRPr lang="en-US" sz="1800" dirty="0">
              <a:solidFill>
                <a:schemeClr val="bg1"/>
              </a:solidFill>
              <a:latin typeface="Roboto Condensed Light" charset="0"/>
            </a:endParaRPr>
          </a:p>
        </p:txBody>
      </p:sp>
      <p:sp>
        <p:nvSpPr>
          <p:cNvPr id="19" name="Freeform 5"/>
          <p:cNvSpPr>
            <a:spLocks/>
          </p:cNvSpPr>
          <p:nvPr/>
        </p:nvSpPr>
        <p:spPr bwMode="auto">
          <a:xfrm>
            <a:off x="3021138" y="2775285"/>
            <a:ext cx="1942378" cy="1922724"/>
          </a:xfrm>
          <a:custGeom>
            <a:avLst/>
            <a:gdLst>
              <a:gd name="T0" fmla="*/ 190 w 197"/>
              <a:gd name="T1" fmla="*/ 97 h 195"/>
              <a:gd name="T2" fmla="*/ 197 w 197"/>
              <a:gd name="T3" fmla="*/ 86 h 195"/>
              <a:gd name="T4" fmla="*/ 193 w 197"/>
              <a:gd name="T5" fmla="*/ 76 h 195"/>
              <a:gd name="T6" fmla="*/ 188 w 197"/>
              <a:gd name="T7" fmla="*/ 59 h 195"/>
              <a:gd name="T8" fmla="*/ 183 w 197"/>
              <a:gd name="T9" fmla="*/ 48 h 195"/>
              <a:gd name="T10" fmla="*/ 167 w 197"/>
              <a:gd name="T11" fmla="*/ 38 h 195"/>
              <a:gd name="T12" fmla="*/ 166 w 197"/>
              <a:gd name="T13" fmla="*/ 25 h 195"/>
              <a:gd name="T14" fmla="*/ 158 w 197"/>
              <a:gd name="T15" fmla="*/ 29 h 195"/>
              <a:gd name="T16" fmla="*/ 147 w 197"/>
              <a:gd name="T17" fmla="*/ 12 h 195"/>
              <a:gd name="T18" fmla="*/ 137 w 197"/>
              <a:gd name="T19" fmla="*/ 9 h 195"/>
              <a:gd name="T20" fmla="*/ 120 w 197"/>
              <a:gd name="T21" fmla="*/ 3 h 195"/>
              <a:gd name="T22" fmla="*/ 110 w 197"/>
              <a:gd name="T23" fmla="*/ 0 h 195"/>
              <a:gd name="T24" fmla="*/ 99 w 197"/>
              <a:gd name="T25" fmla="*/ 7 h 195"/>
              <a:gd name="T26" fmla="*/ 88 w 197"/>
              <a:gd name="T27" fmla="*/ 0 h 195"/>
              <a:gd name="T28" fmla="*/ 77 w 197"/>
              <a:gd name="T29" fmla="*/ 3 h 195"/>
              <a:gd name="T30" fmla="*/ 61 w 197"/>
              <a:gd name="T31" fmla="*/ 9 h 195"/>
              <a:gd name="T32" fmla="*/ 50 w 197"/>
              <a:gd name="T33" fmla="*/ 12 h 195"/>
              <a:gd name="T34" fmla="*/ 40 w 197"/>
              <a:gd name="T35" fmla="*/ 29 h 195"/>
              <a:gd name="T36" fmla="*/ 32 w 197"/>
              <a:gd name="T37" fmla="*/ 25 h 195"/>
              <a:gd name="T38" fmla="*/ 30 w 197"/>
              <a:gd name="T39" fmla="*/ 38 h 195"/>
              <a:gd name="T40" fmla="*/ 15 w 197"/>
              <a:gd name="T41" fmla="*/ 48 h 195"/>
              <a:gd name="T42" fmla="*/ 10 w 197"/>
              <a:gd name="T43" fmla="*/ 59 h 195"/>
              <a:gd name="T44" fmla="*/ 4 w 197"/>
              <a:gd name="T45" fmla="*/ 76 h 195"/>
              <a:gd name="T46" fmla="*/ 0 w 197"/>
              <a:gd name="T47" fmla="*/ 86 h 195"/>
              <a:gd name="T48" fmla="*/ 8 w 197"/>
              <a:gd name="T49" fmla="*/ 97 h 195"/>
              <a:gd name="T50" fmla="*/ 0 w 197"/>
              <a:gd name="T51" fmla="*/ 109 h 195"/>
              <a:gd name="T52" fmla="*/ 4 w 197"/>
              <a:gd name="T53" fmla="*/ 119 h 195"/>
              <a:gd name="T54" fmla="*/ 10 w 197"/>
              <a:gd name="T55" fmla="*/ 136 h 195"/>
              <a:gd name="T56" fmla="*/ 15 w 197"/>
              <a:gd name="T57" fmla="*/ 147 h 195"/>
              <a:gd name="T58" fmla="*/ 30 w 197"/>
              <a:gd name="T59" fmla="*/ 157 h 195"/>
              <a:gd name="T60" fmla="*/ 32 w 197"/>
              <a:gd name="T61" fmla="*/ 170 h 195"/>
              <a:gd name="T62" fmla="*/ 40 w 197"/>
              <a:gd name="T63" fmla="*/ 166 h 195"/>
              <a:gd name="T64" fmla="*/ 50 w 197"/>
              <a:gd name="T65" fmla="*/ 183 h 195"/>
              <a:gd name="T66" fmla="*/ 61 w 197"/>
              <a:gd name="T67" fmla="*/ 186 h 195"/>
              <a:gd name="T68" fmla="*/ 77 w 197"/>
              <a:gd name="T69" fmla="*/ 191 h 195"/>
              <a:gd name="T70" fmla="*/ 88 w 197"/>
              <a:gd name="T71" fmla="*/ 195 h 195"/>
              <a:gd name="T72" fmla="*/ 99 w 197"/>
              <a:gd name="T73" fmla="*/ 188 h 195"/>
              <a:gd name="T74" fmla="*/ 110 w 197"/>
              <a:gd name="T75" fmla="*/ 195 h 195"/>
              <a:gd name="T76" fmla="*/ 120 w 197"/>
              <a:gd name="T77" fmla="*/ 191 h 195"/>
              <a:gd name="T78" fmla="*/ 137 w 197"/>
              <a:gd name="T79" fmla="*/ 186 h 195"/>
              <a:gd name="T80" fmla="*/ 147 w 197"/>
              <a:gd name="T81" fmla="*/ 183 h 195"/>
              <a:gd name="T82" fmla="*/ 158 w 197"/>
              <a:gd name="T83" fmla="*/ 166 h 195"/>
              <a:gd name="T84" fmla="*/ 166 w 197"/>
              <a:gd name="T85" fmla="*/ 170 h 195"/>
              <a:gd name="T86" fmla="*/ 167 w 197"/>
              <a:gd name="T87" fmla="*/ 157 h 195"/>
              <a:gd name="T88" fmla="*/ 183 w 197"/>
              <a:gd name="T89" fmla="*/ 147 h 195"/>
              <a:gd name="T90" fmla="*/ 188 w 197"/>
              <a:gd name="T91" fmla="*/ 136 h 195"/>
              <a:gd name="T92" fmla="*/ 193 w 197"/>
              <a:gd name="T93" fmla="*/ 119 h 195"/>
              <a:gd name="T94" fmla="*/ 197 w 197"/>
              <a:gd name="T95" fmla="*/ 109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7" h="195">
                <a:moveTo>
                  <a:pt x="195" y="106"/>
                </a:moveTo>
                <a:cubicBezTo>
                  <a:pt x="189" y="105"/>
                  <a:pt x="189" y="105"/>
                  <a:pt x="189" y="105"/>
                </a:cubicBezTo>
                <a:cubicBezTo>
                  <a:pt x="189" y="103"/>
                  <a:pt x="190" y="100"/>
                  <a:pt x="190" y="97"/>
                </a:cubicBezTo>
                <a:cubicBezTo>
                  <a:pt x="190" y="95"/>
                  <a:pt x="189" y="92"/>
                  <a:pt x="189" y="90"/>
                </a:cubicBezTo>
                <a:cubicBezTo>
                  <a:pt x="195" y="89"/>
                  <a:pt x="195" y="89"/>
                  <a:pt x="195" y="89"/>
                </a:cubicBezTo>
                <a:cubicBezTo>
                  <a:pt x="197" y="88"/>
                  <a:pt x="197" y="87"/>
                  <a:pt x="197" y="86"/>
                </a:cubicBezTo>
                <a:cubicBezTo>
                  <a:pt x="197" y="83"/>
                  <a:pt x="196" y="80"/>
                  <a:pt x="196" y="78"/>
                </a:cubicBezTo>
                <a:cubicBezTo>
                  <a:pt x="196" y="77"/>
                  <a:pt x="195" y="76"/>
                  <a:pt x="194" y="76"/>
                </a:cubicBezTo>
                <a:cubicBezTo>
                  <a:pt x="194" y="76"/>
                  <a:pt x="194" y="76"/>
                  <a:pt x="193" y="76"/>
                </a:cubicBezTo>
                <a:cubicBezTo>
                  <a:pt x="187" y="77"/>
                  <a:pt x="187" y="77"/>
                  <a:pt x="187" y="77"/>
                </a:cubicBezTo>
                <a:cubicBezTo>
                  <a:pt x="186" y="72"/>
                  <a:pt x="184" y="67"/>
                  <a:pt x="182" y="62"/>
                </a:cubicBezTo>
                <a:cubicBezTo>
                  <a:pt x="188" y="59"/>
                  <a:pt x="188" y="59"/>
                  <a:pt x="188" y="59"/>
                </a:cubicBezTo>
                <a:cubicBezTo>
                  <a:pt x="189" y="59"/>
                  <a:pt x="189" y="57"/>
                  <a:pt x="189" y="56"/>
                </a:cubicBezTo>
                <a:cubicBezTo>
                  <a:pt x="188" y="54"/>
                  <a:pt x="186" y="51"/>
                  <a:pt x="185" y="49"/>
                </a:cubicBezTo>
                <a:cubicBezTo>
                  <a:pt x="185" y="48"/>
                  <a:pt x="184" y="48"/>
                  <a:pt x="183" y="48"/>
                </a:cubicBezTo>
                <a:cubicBezTo>
                  <a:pt x="183" y="48"/>
                  <a:pt x="182" y="48"/>
                  <a:pt x="182" y="48"/>
                </a:cubicBezTo>
                <a:cubicBezTo>
                  <a:pt x="176" y="50"/>
                  <a:pt x="176" y="50"/>
                  <a:pt x="176" y="50"/>
                </a:cubicBezTo>
                <a:cubicBezTo>
                  <a:pt x="174" y="46"/>
                  <a:pt x="171" y="42"/>
                  <a:pt x="167" y="38"/>
                </a:cubicBezTo>
                <a:cubicBezTo>
                  <a:pt x="172" y="34"/>
                  <a:pt x="172" y="34"/>
                  <a:pt x="172" y="34"/>
                </a:cubicBezTo>
                <a:cubicBezTo>
                  <a:pt x="172" y="33"/>
                  <a:pt x="172" y="31"/>
                  <a:pt x="172" y="31"/>
                </a:cubicBezTo>
                <a:cubicBezTo>
                  <a:pt x="170" y="28"/>
                  <a:pt x="168" y="26"/>
                  <a:pt x="166" y="25"/>
                </a:cubicBezTo>
                <a:cubicBezTo>
                  <a:pt x="165" y="24"/>
                  <a:pt x="165" y="24"/>
                  <a:pt x="164" y="24"/>
                </a:cubicBezTo>
                <a:cubicBezTo>
                  <a:pt x="163" y="24"/>
                  <a:pt x="163" y="24"/>
                  <a:pt x="162" y="25"/>
                </a:cubicBezTo>
                <a:cubicBezTo>
                  <a:pt x="158" y="29"/>
                  <a:pt x="158" y="29"/>
                  <a:pt x="158" y="29"/>
                </a:cubicBezTo>
                <a:cubicBezTo>
                  <a:pt x="154" y="26"/>
                  <a:pt x="150" y="23"/>
                  <a:pt x="146" y="20"/>
                </a:cubicBezTo>
                <a:cubicBezTo>
                  <a:pt x="148" y="14"/>
                  <a:pt x="148" y="14"/>
                  <a:pt x="148" y="14"/>
                </a:cubicBezTo>
                <a:cubicBezTo>
                  <a:pt x="149" y="13"/>
                  <a:pt x="148" y="12"/>
                  <a:pt x="147" y="12"/>
                </a:cubicBezTo>
                <a:cubicBezTo>
                  <a:pt x="145" y="10"/>
                  <a:pt x="142" y="9"/>
                  <a:pt x="140" y="8"/>
                </a:cubicBezTo>
                <a:cubicBezTo>
                  <a:pt x="139" y="8"/>
                  <a:pt x="139" y="7"/>
                  <a:pt x="139" y="7"/>
                </a:cubicBezTo>
                <a:cubicBezTo>
                  <a:pt x="138" y="7"/>
                  <a:pt x="137" y="8"/>
                  <a:pt x="137" y="9"/>
                </a:cubicBezTo>
                <a:cubicBezTo>
                  <a:pt x="134" y="14"/>
                  <a:pt x="134" y="14"/>
                  <a:pt x="134" y="14"/>
                </a:cubicBezTo>
                <a:cubicBezTo>
                  <a:pt x="129" y="12"/>
                  <a:pt x="124" y="11"/>
                  <a:pt x="119" y="10"/>
                </a:cubicBezTo>
                <a:cubicBezTo>
                  <a:pt x="120" y="3"/>
                  <a:pt x="120" y="3"/>
                  <a:pt x="120" y="3"/>
                </a:cubicBezTo>
                <a:cubicBezTo>
                  <a:pt x="120" y="2"/>
                  <a:pt x="120" y="1"/>
                  <a:pt x="118" y="1"/>
                </a:cubicBezTo>
                <a:cubicBezTo>
                  <a:pt x="116" y="0"/>
                  <a:pt x="113" y="0"/>
                  <a:pt x="110" y="0"/>
                </a:cubicBezTo>
                <a:cubicBezTo>
                  <a:pt x="110" y="0"/>
                  <a:pt x="110" y="0"/>
                  <a:pt x="110" y="0"/>
                </a:cubicBezTo>
                <a:cubicBezTo>
                  <a:pt x="109" y="0"/>
                  <a:pt x="108" y="0"/>
                  <a:pt x="107" y="1"/>
                </a:cubicBezTo>
                <a:cubicBezTo>
                  <a:pt x="106" y="7"/>
                  <a:pt x="106" y="7"/>
                  <a:pt x="106" y="7"/>
                </a:cubicBezTo>
                <a:cubicBezTo>
                  <a:pt x="104" y="7"/>
                  <a:pt x="101" y="7"/>
                  <a:pt x="99" y="7"/>
                </a:cubicBezTo>
                <a:cubicBezTo>
                  <a:pt x="96" y="7"/>
                  <a:pt x="94" y="7"/>
                  <a:pt x="91" y="7"/>
                </a:cubicBezTo>
                <a:cubicBezTo>
                  <a:pt x="90" y="1"/>
                  <a:pt x="90" y="1"/>
                  <a:pt x="90" y="1"/>
                </a:cubicBezTo>
                <a:cubicBezTo>
                  <a:pt x="90" y="0"/>
                  <a:pt x="89" y="0"/>
                  <a:pt x="88" y="0"/>
                </a:cubicBezTo>
                <a:cubicBezTo>
                  <a:pt x="88" y="0"/>
                  <a:pt x="88" y="0"/>
                  <a:pt x="88" y="0"/>
                </a:cubicBezTo>
                <a:cubicBezTo>
                  <a:pt x="85" y="0"/>
                  <a:pt x="82" y="0"/>
                  <a:pt x="79" y="1"/>
                </a:cubicBezTo>
                <a:cubicBezTo>
                  <a:pt x="78" y="1"/>
                  <a:pt x="77" y="2"/>
                  <a:pt x="77" y="3"/>
                </a:cubicBezTo>
                <a:cubicBezTo>
                  <a:pt x="78" y="10"/>
                  <a:pt x="78" y="10"/>
                  <a:pt x="78" y="10"/>
                </a:cubicBezTo>
                <a:cubicBezTo>
                  <a:pt x="73" y="11"/>
                  <a:pt x="68" y="12"/>
                  <a:pt x="64" y="14"/>
                </a:cubicBezTo>
                <a:cubicBezTo>
                  <a:pt x="61" y="9"/>
                  <a:pt x="61" y="9"/>
                  <a:pt x="61" y="9"/>
                </a:cubicBezTo>
                <a:cubicBezTo>
                  <a:pt x="60" y="8"/>
                  <a:pt x="60" y="7"/>
                  <a:pt x="59" y="7"/>
                </a:cubicBezTo>
                <a:cubicBezTo>
                  <a:pt x="58" y="7"/>
                  <a:pt x="58" y="8"/>
                  <a:pt x="58" y="8"/>
                </a:cubicBezTo>
                <a:cubicBezTo>
                  <a:pt x="55" y="9"/>
                  <a:pt x="53" y="10"/>
                  <a:pt x="50" y="12"/>
                </a:cubicBezTo>
                <a:cubicBezTo>
                  <a:pt x="49" y="12"/>
                  <a:pt x="49" y="13"/>
                  <a:pt x="49" y="14"/>
                </a:cubicBezTo>
                <a:cubicBezTo>
                  <a:pt x="52" y="20"/>
                  <a:pt x="52" y="20"/>
                  <a:pt x="52" y="20"/>
                </a:cubicBezTo>
                <a:cubicBezTo>
                  <a:pt x="48" y="23"/>
                  <a:pt x="44" y="26"/>
                  <a:pt x="40" y="29"/>
                </a:cubicBezTo>
                <a:cubicBezTo>
                  <a:pt x="35" y="25"/>
                  <a:pt x="35" y="25"/>
                  <a:pt x="35" y="25"/>
                </a:cubicBezTo>
                <a:cubicBezTo>
                  <a:pt x="35" y="24"/>
                  <a:pt x="34" y="24"/>
                  <a:pt x="34" y="24"/>
                </a:cubicBezTo>
                <a:cubicBezTo>
                  <a:pt x="33" y="24"/>
                  <a:pt x="32" y="24"/>
                  <a:pt x="32" y="25"/>
                </a:cubicBezTo>
                <a:cubicBezTo>
                  <a:pt x="30" y="26"/>
                  <a:pt x="28" y="28"/>
                  <a:pt x="26" y="31"/>
                </a:cubicBezTo>
                <a:cubicBezTo>
                  <a:pt x="25" y="31"/>
                  <a:pt x="25" y="33"/>
                  <a:pt x="26" y="34"/>
                </a:cubicBezTo>
                <a:cubicBezTo>
                  <a:pt x="30" y="38"/>
                  <a:pt x="30" y="38"/>
                  <a:pt x="30" y="38"/>
                </a:cubicBezTo>
                <a:cubicBezTo>
                  <a:pt x="27" y="42"/>
                  <a:pt x="24" y="46"/>
                  <a:pt x="21" y="50"/>
                </a:cubicBezTo>
                <a:cubicBezTo>
                  <a:pt x="16" y="48"/>
                  <a:pt x="16" y="48"/>
                  <a:pt x="16" y="48"/>
                </a:cubicBezTo>
                <a:cubicBezTo>
                  <a:pt x="15" y="48"/>
                  <a:pt x="15" y="48"/>
                  <a:pt x="15" y="48"/>
                </a:cubicBezTo>
                <a:cubicBezTo>
                  <a:pt x="14" y="48"/>
                  <a:pt x="13" y="48"/>
                  <a:pt x="13" y="49"/>
                </a:cubicBezTo>
                <a:cubicBezTo>
                  <a:pt x="11" y="51"/>
                  <a:pt x="10" y="54"/>
                  <a:pt x="9" y="56"/>
                </a:cubicBezTo>
                <a:cubicBezTo>
                  <a:pt x="8" y="57"/>
                  <a:pt x="9" y="59"/>
                  <a:pt x="10" y="59"/>
                </a:cubicBezTo>
                <a:cubicBezTo>
                  <a:pt x="15" y="62"/>
                  <a:pt x="15" y="62"/>
                  <a:pt x="15" y="62"/>
                </a:cubicBezTo>
                <a:cubicBezTo>
                  <a:pt x="13" y="67"/>
                  <a:pt x="12" y="72"/>
                  <a:pt x="10" y="77"/>
                </a:cubicBezTo>
                <a:cubicBezTo>
                  <a:pt x="4" y="76"/>
                  <a:pt x="4" y="76"/>
                  <a:pt x="4" y="76"/>
                </a:cubicBezTo>
                <a:cubicBezTo>
                  <a:pt x="4" y="76"/>
                  <a:pt x="4" y="76"/>
                  <a:pt x="4" y="76"/>
                </a:cubicBezTo>
                <a:cubicBezTo>
                  <a:pt x="3" y="76"/>
                  <a:pt x="2" y="77"/>
                  <a:pt x="2" y="78"/>
                </a:cubicBezTo>
                <a:cubicBezTo>
                  <a:pt x="1" y="80"/>
                  <a:pt x="1" y="83"/>
                  <a:pt x="0" y="86"/>
                </a:cubicBezTo>
                <a:cubicBezTo>
                  <a:pt x="0" y="87"/>
                  <a:pt x="1" y="88"/>
                  <a:pt x="2" y="89"/>
                </a:cubicBezTo>
                <a:cubicBezTo>
                  <a:pt x="8" y="90"/>
                  <a:pt x="8" y="90"/>
                  <a:pt x="8" y="90"/>
                </a:cubicBezTo>
                <a:cubicBezTo>
                  <a:pt x="8" y="92"/>
                  <a:pt x="8" y="95"/>
                  <a:pt x="8" y="97"/>
                </a:cubicBezTo>
                <a:cubicBezTo>
                  <a:pt x="8" y="100"/>
                  <a:pt x="8" y="103"/>
                  <a:pt x="8" y="105"/>
                </a:cubicBezTo>
                <a:cubicBezTo>
                  <a:pt x="2" y="106"/>
                  <a:pt x="2" y="106"/>
                  <a:pt x="2" y="106"/>
                </a:cubicBezTo>
                <a:cubicBezTo>
                  <a:pt x="1" y="106"/>
                  <a:pt x="0" y="107"/>
                  <a:pt x="0" y="109"/>
                </a:cubicBezTo>
                <a:cubicBezTo>
                  <a:pt x="1" y="112"/>
                  <a:pt x="1" y="114"/>
                  <a:pt x="2" y="117"/>
                </a:cubicBezTo>
                <a:cubicBezTo>
                  <a:pt x="2" y="118"/>
                  <a:pt x="3" y="119"/>
                  <a:pt x="4" y="119"/>
                </a:cubicBezTo>
                <a:cubicBezTo>
                  <a:pt x="4" y="119"/>
                  <a:pt x="4" y="119"/>
                  <a:pt x="4" y="119"/>
                </a:cubicBezTo>
                <a:cubicBezTo>
                  <a:pt x="10" y="118"/>
                  <a:pt x="10" y="118"/>
                  <a:pt x="10" y="118"/>
                </a:cubicBezTo>
                <a:cubicBezTo>
                  <a:pt x="12" y="123"/>
                  <a:pt x="13" y="128"/>
                  <a:pt x="15" y="133"/>
                </a:cubicBezTo>
                <a:cubicBezTo>
                  <a:pt x="10" y="136"/>
                  <a:pt x="10" y="136"/>
                  <a:pt x="10" y="136"/>
                </a:cubicBezTo>
                <a:cubicBezTo>
                  <a:pt x="9" y="136"/>
                  <a:pt x="8" y="137"/>
                  <a:pt x="9" y="139"/>
                </a:cubicBezTo>
                <a:cubicBezTo>
                  <a:pt x="10" y="141"/>
                  <a:pt x="11" y="144"/>
                  <a:pt x="13" y="146"/>
                </a:cubicBezTo>
                <a:cubicBezTo>
                  <a:pt x="13" y="147"/>
                  <a:pt x="14" y="147"/>
                  <a:pt x="15" y="147"/>
                </a:cubicBezTo>
                <a:cubicBezTo>
                  <a:pt x="15" y="147"/>
                  <a:pt x="15" y="147"/>
                  <a:pt x="16" y="147"/>
                </a:cubicBezTo>
                <a:cubicBezTo>
                  <a:pt x="21" y="144"/>
                  <a:pt x="21" y="144"/>
                  <a:pt x="21" y="144"/>
                </a:cubicBezTo>
                <a:cubicBezTo>
                  <a:pt x="24" y="149"/>
                  <a:pt x="27" y="153"/>
                  <a:pt x="30" y="157"/>
                </a:cubicBezTo>
                <a:cubicBezTo>
                  <a:pt x="26" y="161"/>
                  <a:pt x="26" y="161"/>
                  <a:pt x="26" y="161"/>
                </a:cubicBezTo>
                <a:cubicBezTo>
                  <a:pt x="25" y="162"/>
                  <a:pt x="25" y="163"/>
                  <a:pt x="26" y="164"/>
                </a:cubicBezTo>
                <a:cubicBezTo>
                  <a:pt x="28" y="166"/>
                  <a:pt x="30" y="168"/>
                  <a:pt x="32" y="170"/>
                </a:cubicBezTo>
                <a:cubicBezTo>
                  <a:pt x="32" y="171"/>
                  <a:pt x="33" y="171"/>
                  <a:pt x="34" y="171"/>
                </a:cubicBezTo>
                <a:cubicBezTo>
                  <a:pt x="34" y="171"/>
                  <a:pt x="35" y="171"/>
                  <a:pt x="35" y="170"/>
                </a:cubicBezTo>
                <a:cubicBezTo>
                  <a:pt x="40" y="166"/>
                  <a:pt x="40" y="166"/>
                  <a:pt x="40" y="166"/>
                </a:cubicBezTo>
                <a:cubicBezTo>
                  <a:pt x="44" y="169"/>
                  <a:pt x="48" y="172"/>
                  <a:pt x="52" y="175"/>
                </a:cubicBezTo>
                <a:cubicBezTo>
                  <a:pt x="49" y="180"/>
                  <a:pt x="49" y="180"/>
                  <a:pt x="49" y="180"/>
                </a:cubicBezTo>
                <a:cubicBezTo>
                  <a:pt x="49" y="181"/>
                  <a:pt x="49" y="183"/>
                  <a:pt x="50" y="183"/>
                </a:cubicBezTo>
                <a:cubicBezTo>
                  <a:pt x="53" y="185"/>
                  <a:pt x="55" y="186"/>
                  <a:pt x="58" y="187"/>
                </a:cubicBezTo>
                <a:cubicBezTo>
                  <a:pt x="58" y="187"/>
                  <a:pt x="58" y="187"/>
                  <a:pt x="59" y="187"/>
                </a:cubicBezTo>
                <a:cubicBezTo>
                  <a:pt x="60" y="187"/>
                  <a:pt x="60" y="187"/>
                  <a:pt x="61" y="186"/>
                </a:cubicBezTo>
                <a:cubicBezTo>
                  <a:pt x="64" y="181"/>
                  <a:pt x="64" y="181"/>
                  <a:pt x="64" y="181"/>
                </a:cubicBezTo>
                <a:cubicBezTo>
                  <a:pt x="68" y="183"/>
                  <a:pt x="73" y="184"/>
                  <a:pt x="78" y="185"/>
                </a:cubicBezTo>
                <a:cubicBezTo>
                  <a:pt x="77" y="191"/>
                  <a:pt x="77" y="191"/>
                  <a:pt x="77" y="191"/>
                </a:cubicBezTo>
                <a:cubicBezTo>
                  <a:pt x="77" y="193"/>
                  <a:pt x="78" y="194"/>
                  <a:pt x="79" y="194"/>
                </a:cubicBezTo>
                <a:cubicBezTo>
                  <a:pt x="82" y="194"/>
                  <a:pt x="85" y="195"/>
                  <a:pt x="88" y="195"/>
                </a:cubicBezTo>
                <a:cubicBezTo>
                  <a:pt x="88" y="195"/>
                  <a:pt x="88" y="195"/>
                  <a:pt x="88" y="195"/>
                </a:cubicBezTo>
                <a:cubicBezTo>
                  <a:pt x="89" y="195"/>
                  <a:pt x="90" y="195"/>
                  <a:pt x="90" y="193"/>
                </a:cubicBezTo>
                <a:cubicBezTo>
                  <a:pt x="91" y="187"/>
                  <a:pt x="91" y="187"/>
                  <a:pt x="91" y="187"/>
                </a:cubicBezTo>
                <a:cubicBezTo>
                  <a:pt x="94" y="187"/>
                  <a:pt x="96" y="188"/>
                  <a:pt x="99" y="188"/>
                </a:cubicBezTo>
                <a:cubicBezTo>
                  <a:pt x="101" y="188"/>
                  <a:pt x="104" y="187"/>
                  <a:pt x="106" y="187"/>
                </a:cubicBezTo>
                <a:cubicBezTo>
                  <a:pt x="107" y="193"/>
                  <a:pt x="107" y="193"/>
                  <a:pt x="107" y="193"/>
                </a:cubicBezTo>
                <a:cubicBezTo>
                  <a:pt x="108" y="195"/>
                  <a:pt x="109" y="195"/>
                  <a:pt x="110" y="195"/>
                </a:cubicBezTo>
                <a:cubicBezTo>
                  <a:pt x="110" y="195"/>
                  <a:pt x="110" y="195"/>
                  <a:pt x="110" y="195"/>
                </a:cubicBezTo>
                <a:cubicBezTo>
                  <a:pt x="113" y="195"/>
                  <a:pt x="116" y="194"/>
                  <a:pt x="118" y="194"/>
                </a:cubicBezTo>
                <a:cubicBezTo>
                  <a:pt x="120" y="194"/>
                  <a:pt x="120" y="193"/>
                  <a:pt x="120" y="191"/>
                </a:cubicBezTo>
                <a:cubicBezTo>
                  <a:pt x="119" y="185"/>
                  <a:pt x="119" y="185"/>
                  <a:pt x="119" y="185"/>
                </a:cubicBezTo>
                <a:cubicBezTo>
                  <a:pt x="124" y="184"/>
                  <a:pt x="129" y="183"/>
                  <a:pt x="134" y="181"/>
                </a:cubicBezTo>
                <a:cubicBezTo>
                  <a:pt x="137" y="186"/>
                  <a:pt x="137" y="186"/>
                  <a:pt x="137" y="186"/>
                </a:cubicBezTo>
                <a:cubicBezTo>
                  <a:pt x="137" y="187"/>
                  <a:pt x="138" y="187"/>
                  <a:pt x="139" y="187"/>
                </a:cubicBezTo>
                <a:cubicBezTo>
                  <a:pt x="139" y="187"/>
                  <a:pt x="139" y="187"/>
                  <a:pt x="140" y="187"/>
                </a:cubicBezTo>
                <a:cubicBezTo>
                  <a:pt x="142" y="186"/>
                  <a:pt x="145" y="185"/>
                  <a:pt x="147" y="183"/>
                </a:cubicBezTo>
                <a:cubicBezTo>
                  <a:pt x="148" y="183"/>
                  <a:pt x="149" y="181"/>
                  <a:pt x="148" y="180"/>
                </a:cubicBezTo>
                <a:cubicBezTo>
                  <a:pt x="146" y="175"/>
                  <a:pt x="146" y="175"/>
                  <a:pt x="146" y="175"/>
                </a:cubicBezTo>
                <a:cubicBezTo>
                  <a:pt x="150" y="172"/>
                  <a:pt x="154" y="169"/>
                  <a:pt x="158" y="166"/>
                </a:cubicBezTo>
                <a:cubicBezTo>
                  <a:pt x="162" y="170"/>
                  <a:pt x="162" y="170"/>
                  <a:pt x="162" y="170"/>
                </a:cubicBezTo>
                <a:cubicBezTo>
                  <a:pt x="163" y="171"/>
                  <a:pt x="163" y="171"/>
                  <a:pt x="164" y="171"/>
                </a:cubicBezTo>
                <a:cubicBezTo>
                  <a:pt x="165" y="171"/>
                  <a:pt x="165" y="171"/>
                  <a:pt x="166" y="170"/>
                </a:cubicBezTo>
                <a:cubicBezTo>
                  <a:pt x="168" y="168"/>
                  <a:pt x="170" y="166"/>
                  <a:pt x="172" y="164"/>
                </a:cubicBezTo>
                <a:cubicBezTo>
                  <a:pt x="172" y="163"/>
                  <a:pt x="172" y="162"/>
                  <a:pt x="172" y="161"/>
                </a:cubicBezTo>
                <a:cubicBezTo>
                  <a:pt x="167" y="157"/>
                  <a:pt x="167" y="157"/>
                  <a:pt x="167" y="157"/>
                </a:cubicBezTo>
                <a:cubicBezTo>
                  <a:pt x="171" y="153"/>
                  <a:pt x="174" y="149"/>
                  <a:pt x="176" y="144"/>
                </a:cubicBezTo>
                <a:cubicBezTo>
                  <a:pt x="182" y="147"/>
                  <a:pt x="182" y="147"/>
                  <a:pt x="182" y="147"/>
                </a:cubicBezTo>
                <a:cubicBezTo>
                  <a:pt x="182" y="147"/>
                  <a:pt x="183" y="147"/>
                  <a:pt x="183" y="147"/>
                </a:cubicBezTo>
                <a:cubicBezTo>
                  <a:pt x="184" y="147"/>
                  <a:pt x="185" y="147"/>
                  <a:pt x="185" y="146"/>
                </a:cubicBezTo>
                <a:cubicBezTo>
                  <a:pt x="186" y="144"/>
                  <a:pt x="188" y="141"/>
                  <a:pt x="189" y="139"/>
                </a:cubicBezTo>
                <a:cubicBezTo>
                  <a:pt x="189" y="137"/>
                  <a:pt x="189" y="136"/>
                  <a:pt x="188" y="136"/>
                </a:cubicBezTo>
                <a:cubicBezTo>
                  <a:pt x="182" y="133"/>
                  <a:pt x="182" y="133"/>
                  <a:pt x="182" y="133"/>
                </a:cubicBezTo>
                <a:cubicBezTo>
                  <a:pt x="184" y="128"/>
                  <a:pt x="186" y="123"/>
                  <a:pt x="187" y="118"/>
                </a:cubicBezTo>
                <a:cubicBezTo>
                  <a:pt x="193" y="119"/>
                  <a:pt x="193" y="119"/>
                  <a:pt x="193" y="119"/>
                </a:cubicBezTo>
                <a:cubicBezTo>
                  <a:pt x="194" y="119"/>
                  <a:pt x="194" y="119"/>
                  <a:pt x="194" y="119"/>
                </a:cubicBezTo>
                <a:cubicBezTo>
                  <a:pt x="195" y="119"/>
                  <a:pt x="196" y="118"/>
                  <a:pt x="196" y="117"/>
                </a:cubicBezTo>
                <a:cubicBezTo>
                  <a:pt x="196" y="114"/>
                  <a:pt x="197" y="112"/>
                  <a:pt x="197" y="109"/>
                </a:cubicBezTo>
                <a:cubicBezTo>
                  <a:pt x="197" y="107"/>
                  <a:pt x="197" y="106"/>
                  <a:pt x="195" y="106"/>
                </a:cubicBezTo>
                <a:close/>
              </a:path>
            </a:pathLst>
          </a:custGeom>
          <a:solidFill>
            <a:schemeClr val="accent2"/>
          </a:solidFill>
          <a:ln w="15875" cap="rnd">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sz="1800" dirty="0">
              <a:solidFill>
                <a:schemeClr val="bg1"/>
              </a:solidFill>
              <a:latin typeface="Roboto Condensed Light" charset="0"/>
            </a:endParaRPr>
          </a:p>
        </p:txBody>
      </p:sp>
      <p:sp>
        <p:nvSpPr>
          <p:cNvPr id="20" name="Freeform 5"/>
          <p:cNvSpPr>
            <a:spLocks/>
          </p:cNvSpPr>
          <p:nvPr/>
        </p:nvSpPr>
        <p:spPr bwMode="auto">
          <a:xfrm>
            <a:off x="7697412" y="3568387"/>
            <a:ext cx="1942378" cy="1925716"/>
          </a:xfrm>
          <a:custGeom>
            <a:avLst/>
            <a:gdLst>
              <a:gd name="T0" fmla="*/ 190 w 197"/>
              <a:gd name="T1" fmla="*/ 97 h 195"/>
              <a:gd name="T2" fmla="*/ 197 w 197"/>
              <a:gd name="T3" fmla="*/ 86 h 195"/>
              <a:gd name="T4" fmla="*/ 193 w 197"/>
              <a:gd name="T5" fmla="*/ 76 h 195"/>
              <a:gd name="T6" fmla="*/ 188 w 197"/>
              <a:gd name="T7" fmla="*/ 59 h 195"/>
              <a:gd name="T8" fmla="*/ 183 w 197"/>
              <a:gd name="T9" fmla="*/ 48 h 195"/>
              <a:gd name="T10" fmla="*/ 167 w 197"/>
              <a:gd name="T11" fmla="*/ 38 h 195"/>
              <a:gd name="T12" fmla="*/ 166 w 197"/>
              <a:gd name="T13" fmla="*/ 25 h 195"/>
              <a:gd name="T14" fmla="*/ 158 w 197"/>
              <a:gd name="T15" fmla="*/ 29 h 195"/>
              <a:gd name="T16" fmla="*/ 147 w 197"/>
              <a:gd name="T17" fmla="*/ 12 h 195"/>
              <a:gd name="T18" fmla="*/ 137 w 197"/>
              <a:gd name="T19" fmla="*/ 9 h 195"/>
              <a:gd name="T20" fmla="*/ 120 w 197"/>
              <a:gd name="T21" fmla="*/ 3 h 195"/>
              <a:gd name="T22" fmla="*/ 110 w 197"/>
              <a:gd name="T23" fmla="*/ 0 h 195"/>
              <a:gd name="T24" fmla="*/ 99 w 197"/>
              <a:gd name="T25" fmla="*/ 7 h 195"/>
              <a:gd name="T26" fmla="*/ 88 w 197"/>
              <a:gd name="T27" fmla="*/ 0 h 195"/>
              <a:gd name="T28" fmla="*/ 77 w 197"/>
              <a:gd name="T29" fmla="*/ 3 h 195"/>
              <a:gd name="T30" fmla="*/ 61 w 197"/>
              <a:gd name="T31" fmla="*/ 9 h 195"/>
              <a:gd name="T32" fmla="*/ 50 w 197"/>
              <a:gd name="T33" fmla="*/ 12 h 195"/>
              <a:gd name="T34" fmla="*/ 40 w 197"/>
              <a:gd name="T35" fmla="*/ 29 h 195"/>
              <a:gd name="T36" fmla="*/ 32 w 197"/>
              <a:gd name="T37" fmla="*/ 25 h 195"/>
              <a:gd name="T38" fmla="*/ 30 w 197"/>
              <a:gd name="T39" fmla="*/ 38 h 195"/>
              <a:gd name="T40" fmla="*/ 15 w 197"/>
              <a:gd name="T41" fmla="*/ 48 h 195"/>
              <a:gd name="T42" fmla="*/ 10 w 197"/>
              <a:gd name="T43" fmla="*/ 59 h 195"/>
              <a:gd name="T44" fmla="*/ 4 w 197"/>
              <a:gd name="T45" fmla="*/ 76 h 195"/>
              <a:gd name="T46" fmla="*/ 0 w 197"/>
              <a:gd name="T47" fmla="*/ 86 h 195"/>
              <a:gd name="T48" fmla="*/ 8 w 197"/>
              <a:gd name="T49" fmla="*/ 97 h 195"/>
              <a:gd name="T50" fmla="*/ 0 w 197"/>
              <a:gd name="T51" fmla="*/ 109 h 195"/>
              <a:gd name="T52" fmla="*/ 4 w 197"/>
              <a:gd name="T53" fmla="*/ 119 h 195"/>
              <a:gd name="T54" fmla="*/ 10 w 197"/>
              <a:gd name="T55" fmla="*/ 136 h 195"/>
              <a:gd name="T56" fmla="*/ 15 w 197"/>
              <a:gd name="T57" fmla="*/ 147 h 195"/>
              <a:gd name="T58" fmla="*/ 30 w 197"/>
              <a:gd name="T59" fmla="*/ 157 h 195"/>
              <a:gd name="T60" fmla="*/ 32 w 197"/>
              <a:gd name="T61" fmla="*/ 170 h 195"/>
              <a:gd name="T62" fmla="*/ 40 w 197"/>
              <a:gd name="T63" fmla="*/ 166 h 195"/>
              <a:gd name="T64" fmla="*/ 50 w 197"/>
              <a:gd name="T65" fmla="*/ 183 h 195"/>
              <a:gd name="T66" fmla="*/ 61 w 197"/>
              <a:gd name="T67" fmla="*/ 186 h 195"/>
              <a:gd name="T68" fmla="*/ 77 w 197"/>
              <a:gd name="T69" fmla="*/ 191 h 195"/>
              <a:gd name="T70" fmla="*/ 88 w 197"/>
              <a:gd name="T71" fmla="*/ 195 h 195"/>
              <a:gd name="T72" fmla="*/ 99 w 197"/>
              <a:gd name="T73" fmla="*/ 188 h 195"/>
              <a:gd name="T74" fmla="*/ 110 w 197"/>
              <a:gd name="T75" fmla="*/ 195 h 195"/>
              <a:gd name="T76" fmla="*/ 120 w 197"/>
              <a:gd name="T77" fmla="*/ 191 h 195"/>
              <a:gd name="T78" fmla="*/ 137 w 197"/>
              <a:gd name="T79" fmla="*/ 186 h 195"/>
              <a:gd name="T80" fmla="*/ 147 w 197"/>
              <a:gd name="T81" fmla="*/ 183 h 195"/>
              <a:gd name="T82" fmla="*/ 158 w 197"/>
              <a:gd name="T83" fmla="*/ 166 h 195"/>
              <a:gd name="T84" fmla="*/ 166 w 197"/>
              <a:gd name="T85" fmla="*/ 170 h 195"/>
              <a:gd name="T86" fmla="*/ 167 w 197"/>
              <a:gd name="T87" fmla="*/ 157 h 195"/>
              <a:gd name="T88" fmla="*/ 183 w 197"/>
              <a:gd name="T89" fmla="*/ 147 h 195"/>
              <a:gd name="T90" fmla="*/ 188 w 197"/>
              <a:gd name="T91" fmla="*/ 136 h 195"/>
              <a:gd name="T92" fmla="*/ 193 w 197"/>
              <a:gd name="T93" fmla="*/ 119 h 195"/>
              <a:gd name="T94" fmla="*/ 197 w 197"/>
              <a:gd name="T95" fmla="*/ 109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7" h="195">
                <a:moveTo>
                  <a:pt x="195" y="106"/>
                </a:moveTo>
                <a:cubicBezTo>
                  <a:pt x="189" y="105"/>
                  <a:pt x="189" y="105"/>
                  <a:pt x="189" y="105"/>
                </a:cubicBezTo>
                <a:cubicBezTo>
                  <a:pt x="189" y="103"/>
                  <a:pt x="190" y="100"/>
                  <a:pt x="190" y="97"/>
                </a:cubicBezTo>
                <a:cubicBezTo>
                  <a:pt x="190" y="95"/>
                  <a:pt x="189" y="92"/>
                  <a:pt x="189" y="90"/>
                </a:cubicBezTo>
                <a:cubicBezTo>
                  <a:pt x="195" y="89"/>
                  <a:pt x="195" y="89"/>
                  <a:pt x="195" y="89"/>
                </a:cubicBezTo>
                <a:cubicBezTo>
                  <a:pt x="197" y="88"/>
                  <a:pt x="197" y="87"/>
                  <a:pt x="197" y="86"/>
                </a:cubicBezTo>
                <a:cubicBezTo>
                  <a:pt x="197" y="83"/>
                  <a:pt x="196" y="80"/>
                  <a:pt x="196" y="78"/>
                </a:cubicBezTo>
                <a:cubicBezTo>
                  <a:pt x="196" y="77"/>
                  <a:pt x="195" y="76"/>
                  <a:pt x="194" y="76"/>
                </a:cubicBezTo>
                <a:cubicBezTo>
                  <a:pt x="194" y="76"/>
                  <a:pt x="194" y="76"/>
                  <a:pt x="193" y="76"/>
                </a:cubicBezTo>
                <a:cubicBezTo>
                  <a:pt x="187" y="77"/>
                  <a:pt x="187" y="77"/>
                  <a:pt x="187" y="77"/>
                </a:cubicBezTo>
                <a:cubicBezTo>
                  <a:pt x="186" y="72"/>
                  <a:pt x="184" y="67"/>
                  <a:pt x="182" y="62"/>
                </a:cubicBezTo>
                <a:cubicBezTo>
                  <a:pt x="188" y="59"/>
                  <a:pt x="188" y="59"/>
                  <a:pt x="188" y="59"/>
                </a:cubicBezTo>
                <a:cubicBezTo>
                  <a:pt x="189" y="59"/>
                  <a:pt x="189" y="57"/>
                  <a:pt x="189" y="56"/>
                </a:cubicBezTo>
                <a:cubicBezTo>
                  <a:pt x="188" y="54"/>
                  <a:pt x="186" y="51"/>
                  <a:pt x="185" y="49"/>
                </a:cubicBezTo>
                <a:cubicBezTo>
                  <a:pt x="185" y="48"/>
                  <a:pt x="184" y="48"/>
                  <a:pt x="183" y="48"/>
                </a:cubicBezTo>
                <a:cubicBezTo>
                  <a:pt x="183" y="48"/>
                  <a:pt x="182" y="48"/>
                  <a:pt x="182" y="48"/>
                </a:cubicBezTo>
                <a:cubicBezTo>
                  <a:pt x="176" y="50"/>
                  <a:pt x="176" y="50"/>
                  <a:pt x="176" y="50"/>
                </a:cubicBezTo>
                <a:cubicBezTo>
                  <a:pt x="174" y="46"/>
                  <a:pt x="171" y="42"/>
                  <a:pt x="167" y="38"/>
                </a:cubicBezTo>
                <a:cubicBezTo>
                  <a:pt x="172" y="34"/>
                  <a:pt x="172" y="34"/>
                  <a:pt x="172" y="34"/>
                </a:cubicBezTo>
                <a:cubicBezTo>
                  <a:pt x="172" y="33"/>
                  <a:pt x="172" y="31"/>
                  <a:pt x="172" y="31"/>
                </a:cubicBezTo>
                <a:cubicBezTo>
                  <a:pt x="170" y="28"/>
                  <a:pt x="168" y="26"/>
                  <a:pt x="166" y="25"/>
                </a:cubicBezTo>
                <a:cubicBezTo>
                  <a:pt x="165" y="24"/>
                  <a:pt x="165" y="24"/>
                  <a:pt x="164" y="24"/>
                </a:cubicBezTo>
                <a:cubicBezTo>
                  <a:pt x="163" y="24"/>
                  <a:pt x="163" y="24"/>
                  <a:pt x="162" y="25"/>
                </a:cubicBezTo>
                <a:cubicBezTo>
                  <a:pt x="158" y="29"/>
                  <a:pt x="158" y="29"/>
                  <a:pt x="158" y="29"/>
                </a:cubicBezTo>
                <a:cubicBezTo>
                  <a:pt x="154" y="26"/>
                  <a:pt x="150" y="23"/>
                  <a:pt x="146" y="20"/>
                </a:cubicBezTo>
                <a:cubicBezTo>
                  <a:pt x="148" y="14"/>
                  <a:pt x="148" y="14"/>
                  <a:pt x="148" y="14"/>
                </a:cubicBezTo>
                <a:cubicBezTo>
                  <a:pt x="149" y="13"/>
                  <a:pt x="148" y="12"/>
                  <a:pt x="147" y="12"/>
                </a:cubicBezTo>
                <a:cubicBezTo>
                  <a:pt x="145" y="10"/>
                  <a:pt x="142" y="9"/>
                  <a:pt x="140" y="8"/>
                </a:cubicBezTo>
                <a:cubicBezTo>
                  <a:pt x="139" y="8"/>
                  <a:pt x="139" y="7"/>
                  <a:pt x="139" y="7"/>
                </a:cubicBezTo>
                <a:cubicBezTo>
                  <a:pt x="138" y="7"/>
                  <a:pt x="137" y="8"/>
                  <a:pt x="137" y="9"/>
                </a:cubicBezTo>
                <a:cubicBezTo>
                  <a:pt x="134" y="14"/>
                  <a:pt x="134" y="14"/>
                  <a:pt x="134" y="14"/>
                </a:cubicBezTo>
                <a:cubicBezTo>
                  <a:pt x="129" y="12"/>
                  <a:pt x="124" y="11"/>
                  <a:pt x="119" y="10"/>
                </a:cubicBezTo>
                <a:cubicBezTo>
                  <a:pt x="120" y="3"/>
                  <a:pt x="120" y="3"/>
                  <a:pt x="120" y="3"/>
                </a:cubicBezTo>
                <a:cubicBezTo>
                  <a:pt x="120" y="2"/>
                  <a:pt x="120" y="1"/>
                  <a:pt x="118" y="1"/>
                </a:cubicBezTo>
                <a:cubicBezTo>
                  <a:pt x="116" y="0"/>
                  <a:pt x="113" y="0"/>
                  <a:pt x="110" y="0"/>
                </a:cubicBezTo>
                <a:cubicBezTo>
                  <a:pt x="110" y="0"/>
                  <a:pt x="110" y="0"/>
                  <a:pt x="110" y="0"/>
                </a:cubicBezTo>
                <a:cubicBezTo>
                  <a:pt x="109" y="0"/>
                  <a:pt x="108" y="0"/>
                  <a:pt x="107" y="1"/>
                </a:cubicBezTo>
                <a:cubicBezTo>
                  <a:pt x="106" y="7"/>
                  <a:pt x="106" y="7"/>
                  <a:pt x="106" y="7"/>
                </a:cubicBezTo>
                <a:cubicBezTo>
                  <a:pt x="104" y="7"/>
                  <a:pt x="101" y="7"/>
                  <a:pt x="99" y="7"/>
                </a:cubicBezTo>
                <a:cubicBezTo>
                  <a:pt x="96" y="7"/>
                  <a:pt x="94" y="7"/>
                  <a:pt x="91" y="7"/>
                </a:cubicBezTo>
                <a:cubicBezTo>
                  <a:pt x="90" y="1"/>
                  <a:pt x="90" y="1"/>
                  <a:pt x="90" y="1"/>
                </a:cubicBezTo>
                <a:cubicBezTo>
                  <a:pt x="90" y="0"/>
                  <a:pt x="89" y="0"/>
                  <a:pt x="88" y="0"/>
                </a:cubicBezTo>
                <a:cubicBezTo>
                  <a:pt x="88" y="0"/>
                  <a:pt x="88" y="0"/>
                  <a:pt x="88" y="0"/>
                </a:cubicBezTo>
                <a:cubicBezTo>
                  <a:pt x="85" y="0"/>
                  <a:pt x="82" y="0"/>
                  <a:pt x="79" y="1"/>
                </a:cubicBezTo>
                <a:cubicBezTo>
                  <a:pt x="78" y="1"/>
                  <a:pt x="77" y="2"/>
                  <a:pt x="77" y="3"/>
                </a:cubicBezTo>
                <a:cubicBezTo>
                  <a:pt x="78" y="10"/>
                  <a:pt x="78" y="10"/>
                  <a:pt x="78" y="10"/>
                </a:cubicBezTo>
                <a:cubicBezTo>
                  <a:pt x="73" y="11"/>
                  <a:pt x="68" y="12"/>
                  <a:pt x="64" y="14"/>
                </a:cubicBezTo>
                <a:cubicBezTo>
                  <a:pt x="61" y="9"/>
                  <a:pt x="61" y="9"/>
                  <a:pt x="61" y="9"/>
                </a:cubicBezTo>
                <a:cubicBezTo>
                  <a:pt x="60" y="8"/>
                  <a:pt x="60" y="7"/>
                  <a:pt x="59" y="7"/>
                </a:cubicBezTo>
                <a:cubicBezTo>
                  <a:pt x="58" y="7"/>
                  <a:pt x="58" y="8"/>
                  <a:pt x="58" y="8"/>
                </a:cubicBezTo>
                <a:cubicBezTo>
                  <a:pt x="55" y="9"/>
                  <a:pt x="53" y="10"/>
                  <a:pt x="50" y="12"/>
                </a:cubicBezTo>
                <a:cubicBezTo>
                  <a:pt x="49" y="12"/>
                  <a:pt x="49" y="13"/>
                  <a:pt x="49" y="14"/>
                </a:cubicBezTo>
                <a:cubicBezTo>
                  <a:pt x="52" y="20"/>
                  <a:pt x="52" y="20"/>
                  <a:pt x="52" y="20"/>
                </a:cubicBezTo>
                <a:cubicBezTo>
                  <a:pt x="48" y="23"/>
                  <a:pt x="44" y="26"/>
                  <a:pt x="40" y="29"/>
                </a:cubicBezTo>
                <a:cubicBezTo>
                  <a:pt x="35" y="25"/>
                  <a:pt x="35" y="25"/>
                  <a:pt x="35" y="25"/>
                </a:cubicBezTo>
                <a:cubicBezTo>
                  <a:pt x="35" y="24"/>
                  <a:pt x="34" y="24"/>
                  <a:pt x="34" y="24"/>
                </a:cubicBezTo>
                <a:cubicBezTo>
                  <a:pt x="33" y="24"/>
                  <a:pt x="32" y="24"/>
                  <a:pt x="32" y="25"/>
                </a:cubicBezTo>
                <a:cubicBezTo>
                  <a:pt x="30" y="26"/>
                  <a:pt x="28" y="28"/>
                  <a:pt x="26" y="31"/>
                </a:cubicBezTo>
                <a:cubicBezTo>
                  <a:pt x="25" y="31"/>
                  <a:pt x="25" y="33"/>
                  <a:pt x="26" y="34"/>
                </a:cubicBezTo>
                <a:cubicBezTo>
                  <a:pt x="30" y="38"/>
                  <a:pt x="30" y="38"/>
                  <a:pt x="30" y="38"/>
                </a:cubicBezTo>
                <a:cubicBezTo>
                  <a:pt x="27" y="42"/>
                  <a:pt x="24" y="46"/>
                  <a:pt x="21" y="50"/>
                </a:cubicBezTo>
                <a:cubicBezTo>
                  <a:pt x="16" y="48"/>
                  <a:pt x="16" y="48"/>
                  <a:pt x="16" y="48"/>
                </a:cubicBezTo>
                <a:cubicBezTo>
                  <a:pt x="15" y="48"/>
                  <a:pt x="15" y="48"/>
                  <a:pt x="15" y="48"/>
                </a:cubicBezTo>
                <a:cubicBezTo>
                  <a:pt x="14" y="48"/>
                  <a:pt x="13" y="48"/>
                  <a:pt x="13" y="49"/>
                </a:cubicBezTo>
                <a:cubicBezTo>
                  <a:pt x="11" y="51"/>
                  <a:pt x="10" y="54"/>
                  <a:pt x="9" y="56"/>
                </a:cubicBezTo>
                <a:cubicBezTo>
                  <a:pt x="8" y="57"/>
                  <a:pt x="9" y="59"/>
                  <a:pt x="10" y="59"/>
                </a:cubicBezTo>
                <a:cubicBezTo>
                  <a:pt x="15" y="62"/>
                  <a:pt x="15" y="62"/>
                  <a:pt x="15" y="62"/>
                </a:cubicBezTo>
                <a:cubicBezTo>
                  <a:pt x="13" y="67"/>
                  <a:pt x="12" y="72"/>
                  <a:pt x="10" y="77"/>
                </a:cubicBezTo>
                <a:cubicBezTo>
                  <a:pt x="4" y="76"/>
                  <a:pt x="4" y="76"/>
                  <a:pt x="4" y="76"/>
                </a:cubicBezTo>
                <a:cubicBezTo>
                  <a:pt x="4" y="76"/>
                  <a:pt x="4" y="76"/>
                  <a:pt x="4" y="76"/>
                </a:cubicBezTo>
                <a:cubicBezTo>
                  <a:pt x="3" y="76"/>
                  <a:pt x="2" y="77"/>
                  <a:pt x="2" y="78"/>
                </a:cubicBezTo>
                <a:cubicBezTo>
                  <a:pt x="1" y="80"/>
                  <a:pt x="1" y="83"/>
                  <a:pt x="0" y="86"/>
                </a:cubicBezTo>
                <a:cubicBezTo>
                  <a:pt x="0" y="87"/>
                  <a:pt x="1" y="88"/>
                  <a:pt x="2" y="89"/>
                </a:cubicBezTo>
                <a:cubicBezTo>
                  <a:pt x="8" y="90"/>
                  <a:pt x="8" y="90"/>
                  <a:pt x="8" y="90"/>
                </a:cubicBezTo>
                <a:cubicBezTo>
                  <a:pt x="8" y="92"/>
                  <a:pt x="8" y="95"/>
                  <a:pt x="8" y="97"/>
                </a:cubicBezTo>
                <a:cubicBezTo>
                  <a:pt x="8" y="100"/>
                  <a:pt x="8" y="103"/>
                  <a:pt x="8" y="105"/>
                </a:cubicBezTo>
                <a:cubicBezTo>
                  <a:pt x="2" y="106"/>
                  <a:pt x="2" y="106"/>
                  <a:pt x="2" y="106"/>
                </a:cubicBezTo>
                <a:cubicBezTo>
                  <a:pt x="1" y="106"/>
                  <a:pt x="0" y="107"/>
                  <a:pt x="0" y="109"/>
                </a:cubicBezTo>
                <a:cubicBezTo>
                  <a:pt x="1" y="112"/>
                  <a:pt x="1" y="114"/>
                  <a:pt x="2" y="117"/>
                </a:cubicBezTo>
                <a:cubicBezTo>
                  <a:pt x="2" y="118"/>
                  <a:pt x="3" y="119"/>
                  <a:pt x="4" y="119"/>
                </a:cubicBezTo>
                <a:cubicBezTo>
                  <a:pt x="4" y="119"/>
                  <a:pt x="4" y="119"/>
                  <a:pt x="4" y="119"/>
                </a:cubicBezTo>
                <a:cubicBezTo>
                  <a:pt x="10" y="118"/>
                  <a:pt x="10" y="118"/>
                  <a:pt x="10" y="118"/>
                </a:cubicBezTo>
                <a:cubicBezTo>
                  <a:pt x="12" y="123"/>
                  <a:pt x="13" y="128"/>
                  <a:pt x="15" y="133"/>
                </a:cubicBezTo>
                <a:cubicBezTo>
                  <a:pt x="10" y="136"/>
                  <a:pt x="10" y="136"/>
                  <a:pt x="10" y="136"/>
                </a:cubicBezTo>
                <a:cubicBezTo>
                  <a:pt x="9" y="136"/>
                  <a:pt x="8" y="137"/>
                  <a:pt x="9" y="139"/>
                </a:cubicBezTo>
                <a:cubicBezTo>
                  <a:pt x="10" y="141"/>
                  <a:pt x="11" y="144"/>
                  <a:pt x="13" y="146"/>
                </a:cubicBezTo>
                <a:cubicBezTo>
                  <a:pt x="13" y="147"/>
                  <a:pt x="14" y="147"/>
                  <a:pt x="15" y="147"/>
                </a:cubicBezTo>
                <a:cubicBezTo>
                  <a:pt x="15" y="147"/>
                  <a:pt x="15" y="147"/>
                  <a:pt x="16" y="147"/>
                </a:cubicBezTo>
                <a:cubicBezTo>
                  <a:pt x="21" y="144"/>
                  <a:pt x="21" y="144"/>
                  <a:pt x="21" y="144"/>
                </a:cubicBezTo>
                <a:cubicBezTo>
                  <a:pt x="24" y="149"/>
                  <a:pt x="27" y="153"/>
                  <a:pt x="30" y="157"/>
                </a:cubicBezTo>
                <a:cubicBezTo>
                  <a:pt x="26" y="161"/>
                  <a:pt x="26" y="161"/>
                  <a:pt x="26" y="161"/>
                </a:cubicBezTo>
                <a:cubicBezTo>
                  <a:pt x="25" y="162"/>
                  <a:pt x="25" y="163"/>
                  <a:pt x="26" y="164"/>
                </a:cubicBezTo>
                <a:cubicBezTo>
                  <a:pt x="28" y="166"/>
                  <a:pt x="30" y="168"/>
                  <a:pt x="32" y="170"/>
                </a:cubicBezTo>
                <a:cubicBezTo>
                  <a:pt x="32" y="171"/>
                  <a:pt x="33" y="171"/>
                  <a:pt x="34" y="171"/>
                </a:cubicBezTo>
                <a:cubicBezTo>
                  <a:pt x="34" y="171"/>
                  <a:pt x="35" y="171"/>
                  <a:pt x="35" y="170"/>
                </a:cubicBezTo>
                <a:cubicBezTo>
                  <a:pt x="40" y="166"/>
                  <a:pt x="40" y="166"/>
                  <a:pt x="40" y="166"/>
                </a:cubicBezTo>
                <a:cubicBezTo>
                  <a:pt x="44" y="169"/>
                  <a:pt x="48" y="172"/>
                  <a:pt x="52" y="175"/>
                </a:cubicBezTo>
                <a:cubicBezTo>
                  <a:pt x="49" y="180"/>
                  <a:pt x="49" y="180"/>
                  <a:pt x="49" y="180"/>
                </a:cubicBezTo>
                <a:cubicBezTo>
                  <a:pt x="49" y="181"/>
                  <a:pt x="49" y="183"/>
                  <a:pt x="50" y="183"/>
                </a:cubicBezTo>
                <a:cubicBezTo>
                  <a:pt x="53" y="185"/>
                  <a:pt x="55" y="186"/>
                  <a:pt x="58" y="187"/>
                </a:cubicBezTo>
                <a:cubicBezTo>
                  <a:pt x="58" y="187"/>
                  <a:pt x="58" y="187"/>
                  <a:pt x="59" y="187"/>
                </a:cubicBezTo>
                <a:cubicBezTo>
                  <a:pt x="60" y="187"/>
                  <a:pt x="60" y="187"/>
                  <a:pt x="61" y="186"/>
                </a:cubicBezTo>
                <a:cubicBezTo>
                  <a:pt x="64" y="181"/>
                  <a:pt x="64" y="181"/>
                  <a:pt x="64" y="181"/>
                </a:cubicBezTo>
                <a:cubicBezTo>
                  <a:pt x="68" y="183"/>
                  <a:pt x="73" y="184"/>
                  <a:pt x="78" y="185"/>
                </a:cubicBezTo>
                <a:cubicBezTo>
                  <a:pt x="77" y="191"/>
                  <a:pt x="77" y="191"/>
                  <a:pt x="77" y="191"/>
                </a:cubicBezTo>
                <a:cubicBezTo>
                  <a:pt x="77" y="193"/>
                  <a:pt x="78" y="194"/>
                  <a:pt x="79" y="194"/>
                </a:cubicBezTo>
                <a:cubicBezTo>
                  <a:pt x="82" y="194"/>
                  <a:pt x="85" y="195"/>
                  <a:pt x="88" y="195"/>
                </a:cubicBezTo>
                <a:cubicBezTo>
                  <a:pt x="88" y="195"/>
                  <a:pt x="88" y="195"/>
                  <a:pt x="88" y="195"/>
                </a:cubicBezTo>
                <a:cubicBezTo>
                  <a:pt x="89" y="195"/>
                  <a:pt x="90" y="195"/>
                  <a:pt x="90" y="193"/>
                </a:cubicBezTo>
                <a:cubicBezTo>
                  <a:pt x="91" y="187"/>
                  <a:pt x="91" y="187"/>
                  <a:pt x="91" y="187"/>
                </a:cubicBezTo>
                <a:cubicBezTo>
                  <a:pt x="94" y="187"/>
                  <a:pt x="96" y="188"/>
                  <a:pt x="99" y="188"/>
                </a:cubicBezTo>
                <a:cubicBezTo>
                  <a:pt x="101" y="188"/>
                  <a:pt x="104" y="187"/>
                  <a:pt x="106" y="187"/>
                </a:cubicBezTo>
                <a:cubicBezTo>
                  <a:pt x="107" y="193"/>
                  <a:pt x="107" y="193"/>
                  <a:pt x="107" y="193"/>
                </a:cubicBezTo>
                <a:cubicBezTo>
                  <a:pt x="108" y="195"/>
                  <a:pt x="109" y="195"/>
                  <a:pt x="110" y="195"/>
                </a:cubicBezTo>
                <a:cubicBezTo>
                  <a:pt x="110" y="195"/>
                  <a:pt x="110" y="195"/>
                  <a:pt x="110" y="195"/>
                </a:cubicBezTo>
                <a:cubicBezTo>
                  <a:pt x="113" y="195"/>
                  <a:pt x="116" y="194"/>
                  <a:pt x="118" y="194"/>
                </a:cubicBezTo>
                <a:cubicBezTo>
                  <a:pt x="120" y="194"/>
                  <a:pt x="120" y="193"/>
                  <a:pt x="120" y="191"/>
                </a:cubicBezTo>
                <a:cubicBezTo>
                  <a:pt x="119" y="185"/>
                  <a:pt x="119" y="185"/>
                  <a:pt x="119" y="185"/>
                </a:cubicBezTo>
                <a:cubicBezTo>
                  <a:pt x="124" y="184"/>
                  <a:pt x="129" y="183"/>
                  <a:pt x="134" y="181"/>
                </a:cubicBezTo>
                <a:cubicBezTo>
                  <a:pt x="137" y="186"/>
                  <a:pt x="137" y="186"/>
                  <a:pt x="137" y="186"/>
                </a:cubicBezTo>
                <a:cubicBezTo>
                  <a:pt x="137" y="187"/>
                  <a:pt x="138" y="187"/>
                  <a:pt x="139" y="187"/>
                </a:cubicBezTo>
                <a:cubicBezTo>
                  <a:pt x="139" y="187"/>
                  <a:pt x="139" y="187"/>
                  <a:pt x="140" y="187"/>
                </a:cubicBezTo>
                <a:cubicBezTo>
                  <a:pt x="142" y="186"/>
                  <a:pt x="145" y="185"/>
                  <a:pt x="147" y="183"/>
                </a:cubicBezTo>
                <a:cubicBezTo>
                  <a:pt x="148" y="183"/>
                  <a:pt x="149" y="181"/>
                  <a:pt x="148" y="180"/>
                </a:cubicBezTo>
                <a:cubicBezTo>
                  <a:pt x="146" y="175"/>
                  <a:pt x="146" y="175"/>
                  <a:pt x="146" y="175"/>
                </a:cubicBezTo>
                <a:cubicBezTo>
                  <a:pt x="150" y="172"/>
                  <a:pt x="154" y="169"/>
                  <a:pt x="158" y="166"/>
                </a:cubicBezTo>
                <a:cubicBezTo>
                  <a:pt x="162" y="170"/>
                  <a:pt x="162" y="170"/>
                  <a:pt x="162" y="170"/>
                </a:cubicBezTo>
                <a:cubicBezTo>
                  <a:pt x="163" y="171"/>
                  <a:pt x="163" y="171"/>
                  <a:pt x="164" y="171"/>
                </a:cubicBezTo>
                <a:cubicBezTo>
                  <a:pt x="165" y="171"/>
                  <a:pt x="165" y="171"/>
                  <a:pt x="166" y="170"/>
                </a:cubicBezTo>
                <a:cubicBezTo>
                  <a:pt x="168" y="168"/>
                  <a:pt x="170" y="166"/>
                  <a:pt x="172" y="164"/>
                </a:cubicBezTo>
                <a:cubicBezTo>
                  <a:pt x="172" y="163"/>
                  <a:pt x="172" y="162"/>
                  <a:pt x="172" y="161"/>
                </a:cubicBezTo>
                <a:cubicBezTo>
                  <a:pt x="167" y="157"/>
                  <a:pt x="167" y="157"/>
                  <a:pt x="167" y="157"/>
                </a:cubicBezTo>
                <a:cubicBezTo>
                  <a:pt x="171" y="153"/>
                  <a:pt x="174" y="149"/>
                  <a:pt x="176" y="144"/>
                </a:cubicBezTo>
                <a:cubicBezTo>
                  <a:pt x="182" y="147"/>
                  <a:pt x="182" y="147"/>
                  <a:pt x="182" y="147"/>
                </a:cubicBezTo>
                <a:cubicBezTo>
                  <a:pt x="182" y="147"/>
                  <a:pt x="183" y="147"/>
                  <a:pt x="183" y="147"/>
                </a:cubicBezTo>
                <a:cubicBezTo>
                  <a:pt x="184" y="147"/>
                  <a:pt x="185" y="147"/>
                  <a:pt x="185" y="146"/>
                </a:cubicBezTo>
                <a:cubicBezTo>
                  <a:pt x="186" y="144"/>
                  <a:pt x="188" y="141"/>
                  <a:pt x="189" y="139"/>
                </a:cubicBezTo>
                <a:cubicBezTo>
                  <a:pt x="189" y="137"/>
                  <a:pt x="189" y="136"/>
                  <a:pt x="188" y="136"/>
                </a:cubicBezTo>
                <a:cubicBezTo>
                  <a:pt x="182" y="133"/>
                  <a:pt x="182" y="133"/>
                  <a:pt x="182" y="133"/>
                </a:cubicBezTo>
                <a:cubicBezTo>
                  <a:pt x="184" y="128"/>
                  <a:pt x="186" y="123"/>
                  <a:pt x="187" y="118"/>
                </a:cubicBezTo>
                <a:cubicBezTo>
                  <a:pt x="193" y="119"/>
                  <a:pt x="193" y="119"/>
                  <a:pt x="193" y="119"/>
                </a:cubicBezTo>
                <a:cubicBezTo>
                  <a:pt x="194" y="119"/>
                  <a:pt x="194" y="119"/>
                  <a:pt x="194" y="119"/>
                </a:cubicBezTo>
                <a:cubicBezTo>
                  <a:pt x="195" y="119"/>
                  <a:pt x="196" y="118"/>
                  <a:pt x="196" y="117"/>
                </a:cubicBezTo>
                <a:cubicBezTo>
                  <a:pt x="196" y="114"/>
                  <a:pt x="197" y="112"/>
                  <a:pt x="197" y="109"/>
                </a:cubicBezTo>
                <a:cubicBezTo>
                  <a:pt x="197" y="107"/>
                  <a:pt x="197" y="106"/>
                  <a:pt x="195" y="106"/>
                </a:cubicBezTo>
                <a:close/>
              </a:path>
            </a:pathLst>
          </a:custGeom>
          <a:solidFill>
            <a:schemeClr val="accent3"/>
          </a:solidFill>
          <a:ln w="19050" cap="rnd">
            <a:solidFill>
              <a:schemeClr val="accent3"/>
            </a:solidFill>
            <a:round/>
            <a:headEnd/>
            <a:tailEnd/>
          </a:ln>
        </p:spPr>
        <p:txBody>
          <a:bodyPr vert="horz" wrap="square" lIns="91440" tIns="45720" rIns="91440" bIns="45720" numCol="1" anchor="t" anchorCtr="0" compatLnSpc="1">
            <a:prstTxWarp prst="textNoShape">
              <a:avLst/>
            </a:prstTxWarp>
          </a:bodyPr>
          <a:lstStyle/>
          <a:p>
            <a:endParaRPr lang="en-US" sz="1800" dirty="0">
              <a:solidFill>
                <a:schemeClr val="bg1"/>
              </a:solidFill>
              <a:latin typeface="Roboto Condensed Light" charset="0"/>
            </a:endParaRPr>
          </a:p>
        </p:txBody>
      </p:sp>
      <p:sp>
        <p:nvSpPr>
          <p:cNvPr id="21" name="Freeform 6"/>
          <p:cNvSpPr>
            <a:spLocks/>
          </p:cNvSpPr>
          <p:nvPr/>
        </p:nvSpPr>
        <p:spPr bwMode="auto">
          <a:xfrm>
            <a:off x="9060600" y="2563704"/>
            <a:ext cx="1390107" cy="1378182"/>
          </a:xfrm>
          <a:custGeom>
            <a:avLst/>
            <a:gdLst>
              <a:gd name="T0" fmla="*/ 190 w 197"/>
              <a:gd name="T1" fmla="*/ 97 h 195"/>
              <a:gd name="T2" fmla="*/ 197 w 197"/>
              <a:gd name="T3" fmla="*/ 86 h 195"/>
              <a:gd name="T4" fmla="*/ 193 w 197"/>
              <a:gd name="T5" fmla="*/ 76 h 195"/>
              <a:gd name="T6" fmla="*/ 188 w 197"/>
              <a:gd name="T7" fmla="*/ 59 h 195"/>
              <a:gd name="T8" fmla="*/ 183 w 197"/>
              <a:gd name="T9" fmla="*/ 48 h 195"/>
              <a:gd name="T10" fmla="*/ 167 w 197"/>
              <a:gd name="T11" fmla="*/ 38 h 195"/>
              <a:gd name="T12" fmla="*/ 166 w 197"/>
              <a:gd name="T13" fmla="*/ 25 h 195"/>
              <a:gd name="T14" fmla="*/ 158 w 197"/>
              <a:gd name="T15" fmla="*/ 29 h 195"/>
              <a:gd name="T16" fmla="*/ 147 w 197"/>
              <a:gd name="T17" fmla="*/ 12 h 195"/>
              <a:gd name="T18" fmla="*/ 137 w 197"/>
              <a:gd name="T19" fmla="*/ 9 h 195"/>
              <a:gd name="T20" fmla="*/ 120 w 197"/>
              <a:gd name="T21" fmla="*/ 3 h 195"/>
              <a:gd name="T22" fmla="*/ 110 w 197"/>
              <a:gd name="T23" fmla="*/ 0 h 195"/>
              <a:gd name="T24" fmla="*/ 99 w 197"/>
              <a:gd name="T25" fmla="*/ 7 h 195"/>
              <a:gd name="T26" fmla="*/ 88 w 197"/>
              <a:gd name="T27" fmla="*/ 0 h 195"/>
              <a:gd name="T28" fmla="*/ 77 w 197"/>
              <a:gd name="T29" fmla="*/ 3 h 195"/>
              <a:gd name="T30" fmla="*/ 61 w 197"/>
              <a:gd name="T31" fmla="*/ 9 h 195"/>
              <a:gd name="T32" fmla="*/ 50 w 197"/>
              <a:gd name="T33" fmla="*/ 12 h 195"/>
              <a:gd name="T34" fmla="*/ 40 w 197"/>
              <a:gd name="T35" fmla="*/ 29 h 195"/>
              <a:gd name="T36" fmla="*/ 32 w 197"/>
              <a:gd name="T37" fmla="*/ 25 h 195"/>
              <a:gd name="T38" fmla="*/ 30 w 197"/>
              <a:gd name="T39" fmla="*/ 38 h 195"/>
              <a:gd name="T40" fmla="*/ 15 w 197"/>
              <a:gd name="T41" fmla="*/ 48 h 195"/>
              <a:gd name="T42" fmla="*/ 10 w 197"/>
              <a:gd name="T43" fmla="*/ 59 h 195"/>
              <a:gd name="T44" fmla="*/ 4 w 197"/>
              <a:gd name="T45" fmla="*/ 76 h 195"/>
              <a:gd name="T46" fmla="*/ 0 w 197"/>
              <a:gd name="T47" fmla="*/ 86 h 195"/>
              <a:gd name="T48" fmla="*/ 8 w 197"/>
              <a:gd name="T49" fmla="*/ 97 h 195"/>
              <a:gd name="T50" fmla="*/ 0 w 197"/>
              <a:gd name="T51" fmla="*/ 109 h 195"/>
              <a:gd name="T52" fmla="*/ 4 w 197"/>
              <a:gd name="T53" fmla="*/ 119 h 195"/>
              <a:gd name="T54" fmla="*/ 10 w 197"/>
              <a:gd name="T55" fmla="*/ 136 h 195"/>
              <a:gd name="T56" fmla="*/ 15 w 197"/>
              <a:gd name="T57" fmla="*/ 147 h 195"/>
              <a:gd name="T58" fmla="*/ 30 w 197"/>
              <a:gd name="T59" fmla="*/ 157 h 195"/>
              <a:gd name="T60" fmla="*/ 32 w 197"/>
              <a:gd name="T61" fmla="*/ 170 h 195"/>
              <a:gd name="T62" fmla="*/ 40 w 197"/>
              <a:gd name="T63" fmla="*/ 166 h 195"/>
              <a:gd name="T64" fmla="*/ 50 w 197"/>
              <a:gd name="T65" fmla="*/ 183 h 195"/>
              <a:gd name="T66" fmla="*/ 61 w 197"/>
              <a:gd name="T67" fmla="*/ 186 h 195"/>
              <a:gd name="T68" fmla="*/ 77 w 197"/>
              <a:gd name="T69" fmla="*/ 191 h 195"/>
              <a:gd name="T70" fmla="*/ 88 w 197"/>
              <a:gd name="T71" fmla="*/ 195 h 195"/>
              <a:gd name="T72" fmla="*/ 99 w 197"/>
              <a:gd name="T73" fmla="*/ 188 h 195"/>
              <a:gd name="T74" fmla="*/ 110 w 197"/>
              <a:gd name="T75" fmla="*/ 195 h 195"/>
              <a:gd name="T76" fmla="*/ 120 w 197"/>
              <a:gd name="T77" fmla="*/ 191 h 195"/>
              <a:gd name="T78" fmla="*/ 137 w 197"/>
              <a:gd name="T79" fmla="*/ 186 h 195"/>
              <a:gd name="T80" fmla="*/ 147 w 197"/>
              <a:gd name="T81" fmla="*/ 183 h 195"/>
              <a:gd name="T82" fmla="*/ 158 w 197"/>
              <a:gd name="T83" fmla="*/ 166 h 195"/>
              <a:gd name="T84" fmla="*/ 166 w 197"/>
              <a:gd name="T85" fmla="*/ 170 h 195"/>
              <a:gd name="T86" fmla="*/ 167 w 197"/>
              <a:gd name="T87" fmla="*/ 157 h 195"/>
              <a:gd name="T88" fmla="*/ 183 w 197"/>
              <a:gd name="T89" fmla="*/ 147 h 195"/>
              <a:gd name="T90" fmla="*/ 188 w 197"/>
              <a:gd name="T91" fmla="*/ 136 h 195"/>
              <a:gd name="T92" fmla="*/ 193 w 197"/>
              <a:gd name="T93" fmla="*/ 119 h 195"/>
              <a:gd name="T94" fmla="*/ 197 w 197"/>
              <a:gd name="T95" fmla="*/ 109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7" h="195">
                <a:moveTo>
                  <a:pt x="195" y="106"/>
                </a:moveTo>
                <a:cubicBezTo>
                  <a:pt x="189" y="105"/>
                  <a:pt x="189" y="105"/>
                  <a:pt x="189" y="105"/>
                </a:cubicBezTo>
                <a:cubicBezTo>
                  <a:pt x="189" y="103"/>
                  <a:pt x="190" y="100"/>
                  <a:pt x="190" y="97"/>
                </a:cubicBezTo>
                <a:cubicBezTo>
                  <a:pt x="190" y="95"/>
                  <a:pt x="189" y="92"/>
                  <a:pt x="189" y="90"/>
                </a:cubicBezTo>
                <a:cubicBezTo>
                  <a:pt x="195" y="89"/>
                  <a:pt x="195" y="89"/>
                  <a:pt x="195" y="89"/>
                </a:cubicBezTo>
                <a:cubicBezTo>
                  <a:pt x="197" y="88"/>
                  <a:pt x="197" y="87"/>
                  <a:pt x="197" y="86"/>
                </a:cubicBezTo>
                <a:cubicBezTo>
                  <a:pt x="197" y="83"/>
                  <a:pt x="196" y="80"/>
                  <a:pt x="196" y="78"/>
                </a:cubicBezTo>
                <a:cubicBezTo>
                  <a:pt x="196" y="77"/>
                  <a:pt x="195" y="76"/>
                  <a:pt x="194" y="76"/>
                </a:cubicBezTo>
                <a:cubicBezTo>
                  <a:pt x="194" y="76"/>
                  <a:pt x="194" y="76"/>
                  <a:pt x="193" y="76"/>
                </a:cubicBezTo>
                <a:cubicBezTo>
                  <a:pt x="187" y="77"/>
                  <a:pt x="187" y="77"/>
                  <a:pt x="187" y="77"/>
                </a:cubicBezTo>
                <a:cubicBezTo>
                  <a:pt x="186" y="72"/>
                  <a:pt x="184" y="67"/>
                  <a:pt x="182" y="62"/>
                </a:cubicBezTo>
                <a:cubicBezTo>
                  <a:pt x="188" y="59"/>
                  <a:pt x="188" y="59"/>
                  <a:pt x="188" y="59"/>
                </a:cubicBezTo>
                <a:cubicBezTo>
                  <a:pt x="189" y="59"/>
                  <a:pt x="189" y="57"/>
                  <a:pt x="189" y="56"/>
                </a:cubicBezTo>
                <a:cubicBezTo>
                  <a:pt x="188" y="54"/>
                  <a:pt x="186" y="51"/>
                  <a:pt x="185" y="49"/>
                </a:cubicBezTo>
                <a:cubicBezTo>
                  <a:pt x="185" y="48"/>
                  <a:pt x="184" y="48"/>
                  <a:pt x="183" y="48"/>
                </a:cubicBezTo>
                <a:cubicBezTo>
                  <a:pt x="183" y="48"/>
                  <a:pt x="182" y="48"/>
                  <a:pt x="182" y="48"/>
                </a:cubicBezTo>
                <a:cubicBezTo>
                  <a:pt x="176" y="50"/>
                  <a:pt x="176" y="50"/>
                  <a:pt x="176" y="50"/>
                </a:cubicBezTo>
                <a:cubicBezTo>
                  <a:pt x="174" y="46"/>
                  <a:pt x="171" y="42"/>
                  <a:pt x="167" y="38"/>
                </a:cubicBezTo>
                <a:cubicBezTo>
                  <a:pt x="172" y="34"/>
                  <a:pt x="172" y="34"/>
                  <a:pt x="172" y="34"/>
                </a:cubicBezTo>
                <a:cubicBezTo>
                  <a:pt x="172" y="33"/>
                  <a:pt x="172" y="31"/>
                  <a:pt x="172" y="31"/>
                </a:cubicBezTo>
                <a:cubicBezTo>
                  <a:pt x="170" y="28"/>
                  <a:pt x="168" y="26"/>
                  <a:pt x="166" y="25"/>
                </a:cubicBezTo>
                <a:cubicBezTo>
                  <a:pt x="165" y="24"/>
                  <a:pt x="165" y="24"/>
                  <a:pt x="164" y="24"/>
                </a:cubicBezTo>
                <a:cubicBezTo>
                  <a:pt x="163" y="24"/>
                  <a:pt x="163" y="24"/>
                  <a:pt x="162" y="25"/>
                </a:cubicBezTo>
                <a:cubicBezTo>
                  <a:pt x="158" y="29"/>
                  <a:pt x="158" y="29"/>
                  <a:pt x="158" y="29"/>
                </a:cubicBezTo>
                <a:cubicBezTo>
                  <a:pt x="154" y="26"/>
                  <a:pt x="150" y="23"/>
                  <a:pt x="146" y="20"/>
                </a:cubicBezTo>
                <a:cubicBezTo>
                  <a:pt x="148" y="14"/>
                  <a:pt x="148" y="14"/>
                  <a:pt x="148" y="14"/>
                </a:cubicBezTo>
                <a:cubicBezTo>
                  <a:pt x="149" y="13"/>
                  <a:pt x="148" y="12"/>
                  <a:pt x="147" y="12"/>
                </a:cubicBezTo>
                <a:cubicBezTo>
                  <a:pt x="145" y="10"/>
                  <a:pt x="142" y="9"/>
                  <a:pt x="140" y="8"/>
                </a:cubicBezTo>
                <a:cubicBezTo>
                  <a:pt x="139" y="8"/>
                  <a:pt x="139" y="7"/>
                  <a:pt x="139" y="7"/>
                </a:cubicBezTo>
                <a:cubicBezTo>
                  <a:pt x="138" y="7"/>
                  <a:pt x="137" y="8"/>
                  <a:pt x="137" y="9"/>
                </a:cubicBezTo>
                <a:cubicBezTo>
                  <a:pt x="134" y="14"/>
                  <a:pt x="134" y="14"/>
                  <a:pt x="134" y="14"/>
                </a:cubicBezTo>
                <a:cubicBezTo>
                  <a:pt x="129" y="12"/>
                  <a:pt x="124" y="11"/>
                  <a:pt x="119" y="10"/>
                </a:cubicBezTo>
                <a:cubicBezTo>
                  <a:pt x="120" y="3"/>
                  <a:pt x="120" y="3"/>
                  <a:pt x="120" y="3"/>
                </a:cubicBezTo>
                <a:cubicBezTo>
                  <a:pt x="120" y="2"/>
                  <a:pt x="120" y="1"/>
                  <a:pt x="118" y="1"/>
                </a:cubicBezTo>
                <a:cubicBezTo>
                  <a:pt x="116" y="0"/>
                  <a:pt x="113" y="0"/>
                  <a:pt x="110" y="0"/>
                </a:cubicBezTo>
                <a:cubicBezTo>
                  <a:pt x="110" y="0"/>
                  <a:pt x="110" y="0"/>
                  <a:pt x="110" y="0"/>
                </a:cubicBezTo>
                <a:cubicBezTo>
                  <a:pt x="109" y="0"/>
                  <a:pt x="108" y="0"/>
                  <a:pt x="107" y="1"/>
                </a:cubicBezTo>
                <a:cubicBezTo>
                  <a:pt x="106" y="7"/>
                  <a:pt x="106" y="7"/>
                  <a:pt x="106" y="7"/>
                </a:cubicBezTo>
                <a:cubicBezTo>
                  <a:pt x="104" y="7"/>
                  <a:pt x="101" y="7"/>
                  <a:pt x="99" y="7"/>
                </a:cubicBezTo>
                <a:cubicBezTo>
                  <a:pt x="96" y="7"/>
                  <a:pt x="94" y="7"/>
                  <a:pt x="91" y="7"/>
                </a:cubicBezTo>
                <a:cubicBezTo>
                  <a:pt x="90" y="1"/>
                  <a:pt x="90" y="1"/>
                  <a:pt x="90" y="1"/>
                </a:cubicBezTo>
                <a:cubicBezTo>
                  <a:pt x="90" y="0"/>
                  <a:pt x="89" y="0"/>
                  <a:pt x="88" y="0"/>
                </a:cubicBezTo>
                <a:cubicBezTo>
                  <a:pt x="88" y="0"/>
                  <a:pt x="88" y="0"/>
                  <a:pt x="88" y="0"/>
                </a:cubicBezTo>
                <a:cubicBezTo>
                  <a:pt x="85" y="0"/>
                  <a:pt x="82" y="0"/>
                  <a:pt x="79" y="1"/>
                </a:cubicBezTo>
                <a:cubicBezTo>
                  <a:pt x="78" y="1"/>
                  <a:pt x="77" y="2"/>
                  <a:pt x="77" y="3"/>
                </a:cubicBezTo>
                <a:cubicBezTo>
                  <a:pt x="78" y="10"/>
                  <a:pt x="78" y="10"/>
                  <a:pt x="78" y="10"/>
                </a:cubicBezTo>
                <a:cubicBezTo>
                  <a:pt x="73" y="11"/>
                  <a:pt x="68" y="12"/>
                  <a:pt x="64" y="14"/>
                </a:cubicBezTo>
                <a:cubicBezTo>
                  <a:pt x="61" y="9"/>
                  <a:pt x="61" y="9"/>
                  <a:pt x="61" y="9"/>
                </a:cubicBezTo>
                <a:cubicBezTo>
                  <a:pt x="60" y="8"/>
                  <a:pt x="60" y="7"/>
                  <a:pt x="59" y="7"/>
                </a:cubicBezTo>
                <a:cubicBezTo>
                  <a:pt x="58" y="7"/>
                  <a:pt x="58" y="8"/>
                  <a:pt x="58" y="8"/>
                </a:cubicBezTo>
                <a:cubicBezTo>
                  <a:pt x="55" y="9"/>
                  <a:pt x="53" y="10"/>
                  <a:pt x="50" y="12"/>
                </a:cubicBezTo>
                <a:cubicBezTo>
                  <a:pt x="49" y="12"/>
                  <a:pt x="49" y="13"/>
                  <a:pt x="49" y="14"/>
                </a:cubicBezTo>
                <a:cubicBezTo>
                  <a:pt x="52" y="20"/>
                  <a:pt x="52" y="20"/>
                  <a:pt x="52" y="20"/>
                </a:cubicBezTo>
                <a:cubicBezTo>
                  <a:pt x="48" y="23"/>
                  <a:pt x="44" y="26"/>
                  <a:pt x="40" y="29"/>
                </a:cubicBezTo>
                <a:cubicBezTo>
                  <a:pt x="35" y="25"/>
                  <a:pt x="35" y="25"/>
                  <a:pt x="35" y="25"/>
                </a:cubicBezTo>
                <a:cubicBezTo>
                  <a:pt x="35" y="24"/>
                  <a:pt x="34" y="24"/>
                  <a:pt x="34" y="24"/>
                </a:cubicBezTo>
                <a:cubicBezTo>
                  <a:pt x="33" y="24"/>
                  <a:pt x="32" y="24"/>
                  <a:pt x="32" y="25"/>
                </a:cubicBezTo>
                <a:cubicBezTo>
                  <a:pt x="30" y="26"/>
                  <a:pt x="28" y="28"/>
                  <a:pt x="26" y="31"/>
                </a:cubicBezTo>
                <a:cubicBezTo>
                  <a:pt x="25" y="31"/>
                  <a:pt x="25" y="33"/>
                  <a:pt x="26" y="34"/>
                </a:cubicBezTo>
                <a:cubicBezTo>
                  <a:pt x="30" y="38"/>
                  <a:pt x="30" y="38"/>
                  <a:pt x="30" y="38"/>
                </a:cubicBezTo>
                <a:cubicBezTo>
                  <a:pt x="27" y="42"/>
                  <a:pt x="24" y="46"/>
                  <a:pt x="21" y="50"/>
                </a:cubicBezTo>
                <a:cubicBezTo>
                  <a:pt x="16" y="48"/>
                  <a:pt x="16" y="48"/>
                  <a:pt x="16" y="48"/>
                </a:cubicBezTo>
                <a:cubicBezTo>
                  <a:pt x="15" y="48"/>
                  <a:pt x="15" y="48"/>
                  <a:pt x="15" y="48"/>
                </a:cubicBezTo>
                <a:cubicBezTo>
                  <a:pt x="14" y="48"/>
                  <a:pt x="13" y="48"/>
                  <a:pt x="13" y="49"/>
                </a:cubicBezTo>
                <a:cubicBezTo>
                  <a:pt x="11" y="51"/>
                  <a:pt x="10" y="54"/>
                  <a:pt x="9" y="56"/>
                </a:cubicBezTo>
                <a:cubicBezTo>
                  <a:pt x="8" y="57"/>
                  <a:pt x="9" y="59"/>
                  <a:pt x="10" y="59"/>
                </a:cubicBezTo>
                <a:cubicBezTo>
                  <a:pt x="15" y="62"/>
                  <a:pt x="15" y="62"/>
                  <a:pt x="15" y="62"/>
                </a:cubicBezTo>
                <a:cubicBezTo>
                  <a:pt x="13" y="67"/>
                  <a:pt x="12" y="72"/>
                  <a:pt x="10" y="77"/>
                </a:cubicBezTo>
                <a:cubicBezTo>
                  <a:pt x="4" y="76"/>
                  <a:pt x="4" y="76"/>
                  <a:pt x="4" y="76"/>
                </a:cubicBezTo>
                <a:cubicBezTo>
                  <a:pt x="4" y="76"/>
                  <a:pt x="4" y="76"/>
                  <a:pt x="4" y="76"/>
                </a:cubicBezTo>
                <a:cubicBezTo>
                  <a:pt x="3" y="76"/>
                  <a:pt x="2" y="77"/>
                  <a:pt x="2" y="78"/>
                </a:cubicBezTo>
                <a:cubicBezTo>
                  <a:pt x="1" y="80"/>
                  <a:pt x="1" y="83"/>
                  <a:pt x="0" y="86"/>
                </a:cubicBezTo>
                <a:cubicBezTo>
                  <a:pt x="0" y="87"/>
                  <a:pt x="1" y="88"/>
                  <a:pt x="2" y="89"/>
                </a:cubicBezTo>
                <a:cubicBezTo>
                  <a:pt x="8" y="90"/>
                  <a:pt x="8" y="90"/>
                  <a:pt x="8" y="90"/>
                </a:cubicBezTo>
                <a:cubicBezTo>
                  <a:pt x="8" y="92"/>
                  <a:pt x="8" y="95"/>
                  <a:pt x="8" y="97"/>
                </a:cubicBezTo>
                <a:cubicBezTo>
                  <a:pt x="8" y="100"/>
                  <a:pt x="8" y="103"/>
                  <a:pt x="8" y="105"/>
                </a:cubicBezTo>
                <a:cubicBezTo>
                  <a:pt x="2" y="106"/>
                  <a:pt x="2" y="106"/>
                  <a:pt x="2" y="106"/>
                </a:cubicBezTo>
                <a:cubicBezTo>
                  <a:pt x="1" y="106"/>
                  <a:pt x="0" y="107"/>
                  <a:pt x="0" y="109"/>
                </a:cubicBezTo>
                <a:cubicBezTo>
                  <a:pt x="1" y="112"/>
                  <a:pt x="1" y="114"/>
                  <a:pt x="2" y="117"/>
                </a:cubicBezTo>
                <a:cubicBezTo>
                  <a:pt x="2" y="118"/>
                  <a:pt x="3" y="119"/>
                  <a:pt x="4" y="119"/>
                </a:cubicBezTo>
                <a:cubicBezTo>
                  <a:pt x="4" y="119"/>
                  <a:pt x="4" y="119"/>
                  <a:pt x="4" y="119"/>
                </a:cubicBezTo>
                <a:cubicBezTo>
                  <a:pt x="10" y="118"/>
                  <a:pt x="10" y="118"/>
                  <a:pt x="10" y="118"/>
                </a:cubicBezTo>
                <a:cubicBezTo>
                  <a:pt x="12" y="123"/>
                  <a:pt x="13" y="128"/>
                  <a:pt x="15" y="133"/>
                </a:cubicBezTo>
                <a:cubicBezTo>
                  <a:pt x="10" y="136"/>
                  <a:pt x="10" y="136"/>
                  <a:pt x="10" y="136"/>
                </a:cubicBezTo>
                <a:cubicBezTo>
                  <a:pt x="9" y="136"/>
                  <a:pt x="8" y="137"/>
                  <a:pt x="9" y="139"/>
                </a:cubicBezTo>
                <a:cubicBezTo>
                  <a:pt x="10" y="141"/>
                  <a:pt x="11" y="144"/>
                  <a:pt x="13" y="146"/>
                </a:cubicBezTo>
                <a:cubicBezTo>
                  <a:pt x="13" y="147"/>
                  <a:pt x="14" y="147"/>
                  <a:pt x="15" y="147"/>
                </a:cubicBezTo>
                <a:cubicBezTo>
                  <a:pt x="15" y="147"/>
                  <a:pt x="15" y="147"/>
                  <a:pt x="16" y="147"/>
                </a:cubicBezTo>
                <a:cubicBezTo>
                  <a:pt x="21" y="144"/>
                  <a:pt x="21" y="144"/>
                  <a:pt x="21" y="144"/>
                </a:cubicBezTo>
                <a:cubicBezTo>
                  <a:pt x="24" y="149"/>
                  <a:pt x="27" y="153"/>
                  <a:pt x="30" y="157"/>
                </a:cubicBezTo>
                <a:cubicBezTo>
                  <a:pt x="26" y="161"/>
                  <a:pt x="26" y="161"/>
                  <a:pt x="26" y="161"/>
                </a:cubicBezTo>
                <a:cubicBezTo>
                  <a:pt x="25" y="162"/>
                  <a:pt x="25" y="163"/>
                  <a:pt x="26" y="164"/>
                </a:cubicBezTo>
                <a:cubicBezTo>
                  <a:pt x="28" y="166"/>
                  <a:pt x="30" y="168"/>
                  <a:pt x="32" y="170"/>
                </a:cubicBezTo>
                <a:cubicBezTo>
                  <a:pt x="32" y="171"/>
                  <a:pt x="33" y="171"/>
                  <a:pt x="34" y="171"/>
                </a:cubicBezTo>
                <a:cubicBezTo>
                  <a:pt x="34" y="171"/>
                  <a:pt x="35" y="171"/>
                  <a:pt x="35" y="170"/>
                </a:cubicBezTo>
                <a:cubicBezTo>
                  <a:pt x="40" y="166"/>
                  <a:pt x="40" y="166"/>
                  <a:pt x="40" y="166"/>
                </a:cubicBezTo>
                <a:cubicBezTo>
                  <a:pt x="44" y="169"/>
                  <a:pt x="48" y="172"/>
                  <a:pt x="52" y="175"/>
                </a:cubicBezTo>
                <a:cubicBezTo>
                  <a:pt x="49" y="180"/>
                  <a:pt x="49" y="180"/>
                  <a:pt x="49" y="180"/>
                </a:cubicBezTo>
                <a:cubicBezTo>
                  <a:pt x="49" y="181"/>
                  <a:pt x="49" y="183"/>
                  <a:pt x="50" y="183"/>
                </a:cubicBezTo>
                <a:cubicBezTo>
                  <a:pt x="53" y="185"/>
                  <a:pt x="55" y="186"/>
                  <a:pt x="58" y="187"/>
                </a:cubicBezTo>
                <a:cubicBezTo>
                  <a:pt x="58" y="187"/>
                  <a:pt x="58" y="187"/>
                  <a:pt x="59" y="187"/>
                </a:cubicBezTo>
                <a:cubicBezTo>
                  <a:pt x="60" y="187"/>
                  <a:pt x="60" y="187"/>
                  <a:pt x="61" y="186"/>
                </a:cubicBezTo>
                <a:cubicBezTo>
                  <a:pt x="64" y="181"/>
                  <a:pt x="64" y="181"/>
                  <a:pt x="64" y="181"/>
                </a:cubicBezTo>
                <a:cubicBezTo>
                  <a:pt x="68" y="183"/>
                  <a:pt x="73" y="184"/>
                  <a:pt x="78" y="185"/>
                </a:cubicBezTo>
                <a:cubicBezTo>
                  <a:pt x="77" y="191"/>
                  <a:pt x="77" y="191"/>
                  <a:pt x="77" y="191"/>
                </a:cubicBezTo>
                <a:cubicBezTo>
                  <a:pt x="77" y="193"/>
                  <a:pt x="78" y="194"/>
                  <a:pt x="79" y="194"/>
                </a:cubicBezTo>
                <a:cubicBezTo>
                  <a:pt x="82" y="194"/>
                  <a:pt x="85" y="195"/>
                  <a:pt x="88" y="195"/>
                </a:cubicBezTo>
                <a:cubicBezTo>
                  <a:pt x="88" y="195"/>
                  <a:pt x="88" y="195"/>
                  <a:pt x="88" y="195"/>
                </a:cubicBezTo>
                <a:cubicBezTo>
                  <a:pt x="89" y="195"/>
                  <a:pt x="90" y="195"/>
                  <a:pt x="90" y="193"/>
                </a:cubicBezTo>
                <a:cubicBezTo>
                  <a:pt x="91" y="187"/>
                  <a:pt x="91" y="187"/>
                  <a:pt x="91" y="187"/>
                </a:cubicBezTo>
                <a:cubicBezTo>
                  <a:pt x="94" y="187"/>
                  <a:pt x="96" y="188"/>
                  <a:pt x="99" y="188"/>
                </a:cubicBezTo>
                <a:cubicBezTo>
                  <a:pt x="101" y="188"/>
                  <a:pt x="104" y="187"/>
                  <a:pt x="106" y="187"/>
                </a:cubicBezTo>
                <a:cubicBezTo>
                  <a:pt x="107" y="193"/>
                  <a:pt x="107" y="193"/>
                  <a:pt x="107" y="193"/>
                </a:cubicBezTo>
                <a:cubicBezTo>
                  <a:pt x="108" y="195"/>
                  <a:pt x="109" y="195"/>
                  <a:pt x="110" y="195"/>
                </a:cubicBezTo>
                <a:cubicBezTo>
                  <a:pt x="110" y="195"/>
                  <a:pt x="110" y="195"/>
                  <a:pt x="110" y="195"/>
                </a:cubicBezTo>
                <a:cubicBezTo>
                  <a:pt x="113" y="195"/>
                  <a:pt x="116" y="194"/>
                  <a:pt x="118" y="194"/>
                </a:cubicBezTo>
                <a:cubicBezTo>
                  <a:pt x="120" y="194"/>
                  <a:pt x="120" y="193"/>
                  <a:pt x="120" y="191"/>
                </a:cubicBezTo>
                <a:cubicBezTo>
                  <a:pt x="119" y="185"/>
                  <a:pt x="119" y="185"/>
                  <a:pt x="119" y="185"/>
                </a:cubicBezTo>
                <a:cubicBezTo>
                  <a:pt x="124" y="184"/>
                  <a:pt x="129" y="183"/>
                  <a:pt x="134" y="181"/>
                </a:cubicBezTo>
                <a:cubicBezTo>
                  <a:pt x="137" y="186"/>
                  <a:pt x="137" y="186"/>
                  <a:pt x="137" y="186"/>
                </a:cubicBezTo>
                <a:cubicBezTo>
                  <a:pt x="137" y="187"/>
                  <a:pt x="138" y="187"/>
                  <a:pt x="139" y="187"/>
                </a:cubicBezTo>
                <a:cubicBezTo>
                  <a:pt x="139" y="187"/>
                  <a:pt x="139" y="187"/>
                  <a:pt x="140" y="187"/>
                </a:cubicBezTo>
                <a:cubicBezTo>
                  <a:pt x="142" y="186"/>
                  <a:pt x="145" y="185"/>
                  <a:pt x="147" y="183"/>
                </a:cubicBezTo>
                <a:cubicBezTo>
                  <a:pt x="148" y="183"/>
                  <a:pt x="149" y="181"/>
                  <a:pt x="148" y="180"/>
                </a:cubicBezTo>
                <a:cubicBezTo>
                  <a:pt x="146" y="175"/>
                  <a:pt x="146" y="175"/>
                  <a:pt x="146" y="175"/>
                </a:cubicBezTo>
                <a:cubicBezTo>
                  <a:pt x="150" y="172"/>
                  <a:pt x="154" y="169"/>
                  <a:pt x="158" y="166"/>
                </a:cubicBezTo>
                <a:cubicBezTo>
                  <a:pt x="162" y="170"/>
                  <a:pt x="162" y="170"/>
                  <a:pt x="162" y="170"/>
                </a:cubicBezTo>
                <a:cubicBezTo>
                  <a:pt x="163" y="171"/>
                  <a:pt x="163" y="171"/>
                  <a:pt x="164" y="171"/>
                </a:cubicBezTo>
                <a:cubicBezTo>
                  <a:pt x="165" y="171"/>
                  <a:pt x="165" y="171"/>
                  <a:pt x="166" y="170"/>
                </a:cubicBezTo>
                <a:cubicBezTo>
                  <a:pt x="168" y="168"/>
                  <a:pt x="170" y="166"/>
                  <a:pt x="172" y="164"/>
                </a:cubicBezTo>
                <a:cubicBezTo>
                  <a:pt x="172" y="163"/>
                  <a:pt x="172" y="162"/>
                  <a:pt x="172" y="161"/>
                </a:cubicBezTo>
                <a:cubicBezTo>
                  <a:pt x="167" y="157"/>
                  <a:pt x="167" y="157"/>
                  <a:pt x="167" y="157"/>
                </a:cubicBezTo>
                <a:cubicBezTo>
                  <a:pt x="171" y="153"/>
                  <a:pt x="174" y="149"/>
                  <a:pt x="176" y="144"/>
                </a:cubicBezTo>
                <a:cubicBezTo>
                  <a:pt x="182" y="147"/>
                  <a:pt x="182" y="147"/>
                  <a:pt x="182" y="147"/>
                </a:cubicBezTo>
                <a:cubicBezTo>
                  <a:pt x="182" y="147"/>
                  <a:pt x="183" y="147"/>
                  <a:pt x="183" y="147"/>
                </a:cubicBezTo>
                <a:cubicBezTo>
                  <a:pt x="184" y="147"/>
                  <a:pt x="185" y="147"/>
                  <a:pt x="185" y="146"/>
                </a:cubicBezTo>
                <a:cubicBezTo>
                  <a:pt x="186" y="144"/>
                  <a:pt x="188" y="141"/>
                  <a:pt x="189" y="139"/>
                </a:cubicBezTo>
                <a:cubicBezTo>
                  <a:pt x="189" y="137"/>
                  <a:pt x="189" y="136"/>
                  <a:pt x="188" y="136"/>
                </a:cubicBezTo>
                <a:cubicBezTo>
                  <a:pt x="182" y="133"/>
                  <a:pt x="182" y="133"/>
                  <a:pt x="182" y="133"/>
                </a:cubicBezTo>
                <a:cubicBezTo>
                  <a:pt x="184" y="128"/>
                  <a:pt x="186" y="123"/>
                  <a:pt x="187" y="118"/>
                </a:cubicBezTo>
                <a:cubicBezTo>
                  <a:pt x="193" y="119"/>
                  <a:pt x="193" y="119"/>
                  <a:pt x="193" y="119"/>
                </a:cubicBezTo>
                <a:cubicBezTo>
                  <a:pt x="194" y="119"/>
                  <a:pt x="194" y="119"/>
                  <a:pt x="194" y="119"/>
                </a:cubicBezTo>
                <a:cubicBezTo>
                  <a:pt x="195" y="119"/>
                  <a:pt x="196" y="118"/>
                  <a:pt x="196" y="117"/>
                </a:cubicBezTo>
                <a:cubicBezTo>
                  <a:pt x="196" y="114"/>
                  <a:pt x="197" y="112"/>
                  <a:pt x="197" y="109"/>
                </a:cubicBezTo>
                <a:cubicBezTo>
                  <a:pt x="197" y="107"/>
                  <a:pt x="197" y="106"/>
                  <a:pt x="195" y="106"/>
                </a:cubicBezTo>
                <a:close/>
              </a:path>
            </a:pathLst>
          </a:custGeom>
          <a:solidFill>
            <a:schemeClr val="accent4"/>
          </a:solidFill>
          <a:ln w="19050" cap="rnd">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US" sz="1800" dirty="0">
              <a:solidFill>
                <a:schemeClr val="bg1"/>
              </a:solidFill>
              <a:latin typeface="Roboto Condensed Light" charset="0"/>
            </a:endParaRPr>
          </a:p>
        </p:txBody>
      </p:sp>
      <p:sp>
        <p:nvSpPr>
          <p:cNvPr id="22" name="Freeform 7"/>
          <p:cNvSpPr>
            <a:spLocks/>
          </p:cNvSpPr>
          <p:nvPr/>
        </p:nvSpPr>
        <p:spPr bwMode="auto">
          <a:xfrm>
            <a:off x="1907167" y="2084783"/>
            <a:ext cx="1390107" cy="1378182"/>
          </a:xfrm>
          <a:custGeom>
            <a:avLst/>
            <a:gdLst>
              <a:gd name="T0" fmla="*/ 190 w 197"/>
              <a:gd name="T1" fmla="*/ 97 h 195"/>
              <a:gd name="T2" fmla="*/ 197 w 197"/>
              <a:gd name="T3" fmla="*/ 86 h 195"/>
              <a:gd name="T4" fmla="*/ 193 w 197"/>
              <a:gd name="T5" fmla="*/ 76 h 195"/>
              <a:gd name="T6" fmla="*/ 188 w 197"/>
              <a:gd name="T7" fmla="*/ 59 h 195"/>
              <a:gd name="T8" fmla="*/ 183 w 197"/>
              <a:gd name="T9" fmla="*/ 48 h 195"/>
              <a:gd name="T10" fmla="*/ 167 w 197"/>
              <a:gd name="T11" fmla="*/ 38 h 195"/>
              <a:gd name="T12" fmla="*/ 166 w 197"/>
              <a:gd name="T13" fmla="*/ 25 h 195"/>
              <a:gd name="T14" fmla="*/ 158 w 197"/>
              <a:gd name="T15" fmla="*/ 29 h 195"/>
              <a:gd name="T16" fmla="*/ 147 w 197"/>
              <a:gd name="T17" fmla="*/ 12 h 195"/>
              <a:gd name="T18" fmla="*/ 137 w 197"/>
              <a:gd name="T19" fmla="*/ 9 h 195"/>
              <a:gd name="T20" fmla="*/ 120 w 197"/>
              <a:gd name="T21" fmla="*/ 3 h 195"/>
              <a:gd name="T22" fmla="*/ 110 w 197"/>
              <a:gd name="T23" fmla="*/ 0 h 195"/>
              <a:gd name="T24" fmla="*/ 99 w 197"/>
              <a:gd name="T25" fmla="*/ 7 h 195"/>
              <a:gd name="T26" fmla="*/ 88 w 197"/>
              <a:gd name="T27" fmla="*/ 0 h 195"/>
              <a:gd name="T28" fmla="*/ 77 w 197"/>
              <a:gd name="T29" fmla="*/ 3 h 195"/>
              <a:gd name="T30" fmla="*/ 61 w 197"/>
              <a:gd name="T31" fmla="*/ 9 h 195"/>
              <a:gd name="T32" fmla="*/ 50 w 197"/>
              <a:gd name="T33" fmla="*/ 12 h 195"/>
              <a:gd name="T34" fmla="*/ 40 w 197"/>
              <a:gd name="T35" fmla="*/ 29 h 195"/>
              <a:gd name="T36" fmla="*/ 32 w 197"/>
              <a:gd name="T37" fmla="*/ 25 h 195"/>
              <a:gd name="T38" fmla="*/ 30 w 197"/>
              <a:gd name="T39" fmla="*/ 38 h 195"/>
              <a:gd name="T40" fmla="*/ 15 w 197"/>
              <a:gd name="T41" fmla="*/ 48 h 195"/>
              <a:gd name="T42" fmla="*/ 10 w 197"/>
              <a:gd name="T43" fmla="*/ 59 h 195"/>
              <a:gd name="T44" fmla="*/ 4 w 197"/>
              <a:gd name="T45" fmla="*/ 76 h 195"/>
              <a:gd name="T46" fmla="*/ 0 w 197"/>
              <a:gd name="T47" fmla="*/ 86 h 195"/>
              <a:gd name="T48" fmla="*/ 8 w 197"/>
              <a:gd name="T49" fmla="*/ 97 h 195"/>
              <a:gd name="T50" fmla="*/ 0 w 197"/>
              <a:gd name="T51" fmla="*/ 109 h 195"/>
              <a:gd name="T52" fmla="*/ 4 w 197"/>
              <a:gd name="T53" fmla="*/ 119 h 195"/>
              <a:gd name="T54" fmla="*/ 10 w 197"/>
              <a:gd name="T55" fmla="*/ 136 h 195"/>
              <a:gd name="T56" fmla="*/ 15 w 197"/>
              <a:gd name="T57" fmla="*/ 147 h 195"/>
              <a:gd name="T58" fmla="*/ 30 w 197"/>
              <a:gd name="T59" fmla="*/ 157 h 195"/>
              <a:gd name="T60" fmla="*/ 32 w 197"/>
              <a:gd name="T61" fmla="*/ 170 h 195"/>
              <a:gd name="T62" fmla="*/ 40 w 197"/>
              <a:gd name="T63" fmla="*/ 166 h 195"/>
              <a:gd name="T64" fmla="*/ 50 w 197"/>
              <a:gd name="T65" fmla="*/ 183 h 195"/>
              <a:gd name="T66" fmla="*/ 61 w 197"/>
              <a:gd name="T67" fmla="*/ 186 h 195"/>
              <a:gd name="T68" fmla="*/ 77 w 197"/>
              <a:gd name="T69" fmla="*/ 191 h 195"/>
              <a:gd name="T70" fmla="*/ 88 w 197"/>
              <a:gd name="T71" fmla="*/ 195 h 195"/>
              <a:gd name="T72" fmla="*/ 99 w 197"/>
              <a:gd name="T73" fmla="*/ 188 h 195"/>
              <a:gd name="T74" fmla="*/ 110 w 197"/>
              <a:gd name="T75" fmla="*/ 195 h 195"/>
              <a:gd name="T76" fmla="*/ 120 w 197"/>
              <a:gd name="T77" fmla="*/ 191 h 195"/>
              <a:gd name="T78" fmla="*/ 137 w 197"/>
              <a:gd name="T79" fmla="*/ 186 h 195"/>
              <a:gd name="T80" fmla="*/ 147 w 197"/>
              <a:gd name="T81" fmla="*/ 183 h 195"/>
              <a:gd name="T82" fmla="*/ 158 w 197"/>
              <a:gd name="T83" fmla="*/ 166 h 195"/>
              <a:gd name="T84" fmla="*/ 166 w 197"/>
              <a:gd name="T85" fmla="*/ 170 h 195"/>
              <a:gd name="T86" fmla="*/ 167 w 197"/>
              <a:gd name="T87" fmla="*/ 157 h 195"/>
              <a:gd name="T88" fmla="*/ 183 w 197"/>
              <a:gd name="T89" fmla="*/ 147 h 195"/>
              <a:gd name="T90" fmla="*/ 188 w 197"/>
              <a:gd name="T91" fmla="*/ 136 h 195"/>
              <a:gd name="T92" fmla="*/ 193 w 197"/>
              <a:gd name="T93" fmla="*/ 119 h 195"/>
              <a:gd name="T94" fmla="*/ 197 w 197"/>
              <a:gd name="T95" fmla="*/ 109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7" h="195">
                <a:moveTo>
                  <a:pt x="195" y="106"/>
                </a:moveTo>
                <a:cubicBezTo>
                  <a:pt x="189" y="105"/>
                  <a:pt x="189" y="105"/>
                  <a:pt x="189" y="105"/>
                </a:cubicBezTo>
                <a:cubicBezTo>
                  <a:pt x="189" y="103"/>
                  <a:pt x="190" y="100"/>
                  <a:pt x="190" y="97"/>
                </a:cubicBezTo>
                <a:cubicBezTo>
                  <a:pt x="190" y="95"/>
                  <a:pt x="189" y="92"/>
                  <a:pt x="189" y="90"/>
                </a:cubicBezTo>
                <a:cubicBezTo>
                  <a:pt x="195" y="89"/>
                  <a:pt x="195" y="89"/>
                  <a:pt x="195" y="89"/>
                </a:cubicBezTo>
                <a:cubicBezTo>
                  <a:pt x="197" y="88"/>
                  <a:pt x="197" y="87"/>
                  <a:pt x="197" y="86"/>
                </a:cubicBezTo>
                <a:cubicBezTo>
                  <a:pt x="197" y="83"/>
                  <a:pt x="196" y="80"/>
                  <a:pt x="196" y="78"/>
                </a:cubicBezTo>
                <a:cubicBezTo>
                  <a:pt x="196" y="77"/>
                  <a:pt x="195" y="76"/>
                  <a:pt x="194" y="76"/>
                </a:cubicBezTo>
                <a:cubicBezTo>
                  <a:pt x="194" y="76"/>
                  <a:pt x="194" y="76"/>
                  <a:pt x="193" y="76"/>
                </a:cubicBezTo>
                <a:cubicBezTo>
                  <a:pt x="187" y="77"/>
                  <a:pt x="187" y="77"/>
                  <a:pt x="187" y="77"/>
                </a:cubicBezTo>
                <a:cubicBezTo>
                  <a:pt x="186" y="72"/>
                  <a:pt x="184" y="67"/>
                  <a:pt x="182" y="62"/>
                </a:cubicBezTo>
                <a:cubicBezTo>
                  <a:pt x="188" y="59"/>
                  <a:pt x="188" y="59"/>
                  <a:pt x="188" y="59"/>
                </a:cubicBezTo>
                <a:cubicBezTo>
                  <a:pt x="189" y="59"/>
                  <a:pt x="189" y="57"/>
                  <a:pt x="189" y="56"/>
                </a:cubicBezTo>
                <a:cubicBezTo>
                  <a:pt x="188" y="54"/>
                  <a:pt x="186" y="51"/>
                  <a:pt x="185" y="49"/>
                </a:cubicBezTo>
                <a:cubicBezTo>
                  <a:pt x="185" y="48"/>
                  <a:pt x="184" y="48"/>
                  <a:pt x="183" y="48"/>
                </a:cubicBezTo>
                <a:cubicBezTo>
                  <a:pt x="183" y="48"/>
                  <a:pt x="182" y="48"/>
                  <a:pt x="182" y="48"/>
                </a:cubicBezTo>
                <a:cubicBezTo>
                  <a:pt x="176" y="50"/>
                  <a:pt x="176" y="50"/>
                  <a:pt x="176" y="50"/>
                </a:cubicBezTo>
                <a:cubicBezTo>
                  <a:pt x="174" y="46"/>
                  <a:pt x="171" y="42"/>
                  <a:pt x="167" y="38"/>
                </a:cubicBezTo>
                <a:cubicBezTo>
                  <a:pt x="172" y="34"/>
                  <a:pt x="172" y="34"/>
                  <a:pt x="172" y="34"/>
                </a:cubicBezTo>
                <a:cubicBezTo>
                  <a:pt x="172" y="33"/>
                  <a:pt x="172" y="31"/>
                  <a:pt x="172" y="31"/>
                </a:cubicBezTo>
                <a:cubicBezTo>
                  <a:pt x="170" y="28"/>
                  <a:pt x="168" y="26"/>
                  <a:pt x="166" y="25"/>
                </a:cubicBezTo>
                <a:cubicBezTo>
                  <a:pt x="165" y="24"/>
                  <a:pt x="165" y="24"/>
                  <a:pt x="164" y="24"/>
                </a:cubicBezTo>
                <a:cubicBezTo>
                  <a:pt x="163" y="24"/>
                  <a:pt x="163" y="24"/>
                  <a:pt x="162" y="25"/>
                </a:cubicBezTo>
                <a:cubicBezTo>
                  <a:pt x="158" y="29"/>
                  <a:pt x="158" y="29"/>
                  <a:pt x="158" y="29"/>
                </a:cubicBezTo>
                <a:cubicBezTo>
                  <a:pt x="154" y="26"/>
                  <a:pt x="150" y="23"/>
                  <a:pt x="146" y="20"/>
                </a:cubicBezTo>
                <a:cubicBezTo>
                  <a:pt x="148" y="14"/>
                  <a:pt x="148" y="14"/>
                  <a:pt x="148" y="14"/>
                </a:cubicBezTo>
                <a:cubicBezTo>
                  <a:pt x="149" y="13"/>
                  <a:pt x="148" y="12"/>
                  <a:pt x="147" y="12"/>
                </a:cubicBezTo>
                <a:cubicBezTo>
                  <a:pt x="145" y="10"/>
                  <a:pt x="142" y="9"/>
                  <a:pt x="140" y="8"/>
                </a:cubicBezTo>
                <a:cubicBezTo>
                  <a:pt x="139" y="8"/>
                  <a:pt x="139" y="7"/>
                  <a:pt x="139" y="7"/>
                </a:cubicBezTo>
                <a:cubicBezTo>
                  <a:pt x="138" y="7"/>
                  <a:pt x="137" y="8"/>
                  <a:pt x="137" y="9"/>
                </a:cubicBezTo>
                <a:cubicBezTo>
                  <a:pt x="134" y="14"/>
                  <a:pt x="134" y="14"/>
                  <a:pt x="134" y="14"/>
                </a:cubicBezTo>
                <a:cubicBezTo>
                  <a:pt x="129" y="12"/>
                  <a:pt x="124" y="11"/>
                  <a:pt x="119" y="10"/>
                </a:cubicBezTo>
                <a:cubicBezTo>
                  <a:pt x="120" y="3"/>
                  <a:pt x="120" y="3"/>
                  <a:pt x="120" y="3"/>
                </a:cubicBezTo>
                <a:cubicBezTo>
                  <a:pt x="120" y="2"/>
                  <a:pt x="120" y="1"/>
                  <a:pt x="118" y="1"/>
                </a:cubicBezTo>
                <a:cubicBezTo>
                  <a:pt x="116" y="0"/>
                  <a:pt x="113" y="0"/>
                  <a:pt x="110" y="0"/>
                </a:cubicBezTo>
                <a:cubicBezTo>
                  <a:pt x="110" y="0"/>
                  <a:pt x="110" y="0"/>
                  <a:pt x="110" y="0"/>
                </a:cubicBezTo>
                <a:cubicBezTo>
                  <a:pt x="109" y="0"/>
                  <a:pt x="108" y="0"/>
                  <a:pt x="107" y="1"/>
                </a:cubicBezTo>
                <a:cubicBezTo>
                  <a:pt x="106" y="7"/>
                  <a:pt x="106" y="7"/>
                  <a:pt x="106" y="7"/>
                </a:cubicBezTo>
                <a:cubicBezTo>
                  <a:pt x="104" y="7"/>
                  <a:pt x="101" y="7"/>
                  <a:pt x="99" y="7"/>
                </a:cubicBezTo>
                <a:cubicBezTo>
                  <a:pt x="96" y="7"/>
                  <a:pt x="94" y="7"/>
                  <a:pt x="91" y="7"/>
                </a:cubicBezTo>
                <a:cubicBezTo>
                  <a:pt x="90" y="1"/>
                  <a:pt x="90" y="1"/>
                  <a:pt x="90" y="1"/>
                </a:cubicBezTo>
                <a:cubicBezTo>
                  <a:pt x="90" y="0"/>
                  <a:pt x="89" y="0"/>
                  <a:pt x="88" y="0"/>
                </a:cubicBezTo>
                <a:cubicBezTo>
                  <a:pt x="88" y="0"/>
                  <a:pt x="88" y="0"/>
                  <a:pt x="88" y="0"/>
                </a:cubicBezTo>
                <a:cubicBezTo>
                  <a:pt x="85" y="0"/>
                  <a:pt x="82" y="0"/>
                  <a:pt x="79" y="1"/>
                </a:cubicBezTo>
                <a:cubicBezTo>
                  <a:pt x="78" y="1"/>
                  <a:pt x="77" y="2"/>
                  <a:pt x="77" y="3"/>
                </a:cubicBezTo>
                <a:cubicBezTo>
                  <a:pt x="78" y="10"/>
                  <a:pt x="78" y="10"/>
                  <a:pt x="78" y="10"/>
                </a:cubicBezTo>
                <a:cubicBezTo>
                  <a:pt x="73" y="11"/>
                  <a:pt x="68" y="12"/>
                  <a:pt x="64" y="14"/>
                </a:cubicBezTo>
                <a:cubicBezTo>
                  <a:pt x="61" y="9"/>
                  <a:pt x="61" y="9"/>
                  <a:pt x="61" y="9"/>
                </a:cubicBezTo>
                <a:cubicBezTo>
                  <a:pt x="60" y="8"/>
                  <a:pt x="60" y="7"/>
                  <a:pt x="59" y="7"/>
                </a:cubicBezTo>
                <a:cubicBezTo>
                  <a:pt x="58" y="7"/>
                  <a:pt x="58" y="8"/>
                  <a:pt x="58" y="8"/>
                </a:cubicBezTo>
                <a:cubicBezTo>
                  <a:pt x="55" y="9"/>
                  <a:pt x="53" y="10"/>
                  <a:pt x="50" y="12"/>
                </a:cubicBezTo>
                <a:cubicBezTo>
                  <a:pt x="49" y="12"/>
                  <a:pt x="49" y="13"/>
                  <a:pt x="49" y="14"/>
                </a:cubicBezTo>
                <a:cubicBezTo>
                  <a:pt x="52" y="20"/>
                  <a:pt x="52" y="20"/>
                  <a:pt x="52" y="20"/>
                </a:cubicBezTo>
                <a:cubicBezTo>
                  <a:pt x="48" y="23"/>
                  <a:pt x="44" y="26"/>
                  <a:pt x="40" y="29"/>
                </a:cubicBezTo>
                <a:cubicBezTo>
                  <a:pt x="35" y="25"/>
                  <a:pt x="35" y="25"/>
                  <a:pt x="35" y="25"/>
                </a:cubicBezTo>
                <a:cubicBezTo>
                  <a:pt x="35" y="24"/>
                  <a:pt x="34" y="24"/>
                  <a:pt x="34" y="24"/>
                </a:cubicBezTo>
                <a:cubicBezTo>
                  <a:pt x="33" y="24"/>
                  <a:pt x="32" y="24"/>
                  <a:pt x="32" y="25"/>
                </a:cubicBezTo>
                <a:cubicBezTo>
                  <a:pt x="30" y="26"/>
                  <a:pt x="28" y="28"/>
                  <a:pt x="26" y="31"/>
                </a:cubicBezTo>
                <a:cubicBezTo>
                  <a:pt x="25" y="31"/>
                  <a:pt x="25" y="33"/>
                  <a:pt x="26" y="34"/>
                </a:cubicBezTo>
                <a:cubicBezTo>
                  <a:pt x="30" y="38"/>
                  <a:pt x="30" y="38"/>
                  <a:pt x="30" y="38"/>
                </a:cubicBezTo>
                <a:cubicBezTo>
                  <a:pt x="27" y="42"/>
                  <a:pt x="24" y="46"/>
                  <a:pt x="21" y="50"/>
                </a:cubicBezTo>
                <a:cubicBezTo>
                  <a:pt x="16" y="48"/>
                  <a:pt x="16" y="48"/>
                  <a:pt x="16" y="48"/>
                </a:cubicBezTo>
                <a:cubicBezTo>
                  <a:pt x="15" y="48"/>
                  <a:pt x="15" y="48"/>
                  <a:pt x="15" y="48"/>
                </a:cubicBezTo>
                <a:cubicBezTo>
                  <a:pt x="14" y="48"/>
                  <a:pt x="13" y="48"/>
                  <a:pt x="13" y="49"/>
                </a:cubicBezTo>
                <a:cubicBezTo>
                  <a:pt x="11" y="51"/>
                  <a:pt x="10" y="54"/>
                  <a:pt x="9" y="56"/>
                </a:cubicBezTo>
                <a:cubicBezTo>
                  <a:pt x="8" y="57"/>
                  <a:pt x="9" y="59"/>
                  <a:pt x="10" y="59"/>
                </a:cubicBezTo>
                <a:cubicBezTo>
                  <a:pt x="15" y="62"/>
                  <a:pt x="15" y="62"/>
                  <a:pt x="15" y="62"/>
                </a:cubicBezTo>
                <a:cubicBezTo>
                  <a:pt x="13" y="67"/>
                  <a:pt x="12" y="72"/>
                  <a:pt x="10" y="77"/>
                </a:cubicBezTo>
                <a:cubicBezTo>
                  <a:pt x="4" y="76"/>
                  <a:pt x="4" y="76"/>
                  <a:pt x="4" y="76"/>
                </a:cubicBezTo>
                <a:cubicBezTo>
                  <a:pt x="4" y="76"/>
                  <a:pt x="4" y="76"/>
                  <a:pt x="4" y="76"/>
                </a:cubicBezTo>
                <a:cubicBezTo>
                  <a:pt x="3" y="76"/>
                  <a:pt x="2" y="77"/>
                  <a:pt x="2" y="78"/>
                </a:cubicBezTo>
                <a:cubicBezTo>
                  <a:pt x="1" y="80"/>
                  <a:pt x="1" y="83"/>
                  <a:pt x="0" y="86"/>
                </a:cubicBezTo>
                <a:cubicBezTo>
                  <a:pt x="0" y="87"/>
                  <a:pt x="1" y="88"/>
                  <a:pt x="2" y="89"/>
                </a:cubicBezTo>
                <a:cubicBezTo>
                  <a:pt x="8" y="90"/>
                  <a:pt x="8" y="90"/>
                  <a:pt x="8" y="90"/>
                </a:cubicBezTo>
                <a:cubicBezTo>
                  <a:pt x="8" y="92"/>
                  <a:pt x="8" y="95"/>
                  <a:pt x="8" y="97"/>
                </a:cubicBezTo>
                <a:cubicBezTo>
                  <a:pt x="8" y="100"/>
                  <a:pt x="8" y="103"/>
                  <a:pt x="8" y="105"/>
                </a:cubicBezTo>
                <a:cubicBezTo>
                  <a:pt x="2" y="106"/>
                  <a:pt x="2" y="106"/>
                  <a:pt x="2" y="106"/>
                </a:cubicBezTo>
                <a:cubicBezTo>
                  <a:pt x="1" y="106"/>
                  <a:pt x="0" y="107"/>
                  <a:pt x="0" y="109"/>
                </a:cubicBezTo>
                <a:cubicBezTo>
                  <a:pt x="1" y="112"/>
                  <a:pt x="1" y="114"/>
                  <a:pt x="2" y="117"/>
                </a:cubicBezTo>
                <a:cubicBezTo>
                  <a:pt x="2" y="118"/>
                  <a:pt x="3" y="119"/>
                  <a:pt x="4" y="119"/>
                </a:cubicBezTo>
                <a:cubicBezTo>
                  <a:pt x="4" y="119"/>
                  <a:pt x="4" y="119"/>
                  <a:pt x="4" y="119"/>
                </a:cubicBezTo>
                <a:cubicBezTo>
                  <a:pt x="10" y="118"/>
                  <a:pt x="10" y="118"/>
                  <a:pt x="10" y="118"/>
                </a:cubicBezTo>
                <a:cubicBezTo>
                  <a:pt x="12" y="123"/>
                  <a:pt x="13" y="128"/>
                  <a:pt x="15" y="133"/>
                </a:cubicBezTo>
                <a:cubicBezTo>
                  <a:pt x="10" y="136"/>
                  <a:pt x="10" y="136"/>
                  <a:pt x="10" y="136"/>
                </a:cubicBezTo>
                <a:cubicBezTo>
                  <a:pt x="9" y="136"/>
                  <a:pt x="8" y="137"/>
                  <a:pt x="9" y="139"/>
                </a:cubicBezTo>
                <a:cubicBezTo>
                  <a:pt x="10" y="141"/>
                  <a:pt x="11" y="144"/>
                  <a:pt x="13" y="146"/>
                </a:cubicBezTo>
                <a:cubicBezTo>
                  <a:pt x="13" y="147"/>
                  <a:pt x="14" y="147"/>
                  <a:pt x="15" y="147"/>
                </a:cubicBezTo>
                <a:cubicBezTo>
                  <a:pt x="15" y="147"/>
                  <a:pt x="15" y="147"/>
                  <a:pt x="16" y="147"/>
                </a:cubicBezTo>
                <a:cubicBezTo>
                  <a:pt x="21" y="144"/>
                  <a:pt x="21" y="144"/>
                  <a:pt x="21" y="144"/>
                </a:cubicBezTo>
                <a:cubicBezTo>
                  <a:pt x="24" y="149"/>
                  <a:pt x="27" y="153"/>
                  <a:pt x="30" y="157"/>
                </a:cubicBezTo>
                <a:cubicBezTo>
                  <a:pt x="26" y="161"/>
                  <a:pt x="26" y="161"/>
                  <a:pt x="26" y="161"/>
                </a:cubicBezTo>
                <a:cubicBezTo>
                  <a:pt x="25" y="162"/>
                  <a:pt x="25" y="163"/>
                  <a:pt x="26" y="164"/>
                </a:cubicBezTo>
                <a:cubicBezTo>
                  <a:pt x="28" y="166"/>
                  <a:pt x="30" y="168"/>
                  <a:pt x="32" y="170"/>
                </a:cubicBezTo>
                <a:cubicBezTo>
                  <a:pt x="32" y="171"/>
                  <a:pt x="33" y="171"/>
                  <a:pt x="34" y="171"/>
                </a:cubicBezTo>
                <a:cubicBezTo>
                  <a:pt x="34" y="171"/>
                  <a:pt x="35" y="171"/>
                  <a:pt x="35" y="170"/>
                </a:cubicBezTo>
                <a:cubicBezTo>
                  <a:pt x="40" y="166"/>
                  <a:pt x="40" y="166"/>
                  <a:pt x="40" y="166"/>
                </a:cubicBezTo>
                <a:cubicBezTo>
                  <a:pt x="44" y="169"/>
                  <a:pt x="48" y="172"/>
                  <a:pt x="52" y="175"/>
                </a:cubicBezTo>
                <a:cubicBezTo>
                  <a:pt x="49" y="180"/>
                  <a:pt x="49" y="180"/>
                  <a:pt x="49" y="180"/>
                </a:cubicBezTo>
                <a:cubicBezTo>
                  <a:pt x="49" y="181"/>
                  <a:pt x="49" y="183"/>
                  <a:pt x="50" y="183"/>
                </a:cubicBezTo>
                <a:cubicBezTo>
                  <a:pt x="53" y="185"/>
                  <a:pt x="55" y="186"/>
                  <a:pt x="58" y="187"/>
                </a:cubicBezTo>
                <a:cubicBezTo>
                  <a:pt x="58" y="187"/>
                  <a:pt x="58" y="187"/>
                  <a:pt x="59" y="187"/>
                </a:cubicBezTo>
                <a:cubicBezTo>
                  <a:pt x="60" y="187"/>
                  <a:pt x="60" y="187"/>
                  <a:pt x="61" y="186"/>
                </a:cubicBezTo>
                <a:cubicBezTo>
                  <a:pt x="64" y="181"/>
                  <a:pt x="64" y="181"/>
                  <a:pt x="64" y="181"/>
                </a:cubicBezTo>
                <a:cubicBezTo>
                  <a:pt x="68" y="183"/>
                  <a:pt x="73" y="184"/>
                  <a:pt x="78" y="185"/>
                </a:cubicBezTo>
                <a:cubicBezTo>
                  <a:pt x="77" y="191"/>
                  <a:pt x="77" y="191"/>
                  <a:pt x="77" y="191"/>
                </a:cubicBezTo>
                <a:cubicBezTo>
                  <a:pt x="77" y="193"/>
                  <a:pt x="78" y="194"/>
                  <a:pt x="79" y="194"/>
                </a:cubicBezTo>
                <a:cubicBezTo>
                  <a:pt x="82" y="194"/>
                  <a:pt x="85" y="195"/>
                  <a:pt x="88" y="195"/>
                </a:cubicBezTo>
                <a:cubicBezTo>
                  <a:pt x="88" y="195"/>
                  <a:pt x="88" y="195"/>
                  <a:pt x="88" y="195"/>
                </a:cubicBezTo>
                <a:cubicBezTo>
                  <a:pt x="89" y="195"/>
                  <a:pt x="90" y="195"/>
                  <a:pt x="90" y="193"/>
                </a:cubicBezTo>
                <a:cubicBezTo>
                  <a:pt x="91" y="187"/>
                  <a:pt x="91" y="187"/>
                  <a:pt x="91" y="187"/>
                </a:cubicBezTo>
                <a:cubicBezTo>
                  <a:pt x="94" y="187"/>
                  <a:pt x="96" y="188"/>
                  <a:pt x="99" y="188"/>
                </a:cubicBezTo>
                <a:cubicBezTo>
                  <a:pt x="101" y="188"/>
                  <a:pt x="104" y="187"/>
                  <a:pt x="106" y="187"/>
                </a:cubicBezTo>
                <a:cubicBezTo>
                  <a:pt x="107" y="193"/>
                  <a:pt x="107" y="193"/>
                  <a:pt x="107" y="193"/>
                </a:cubicBezTo>
                <a:cubicBezTo>
                  <a:pt x="108" y="195"/>
                  <a:pt x="109" y="195"/>
                  <a:pt x="110" y="195"/>
                </a:cubicBezTo>
                <a:cubicBezTo>
                  <a:pt x="110" y="195"/>
                  <a:pt x="110" y="195"/>
                  <a:pt x="110" y="195"/>
                </a:cubicBezTo>
                <a:cubicBezTo>
                  <a:pt x="113" y="195"/>
                  <a:pt x="116" y="194"/>
                  <a:pt x="118" y="194"/>
                </a:cubicBezTo>
                <a:cubicBezTo>
                  <a:pt x="120" y="194"/>
                  <a:pt x="120" y="193"/>
                  <a:pt x="120" y="191"/>
                </a:cubicBezTo>
                <a:cubicBezTo>
                  <a:pt x="119" y="185"/>
                  <a:pt x="119" y="185"/>
                  <a:pt x="119" y="185"/>
                </a:cubicBezTo>
                <a:cubicBezTo>
                  <a:pt x="124" y="184"/>
                  <a:pt x="129" y="183"/>
                  <a:pt x="134" y="181"/>
                </a:cubicBezTo>
                <a:cubicBezTo>
                  <a:pt x="137" y="186"/>
                  <a:pt x="137" y="186"/>
                  <a:pt x="137" y="186"/>
                </a:cubicBezTo>
                <a:cubicBezTo>
                  <a:pt x="137" y="187"/>
                  <a:pt x="138" y="187"/>
                  <a:pt x="139" y="187"/>
                </a:cubicBezTo>
                <a:cubicBezTo>
                  <a:pt x="139" y="187"/>
                  <a:pt x="139" y="187"/>
                  <a:pt x="140" y="187"/>
                </a:cubicBezTo>
                <a:cubicBezTo>
                  <a:pt x="142" y="186"/>
                  <a:pt x="145" y="185"/>
                  <a:pt x="147" y="183"/>
                </a:cubicBezTo>
                <a:cubicBezTo>
                  <a:pt x="148" y="183"/>
                  <a:pt x="149" y="181"/>
                  <a:pt x="148" y="180"/>
                </a:cubicBezTo>
                <a:cubicBezTo>
                  <a:pt x="146" y="175"/>
                  <a:pt x="146" y="175"/>
                  <a:pt x="146" y="175"/>
                </a:cubicBezTo>
                <a:cubicBezTo>
                  <a:pt x="150" y="172"/>
                  <a:pt x="154" y="169"/>
                  <a:pt x="158" y="166"/>
                </a:cubicBezTo>
                <a:cubicBezTo>
                  <a:pt x="162" y="170"/>
                  <a:pt x="162" y="170"/>
                  <a:pt x="162" y="170"/>
                </a:cubicBezTo>
                <a:cubicBezTo>
                  <a:pt x="163" y="171"/>
                  <a:pt x="163" y="171"/>
                  <a:pt x="164" y="171"/>
                </a:cubicBezTo>
                <a:cubicBezTo>
                  <a:pt x="165" y="171"/>
                  <a:pt x="165" y="171"/>
                  <a:pt x="166" y="170"/>
                </a:cubicBezTo>
                <a:cubicBezTo>
                  <a:pt x="168" y="168"/>
                  <a:pt x="170" y="166"/>
                  <a:pt x="172" y="164"/>
                </a:cubicBezTo>
                <a:cubicBezTo>
                  <a:pt x="172" y="163"/>
                  <a:pt x="172" y="162"/>
                  <a:pt x="172" y="161"/>
                </a:cubicBezTo>
                <a:cubicBezTo>
                  <a:pt x="167" y="157"/>
                  <a:pt x="167" y="157"/>
                  <a:pt x="167" y="157"/>
                </a:cubicBezTo>
                <a:cubicBezTo>
                  <a:pt x="171" y="153"/>
                  <a:pt x="174" y="149"/>
                  <a:pt x="176" y="144"/>
                </a:cubicBezTo>
                <a:cubicBezTo>
                  <a:pt x="182" y="147"/>
                  <a:pt x="182" y="147"/>
                  <a:pt x="182" y="147"/>
                </a:cubicBezTo>
                <a:cubicBezTo>
                  <a:pt x="182" y="147"/>
                  <a:pt x="183" y="147"/>
                  <a:pt x="183" y="147"/>
                </a:cubicBezTo>
                <a:cubicBezTo>
                  <a:pt x="184" y="147"/>
                  <a:pt x="185" y="147"/>
                  <a:pt x="185" y="146"/>
                </a:cubicBezTo>
                <a:cubicBezTo>
                  <a:pt x="186" y="144"/>
                  <a:pt x="188" y="141"/>
                  <a:pt x="189" y="139"/>
                </a:cubicBezTo>
                <a:cubicBezTo>
                  <a:pt x="189" y="137"/>
                  <a:pt x="189" y="136"/>
                  <a:pt x="188" y="136"/>
                </a:cubicBezTo>
                <a:cubicBezTo>
                  <a:pt x="182" y="133"/>
                  <a:pt x="182" y="133"/>
                  <a:pt x="182" y="133"/>
                </a:cubicBezTo>
                <a:cubicBezTo>
                  <a:pt x="184" y="128"/>
                  <a:pt x="186" y="123"/>
                  <a:pt x="187" y="118"/>
                </a:cubicBezTo>
                <a:cubicBezTo>
                  <a:pt x="193" y="119"/>
                  <a:pt x="193" y="119"/>
                  <a:pt x="193" y="119"/>
                </a:cubicBezTo>
                <a:cubicBezTo>
                  <a:pt x="194" y="119"/>
                  <a:pt x="194" y="119"/>
                  <a:pt x="194" y="119"/>
                </a:cubicBezTo>
                <a:cubicBezTo>
                  <a:pt x="195" y="119"/>
                  <a:pt x="196" y="118"/>
                  <a:pt x="196" y="117"/>
                </a:cubicBezTo>
                <a:cubicBezTo>
                  <a:pt x="196" y="114"/>
                  <a:pt x="197" y="112"/>
                  <a:pt x="197" y="109"/>
                </a:cubicBezTo>
                <a:cubicBezTo>
                  <a:pt x="197" y="107"/>
                  <a:pt x="197" y="106"/>
                  <a:pt x="195" y="106"/>
                </a:cubicBezTo>
                <a:close/>
              </a:path>
            </a:pathLst>
          </a:custGeom>
          <a:solidFill>
            <a:schemeClr val="accent5"/>
          </a:solidFill>
          <a:ln w="19050" cap="rnd">
            <a:solidFill>
              <a:schemeClr val="accent5"/>
            </a:solidFill>
            <a:round/>
            <a:headEnd/>
            <a:tailEnd/>
          </a:ln>
        </p:spPr>
        <p:txBody>
          <a:bodyPr vert="horz" wrap="square" lIns="91440" tIns="45720" rIns="91440" bIns="45720" numCol="1" anchor="t" anchorCtr="0" compatLnSpc="1">
            <a:prstTxWarp prst="textNoShape">
              <a:avLst/>
            </a:prstTxWarp>
          </a:bodyPr>
          <a:lstStyle/>
          <a:p>
            <a:endParaRPr lang="en-US" sz="1800" dirty="0">
              <a:solidFill>
                <a:schemeClr val="bg1"/>
              </a:solidFill>
              <a:latin typeface="Roboto Condensed Light" charset="0"/>
            </a:endParaRPr>
          </a:p>
        </p:txBody>
      </p:sp>
      <p:sp>
        <p:nvSpPr>
          <p:cNvPr id="23" name="Freeform 239"/>
          <p:cNvSpPr>
            <a:spLocks noEditPoints="1"/>
          </p:cNvSpPr>
          <p:nvPr/>
        </p:nvSpPr>
        <p:spPr bwMode="auto">
          <a:xfrm>
            <a:off x="4402931" y="2212370"/>
            <a:ext cx="818315" cy="818315"/>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dirty="0">
              <a:solidFill>
                <a:schemeClr val="bg1"/>
              </a:solidFill>
              <a:latin typeface="Roboto Condensed Light" charset="0"/>
            </a:endParaRPr>
          </a:p>
        </p:txBody>
      </p:sp>
      <p:sp>
        <p:nvSpPr>
          <p:cNvPr id="24" name="Freeform 239"/>
          <p:cNvSpPr>
            <a:spLocks noEditPoints="1"/>
          </p:cNvSpPr>
          <p:nvPr/>
        </p:nvSpPr>
        <p:spPr bwMode="auto">
          <a:xfrm>
            <a:off x="6999849" y="4810536"/>
            <a:ext cx="818315" cy="818315"/>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dirty="0">
              <a:solidFill>
                <a:schemeClr val="bg1"/>
              </a:solidFill>
              <a:latin typeface="Roboto Condensed Light" charset="0"/>
            </a:endParaRPr>
          </a:p>
        </p:txBody>
      </p:sp>
      <p:sp>
        <p:nvSpPr>
          <p:cNvPr id="25" name="文本框 24"/>
          <p:cNvSpPr txBox="1"/>
          <p:nvPr/>
        </p:nvSpPr>
        <p:spPr>
          <a:xfrm>
            <a:off x="5333878" y="3386385"/>
            <a:ext cx="2142304" cy="553998"/>
          </a:xfrm>
          <a:prstGeom prst="rect">
            <a:avLst/>
          </a:prstGeom>
          <a:noFill/>
        </p:spPr>
        <p:txBody>
          <a:bodyPr wrap="square" rtlCol="0">
            <a:spAutoFit/>
          </a:bodyPr>
          <a:lstStyle/>
          <a:p>
            <a:pPr algn="ctr"/>
            <a:r>
              <a:rPr lang="zh-CN" altLang="en-US" sz="1600" b="1" dirty="0"/>
              <a:t>前向或后向整合；</a:t>
            </a:r>
            <a:endParaRPr lang="en-US" altLang="zh-CN" sz="1600" b="1" dirty="0"/>
          </a:p>
          <a:p>
            <a:pPr algn="ctr"/>
            <a:r>
              <a:rPr lang="zh-CN" altLang="en-US" sz="1400" b="1" dirty="0"/>
              <a:t>市场进入壁垒降低</a:t>
            </a:r>
            <a:endParaRPr lang="en-US" altLang="zh-CN" sz="1400" dirty="0">
              <a:solidFill>
                <a:schemeClr val="bg1"/>
              </a:solidFill>
              <a:latin typeface="Helvetica" panose="020B0604020202020204" pitchFamily="34" charset="0"/>
              <a:cs typeface="Helvetica" panose="020B0604020202020204" pitchFamily="34" charset="0"/>
            </a:endParaRPr>
          </a:p>
        </p:txBody>
      </p:sp>
      <p:sp>
        <p:nvSpPr>
          <p:cNvPr id="26" name="文本框 25"/>
          <p:cNvSpPr txBox="1"/>
          <p:nvPr/>
        </p:nvSpPr>
        <p:spPr>
          <a:xfrm>
            <a:off x="3113172" y="3483977"/>
            <a:ext cx="1792162" cy="430887"/>
          </a:xfrm>
          <a:prstGeom prst="rect">
            <a:avLst/>
          </a:prstGeom>
          <a:noFill/>
        </p:spPr>
        <p:txBody>
          <a:bodyPr wrap="square" rtlCol="0">
            <a:spAutoFit/>
          </a:bodyPr>
          <a:lstStyle/>
          <a:p>
            <a:pPr algn="ctr"/>
            <a:r>
              <a:rPr lang="zh-CN" altLang="en-US" sz="1100" b="1" dirty="0"/>
              <a:t>技能技术向新产品新业务转移，为更大客户群服务</a:t>
            </a:r>
            <a:endParaRPr lang="en-US" altLang="zh-CN" sz="1050" dirty="0">
              <a:solidFill>
                <a:schemeClr val="bg1"/>
              </a:solidFill>
              <a:latin typeface="Helvetica" panose="020B0604020202020204" pitchFamily="34" charset="0"/>
              <a:cs typeface="Helvetica" panose="020B0604020202020204" pitchFamily="34" charset="0"/>
            </a:endParaRPr>
          </a:p>
        </p:txBody>
      </p:sp>
      <p:sp>
        <p:nvSpPr>
          <p:cNvPr id="27" name="文本框 26"/>
          <p:cNvSpPr txBox="1"/>
          <p:nvPr/>
        </p:nvSpPr>
        <p:spPr>
          <a:xfrm>
            <a:off x="7818164" y="4358402"/>
            <a:ext cx="1782606" cy="261610"/>
          </a:xfrm>
          <a:prstGeom prst="rect">
            <a:avLst/>
          </a:prstGeom>
          <a:noFill/>
        </p:spPr>
        <p:txBody>
          <a:bodyPr wrap="square" rtlCol="0">
            <a:spAutoFit/>
          </a:bodyPr>
          <a:lstStyle/>
          <a:p>
            <a:pPr algn="ctr"/>
            <a:r>
              <a:rPr lang="zh-CN" altLang="en-US" sz="1100" b="1" dirty="0"/>
              <a:t>获得购并竞争对手的能力</a:t>
            </a:r>
            <a:endParaRPr lang="en-US" altLang="zh-CN" sz="1050" dirty="0">
              <a:solidFill>
                <a:schemeClr val="bg1"/>
              </a:solidFill>
              <a:latin typeface="Helvetica" panose="020B0604020202020204" pitchFamily="34" charset="0"/>
              <a:cs typeface="Helvetica" panose="020B0604020202020204" pitchFamily="34" charset="0"/>
            </a:endParaRPr>
          </a:p>
        </p:txBody>
      </p:sp>
      <p:sp>
        <p:nvSpPr>
          <p:cNvPr id="28" name="文本框 27"/>
          <p:cNvSpPr txBox="1"/>
          <p:nvPr/>
        </p:nvSpPr>
        <p:spPr>
          <a:xfrm>
            <a:off x="9060600" y="3017053"/>
            <a:ext cx="1377830" cy="369332"/>
          </a:xfrm>
          <a:prstGeom prst="rect">
            <a:avLst/>
          </a:prstGeom>
          <a:noFill/>
        </p:spPr>
        <p:txBody>
          <a:bodyPr wrap="square" rtlCol="0">
            <a:spAutoFit/>
          </a:bodyPr>
          <a:lstStyle/>
          <a:p>
            <a:pPr algn="ctr"/>
            <a:r>
              <a:rPr lang="zh-CN" altLang="en-US" sz="900" b="1" dirty="0"/>
              <a:t>市场需求增长强劲，可快速扩张</a:t>
            </a:r>
            <a:endParaRPr lang="en-US" altLang="zh-CN" sz="800" dirty="0">
              <a:solidFill>
                <a:schemeClr val="bg1"/>
              </a:solidFill>
              <a:latin typeface="Helvetica" panose="020B0604020202020204" pitchFamily="34" charset="0"/>
              <a:cs typeface="Helvetica" panose="020B0604020202020204" pitchFamily="34" charset="0"/>
            </a:endParaRPr>
          </a:p>
        </p:txBody>
      </p:sp>
      <p:sp>
        <p:nvSpPr>
          <p:cNvPr id="33" name="文本框 32"/>
          <p:cNvSpPr txBox="1"/>
          <p:nvPr/>
        </p:nvSpPr>
        <p:spPr>
          <a:xfrm>
            <a:off x="1931721" y="2600346"/>
            <a:ext cx="1377830" cy="400110"/>
          </a:xfrm>
          <a:prstGeom prst="rect">
            <a:avLst/>
          </a:prstGeom>
          <a:noFill/>
        </p:spPr>
        <p:txBody>
          <a:bodyPr wrap="square" rtlCol="0">
            <a:spAutoFit/>
          </a:bodyPr>
          <a:lstStyle/>
          <a:p>
            <a:pPr algn="ctr"/>
            <a:r>
              <a:rPr lang="zh-CN" altLang="en-US" sz="1000" b="1" dirty="0"/>
              <a:t>客户群的扩大趋势或产品细分市场</a:t>
            </a:r>
            <a:endParaRPr lang="en-US" altLang="zh-CN" sz="900" dirty="0">
              <a:solidFill>
                <a:schemeClr val="bg1"/>
              </a:solidFill>
              <a:latin typeface="Helvetica" panose="020B0604020202020204" pitchFamily="34" charset="0"/>
              <a:cs typeface="Helvetica" panose="020B0604020202020204" pitchFamily="34" charset="0"/>
            </a:endParaRPr>
          </a:p>
        </p:txBody>
      </p:sp>
      <p:sp>
        <p:nvSpPr>
          <p:cNvPr id="34" name="文本框 33">
            <a:extLst>
              <a:ext uri="{FF2B5EF4-FFF2-40B4-BE49-F238E27FC236}">
                <a16:creationId xmlns:a16="http://schemas.microsoft.com/office/drawing/2014/main" xmlns="" id="{9EE7E55E-FE10-43A9-B75B-F7260EA02CDF}"/>
              </a:ext>
            </a:extLst>
          </p:cNvPr>
          <p:cNvSpPr txBox="1"/>
          <p:nvPr/>
        </p:nvSpPr>
        <p:spPr>
          <a:xfrm>
            <a:off x="223200" y="5219693"/>
            <a:ext cx="5058217" cy="1077218"/>
          </a:xfrm>
          <a:prstGeom prst="rect">
            <a:avLst/>
          </a:prstGeom>
          <a:noFill/>
        </p:spPr>
        <p:txBody>
          <a:bodyPr wrap="square" rtlCol="0">
            <a:spAutoFit/>
          </a:bodyPr>
          <a:lstStyle/>
          <a:p>
            <a:r>
              <a:rPr lang="zh-CN" altLang="en-US" sz="1600" dirty="0">
                <a:solidFill>
                  <a:schemeClr val="bg1">
                    <a:lumMod val="50000"/>
                  </a:schemeClr>
                </a:solidFill>
              </a:rPr>
              <a:t>市场机会是影响公司战略的重大因素。公司管理者应当确认每一个机会，评价每一个机会的成长和利润前景，选取那些可与公司财务和组织资源匹配、使公司获得的竞争优势的潜力最大的最佳机会。</a:t>
            </a:r>
          </a:p>
        </p:txBody>
      </p:sp>
    </p:spTree>
    <p:extLst>
      <p:ext uri="{BB962C8B-B14F-4D97-AF65-F5344CB8AC3E}">
        <p14:creationId xmlns:p14="http://schemas.microsoft.com/office/powerpoint/2010/main" val="2812253270"/>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1"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par>
                                <p:cTn id="13" presetID="10" presetClass="entr" presetSubtype="0" fill="hold" grpId="1"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grpId="1"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par>
                                <p:cTn id="19" presetID="10" presetClass="entr" presetSubtype="0" fill="hold" grpId="1"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par>
                                <p:cTn id="22" presetID="10" presetClass="entr" presetSubtype="0" fill="hold" grpId="1"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par>
                                <p:cTn id="25" presetID="10" presetClass="entr" presetSubtype="0" fill="hold" grpId="2"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par>
                                <p:cTn id="28" presetID="10" presetClass="entr" presetSubtype="0" fill="hold" grpId="2"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500"/>
                                        <p:tgtEl>
                                          <p:spTgt spid="2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500"/>
                                        <p:tgtEl>
                                          <p:spTgt spid="33"/>
                                        </p:tgtEl>
                                      </p:cBhvr>
                                    </p:animEffect>
                                  </p:childTnLst>
                                </p:cTn>
                              </p:par>
                              <p:par>
                                <p:cTn id="46" presetID="8" presetClass="emph" presetSubtype="0" accel="33333" decel="50000" fill="hold" grpId="0" nodeType="withEffect">
                                  <p:stCondLst>
                                    <p:cond delay="0"/>
                                  </p:stCondLst>
                                  <p:childTnLst>
                                    <p:animRot by="21600000">
                                      <p:cBhvr>
                                        <p:cTn id="47" dur="6000" fill="hold"/>
                                        <p:tgtEl>
                                          <p:spTgt spid="18"/>
                                        </p:tgtEl>
                                        <p:attrNameLst>
                                          <p:attrName>r</p:attrName>
                                        </p:attrNameLst>
                                      </p:cBhvr>
                                    </p:animRot>
                                  </p:childTnLst>
                                </p:cTn>
                              </p:par>
                              <p:par>
                                <p:cTn id="48" presetID="8" presetClass="emph" presetSubtype="0" accel="33333" decel="50000" fill="hold" grpId="0" nodeType="withEffect">
                                  <p:stCondLst>
                                    <p:cond delay="0"/>
                                  </p:stCondLst>
                                  <p:childTnLst>
                                    <p:animRot by="21600000">
                                      <p:cBhvr>
                                        <p:cTn id="49" dur="6000" fill="hold"/>
                                        <p:tgtEl>
                                          <p:spTgt spid="19"/>
                                        </p:tgtEl>
                                        <p:attrNameLst>
                                          <p:attrName>r</p:attrName>
                                        </p:attrNameLst>
                                      </p:cBhvr>
                                    </p:animRot>
                                  </p:childTnLst>
                                </p:cTn>
                              </p:par>
                              <p:par>
                                <p:cTn id="50" presetID="8" presetClass="emph" presetSubtype="0" accel="33333" decel="50000" fill="hold" grpId="0" nodeType="withEffect">
                                  <p:stCondLst>
                                    <p:cond delay="0"/>
                                  </p:stCondLst>
                                  <p:childTnLst>
                                    <p:animRot by="21600000">
                                      <p:cBhvr>
                                        <p:cTn id="51" dur="6000" fill="hold"/>
                                        <p:tgtEl>
                                          <p:spTgt spid="20"/>
                                        </p:tgtEl>
                                        <p:attrNameLst>
                                          <p:attrName>r</p:attrName>
                                        </p:attrNameLst>
                                      </p:cBhvr>
                                    </p:animRot>
                                  </p:childTnLst>
                                </p:cTn>
                              </p:par>
                              <p:par>
                                <p:cTn id="52" presetID="8" presetClass="emph" presetSubtype="0" accel="33333" decel="50000" fill="hold" grpId="0" nodeType="withEffect">
                                  <p:stCondLst>
                                    <p:cond delay="0"/>
                                  </p:stCondLst>
                                  <p:childTnLst>
                                    <p:animRot by="21600000">
                                      <p:cBhvr>
                                        <p:cTn id="53" dur="6000" fill="hold"/>
                                        <p:tgtEl>
                                          <p:spTgt spid="21"/>
                                        </p:tgtEl>
                                        <p:attrNameLst>
                                          <p:attrName>r</p:attrName>
                                        </p:attrNameLst>
                                      </p:cBhvr>
                                    </p:animRot>
                                  </p:childTnLst>
                                </p:cTn>
                              </p:par>
                              <p:par>
                                <p:cTn id="54" presetID="8" presetClass="emph" presetSubtype="0" accel="33333" decel="50000" fill="hold" grpId="0" nodeType="withEffect">
                                  <p:stCondLst>
                                    <p:cond delay="0"/>
                                  </p:stCondLst>
                                  <p:childTnLst>
                                    <p:animRot by="21600000">
                                      <p:cBhvr>
                                        <p:cTn id="55" dur="6000" fill="hold"/>
                                        <p:tgtEl>
                                          <p:spTgt spid="22"/>
                                        </p:tgtEl>
                                        <p:attrNameLst>
                                          <p:attrName>r</p:attrName>
                                        </p:attrNameLst>
                                      </p:cBhvr>
                                    </p:animRot>
                                  </p:childTnLst>
                                </p:cTn>
                              </p:par>
                              <p:par>
                                <p:cTn id="56" presetID="53" presetClass="entr" presetSubtype="16" fill="hold" grpId="1" nodeType="withEffect">
                                  <p:stCondLst>
                                    <p:cond delay="0"/>
                                  </p:stCondLst>
                                  <p:childTnLst>
                                    <p:set>
                                      <p:cBhvr>
                                        <p:cTn id="57" dur="1" fill="hold">
                                          <p:stCondLst>
                                            <p:cond delay="0"/>
                                          </p:stCondLst>
                                        </p:cTn>
                                        <p:tgtEl>
                                          <p:spTgt spid="23"/>
                                        </p:tgtEl>
                                        <p:attrNameLst>
                                          <p:attrName>style.visibility</p:attrName>
                                        </p:attrNameLst>
                                      </p:cBhvr>
                                      <p:to>
                                        <p:strVal val="visible"/>
                                      </p:to>
                                    </p:set>
                                    <p:anim calcmode="lin" valueType="num">
                                      <p:cBhvr>
                                        <p:cTn id="58" dur="500" fill="hold"/>
                                        <p:tgtEl>
                                          <p:spTgt spid="23"/>
                                        </p:tgtEl>
                                        <p:attrNameLst>
                                          <p:attrName>ppt_w</p:attrName>
                                        </p:attrNameLst>
                                      </p:cBhvr>
                                      <p:tavLst>
                                        <p:tav tm="0">
                                          <p:val>
                                            <p:fltVal val="0"/>
                                          </p:val>
                                        </p:tav>
                                        <p:tav tm="100000">
                                          <p:val>
                                            <p:strVal val="#ppt_w"/>
                                          </p:val>
                                        </p:tav>
                                      </p:tavLst>
                                    </p:anim>
                                    <p:anim calcmode="lin" valueType="num">
                                      <p:cBhvr>
                                        <p:cTn id="59" dur="500" fill="hold"/>
                                        <p:tgtEl>
                                          <p:spTgt spid="23"/>
                                        </p:tgtEl>
                                        <p:attrNameLst>
                                          <p:attrName>ppt_h</p:attrName>
                                        </p:attrNameLst>
                                      </p:cBhvr>
                                      <p:tavLst>
                                        <p:tav tm="0">
                                          <p:val>
                                            <p:fltVal val="0"/>
                                          </p:val>
                                        </p:tav>
                                        <p:tav tm="100000">
                                          <p:val>
                                            <p:strVal val="#ppt_h"/>
                                          </p:val>
                                        </p:tav>
                                      </p:tavLst>
                                    </p:anim>
                                    <p:animEffect transition="in" filter="fade">
                                      <p:cBhvr>
                                        <p:cTn id="60" dur="500"/>
                                        <p:tgtEl>
                                          <p:spTgt spid="23"/>
                                        </p:tgtEl>
                                      </p:cBhvr>
                                    </p:animEffect>
                                  </p:childTnLst>
                                </p:cTn>
                              </p:par>
                              <p:par>
                                <p:cTn id="61" presetID="8" presetClass="emph" presetSubtype="0" fill="hold" grpId="0" nodeType="withEffect">
                                  <p:stCondLst>
                                    <p:cond delay="0"/>
                                  </p:stCondLst>
                                  <p:childTnLst>
                                    <p:animRot by="-21600000">
                                      <p:cBhvr>
                                        <p:cTn id="62" dur="4000" fill="hold"/>
                                        <p:tgtEl>
                                          <p:spTgt spid="23"/>
                                        </p:tgtEl>
                                        <p:attrNameLst>
                                          <p:attrName>r</p:attrName>
                                        </p:attrNameLst>
                                      </p:cBhvr>
                                    </p:animRot>
                                  </p:childTnLst>
                                </p:cTn>
                              </p:par>
                              <p:par>
                                <p:cTn id="63" presetID="53" presetClass="entr" presetSubtype="16" fill="hold" grpId="1" nodeType="withEffect">
                                  <p:stCondLst>
                                    <p:cond delay="0"/>
                                  </p:stCondLst>
                                  <p:childTnLst>
                                    <p:set>
                                      <p:cBhvr>
                                        <p:cTn id="64" dur="1" fill="hold">
                                          <p:stCondLst>
                                            <p:cond delay="0"/>
                                          </p:stCondLst>
                                        </p:cTn>
                                        <p:tgtEl>
                                          <p:spTgt spid="24"/>
                                        </p:tgtEl>
                                        <p:attrNameLst>
                                          <p:attrName>style.visibility</p:attrName>
                                        </p:attrNameLst>
                                      </p:cBhvr>
                                      <p:to>
                                        <p:strVal val="visible"/>
                                      </p:to>
                                    </p:set>
                                    <p:anim calcmode="lin" valueType="num">
                                      <p:cBhvr>
                                        <p:cTn id="65" dur="500" fill="hold"/>
                                        <p:tgtEl>
                                          <p:spTgt spid="24"/>
                                        </p:tgtEl>
                                        <p:attrNameLst>
                                          <p:attrName>ppt_w</p:attrName>
                                        </p:attrNameLst>
                                      </p:cBhvr>
                                      <p:tavLst>
                                        <p:tav tm="0">
                                          <p:val>
                                            <p:fltVal val="0"/>
                                          </p:val>
                                        </p:tav>
                                        <p:tav tm="100000">
                                          <p:val>
                                            <p:strVal val="#ppt_w"/>
                                          </p:val>
                                        </p:tav>
                                      </p:tavLst>
                                    </p:anim>
                                    <p:anim calcmode="lin" valueType="num">
                                      <p:cBhvr>
                                        <p:cTn id="66" dur="500" fill="hold"/>
                                        <p:tgtEl>
                                          <p:spTgt spid="24"/>
                                        </p:tgtEl>
                                        <p:attrNameLst>
                                          <p:attrName>ppt_h</p:attrName>
                                        </p:attrNameLst>
                                      </p:cBhvr>
                                      <p:tavLst>
                                        <p:tav tm="0">
                                          <p:val>
                                            <p:fltVal val="0"/>
                                          </p:val>
                                        </p:tav>
                                        <p:tav tm="100000">
                                          <p:val>
                                            <p:strVal val="#ppt_h"/>
                                          </p:val>
                                        </p:tav>
                                      </p:tavLst>
                                    </p:anim>
                                    <p:animEffect transition="in" filter="fade">
                                      <p:cBhvr>
                                        <p:cTn id="67" dur="500"/>
                                        <p:tgtEl>
                                          <p:spTgt spid="24"/>
                                        </p:tgtEl>
                                      </p:cBhvr>
                                    </p:animEffect>
                                  </p:childTnLst>
                                </p:cTn>
                              </p:par>
                              <p:par>
                                <p:cTn id="68" presetID="8" presetClass="emph" presetSubtype="0" fill="hold" grpId="0" nodeType="withEffect">
                                  <p:stCondLst>
                                    <p:cond delay="0"/>
                                  </p:stCondLst>
                                  <p:childTnLst>
                                    <p:animRot by="-21600000">
                                      <p:cBhvr>
                                        <p:cTn id="69" dur="4000" fill="hold"/>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3" grpId="2" animBg="1"/>
      <p:bldP spid="24" grpId="0" animBg="1"/>
      <p:bldP spid="24" grpId="1" animBg="1"/>
      <p:bldP spid="24" grpId="2" animBg="1"/>
      <p:bldP spid="25" grpId="0"/>
      <p:bldP spid="26" grpId="0"/>
      <p:bldP spid="27" grpId="0"/>
      <p:bldP spid="28" grpId="0"/>
      <p:bldP spid="3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0" y="328363"/>
            <a:ext cx="5333878" cy="769041"/>
            <a:chOff x="0" y="328363"/>
            <a:chExt cx="5333878" cy="769041"/>
          </a:xfrm>
        </p:grpSpPr>
        <p:sp>
          <p:nvSpPr>
            <p:cNvPr id="30" name="Title 1"/>
            <p:cNvSpPr txBox="1">
              <a:spLocks/>
            </p:cNvSpPr>
            <p:nvPr/>
          </p:nvSpPr>
          <p:spPr>
            <a:xfrm>
              <a:off x="223200" y="328363"/>
              <a:ext cx="5110678" cy="642735"/>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en-US" altLang="zh-CN"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SWOT</a:t>
              </a:r>
              <a:r>
                <a:rPr lang="zh-CN" altLang="en-US"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分析</a:t>
              </a:r>
              <a:r>
                <a:rPr lang="en-US" altLang="zh-CN"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威胁</a:t>
              </a:r>
            </a:p>
          </p:txBody>
        </p:sp>
        <p:sp>
          <p:nvSpPr>
            <p:cNvPr id="31" name="Title 1"/>
            <p:cNvSpPr txBox="1">
              <a:spLocks/>
            </p:cNvSpPr>
            <p:nvPr/>
          </p:nvSpPr>
          <p:spPr>
            <a:xfrm>
              <a:off x="275661" y="868804"/>
              <a:ext cx="4212557" cy="228600"/>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id-ID"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a:t>
              </a:r>
              <a:endParaRPr lang="en-US"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31"/>
            <p:cNvSpPr/>
            <p:nvPr/>
          </p:nvSpPr>
          <p:spPr>
            <a:xfrm>
              <a:off x="0" y="410400"/>
              <a:ext cx="223200" cy="6588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 name="Group 2"/>
          <p:cNvGrpSpPr/>
          <p:nvPr/>
        </p:nvGrpSpPr>
        <p:grpSpPr>
          <a:xfrm>
            <a:off x="6913413" y="1515807"/>
            <a:ext cx="4086739" cy="3940953"/>
            <a:chOff x="417363" y="1933089"/>
            <a:chExt cx="4086739" cy="3940953"/>
          </a:xfrm>
        </p:grpSpPr>
        <p:grpSp>
          <p:nvGrpSpPr>
            <p:cNvPr id="48" name="Group 3"/>
            <p:cNvGrpSpPr/>
            <p:nvPr/>
          </p:nvGrpSpPr>
          <p:grpSpPr>
            <a:xfrm>
              <a:off x="417363" y="1933089"/>
              <a:ext cx="4086739" cy="3940953"/>
              <a:chOff x="872285" y="2023285"/>
              <a:chExt cx="3335172" cy="3216197"/>
            </a:xfrm>
          </p:grpSpPr>
          <p:grpSp>
            <p:nvGrpSpPr>
              <p:cNvPr id="53" name="Group 8"/>
              <p:cNvGrpSpPr/>
              <p:nvPr/>
            </p:nvGrpSpPr>
            <p:grpSpPr>
              <a:xfrm>
                <a:off x="1061306" y="2367317"/>
                <a:ext cx="1820045" cy="1820042"/>
                <a:chOff x="953424" y="1486519"/>
                <a:chExt cx="2228412" cy="2228408"/>
              </a:xfrm>
            </p:grpSpPr>
            <p:sp>
              <p:nvSpPr>
                <p:cNvPr id="65" name="Freeform 5"/>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rgbClr val="0065FA">
                    <a:lumMod val="75000"/>
                  </a:srgbClr>
                </a:solidFill>
                <a:ln w="12700" cap="flat" cmpd="sng" algn="ctr">
                  <a:noFill/>
                  <a:prstDash val="solid"/>
                  <a:miter lim="800000"/>
                </a:ln>
                <a:effectLst/>
              </p:spPr>
              <p:txBody>
                <a:bodyPr spcFirstLastPara="0" vert="horz" wrap="square" lIns="356481" tIns="548640" rIns="356481" bIns="436755" numCol="1" spcCol="1270" anchor="ctr" anchorCtr="0">
                  <a:noAutofit/>
                </a:bodyPr>
                <a:lstStyle/>
                <a:p>
                  <a:pPr marL="0" marR="0" lvl="0" indent="0" algn="ctr" defTabSz="1333467" eaLnBrk="1" fontAlgn="auto" latinLnBrk="0" hangingPunct="1">
                    <a:lnSpc>
                      <a:spcPct val="90000"/>
                    </a:lnSpc>
                    <a:spcBef>
                      <a:spcPct val="0"/>
                    </a:spcBef>
                    <a:spcAft>
                      <a:spcPct val="35000"/>
                    </a:spcAft>
                    <a:buClrTx/>
                    <a:buSzTx/>
                    <a:buFontTx/>
                    <a:buNone/>
                    <a:tabLst/>
                    <a:defRPr/>
                  </a:pPr>
                  <a:endParaRPr kumimoji="0" lang="en-US" sz="3000" b="0"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6" name="Oval 21"/>
                <p:cNvSpPr/>
                <p:nvPr/>
              </p:nvSpPr>
              <p:spPr>
                <a:xfrm>
                  <a:off x="1376346" y="1909439"/>
                  <a:ext cx="1382568" cy="1382568"/>
                </a:xfrm>
                <a:prstGeom prst="ellipse">
                  <a:avLst/>
                </a:prstGeom>
                <a:solidFill>
                  <a:srgbClr val="0065FA">
                    <a:lumMod val="75000"/>
                  </a:srgbClr>
                </a:solidFill>
                <a:ln w="76200" cap="flat" cmpd="sng" algn="ctr">
                  <a:solidFill>
                    <a:srgbClr val="F9F9F9"/>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grpSp>
            <p:nvGrpSpPr>
              <p:cNvPr id="54" name="Group 9"/>
              <p:cNvGrpSpPr/>
              <p:nvPr/>
            </p:nvGrpSpPr>
            <p:grpSpPr>
              <a:xfrm>
                <a:off x="2558440" y="3309253"/>
                <a:ext cx="1546429" cy="1546426"/>
                <a:chOff x="953424" y="1486519"/>
                <a:chExt cx="2228412" cy="2228408"/>
              </a:xfrm>
            </p:grpSpPr>
            <p:sp>
              <p:nvSpPr>
                <p:cNvPr id="63" name="Freeform 8"/>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rgbClr val="F9F9F9">
                    <a:lumMod val="65000"/>
                  </a:srgbClr>
                </a:solidFill>
                <a:ln w="12700" cap="flat" cmpd="sng" algn="ctr">
                  <a:noFill/>
                  <a:prstDash val="solid"/>
                  <a:miter lim="800000"/>
                </a:ln>
                <a:effectLst/>
              </p:spPr>
              <p:txBody>
                <a:bodyPr spcFirstLastPara="0" vert="horz" wrap="square" lIns="356481" tIns="548640" rIns="356481" bIns="436755" numCol="1" spcCol="1270" anchor="ctr" anchorCtr="0">
                  <a:noAutofit/>
                </a:bodyPr>
                <a:lstStyle/>
                <a:p>
                  <a:pPr marL="0" marR="0" lvl="0" indent="0" algn="ctr" defTabSz="1333467" eaLnBrk="1" fontAlgn="auto" latinLnBrk="0" hangingPunct="1">
                    <a:lnSpc>
                      <a:spcPct val="90000"/>
                    </a:lnSpc>
                    <a:spcBef>
                      <a:spcPct val="0"/>
                    </a:spcBef>
                    <a:spcAft>
                      <a:spcPct val="35000"/>
                    </a:spcAft>
                    <a:buClrTx/>
                    <a:buSzTx/>
                    <a:buFontTx/>
                    <a:buNone/>
                    <a:tabLst/>
                    <a:defRPr/>
                  </a:pPr>
                  <a:endParaRPr kumimoji="0" lang="en-US" sz="3000" b="0"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4" name="Oval 19"/>
                <p:cNvSpPr/>
                <p:nvPr/>
              </p:nvSpPr>
              <p:spPr>
                <a:xfrm>
                  <a:off x="1335155" y="1868251"/>
                  <a:ext cx="1464952" cy="1464946"/>
                </a:xfrm>
                <a:prstGeom prst="ellipse">
                  <a:avLst/>
                </a:prstGeom>
                <a:solidFill>
                  <a:srgbClr val="F9F9F9">
                    <a:lumMod val="65000"/>
                  </a:srgbClr>
                </a:solidFill>
                <a:ln w="57150" cap="flat" cmpd="sng" algn="ctr">
                  <a:solidFill>
                    <a:srgbClr val="F9F9F9"/>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grpSp>
            <p:nvGrpSpPr>
              <p:cNvPr id="55" name="Group 10"/>
              <p:cNvGrpSpPr/>
              <p:nvPr/>
            </p:nvGrpSpPr>
            <p:grpSpPr>
              <a:xfrm>
                <a:off x="1392017" y="4059058"/>
                <a:ext cx="1180426" cy="1180424"/>
                <a:chOff x="953424" y="1486519"/>
                <a:chExt cx="2228412" cy="2228408"/>
              </a:xfrm>
              <a:solidFill>
                <a:srgbClr val="FF3F3F"/>
              </a:solidFill>
            </p:grpSpPr>
            <p:sp>
              <p:nvSpPr>
                <p:cNvPr id="61" name="Freeform 11"/>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rgbClr val="F9F9F9">
                    <a:lumMod val="50000"/>
                  </a:srgbClr>
                </a:solidFill>
                <a:ln w="12700" cap="flat" cmpd="sng" algn="ctr">
                  <a:noFill/>
                  <a:prstDash val="solid"/>
                  <a:miter lim="800000"/>
                </a:ln>
                <a:effectLst/>
              </p:spPr>
              <p:txBody>
                <a:bodyPr spcFirstLastPara="0" vert="horz" wrap="square" lIns="356481" tIns="548640" rIns="356481" bIns="436755" numCol="1" spcCol="1270" anchor="ctr" anchorCtr="0">
                  <a:noAutofit/>
                </a:bodyPr>
                <a:lstStyle/>
                <a:p>
                  <a:pPr marL="0" marR="0" lvl="0" indent="0" algn="ctr" defTabSz="1333467" eaLnBrk="1" fontAlgn="auto" latinLnBrk="0" hangingPunct="1">
                    <a:lnSpc>
                      <a:spcPct val="90000"/>
                    </a:lnSpc>
                    <a:spcBef>
                      <a:spcPct val="0"/>
                    </a:spcBef>
                    <a:spcAft>
                      <a:spcPct val="35000"/>
                    </a:spcAft>
                    <a:buClrTx/>
                    <a:buSzTx/>
                    <a:buFontTx/>
                    <a:buNone/>
                    <a:tabLst/>
                    <a:defRPr/>
                  </a:pPr>
                  <a:endParaRPr kumimoji="0" lang="en-US" sz="3000" b="0"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2" name="Oval 17"/>
                <p:cNvSpPr/>
                <p:nvPr/>
              </p:nvSpPr>
              <p:spPr>
                <a:xfrm>
                  <a:off x="1376346" y="1909439"/>
                  <a:ext cx="1382568" cy="1382568"/>
                </a:xfrm>
                <a:prstGeom prst="ellipse">
                  <a:avLst/>
                </a:prstGeom>
                <a:solidFill>
                  <a:srgbClr val="F9F9F9">
                    <a:lumMod val="50000"/>
                  </a:srgbClr>
                </a:solidFill>
                <a:ln w="76200" cap="flat" cmpd="sng" algn="ctr">
                  <a:solidFill>
                    <a:srgbClr val="F9F9F9"/>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grpSp>
            <p:nvGrpSpPr>
              <p:cNvPr id="56" name="Group 11"/>
              <p:cNvGrpSpPr/>
              <p:nvPr/>
            </p:nvGrpSpPr>
            <p:grpSpPr>
              <a:xfrm>
                <a:off x="2578760" y="2023285"/>
                <a:ext cx="1154440" cy="1154438"/>
                <a:chOff x="953424" y="1486519"/>
                <a:chExt cx="2228412" cy="2228408"/>
              </a:xfrm>
              <a:solidFill>
                <a:srgbClr val="FFC000"/>
              </a:solidFill>
            </p:grpSpPr>
            <p:sp>
              <p:nvSpPr>
                <p:cNvPr id="59" name="Freeform 14"/>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rgbClr val="F9F9F9">
                    <a:lumMod val="85000"/>
                  </a:srgbClr>
                </a:solidFill>
                <a:ln w="12700" cap="flat" cmpd="sng" algn="ctr">
                  <a:noFill/>
                  <a:prstDash val="solid"/>
                  <a:miter lim="800000"/>
                </a:ln>
                <a:effectLst/>
              </p:spPr>
              <p:txBody>
                <a:bodyPr spcFirstLastPara="0" vert="horz" wrap="square" lIns="356481" tIns="548640" rIns="356481" bIns="436755" numCol="1" spcCol="1270" anchor="ctr" anchorCtr="0">
                  <a:noAutofit/>
                </a:bodyPr>
                <a:lstStyle/>
                <a:p>
                  <a:pPr marL="0" marR="0" lvl="0" indent="0" algn="ctr" defTabSz="1333467" eaLnBrk="1" fontAlgn="auto" latinLnBrk="0" hangingPunct="1">
                    <a:lnSpc>
                      <a:spcPct val="90000"/>
                    </a:lnSpc>
                    <a:spcBef>
                      <a:spcPct val="0"/>
                    </a:spcBef>
                    <a:spcAft>
                      <a:spcPct val="35000"/>
                    </a:spcAft>
                    <a:buClrTx/>
                    <a:buSzTx/>
                    <a:buFontTx/>
                    <a:buNone/>
                    <a:tabLst/>
                    <a:defRPr/>
                  </a:pPr>
                  <a:endParaRPr kumimoji="0" lang="en-US" sz="3000" b="0"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0" name="Oval 15"/>
                <p:cNvSpPr/>
                <p:nvPr/>
              </p:nvSpPr>
              <p:spPr>
                <a:xfrm>
                  <a:off x="1376346" y="1909439"/>
                  <a:ext cx="1382568" cy="1382568"/>
                </a:xfrm>
                <a:prstGeom prst="ellipse">
                  <a:avLst/>
                </a:prstGeom>
                <a:solidFill>
                  <a:srgbClr val="F9F9F9">
                    <a:lumMod val="85000"/>
                  </a:srgbClr>
                </a:solidFill>
                <a:ln w="57150" cap="flat" cmpd="sng" algn="ctr">
                  <a:solidFill>
                    <a:srgbClr val="F9F9F9"/>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sp>
            <p:nvSpPr>
              <p:cNvPr id="57" name="Arc 12"/>
              <p:cNvSpPr/>
              <p:nvPr/>
            </p:nvSpPr>
            <p:spPr>
              <a:xfrm rot="11931966">
                <a:off x="872285" y="2537309"/>
                <a:ext cx="1636328" cy="1636328"/>
              </a:xfrm>
              <a:prstGeom prst="arc">
                <a:avLst/>
              </a:prstGeom>
              <a:noFill/>
              <a:ln w="28575" cap="flat" cmpd="sng" algn="ctr">
                <a:solidFill>
                  <a:srgbClr val="F9F9F9">
                    <a:lumMod val="65000"/>
                  </a:srgbClr>
                </a:solidFill>
                <a:prstDash val="sysDot"/>
                <a:miter lim="800000"/>
                <a:tailEnd type="stealt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3E3E3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58" name="Arc 13"/>
              <p:cNvSpPr/>
              <p:nvPr/>
            </p:nvSpPr>
            <p:spPr>
              <a:xfrm rot="5691386">
                <a:off x="2571129" y="3350626"/>
                <a:ext cx="1636328" cy="1636328"/>
              </a:xfrm>
              <a:prstGeom prst="arc">
                <a:avLst/>
              </a:prstGeom>
              <a:noFill/>
              <a:ln w="28575" cap="flat" cmpd="sng" algn="ctr">
                <a:solidFill>
                  <a:srgbClr val="F9F9F9">
                    <a:lumMod val="65000"/>
                  </a:srgbClr>
                </a:solidFill>
                <a:prstDash val="sysDot"/>
                <a:miter lim="800000"/>
                <a:tailEnd type="stealt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3E3E3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sp>
          <p:nvSpPr>
            <p:cNvPr id="49" name="Freeform 93"/>
            <p:cNvSpPr>
              <a:spLocks noChangeArrowheads="1"/>
            </p:cNvSpPr>
            <p:nvPr/>
          </p:nvSpPr>
          <p:spPr bwMode="auto">
            <a:xfrm>
              <a:off x="1531633" y="3233627"/>
              <a:ext cx="500859" cy="489276"/>
            </a:xfrm>
            <a:custGeom>
              <a:avLst/>
              <a:gdLst>
                <a:gd name="T0" fmla="*/ 42547 w 634"/>
                <a:gd name="T1" fmla="*/ 196214 h 619"/>
                <a:gd name="T2" fmla="*/ 42547 w 634"/>
                <a:gd name="T3" fmla="*/ 196214 h 619"/>
                <a:gd name="T4" fmla="*/ 74637 w 634"/>
                <a:gd name="T5" fmla="*/ 222904 h 619"/>
                <a:gd name="T6" fmla="*/ 100958 w 634"/>
                <a:gd name="T7" fmla="*/ 196214 h 619"/>
                <a:gd name="T8" fmla="*/ 74637 w 634"/>
                <a:gd name="T9" fmla="*/ 169883 h 619"/>
                <a:gd name="T10" fmla="*/ 42547 w 634"/>
                <a:gd name="T11" fmla="*/ 196214 h 619"/>
                <a:gd name="T12" fmla="*/ 74637 w 634"/>
                <a:gd name="T13" fmla="*/ 180343 h 619"/>
                <a:gd name="T14" fmla="*/ 74637 w 634"/>
                <a:gd name="T15" fmla="*/ 180343 h 619"/>
                <a:gd name="T16" fmla="*/ 85093 w 634"/>
                <a:gd name="T17" fmla="*/ 196214 h 619"/>
                <a:gd name="T18" fmla="*/ 74637 w 634"/>
                <a:gd name="T19" fmla="*/ 212444 h 619"/>
                <a:gd name="T20" fmla="*/ 58411 w 634"/>
                <a:gd name="T21" fmla="*/ 196214 h 619"/>
                <a:gd name="T22" fmla="*/ 74637 w 634"/>
                <a:gd name="T23" fmla="*/ 180343 h 619"/>
                <a:gd name="T24" fmla="*/ 58411 w 634"/>
                <a:gd name="T25" fmla="*/ 154013 h 619"/>
                <a:gd name="T26" fmla="*/ 58411 w 634"/>
                <a:gd name="T27" fmla="*/ 154013 h 619"/>
                <a:gd name="T28" fmla="*/ 42547 w 634"/>
                <a:gd name="T29" fmla="*/ 137782 h 619"/>
                <a:gd name="T30" fmla="*/ 207325 w 634"/>
                <a:gd name="T31" fmla="*/ 127322 h 619"/>
                <a:gd name="T32" fmla="*/ 228237 w 634"/>
                <a:gd name="T33" fmla="*/ 31740 h 619"/>
                <a:gd name="T34" fmla="*/ 223190 w 634"/>
                <a:gd name="T35" fmla="*/ 26330 h 619"/>
                <a:gd name="T36" fmla="*/ 42547 w 634"/>
                <a:gd name="T37" fmla="*/ 26330 h 619"/>
                <a:gd name="T38" fmla="*/ 42547 w 634"/>
                <a:gd name="T39" fmla="*/ 10460 h 619"/>
                <a:gd name="T40" fmla="*/ 53364 w 634"/>
                <a:gd name="T41" fmla="*/ 10460 h 619"/>
                <a:gd name="T42" fmla="*/ 58411 w 634"/>
                <a:gd name="T43" fmla="*/ 5050 h 619"/>
                <a:gd name="T44" fmla="*/ 53364 w 634"/>
                <a:gd name="T45" fmla="*/ 0 h 619"/>
                <a:gd name="T46" fmla="*/ 10817 w 634"/>
                <a:gd name="T47" fmla="*/ 0 h 619"/>
                <a:gd name="T48" fmla="*/ 0 w 634"/>
                <a:gd name="T49" fmla="*/ 5050 h 619"/>
                <a:gd name="T50" fmla="*/ 10817 w 634"/>
                <a:gd name="T51" fmla="*/ 10460 h 619"/>
                <a:gd name="T52" fmla="*/ 32090 w 634"/>
                <a:gd name="T53" fmla="*/ 10460 h 619"/>
                <a:gd name="T54" fmla="*/ 32090 w 634"/>
                <a:gd name="T55" fmla="*/ 137782 h 619"/>
                <a:gd name="T56" fmla="*/ 58411 w 634"/>
                <a:gd name="T57" fmla="*/ 169883 h 619"/>
                <a:gd name="T58" fmla="*/ 74637 w 634"/>
                <a:gd name="T59" fmla="*/ 169883 h 619"/>
                <a:gd name="T60" fmla="*/ 159370 w 634"/>
                <a:gd name="T61" fmla="*/ 169883 h 619"/>
                <a:gd name="T62" fmla="*/ 223190 w 634"/>
                <a:gd name="T63" fmla="*/ 169883 h 619"/>
                <a:gd name="T64" fmla="*/ 223190 w 634"/>
                <a:gd name="T65" fmla="*/ 154013 h 619"/>
                <a:gd name="T66" fmla="*/ 58411 w 634"/>
                <a:gd name="T67" fmla="*/ 154013 h 619"/>
                <a:gd name="T68" fmla="*/ 42547 w 634"/>
                <a:gd name="T69" fmla="*/ 42561 h 619"/>
                <a:gd name="T70" fmla="*/ 42547 w 634"/>
                <a:gd name="T71" fmla="*/ 42561 h 619"/>
                <a:gd name="T72" fmla="*/ 212373 w 634"/>
                <a:gd name="T73" fmla="*/ 42561 h 619"/>
                <a:gd name="T74" fmla="*/ 196508 w 634"/>
                <a:gd name="T75" fmla="*/ 111452 h 619"/>
                <a:gd name="T76" fmla="*/ 42547 w 634"/>
                <a:gd name="T77" fmla="*/ 127322 h 619"/>
                <a:gd name="T78" fmla="*/ 42547 w 634"/>
                <a:gd name="T79" fmla="*/ 42561 h 619"/>
                <a:gd name="T80" fmla="*/ 127640 w 634"/>
                <a:gd name="T81" fmla="*/ 196214 h 619"/>
                <a:gd name="T82" fmla="*/ 127640 w 634"/>
                <a:gd name="T83" fmla="*/ 196214 h 619"/>
                <a:gd name="T84" fmla="*/ 159370 w 634"/>
                <a:gd name="T85" fmla="*/ 222904 h 619"/>
                <a:gd name="T86" fmla="*/ 186051 w 634"/>
                <a:gd name="T87" fmla="*/ 196214 h 619"/>
                <a:gd name="T88" fmla="*/ 159370 w 634"/>
                <a:gd name="T89" fmla="*/ 169883 h 619"/>
                <a:gd name="T90" fmla="*/ 127640 w 634"/>
                <a:gd name="T91" fmla="*/ 196214 h 619"/>
                <a:gd name="T92" fmla="*/ 159370 w 634"/>
                <a:gd name="T93" fmla="*/ 180343 h 619"/>
                <a:gd name="T94" fmla="*/ 159370 w 634"/>
                <a:gd name="T95" fmla="*/ 180343 h 619"/>
                <a:gd name="T96" fmla="*/ 169826 w 634"/>
                <a:gd name="T97" fmla="*/ 196214 h 619"/>
                <a:gd name="T98" fmla="*/ 159370 w 634"/>
                <a:gd name="T99" fmla="*/ 212444 h 619"/>
                <a:gd name="T100" fmla="*/ 143505 w 634"/>
                <a:gd name="T101" fmla="*/ 196214 h 619"/>
                <a:gd name="T102" fmla="*/ 159370 w 634"/>
                <a:gd name="T103" fmla="*/ 180343 h 61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34" h="619">
                  <a:moveTo>
                    <a:pt x="118" y="544"/>
                  </a:moveTo>
                  <a:lnTo>
                    <a:pt x="118" y="544"/>
                  </a:lnTo>
                  <a:cubicBezTo>
                    <a:pt x="118" y="589"/>
                    <a:pt x="162" y="618"/>
                    <a:pt x="207" y="618"/>
                  </a:cubicBezTo>
                  <a:cubicBezTo>
                    <a:pt x="251" y="618"/>
                    <a:pt x="280" y="589"/>
                    <a:pt x="280" y="544"/>
                  </a:cubicBezTo>
                  <a:cubicBezTo>
                    <a:pt x="280" y="500"/>
                    <a:pt x="251" y="471"/>
                    <a:pt x="207" y="471"/>
                  </a:cubicBezTo>
                  <a:cubicBezTo>
                    <a:pt x="162" y="471"/>
                    <a:pt x="118" y="500"/>
                    <a:pt x="118" y="544"/>
                  </a:cubicBezTo>
                  <a:close/>
                  <a:moveTo>
                    <a:pt x="207" y="500"/>
                  </a:moveTo>
                  <a:lnTo>
                    <a:pt x="207" y="500"/>
                  </a:lnTo>
                  <a:cubicBezTo>
                    <a:pt x="221" y="500"/>
                    <a:pt x="236" y="530"/>
                    <a:pt x="236" y="544"/>
                  </a:cubicBezTo>
                  <a:cubicBezTo>
                    <a:pt x="236" y="559"/>
                    <a:pt x="221" y="589"/>
                    <a:pt x="207" y="589"/>
                  </a:cubicBezTo>
                  <a:cubicBezTo>
                    <a:pt x="177" y="589"/>
                    <a:pt x="162" y="559"/>
                    <a:pt x="162" y="544"/>
                  </a:cubicBezTo>
                  <a:cubicBezTo>
                    <a:pt x="162" y="530"/>
                    <a:pt x="177" y="500"/>
                    <a:pt x="207" y="500"/>
                  </a:cubicBezTo>
                  <a:close/>
                  <a:moveTo>
                    <a:pt x="162" y="427"/>
                  </a:moveTo>
                  <a:lnTo>
                    <a:pt x="162" y="427"/>
                  </a:lnTo>
                  <a:cubicBezTo>
                    <a:pt x="148" y="427"/>
                    <a:pt x="118" y="412"/>
                    <a:pt x="118" y="382"/>
                  </a:cubicBezTo>
                  <a:cubicBezTo>
                    <a:pt x="575" y="353"/>
                    <a:pt x="575" y="353"/>
                    <a:pt x="575" y="353"/>
                  </a:cubicBezTo>
                  <a:cubicBezTo>
                    <a:pt x="575" y="353"/>
                    <a:pt x="633" y="103"/>
                    <a:pt x="633" y="88"/>
                  </a:cubicBezTo>
                  <a:lnTo>
                    <a:pt x="619" y="73"/>
                  </a:lnTo>
                  <a:cubicBezTo>
                    <a:pt x="118" y="73"/>
                    <a:pt x="118" y="73"/>
                    <a:pt x="118" y="73"/>
                  </a:cubicBezTo>
                  <a:cubicBezTo>
                    <a:pt x="118" y="29"/>
                    <a:pt x="118" y="29"/>
                    <a:pt x="118" y="29"/>
                  </a:cubicBezTo>
                  <a:cubicBezTo>
                    <a:pt x="148" y="29"/>
                    <a:pt x="148" y="29"/>
                    <a:pt x="148" y="29"/>
                  </a:cubicBezTo>
                  <a:cubicBezTo>
                    <a:pt x="148" y="29"/>
                    <a:pt x="162" y="29"/>
                    <a:pt x="162" y="14"/>
                  </a:cubicBezTo>
                  <a:cubicBezTo>
                    <a:pt x="162" y="0"/>
                    <a:pt x="148" y="0"/>
                    <a:pt x="148" y="0"/>
                  </a:cubicBezTo>
                  <a:cubicBezTo>
                    <a:pt x="30" y="0"/>
                    <a:pt x="30" y="0"/>
                    <a:pt x="30" y="0"/>
                  </a:cubicBezTo>
                  <a:cubicBezTo>
                    <a:pt x="15" y="0"/>
                    <a:pt x="0" y="0"/>
                    <a:pt x="0" y="14"/>
                  </a:cubicBezTo>
                  <a:cubicBezTo>
                    <a:pt x="0" y="29"/>
                    <a:pt x="15" y="29"/>
                    <a:pt x="30" y="29"/>
                  </a:cubicBezTo>
                  <a:cubicBezTo>
                    <a:pt x="89" y="29"/>
                    <a:pt x="89" y="29"/>
                    <a:pt x="89" y="29"/>
                  </a:cubicBezTo>
                  <a:cubicBezTo>
                    <a:pt x="89" y="382"/>
                    <a:pt x="89" y="382"/>
                    <a:pt x="89" y="382"/>
                  </a:cubicBezTo>
                  <a:cubicBezTo>
                    <a:pt x="89" y="427"/>
                    <a:pt x="118" y="471"/>
                    <a:pt x="162" y="471"/>
                  </a:cubicBezTo>
                  <a:cubicBezTo>
                    <a:pt x="207" y="471"/>
                    <a:pt x="207" y="471"/>
                    <a:pt x="207" y="471"/>
                  </a:cubicBezTo>
                  <a:cubicBezTo>
                    <a:pt x="442" y="471"/>
                    <a:pt x="442" y="471"/>
                    <a:pt x="442" y="471"/>
                  </a:cubicBezTo>
                  <a:cubicBezTo>
                    <a:pt x="619" y="471"/>
                    <a:pt x="619" y="471"/>
                    <a:pt x="619" y="471"/>
                  </a:cubicBezTo>
                  <a:cubicBezTo>
                    <a:pt x="619" y="471"/>
                    <a:pt x="619" y="441"/>
                    <a:pt x="619" y="427"/>
                  </a:cubicBezTo>
                  <a:lnTo>
                    <a:pt x="162" y="427"/>
                  </a:lnTo>
                  <a:close/>
                  <a:moveTo>
                    <a:pt x="118" y="118"/>
                  </a:moveTo>
                  <a:lnTo>
                    <a:pt x="118" y="118"/>
                  </a:lnTo>
                  <a:cubicBezTo>
                    <a:pt x="589" y="118"/>
                    <a:pt x="589" y="118"/>
                    <a:pt x="589" y="118"/>
                  </a:cubicBezTo>
                  <a:cubicBezTo>
                    <a:pt x="545" y="309"/>
                    <a:pt x="545" y="309"/>
                    <a:pt x="545" y="309"/>
                  </a:cubicBezTo>
                  <a:cubicBezTo>
                    <a:pt x="118" y="353"/>
                    <a:pt x="118" y="353"/>
                    <a:pt x="118" y="353"/>
                  </a:cubicBezTo>
                  <a:lnTo>
                    <a:pt x="118" y="118"/>
                  </a:lnTo>
                  <a:close/>
                  <a:moveTo>
                    <a:pt x="354" y="544"/>
                  </a:moveTo>
                  <a:lnTo>
                    <a:pt x="354" y="544"/>
                  </a:lnTo>
                  <a:cubicBezTo>
                    <a:pt x="354" y="589"/>
                    <a:pt x="398" y="618"/>
                    <a:pt x="442" y="618"/>
                  </a:cubicBezTo>
                  <a:cubicBezTo>
                    <a:pt x="486" y="618"/>
                    <a:pt x="516" y="589"/>
                    <a:pt x="516" y="544"/>
                  </a:cubicBezTo>
                  <a:cubicBezTo>
                    <a:pt x="516" y="500"/>
                    <a:pt x="486" y="471"/>
                    <a:pt x="442" y="471"/>
                  </a:cubicBezTo>
                  <a:cubicBezTo>
                    <a:pt x="398" y="471"/>
                    <a:pt x="354" y="500"/>
                    <a:pt x="354" y="544"/>
                  </a:cubicBezTo>
                  <a:close/>
                  <a:moveTo>
                    <a:pt x="442" y="500"/>
                  </a:moveTo>
                  <a:lnTo>
                    <a:pt x="442" y="500"/>
                  </a:lnTo>
                  <a:cubicBezTo>
                    <a:pt x="457" y="500"/>
                    <a:pt x="471" y="530"/>
                    <a:pt x="471" y="544"/>
                  </a:cubicBezTo>
                  <a:cubicBezTo>
                    <a:pt x="471" y="559"/>
                    <a:pt x="457" y="589"/>
                    <a:pt x="442" y="589"/>
                  </a:cubicBezTo>
                  <a:cubicBezTo>
                    <a:pt x="412" y="589"/>
                    <a:pt x="398" y="559"/>
                    <a:pt x="398" y="544"/>
                  </a:cubicBezTo>
                  <a:cubicBezTo>
                    <a:pt x="398" y="530"/>
                    <a:pt x="412" y="500"/>
                    <a:pt x="442" y="500"/>
                  </a:cubicBezTo>
                  <a:close/>
                </a:path>
              </a:pathLst>
            </a:custGeom>
            <a:solidFill>
              <a:srgbClr val="F9F9F9"/>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3E3E3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Freeform 107"/>
            <p:cNvSpPr>
              <a:spLocks noChangeArrowheads="1"/>
            </p:cNvSpPr>
            <p:nvPr/>
          </p:nvSpPr>
          <p:spPr bwMode="auto">
            <a:xfrm>
              <a:off x="3195869" y="4149665"/>
              <a:ext cx="490563" cy="601896"/>
            </a:xfrm>
            <a:custGeom>
              <a:avLst/>
              <a:gdLst>
                <a:gd name="T0" fmla="*/ 101100 w 516"/>
                <a:gd name="T1" fmla="*/ 0 h 634"/>
                <a:gd name="T2" fmla="*/ 101100 w 516"/>
                <a:gd name="T3" fmla="*/ 0 h 634"/>
                <a:gd name="T4" fmla="*/ 85213 w 516"/>
                <a:gd name="T5" fmla="*/ 0 h 634"/>
                <a:gd name="T6" fmla="*/ 74381 w 516"/>
                <a:gd name="T7" fmla="*/ 15862 h 634"/>
                <a:gd name="T8" fmla="*/ 74381 w 516"/>
                <a:gd name="T9" fmla="*/ 212328 h 634"/>
                <a:gd name="T10" fmla="*/ 85213 w 516"/>
                <a:gd name="T11" fmla="*/ 228190 h 634"/>
                <a:gd name="T12" fmla="*/ 101100 w 516"/>
                <a:gd name="T13" fmla="*/ 228190 h 634"/>
                <a:gd name="T14" fmla="*/ 116987 w 516"/>
                <a:gd name="T15" fmla="*/ 212328 h 634"/>
                <a:gd name="T16" fmla="*/ 116987 w 516"/>
                <a:gd name="T17" fmla="*/ 15862 h 634"/>
                <a:gd name="T18" fmla="*/ 101100 w 516"/>
                <a:gd name="T19" fmla="*/ 0 h 634"/>
                <a:gd name="T20" fmla="*/ 101100 w 516"/>
                <a:gd name="T21" fmla="*/ 206921 h 634"/>
                <a:gd name="T22" fmla="*/ 101100 w 516"/>
                <a:gd name="T23" fmla="*/ 206921 h 634"/>
                <a:gd name="T24" fmla="*/ 95684 w 516"/>
                <a:gd name="T25" fmla="*/ 212328 h 634"/>
                <a:gd name="T26" fmla="*/ 85213 w 516"/>
                <a:gd name="T27" fmla="*/ 206921 h 634"/>
                <a:gd name="T28" fmla="*/ 85213 w 516"/>
                <a:gd name="T29" fmla="*/ 21269 h 634"/>
                <a:gd name="T30" fmla="*/ 95684 w 516"/>
                <a:gd name="T31" fmla="*/ 15862 h 634"/>
                <a:gd name="T32" fmla="*/ 101100 w 516"/>
                <a:gd name="T33" fmla="*/ 21269 h 634"/>
                <a:gd name="T34" fmla="*/ 101100 w 516"/>
                <a:gd name="T35" fmla="*/ 206921 h 634"/>
                <a:gd name="T36" fmla="*/ 32135 w 516"/>
                <a:gd name="T37" fmla="*/ 63807 h 634"/>
                <a:gd name="T38" fmla="*/ 32135 w 516"/>
                <a:gd name="T39" fmla="*/ 63807 h 634"/>
                <a:gd name="T40" fmla="*/ 15887 w 516"/>
                <a:gd name="T41" fmla="*/ 63807 h 634"/>
                <a:gd name="T42" fmla="*/ 0 w 516"/>
                <a:gd name="T43" fmla="*/ 79668 h 634"/>
                <a:gd name="T44" fmla="*/ 0 w 516"/>
                <a:gd name="T45" fmla="*/ 212328 h 634"/>
                <a:gd name="T46" fmla="*/ 15887 w 516"/>
                <a:gd name="T47" fmla="*/ 228190 h 634"/>
                <a:gd name="T48" fmla="*/ 32135 w 516"/>
                <a:gd name="T49" fmla="*/ 228190 h 634"/>
                <a:gd name="T50" fmla="*/ 42606 w 516"/>
                <a:gd name="T51" fmla="*/ 212328 h 634"/>
                <a:gd name="T52" fmla="*/ 42606 w 516"/>
                <a:gd name="T53" fmla="*/ 79668 h 634"/>
                <a:gd name="T54" fmla="*/ 32135 w 516"/>
                <a:gd name="T55" fmla="*/ 63807 h 634"/>
                <a:gd name="T56" fmla="*/ 32135 w 516"/>
                <a:gd name="T57" fmla="*/ 206921 h 634"/>
                <a:gd name="T58" fmla="*/ 32135 w 516"/>
                <a:gd name="T59" fmla="*/ 206921 h 634"/>
                <a:gd name="T60" fmla="*/ 21303 w 516"/>
                <a:gd name="T61" fmla="*/ 212328 h 634"/>
                <a:gd name="T62" fmla="*/ 15887 w 516"/>
                <a:gd name="T63" fmla="*/ 206921 h 634"/>
                <a:gd name="T64" fmla="*/ 15887 w 516"/>
                <a:gd name="T65" fmla="*/ 85075 h 634"/>
                <a:gd name="T66" fmla="*/ 21303 w 516"/>
                <a:gd name="T67" fmla="*/ 79668 h 634"/>
                <a:gd name="T68" fmla="*/ 32135 w 516"/>
                <a:gd name="T69" fmla="*/ 85075 h 634"/>
                <a:gd name="T70" fmla="*/ 32135 w 516"/>
                <a:gd name="T71" fmla="*/ 206921 h 634"/>
                <a:gd name="T72" fmla="*/ 170065 w 516"/>
                <a:gd name="T73" fmla="*/ 116798 h 634"/>
                <a:gd name="T74" fmla="*/ 170065 w 516"/>
                <a:gd name="T75" fmla="*/ 116798 h 634"/>
                <a:gd name="T76" fmla="*/ 159594 w 516"/>
                <a:gd name="T77" fmla="*/ 116798 h 634"/>
                <a:gd name="T78" fmla="*/ 143707 w 516"/>
                <a:gd name="T79" fmla="*/ 127253 h 634"/>
                <a:gd name="T80" fmla="*/ 143707 w 516"/>
                <a:gd name="T81" fmla="*/ 212328 h 634"/>
                <a:gd name="T82" fmla="*/ 159594 w 516"/>
                <a:gd name="T83" fmla="*/ 228190 h 634"/>
                <a:gd name="T84" fmla="*/ 170065 w 516"/>
                <a:gd name="T85" fmla="*/ 228190 h 634"/>
                <a:gd name="T86" fmla="*/ 185952 w 516"/>
                <a:gd name="T87" fmla="*/ 212328 h 634"/>
                <a:gd name="T88" fmla="*/ 185952 w 516"/>
                <a:gd name="T89" fmla="*/ 127253 h 634"/>
                <a:gd name="T90" fmla="*/ 170065 w 516"/>
                <a:gd name="T91" fmla="*/ 116798 h 634"/>
                <a:gd name="T92" fmla="*/ 170065 w 516"/>
                <a:gd name="T93" fmla="*/ 206921 h 634"/>
                <a:gd name="T94" fmla="*/ 170065 w 516"/>
                <a:gd name="T95" fmla="*/ 206921 h 634"/>
                <a:gd name="T96" fmla="*/ 165010 w 516"/>
                <a:gd name="T97" fmla="*/ 212328 h 634"/>
                <a:gd name="T98" fmla="*/ 159594 w 516"/>
                <a:gd name="T99" fmla="*/ 206921 h 634"/>
                <a:gd name="T100" fmla="*/ 159594 w 516"/>
                <a:gd name="T101" fmla="*/ 138067 h 634"/>
                <a:gd name="T102" fmla="*/ 165010 w 516"/>
                <a:gd name="T103" fmla="*/ 127253 h 634"/>
                <a:gd name="T104" fmla="*/ 170065 w 516"/>
                <a:gd name="T105" fmla="*/ 138067 h 634"/>
                <a:gd name="T106" fmla="*/ 170065 w 516"/>
                <a:gd name="T107" fmla="*/ 206921 h 63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16" h="634">
                  <a:moveTo>
                    <a:pt x="280" y="0"/>
                  </a:moveTo>
                  <a:lnTo>
                    <a:pt x="280" y="0"/>
                  </a:lnTo>
                  <a:cubicBezTo>
                    <a:pt x="236" y="0"/>
                    <a:pt x="236" y="0"/>
                    <a:pt x="236" y="0"/>
                  </a:cubicBezTo>
                  <a:cubicBezTo>
                    <a:pt x="221" y="0"/>
                    <a:pt x="206" y="30"/>
                    <a:pt x="206" y="44"/>
                  </a:cubicBezTo>
                  <a:cubicBezTo>
                    <a:pt x="206" y="589"/>
                    <a:pt x="206" y="589"/>
                    <a:pt x="206" y="589"/>
                  </a:cubicBezTo>
                  <a:cubicBezTo>
                    <a:pt x="206" y="619"/>
                    <a:pt x="221" y="633"/>
                    <a:pt x="236" y="633"/>
                  </a:cubicBezTo>
                  <a:cubicBezTo>
                    <a:pt x="280" y="633"/>
                    <a:pt x="280" y="633"/>
                    <a:pt x="280" y="633"/>
                  </a:cubicBezTo>
                  <a:cubicBezTo>
                    <a:pt x="295" y="633"/>
                    <a:pt x="324" y="619"/>
                    <a:pt x="324" y="589"/>
                  </a:cubicBezTo>
                  <a:cubicBezTo>
                    <a:pt x="324" y="44"/>
                    <a:pt x="324" y="44"/>
                    <a:pt x="324" y="44"/>
                  </a:cubicBezTo>
                  <a:cubicBezTo>
                    <a:pt x="324" y="30"/>
                    <a:pt x="295" y="0"/>
                    <a:pt x="280" y="0"/>
                  </a:cubicBezTo>
                  <a:close/>
                  <a:moveTo>
                    <a:pt x="280" y="574"/>
                  </a:moveTo>
                  <a:lnTo>
                    <a:pt x="280" y="574"/>
                  </a:lnTo>
                  <a:cubicBezTo>
                    <a:pt x="280" y="589"/>
                    <a:pt x="265" y="589"/>
                    <a:pt x="265" y="589"/>
                  </a:cubicBezTo>
                  <a:cubicBezTo>
                    <a:pt x="251" y="589"/>
                    <a:pt x="236" y="589"/>
                    <a:pt x="236" y="574"/>
                  </a:cubicBezTo>
                  <a:cubicBezTo>
                    <a:pt x="236" y="59"/>
                    <a:pt x="236" y="59"/>
                    <a:pt x="236" y="59"/>
                  </a:cubicBezTo>
                  <a:cubicBezTo>
                    <a:pt x="236" y="59"/>
                    <a:pt x="251" y="44"/>
                    <a:pt x="265" y="44"/>
                  </a:cubicBezTo>
                  <a:lnTo>
                    <a:pt x="280" y="59"/>
                  </a:lnTo>
                  <a:lnTo>
                    <a:pt x="280" y="574"/>
                  </a:lnTo>
                  <a:close/>
                  <a:moveTo>
                    <a:pt x="89" y="177"/>
                  </a:moveTo>
                  <a:lnTo>
                    <a:pt x="89" y="177"/>
                  </a:lnTo>
                  <a:cubicBezTo>
                    <a:pt x="44" y="177"/>
                    <a:pt x="44" y="177"/>
                    <a:pt x="44" y="177"/>
                  </a:cubicBezTo>
                  <a:cubicBezTo>
                    <a:pt x="30" y="177"/>
                    <a:pt x="0" y="206"/>
                    <a:pt x="0" y="221"/>
                  </a:cubicBezTo>
                  <a:cubicBezTo>
                    <a:pt x="0" y="589"/>
                    <a:pt x="0" y="589"/>
                    <a:pt x="0" y="589"/>
                  </a:cubicBezTo>
                  <a:cubicBezTo>
                    <a:pt x="0" y="619"/>
                    <a:pt x="30" y="633"/>
                    <a:pt x="44" y="633"/>
                  </a:cubicBezTo>
                  <a:cubicBezTo>
                    <a:pt x="89" y="633"/>
                    <a:pt x="89" y="633"/>
                    <a:pt x="89" y="633"/>
                  </a:cubicBezTo>
                  <a:cubicBezTo>
                    <a:pt x="103" y="633"/>
                    <a:pt x="118" y="619"/>
                    <a:pt x="118" y="589"/>
                  </a:cubicBezTo>
                  <a:cubicBezTo>
                    <a:pt x="118" y="221"/>
                    <a:pt x="118" y="221"/>
                    <a:pt x="118" y="221"/>
                  </a:cubicBezTo>
                  <a:cubicBezTo>
                    <a:pt x="118" y="206"/>
                    <a:pt x="103" y="177"/>
                    <a:pt x="89" y="177"/>
                  </a:cubicBezTo>
                  <a:close/>
                  <a:moveTo>
                    <a:pt x="89" y="574"/>
                  </a:moveTo>
                  <a:lnTo>
                    <a:pt x="89" y="574"/>
                  </a:lnTo>
                  <a:cubicBezTo>
                    <a:pt x="89" y="589"/>
                    <a:pt x="74" y="589"/>
                    <a:pt x="59" y="589"/>
                  </a:cubicBezTo>
                  <a:cubicBezTo>
                    <a:pt x="59" y="589"/>
                    <a:pt x="44" y="589"/>
                    <a:pt x="44" y="574"/>
                  </a:cubicBezTo>
                  <a:cubicBezTo>
                    <a:pt x="44" y="236"/>
                    <a:pt x="44" y="236"/>
                    <a:pt x="44" y="236"/>
                  </a:cubicBezTo>
                  <a:lnTo>
                    <a:pt x="59" y="221"/>
                  </a:lnTo>
                  <a:cubicBezTo>
                    <a:pt x="74" y="221"/>
                    <a:pt x="89" y="236"/>
                    <a:pt x="89" y="236"/>
                  </a:cubicBezTo>
                  <a:lnTo>
                    <a:pt x="89" y="574"/>
                  </a:lnTo>
                  <a:close/>
                  <a:moveTo>
                    <a:pt x="471" y="324"/>
                  </a:moveTo>
                  <a:lnTo>
                    <a:pt x="471" y="324"/>
                  </a:lnTo>
                  <a:cubicBezTo>
                    <a:pt x="442" y="324"/>
                    <a:pt x="442" y="324"/>
                    <a:pt x="442" y="324"/>
                  </a:cubicBezTo>
                  <a:cubicBezTo>
                    <a:pt x="412" y="324"/>
                    <a:pt x="398" y="339"/>
                    <a:pt x="398" y="353"/>
                  </a:cubicBezTo>
                  <a:cubicBezTo>
                    <a:pt x="398" y="589"/>
                    <a:pt x="398" y="589"/>
                    <a:pt x="398" y="589"/>
                  </a:cubicBezTo>
                  <a:cubicBezTo>
                    <a:pt x="398" y="619"/>
                    <a:pt x="412" y="633"/>
                    <a:pt x="442" y="633"/>
                  </a:cubicBezTo>
                  <a:cubicBezTo>
                    <a:pt x="471" y="633"/>
                    <a:pt x="471" y="633"/>
                    <a:pt x="471" y="633"/>
                  </a:cubicBezTo>
                  <a:cubicBezTo>
                    <a:pt x="501" y="633"/>
                    <a:pt x="515" y="619"/>
                    <a:pt x="515" y="589"/>
                  </a:cubicBezTo>
                  <a:cubicBezTo>
                    <a:pt x="515" y="353"/>
                    <a:pt x="515" y="353"/>
                    <a:pt x="515" y="353"/>
                  </a:cubicBezTo>
                  <a:cubicBezTo>
                    <a:pt x="515" y="339"/>
                    <a:pt x="501" y="324"/>
                    <a:pt x="471" y="324"/>
                  </a:cubicBezTo>
                  <a:close/>
                  <a:moveTo>
                    <a:pt x="471" y="574"/>
                  </a:moveTo>
                  <a:lnTo>
                    <a:pt x="471" y="574"/>
                  </a:lnTo>
                  <a:cubicBezTo>
                    <a:pt x="471" y="589"/>
                    <a:pt x="471" y="589"/>
                    <a:pt x="457" y="589"/>
                  </a:cubicBezTo>
                  <a:cubicBezTo>
                    <a:pt x="442" y="589"/>
                    <a:pt x="442" y="589"/>
                    <a:pt x="442" y="574"/>
                  </a:cubicBezTo>
                  <a:cubicBezTo>
                    <a:pt x="442" y="383"/>
                    <a:pt x="442" y="383"/>
                    <a:pt x="442" y="383"/>
                  </a:cubicBezTo>
                  <a:cubicBezTo>
                    <a:pt x="442" y="368"/>
                    <a:pt x="442" y="353"/>
                    <a:pt x="457" y="353"/>
                  </a:cubicBezTo>
                  <a:cubicBezTo>
                    <a:pt x="471" y="353"/>
                    <a:pt x="471" y="368"/>
                    <a:pt x="471" y="383"/>
                  </a:cubicBezTo>
                  <a:lnTo>
                    <a:pt x="471" y="574"/>
                  </a:lnTo>
                  <a:close/>
                </a:path>
              </a:pathLst>
            </a:custGeom>
            <a:solidFill>
              <a:srgbClr val="F9F9F9"/>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Freeform 142"/>
            <p:cNvSpPr>
              <a:spLocks noChangeArrowheads="1"/>
            </p:cNvSpPr>
            <p:nvPr/>
          </p:nvSpPr>
          <p:spPr bwMode="auto">
            <a:xfrm>
              <a:off x="1639235" y="4991419"/>
              <a:ext cx="304635" cy="321251"/>
            </a:xfrm>
            <a:custGeom>
              <a:avLst/>
              <a:gdLst>
                <a:gd name="T0" fmla="*/ 191315 w 604"/>
                <a:gd name="T1" fmla="*/ 0 h 634"/>
                <a:gd name="T2" fmla="*/ 191315 w 604"/>
                <a:gd name="T3" fmla="*/ 0 h 634"/>
                <a:gd name="T4" fmla="*/ 26712 w 604"/>
                <a:gd name="T5" fmla="*/ 0 h 634"/>
                <a:gd name="T6" fmla="*/ 0 w 604"/>
                <a:gd name="T7" fmla="*/ 26830 h 634"/>
                <a:gd name="T8" fmla="*/ 0 w 604"/>
                <a:gd name="T9" fmla="*/ 154818 h 634"/>
                <a:gd name="T10" fmla="*/ 26712 w 604"/>
                <a:gd name="T11" fmla="*/ 187087 h 634"/>
                <a:gd name="T12" fmla="*/ 85189 w 604"/>
                <a:gd name="T13" fmla="*/ 187087 h 634"/>
                <a:gd name="T14" fmla="*/ 85189 w 604"/>
                <a:gd name="T15" fmla="*/ 213555 h 634"/>
                <a:gd name="T16" fmla="*/ 68946 w 604"/>
                <a:gd name="T17" fmla="*/ 213555 h 634"/>
                <a:gd name="T18" fmla="*/ 63892 w 604"/>
                <a:gd name="T19" fmla="*/ 218994 h 634"/>
                <a:gd name="T20" fmla="*/ 68946 w 604"/>
                <a:gd name="T21" fmla="*/ 229508 h 634"/>
                <a:gd name="T22" fmla="*/ 154135 w 604"/>
                <a:gd name="T23" fmla="*/ 229508 h 634"/>
                <a:gd name="T24" fmla="*/ 159189 w 604"/>
                <a:gd name="T25" fmla="*/ 218994 h 634"/>
                <a:gd name="T26" fmla="*/ 154135 w 604"/>
                <a:gd name="T27" fmla="*/ 213555 h 634"/>
                <a:gd name="T28" fmla="*/ 138252 w 604"/>
                <a:gd name="T29" fmla="*/ 213555 h 634"/>
                <a:gd name="T30" fmla="*/ 138252 w 604"/>
                <a:gd name="T31" fmla="*/ 187087 h 634"/>
                <a:gd name="T32" fmla="*/ 191315 w 604"/>
                <a:gd name="T33" fmla="*/ 187087 h 634"/>
                <a:gd name="T34" fmla="*/ 217666 w 604"/>
                <a:gd name="T35" fmla="*/ 154818 h 634"/>
                <a:gd name="T36" fmla="*/ 217666 w 604"/>
                <a:gd name="T37" fmla="*/ 26830 h 634"/>
                <a:gd name="T38" fmla="*/ 191315 w 604"/>
                <a:gd name="T39" fmla="*/ 0 h 634"/>
                <a:gd name="T40" fmla="*/ 127423 w 604"/>
                <a:gd name="T41" fmla="*/ 213555 h 634"/>
                <a:gd name="T42" fmla="*/ 127423 w 604"/>
                <a:gd name="T43" fmla="*/ 213555 h 634"/>
                <a:gd name="T44" fmla="*/ 95658 w 604"/>
                <a:gd name="T45" fmla="*/ 213555 h 634"/>
                <a:gd name="T46" fmla="*/ 95658 w 604"/>
                <a:gd name="T47" fmla="*/ 187087 h 634"/>
                <a:gd name="T48" fmla="*/ 127423 w 604"/>
                <a:gd name="T49" fmla="*/ 187087 h 634"/>
                <a:gd name="T50" fmla="*/ 127423 w 604"/>
                <a:gd name="T51" fmla="*/ 213555 h 634"/>
                <a:gd name="T52" fmla="*/ 201783 w 604"/>
                <a:gd name="T53" fmla="*/ 154818 h 634"/>
                <a:gd name="T54" fmla="*/ 201783 w 604"/>
                <a:gd name="T55" fmla="*/ 154818 h 634"/>
                <a:gd name="T56" fmla="*/ 191315 w 604"/>
                <a:gd name="T57" fmla="*/ 170772 h 634"/>
                <a:gd name="T58" fmla="*/ 26712 w 604"/>
                <a:gd name="T59" fmla="*/ 170772 h 634"/>
                <a:gd name="T60" fmla="*/ 10468 w 604"/>
                <a:gd name="T61" fmla="*/ 154818 h 634"/>
                <a:gd name="T62" fmla="*/ 10468 w 604"/>
                <a:gd name="T63" fmla="*/ 144304 h 634"/>
                <a:gd name="T64" fmla="*/ 201783 w 604"/>
                <a:gd name="T65" fmla="*/ 144304 h 634"/>
                <a:gd name="T66" fmla="*/ 201783 w 604"/>
                <a:gd name="T67" fmla="*/ 154818 h 634"/>
                <a:gd name="T68" fmla="*/ 201783 w 604"/>
                <a:gd name="T69" fmla="*/ 128351 h 634"/>
                <a:gd name="T70" fmla="*/ 201783 w 604"/>
                <a:gd name="T71" fmla="*/ 128351 h 634"/>
                <a:gd name="T72" fmla="*/ 10468 w 604"/>
                <a:gd name="T73" fmla="*/ 128351 h 634"/>
                <a:gd name="T74" fmla="*/ 10468 w 604"/>
                <a:gd name="T75" fmla="*/ 26830 h 634"/>
                <a:gd name="T76" fmla="*/ 26712 w 604"/>
                <a:gd name="T77" fmla="*/ 15953 h 634"/>
                <a:gd name="T78" fmla="*/ 191315 w 604"/>
                <a:gd name="T79" fmla="*/ 15953 h 634"/>
                <a:gd name="T80" fmla="*/ 201783 w 604"/>
                <a:gd name="T81" fmla="*/ 26830 h 634"/>
                <a:gd name="T82" fmla="*/ 201783 w 604"/>
                <a:gd name="T83" fmla="*/ 128351 h 63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04" h="634">
                  <a:moveTo>
                    <a:pt x="530" y="0"/>
                  </a:moveTo>
                  <a:lnTo>
                    <a:pt x="530" y="0"/>
                  </a:lnTo>
                  <a:cubicBezTo>
                    <a:pt x="74" y="0"/>
                    <a:pt x="74" y="0"/>
                    <a:pt x="74" y="0"/>
                  </a:cubicBezTo>
                  <a:cubicBezTo>
                    <a:pt x="29" y="0"/>
                    <a:pt x="0" y="30"/>
                    <a:pt x="0" y="74"/>
                  </a:cubicBezTo>
                  <a:cubicBezTo>
                    <a:pt x="0" y="427"/>
                    <a:pt x="0" y="427"/>
                    <a:pt x="0" y="427"/>
                  </a:cubicBezTo>
                  <a:cubicBezTo>
                    <a:pt x="0" y="471"/>
                    <a:pt x="29" y="516"/>
                    <a:pt x="74" y="516"/>
                  </a:cubicBezTo>
                  <a:cubicBezTo>
                    <a:pt x="236" y="516"/>
                    <a:pt x="236" y="516"/>
                    <a:pt x="236" y="516"/>
                  </a:cubicBezTo>
                  <a:cubicBezTo>
                    <a:pt x="236" y="589"/>
                    <a:pt x="236" y="589"/>
                    <a:pt x="236" y="589"/>
                  </a:cubicBezTo>
                  <a:cubicBezTo>
                    <a:pt x="191" y="589"/>
                    <a:pt x="191" y="589"/>
                    <a:pt x="191" y="589"/>
                  </a:cubicBezTo>
                  <a:cubicBezTo>
                    <a:pt x="177" y="589"/>
                    <a:pt x="177" y="604"/>
                    <a:pt x="177" y="604"/>
                  </a:cubicBezTo>
                  <a:cubicBezTo>
                    <a:pt x="177" y="619"/>
                    <a:pt x="177" y="633"/>
                    <a:pt x="191" y="633"/>
                  </a:cubicBezTo>
                  <a:cubicBezTo>
                    <a:pt x="427" y="633"/>
                    <a:pt x="427" y="633"/>
                    <a:pt x="427" y="633"/>
                  </a:cubicBezTo>
                  <a:cubicBezTo>
                    <a:pt x="441" y="633"/>
                    <a:pt x="441" y="619"/>
                    <a:pt x="441" y="604"/>
                  </a:cubicBezTo>
                  <a:cubicBezTo>
                    <a:pt x="441" y="604"/>
                    <a:pt x="441" y="589"/>
                    <a:pt x="427" y="589"/>
                  </a:cubicBezTo>
                  <a:cubicBezTo>
                    <a:pt x="383" y="589"/>
                    <a:pt x="383" y="589"/>
                    <a:pt x="383" y="589"/>
                  </a:cubicBezTo>
                  <a:cubicBezTo>
                    <a:pt x="383" y="516"/>
                    <a:pt x="383" y="516"/>
                    <a:pt x="383" y="516"/>
                  </a:cubicBezTo>
                  <a:cubicBezTo>
                    <a:pt x="530" y="516"/>
                    <a:pt x="530" y="516"/>
                    <a:pt x="530" y="516"/>
                  </a:cubicBezTo>
                  <a:cubicBezTo>
                    <a:pt x="574" y="516"/>
                    <a:pt x="603" y="471"/>
                    <a:pt x="603" y="427"/>
                  </a:cubicBezTo>
                  <a:cubicBezTo>
                    <a:pt x="603" y="74"/>
                    <a:pt x="603" y="74"/>
                    <a:pt x="603" y="74"/>
                  </a:cubicBezTo>
                  <a:cubicBezTo>
                    <a:pt x="603" y="30"/>
                    <a:pt x="574" y="0"/>
                    <a:pt x="530" y="0"/>
                  </a:cubicBezTo>
                  <a:close/>
                  <a:moveTo>
                    <a:pt x="353" y="589"/>
                  </a:moveTo>
                  <a:lnTo>
                    <a:pt x="353" y="589"/>
                  </a:lnTo>
                  <a:cubicBezTo>
                    <a:pt x="265" y="589"/>
                    <a:pt x="265" y="589"/>
                    <a:pt x="265" y="589"/>
                  </a:cubicBezTo>
                  <a:cubicBezTo>
                    <a:pt x="265" y="516"/>
                    <a:pt x="265" y="516"/>
                    <a:pt x="265" y="516"/>
                  </a:cubicBezTo>
                  <a:cubicBezTo>
                    <a:pt x="353" y="516"/>
                    <a:pt x="353" y="516"/>
                    <a:pt x="353" y="516"/>
                  </a:cubicBezTo>
                  <a:lnTo>
                    <a:pt x="353" y="589"/>
                  </a:lnTo>
                  <a:close/>
                  <a:moveTo>
                    <a:pt x="559" y="427"/>
                  </a:moveTo>
                  <a:lnTo>
                    <a:pt x="559" y="427"/>
                  </a:lnTo>
                  <a:cubicBezTo>
                    <a:pt x="559" y="457"/>
                    <a:pt x="545" y="471"/>
                    <a:pt x="530" y="471"/>
                  </a:cubicBezTo>
                  <a:cubicBezTo>
                    <a:pt x="74" y="471"/>
                    <a:pt x="74" y="471"/>
                    <a:pt x="74" y="471"/>
                  </a:cubicBezTo>
                  <a:cubicBezTo>
                    <a:pt x="59" y="471"/>
                    <a:pt x="29" y="457"/>
                    <a:pt x="29" y="427"/>
                  </a:cubicBezTo>
                  <a:cubicBezTo>
                    <a:pt x="29" y="398"/>
                    <a:pt x="29" y="398"/>
                    <a:pt x="29" y="398"/>
                  </a:cubicBezTo>
                  <a:cubicBezTo>
                    <a:pt x="559" y="398"/>
                    <a:pt x="559" y="398"/>
                    <a:pt x="559" y="398"/>
                  </a:cubicBezTo>
                  <a:lnTo>
                    <a:pt x="559" y="427"/>
                  </a:lnTo>
                  <a:close/>
                  <a:moveTo>
                    <a:pt x="559" y="354"/>
                  </a:moveTo>
                  <a:lnTo>
                    <a:pt x="559" y="354"/>
                  </a:lnTo>
                  <a:cubicBezTo>
                    <a:pt x="29" y="354"/>
                    <a:pt x="29" y="354"/>
                    <a:pt x="29" y="354"/>
                  </a:cubicBezTo>
                  <a:cubicBezTo>
                    <a:pt x="29" y="74"/>
                    <a:pt x="29" y="74"/>
                    <a:pt x="29" y="74"/>
                  </a:cubicBezTo>
                  <a:cubicBezTo>
                    <a:pt x="29" y="59"/>
                    <a:pt x="59" y="44"/>
                    <a:pt x="74" y="44"/>
                  </a:cubicBezTo>
                  <a:cubicBezTo>
                    <a:pt x="530" y="44"/>
                    <a:pt x="530" y="44"/>
                    <a:pt x="530" y="44"/>
                  </a:cubicBezTo>
                  <a:cubicBezTo>
                    <a:pt x="545" y="44"/>
                    <a:pt x="559" y="59"/>
                    <a:pt x="559" y="74"/>
                  </a:cubicBezTo>
                  <a:lnTo>
                    <a:pt x="559" y="354"/>
                  </a:lnTo>
                  <a:close/>
                </a:path>
              </a:pathLst>
            </a:custGeom>
            <a:solidFill>
              <a:srgbClr val="F9F9F9"/>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Freeform 139"/>
            <p:cNvSpPr>
              <a:spLocks noChangeArrowheads="1"/>
            </p:cNvSpPr>
            <p:nvPr/>
          </p:nvSpPr>
          <p:spPr bwMode="auto">
            <a:xfrm>
              <a:off x="3061694" y="2504040"/>
              <a:ext cx="319404" cy="275093"/>
            </a:xfrm>
            <a:custGeom>
              <a:avLst/>
              <a:gdLst>
                <a:gd name="T0" fmla="*/ 212372 w 634"/>
                <a:gd name="T1" fmla="*/ 85082 h 546"/>
                <a:gd name="T2" fmla="*/ 212372 w 634"/>
                <a:gd name="T3" fmla="*/ 85082 h 546"/>
                <a:gd name="T4" fmla="*/ 169825 w 634"/>
                <a:gd name="T5" fmla="*/ 111400 h 546"/>
                <a:gd name="T6" fmla="*/ 159369 w 634"/>
                <a:gd name="T7" fmla="*/ 90130 h 546"/>
                <a:gd name="T8" fmla="*/ 186051 w 634"/>
                <a:gd name="T9" fmla="*/ 47949 h 546"/>
                <a:gd name="T10" fmla="*/ 138096 w 634"/>
                <a:gd name="T11" fmla="*/ 0 h 546"/>
                <a:gd name="T12" fmla="*/ 85093 w 634"/>
                <a:gd name="T13" fmla="*/ 47949 h 546"/>
                <a:gd name="T14" fmla="*/ 100958 w 634"/>
                <a:gd name="T15" fmla="*/ 85082 h 546"/>
                <a:gd name="T16" fmla="*/ 74637 w 634"/>
                <a:gd name="T17" fmla="*/ 85082 h 546"/>
                <a:gd name="T18" fmla="*/ 85093 w 634"/>
                <a:gd name="T19" fmla="*/ 58404 h 546"/>
                <a:gd name="T20" fmla="*/ 42546 w 634"/>
                <a:gd name="T21" fmla="*/ 15863 h 546"/>
                <a:gd name="T22" fmla="*/ 0 w 634"/>
                <a:gd name="T23" fmla="*/ 58404 h 546"/>
                <a:gd name="T24" fmla="*/ 15865 w 634"/>
                <a:gd name="T25" fmla="*/ 90130 h 546"/>
                <a:gd name="T26" fmla="*/ 0 w 634"/>
                <a:gd name="T27" fmla="*/ 111400 h 546"/>
                <a:gd name="T28" fmla="*/ 0 w 634"/>
                <a:gd name="T29" fmla="*/ 169804 h 546"/>
                <a:gd name="T30" fmla="*/ 32090 w 634"/>
                <a:gd name="T31" fmla="*/ 196482 h 546"/>
                <a:gd name="T32" fmla="*/ 143504 w 634"/>
                <a:gd name="T33" fmla="*/ 196482 h 546"/>
                <a:gd name="T34" fmla="*/ 169825 w 634"/>
                <a:gd name="T35" fmla="*/ 169804 h 546"/>
                <a:gd name="T36" fmla="*/ 169825 w 634"/>
                <a:gd name="T37" fmla="*/ 164757 h 546"/>
                <a:gd name="T38" fmla="*/ 212372 w 634"/>
                <a:gd name="T39" fmla="*/ 196482 h 546"/>
                <a:gd name="T40" fmla="*/ 228236 w 634"/>
                <a:gd name="T41" fmla="*/ 186027 h 546"/>
                <a:gd name="T42" fmla="*/ 228236 w 634"/>
                <a:gd name="T43" fmla="*/ 100945 h 546"/>
                <a:gd name="T44" fmla="*/ 212372 w 634"/>
                <a:gd name="T45" fmla="*/ 85082 h 546"/>
                <a:gd name="T46" fmla="*/ 15865 w 634"/>
                <a:gd name="T47" fmla="*/ 58404 h 546"/>
                <a:gd name="T48" fmla="*/ 15865 w 634"/>
                <a:gd name="T49" fmla="*/ 58404 h 546"/>
                <a:gd name="T50" fmla="*/ 42546 w 634"/>
                <a:gd name="T51" fmla="*/ 26678 h 546"/>
                <a:gd name="T52" fmla="*/ 74637 w 634"/>
                <a:gd name="T53" fmla="*/ 58404 h 546"/>
                <a:gd name="T54" fmla="*/ 42546 w 634"/>
                <a:gd name="T55" fmla="*/ 85082 h 546"/>
                <a:gd name="T56" fmla="*/ 15865 w 634"/>
                <a:gd name="T57" fmla="*/ 58404 h 546"/>
                <a:gd name="T58" fmla="*/ 159369 w 634"/>
                <a:gd name="T59" fmla="*/ 169804 h 546"/>
                <a:gd name="T60" fmla="*/ 159369 w 634"/>
                <a:gd name="T61" fmla="*/ 169804 h 546"/>
                <a:gd name="T62" fmla="*/ 143504 w 634"/>
                <a:gd name="T63" fmla="*/ 186027 h 546"/>
                <a:gd name="T64" fmla="*/ 32090 w 634"/>
                <a:gd name="T65" fmla="*/ 186027 h 546"/>
                <a:gd name="T66" fmla="*/ 15865 w 634"/>
                <a:gd name="T67" fmla="*/ 169804 h 546"/>
                <a:gd name="T68" fmla="*/ 15865 w 634"/>
                <a:gd name="T69" fmla="*/ 111400 h 546"/>
                <a:gd name="T70" fmla="*/ 32090 w 634"/>
                <a:gd name="T71" fmla="*/ 100945 h 546"/>
                <a:gd name="T72" fmla="*/ 143504 w 634"/>
                <a:gd name="T73" fmla="*/ 100945 h 546"/>
                <a:gd name="T74" fmla="*/ 159369 w 634"/>
                <a:gd name="T75" fmla="*/ 111400 h 546"/>
                <a:gd name="T76" fmla="*/ 159369 w 634"/>
                <a:gd name="T77" fmla="*/ 169804 h 546"/>
                <a:gd name="T78" fmla="*/ 138096 w 634"/>
                <a:gd name="T79" fmla="*/ 85082 h 546"/>
                <a:gd name="T80" fmla="*/ 138096 w 634"/>
                <a:gd name="T81" fmla="*/ 85082 h 546"/>
                <a:gd name="T82" fmla="*/ 100958 w 634"/>
                <a:gd name="T83" fmla="*/ 47949 h 546"/>
                <a:gd name="T84" fmla="*/ 138096 w 634"/>
                <a:gd name="T85" fmla="*/ 15863 h 546"/>
                <a:gd name="T86" fmla="*/ 169825 w 634"/>
                <a:gd name="T87" fmla="*/ 47949 h 546"/>
                <a:gd name="T88" fmla="*/ 138096 w 634"/>
                <a:gd name="T89" fmla="*/ 85082 h 546"/>
                <a:gd name="T90" fmla="*/ 212372 w 634"/>
                <a:gd name="T91" fmla="*/ 186027 h 546"/>
                <a:gd name="T92" fmla="*/ 212372 w 634"/>
                <a:gd name="T93" fmla="*/ 186027 h 546"/>
                <a:gd name="T94" fmla="*/ 169825 w 634"/>
                <a:gd name="T95" fmla="*/ 148534 h 546"/>
                <a:gd name="T96" fmla="*/ 169825 w 634"/>
                <a:gd name="T97" fmla="*/ 127623 h 546"/>
                <a:gd name="T98" fmla="*/ 212372 w 634"/>
                <a:gd name="T99" fmla="*/ 100945 h 546"/>
                <a:gd name="T100" fmla="*/ 212372 w 634"/>
                <a:gd name="T101" fmla="*/ 186027 h 54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34" h="546">
                  <a:moveTo>
                    <a:pt x="589" y="236"/>
                  </a:moveTo>
                  <a:lnTo>
                    <a:pt x="589" y="236"/>
                  </a:lnTo>
                  <a:cubicBezTo>
                    <a:pt x="471" y="309"/>
                    <a:pt x="471" y="309"/>
                    <a:pt x="471" y="309"/>
                  </a:cubicBezTo>
                  <a:cubicBezTo>
                    <a:pt x="471" y="295"/>
                    <a:pt x="471" y="265"/>
                    <a:pt x="442" y="250"/>
                  </a:cubicBezTo>
                  <a:cubicBezTo>
                    <a:pt x="486" y="236"/>
                    <a:pt x="516" y="191"/>
                    <a:pt x="516" y="133"/>
                  </a:cubicBezTo>
                  <a:cubicBezTo>
                    <a:pt x="516" y="59"/>
                    <a:pt x="457" y="0"/>
                    <a:pt x="383" y="0"/>
                  </a:cubicBezTo>
                  <a:cubicBezTo>
                    <a:pt x="310" y="0"/>
                    <a:pt x="236" y="59"/>
                    <a:pt x="236" y="133"/>
                  </a:cubicBezTo>
                  <a:cubicBezTo>
                    <a:pt x="236" y="177"/>
                    <a:pt x="251" y="207"/>
                    <a:pt x="280" y="236"/>
                  </a:cubicBezTo>
                  <a:cubicBezTo>
                    <a:pt x="207" y="236"/>
                    <a:pt x="207" y="236"/>
                    <a:pt x="207" y="236"/>
                  </a:cubicBezTo>
                  <a:cubicBezTo>
                    <a:pt x="236" y="221"/>
                    <a:pt x="236" y="191"/>
                    <a:pt x="236" y="162"/>
                  </a:cubicBezTo>
                  <a:cubicBezTo>
                    <a:pt x="236" y="89"/>
                    <a:pt x="192" y="44"/>
                    <a:pt x="118" y="44"/>
                  </a:cubicBezTo>
                  <a:cubicBezTo>
                    <a:pt x="59" y="44"/>
                    <a:pt x="0" y="89"/>
                    <a:pt x="0" y="162"/>
                  </a:cubicBezTo>
                  <a:cubicBezTo>
                    <a:pt x="0" y="191"/>
                    <a:pt x="15" y="221"/>
                    <a:pt x="44" y="250"/>
                  </a:cubicBezTo>
                  <a:cubicBezTo>
                    <a:pt x="15" y="265"/>
                    <a:pt x="0" y="280"/>
                    <a:pt x="0" y="309"/>
                  </a:cubicBezTo>
                  <a:cubicBezTo>
                    <a:pt x="0" y="471"/>
                    <a:pt x="0" y="471"/>
                    <a:pt x="0" y="471"/>
                  </a:cubicBezTo>
                  <a:cubicBezTo>
                    <a:pt x="0" y="516"/>
                    <a:pt x="44" y="545"/>
                    <a:pt x="89" y="545"/>
                  </a:cubicBezTo>
                  <a:cubicBezTo>
                    <a:pt x="398" y="545"/>
                    <a:pt x="398" y="545"/>
                    <a:pt x="398" y="545"/>
                  </a:cubicBezTo>
                  <a:cubicBezTo>
                    <a:pt x="442" y="545"/>
                    <a:pt x="471" y="516"/>
                    <a:pt x="471" y="471"/>
                  </a:cubicBezTo>
                  <a:cubicBezTo>
                    <a:pt x="471" y="457"/>
                    <a:pt x="471" y="457"/>
                    <a:pt x="471" y="457"/>
                  </a:cubicBezTo>
                  <a:cubicBezTo>
                    <a:pt x="589" y="545"/>
                    <a:pt x="589" y="545"/>
                    <a:pt x="589" y="545"/>
                  </a:cubicBezTo>
                  <a:cubicBezTo>
                    <a:pt x="619" y="545"/>
                    <a:pt x="633" y="530"/>
                    <a:pt x="633" y="516"/>
                  </a:cubicBezTo>
                  <a:cubicBezTo>
                    <a:pt x="633" y="280"/>
                    <a:pt x="633" y="280"/>
                    <a:pt x="633" y="280"/>
                  </a:cubicBezTo>
                  <a:cubicBezTo>
                    <a:pt x="633" y="250"/>
                    <a:pt x="619" y="236"/>
                    <a:pt x="589" y="236"/>
                  </a:cubicBezTo>
                  <a:close/>
                  <a:moveTo>
                    <a:pt x="44" y="162"/>
                  </a:moveTo>
                  <a:lnTo>
                    <a:pt x="44" y="162"/>
                  </a:lnTo>
                  <a:cubicBezTo>
                    <a:pt x="44" y="118"/>
                    <a:pt x="74" y="74"/>
                    <a:pt x="118" y="74"/>
                  </a:cubicBezTo>
                  <a:cubicBezTo>
                    <a:pt x="162" y="74"/>
                    <a:pt x="207" y="118"/>
                    <a:pt x="207" y="162"/>
                  </a:cubicBezTo>
                  <a:cubicBezTo>
                    <a:pt x="207" y="207"/>
                    <a:pt x="162" y="236"/>
                    <a:pt x="118" y="236"/>
                  </a:cubicBezTo>
                  <a:cubicBezTo>
                    <a:pt x="74" y="236"/>
                    <a:pt x="44" y="207"/>
                    <a:pt x="44" y="162"/>
                  </a:cubicBezTo>
                  <a:close/>
                  <a:moveTo>
                    <a:pt x="442" y="471"/>
                  </a:moveTo>
                  <a:lnTo>
                    <a:pt x="442" y="471"/>
                  </a:lnTo>
                  <a:cubicBezTo>
                    <a:pt x="442" y="486"/>
                    <a:pt x="412" y="516"/>
                    <a:pt x="398" y="516"/>
                  </a:cubicBezTo>
                  <a:cubicBezTo>
                    <a:pt x="89" y="516"/>
                    <a:pt x="89" y="516"/>
                    <a:pt x="89" y="516"/>
                  </a:cubicBezTo>
                  <a:cubicBezTo>
                    <a:pt x="59" y="516"/>
                    <a:pt x="44" y="486"/>
                    <a:pt x="44" y="471"/>
                  </a:cubicBezTo>
                  <a:cubicBezTo>
                    <a:pt x="44" y="309"/>
                    <a:pt x="44" y="309"/>
                    <a:pt x="44" y="309"/>
                  </a:cubicBezTo>
                  <a:cubicBezTo>
                    <a:pt x="44" y="295"/>
                    <a:pt x="59" y="280"/>
                    <a:pt x="89" y="280"/>
                  </a:cubicBezTo>
                  <a:cubicBezTo>
                    <a:pt x="398" y="280"/>
                    <a:pt x="398" y="280"/>
                    <a:pt x="398" y="280"/>
                  </a:cubicBezTo>
                  <a:cubicBezTo>
                    <a:pt x="412" y="280"/>
                    <a:pt x="442" y="295"/>
                    <a:pt x="442" y="309"/>
                  </a:cubicBezTo>
                  <a:lnTo>
                    <a:pt x="442" y="471"/>
                  </a:lnTo>
                  <a:close/>
                  <a:moveTo>
                    <a:pt x="383" y="236"/>
                  </a:moveTo>
                  <a:lnTo>
                    <a:pt x="383" y="236"/>
                  </a:lnTo>
                  <a:cubicBezTo>
                    <a:pt x="324" y="236"/>
                    <a:pt x="280" y="191"/>
                    <a:pt x="280" y="133"/>
                  </a:cubicBezTo>
                  <a:cubicBezTo>
                    <a:pt x="280" y="89"/>
                    <a:pt x="324" y="44"/>
                    <a:pt x="383" y="44"/>
                  </a:cubicBezTo>
                  <a:cubicBezTo>
                    <a:pt x="427" y="44"/>
                    <a:pt x="471" y="89"/>
                    <a:pt x="471" y="133"/>
                  </a:cubicBezTo>
                  <a:cubicBezTo>
                    <a:pt x="471" y="191"/>
                    <a:pt x="427" y="236"/>
                    <a:pt x="383" y="236"/>
                  </a:cubicBezTo>
                  <a:close/>
                  <a:moveTo>
                    <a:pt x="589" y="516"/>
                  </a:moveTo>
                  <a:lnTo>
                    <a:pt x="589" y="516"/>
                  </a:lnTo>
                  <a:cubicBezTo>
                    <a:pt x="471" y="412"/>
                    <a:pt x="471" y="412"/>
                    <a:pt x="471" y="412"/>
                  </a:cubicBezTo>
                  <a:cubicBezTo>
                    <a:pt x="471" y="398"/>
                    <a:pt x="471" y="368"/>
                    <a:pt x="471" y="354"/>
                  </a:cubicBezTo>
                  <a:cubicBezTo>
                    <a:pt x="589" y="280"/>
                    <a:pt x="589" y="280"/>
                    <a:pt x="589" y="280"/>
                  </a:cubicBezTo>
                  <a:cubicBezTo>
                    <a:pt x="589" y="309"/>
                    <a:pt x="589" y="501"/>
                    <a:pt x="589" y="516"/>
                  </a:cubicBezTo>
                  <a:close/>
                </a:path>
              </a:pathLst>
            </a:custGeom>
            <a:solidFill>
              <a:srgbClr val="F9F9F9"/>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7" name="Group 38"/>
          <p:cNvGrpSpPr/>
          <p:nvPr/>
        </p:nvGrpSpPr>
        <p:grpSpPr>
          <a:xfrm>
            <a:off x="807868" y="2629183"/>
            <a:ext cx="2846923" cy="1240614"/>
            <a:chOff x="807868" y="2629183"/>
            <a:chExt cx="2846923" cy="1240614"/>
          </a:xfrm>
        </p:grpSpPr>
        <p:sp>
          <p:nvSpPr>
            <p:cNvPr id="68" name="Freeform 93"/>
            <p:cNvSpPr>
              <a:spLocks noChangeArrowheads="1"/>
            </p:cNvSpPr>
            <p:nvPr/>
          </p:nvSpPr>
          <p:spPr bwMode="auto">
            <a:xfrm>
              <a:off x="1985383" y="2629183"/>
              <a:ext cx="578701" cy="565318"/>
            </a:xfrm>
            <a:custGeom>
              <a:avLst/>
              <a:gdLst>
                <a:gd name="T0" fmla="*/ 42547 w 634"/>
                <a:gd name="T1" fmla="*/ 196214 h 619"/>
                <a:gd name="T2" fmla="*/ 42547 w 634"/>
                <a:gd name="T3" fmla="*/ 196214 h 619"/>
                <a:gd name="T4" fmla="*/ 74637 w 634"/>
                <a:gd name="T5" fmla="*/ 222904 h 619"/>
                <a:gd name="T6" fmla="*/ 100958 w 634"/>
                <a:gd name="T7" fmla="*/ 196214 h 619"/>
                <a:gd name="T8" fmla="*/ 74637 w 634"/>
                <a:gd name="T9" fmla="*/ 169883 h 619"/>
                <a:gd name="T10" fmla="*/ 42547 w 634"/>
                <a:gd name="T11" fmla="*/ 196214 h 619"/>
                <a:gd name="T12" fmla="*/ 74637 w 634"/>
                <a:gd name="T13" fmla="*/ 180343 h 619"/>
                <a:gd name="T14" fmla="*/ 74637 w 634"/>
                <a:gd name="T15" fmla="*/ 180343 h 619"/>
                <a:gd name="T16" fmla="*/ 85093 w 634"/>
                <a:gd name="T17" fmla="*/ 196214 h 619"/>
                <a:gd name="T18" fmla="*/ 74637 w 634"/>
                <a:gd name="T19" fmla="*/ 212444 h 619"/>
                <a:gd name="T20" fmla="*/ 58411 w 634"/>
                <a:gd name="T21" fmla="*/ 196214 h 619"/>
                <a:gd name="T22" fmla="*/ 74637 w 634"/>
                <a:gd name="T23" fmla="*/ 180343 h 619"/>
                <a:gd name="T24" fmla="*/ 58411 w 634"/>
                <a:gd name="T25" fmla="*/ 154013 h 619"/>
                <a:gd name="T26" fmla="*/ 58411 w 634"/>
                <a:gd name="T27" fmla="*/ 154013 h 619"/>
                <a:gd name="T28" fmla="*/ 42547 w 634"/>
                <a:gd name="T29" fmla="*/ 137782 h 619"/>
                <a:gd name="T30" fmla="*/ 207325 w 634"/>
                <a:gd name="T31" fmla="*/ 127322 h 619"/>
                <a:gd name="T32" fmla="*/ 228237 w 634"/>
                <a:gd name="T33" fmla="*/ 31740 h 619"/>
                <a:gd name="T34" fmla="*/ 223190 w 634"/>
                <a:gd name="T35" fmla="*/ 26330 h 619"/>
                <a:gd name="T36" fmla="*/ 42547 w 634"/>
                <a:gd name="T37" fmla="*/ 26330 h 619"/>
                <a:gd name="T38" fmla="*/ 42547 w 634"/>
                <a:gd name="T39" fmla="*/ 10460 h 619"/>
                <a:gd name="T40" fmla="*/ 53364 w 634"/>
                <a:gd name="T41" fmla="*/ 10460 h 619"/>
                <a:gd name="T42" fmla="*/ 58411 w 634"/>
                <a:gd name="T43" fmla="*/ 5050 h 619"/>
                <a:gd name="T44" fmla="*/ 53364 w 634"/>
                <a:gd name="T45" fmla="*/ 0 h 619"/>
                <a:gd name="T46" fmla="*/ 10817 w 634"/>
                <a:gd name="T47" fmla="*/ 0 h 619"/>
                <a:gd name="T48" fmla="*/ 0 w 634"/>
                <a:gd name="T49" fmla="*/ 5050 h 619"/>
                <a:gd name="T50" fmla="*/ 10817 w 634"/>
                <a:gd name="T51" fmla="*/ 10460 h 619"/>
                <a:gd name="T52" fmla="*/ 32090 w 634"/>
                <a:gd name="T53" fmla="*/ 10460 h 619"/>
                <a:gd name="T54" fmla="*/ 32090 w 634"/>
                <a:gd name="T55" fmla="*/ 137782 h 619"/>
                <a:gd name="T56" fmla="*/ 58411 w 634"/>
                <a:gd name="T57" fmla="*/ 169883 h 619"/>
                <a:gd name="T58" fmla="*/ 74637 w 634"/>
                <a:gd name="T59" fmla="*/ 169883 h 619"/>
                <a:gd name="T60" fmla="*/ 159370 w 634"/>
                <a:gd name="T61" fmla="*/ 169883 h 619"/>
                <a:gd name="T62" fmla="*/ 223190 w 634"/>
                <a:gd name="T63" fmla="*/ 169883 h 619"/>
                <a:gd name="T64" fmla="*/ 223190 w 634"/>
                <a:gd name="T65" fmla="*/ 154013 h 619"/>
                <a:gd name="T66" fmla="*/ 58411 w 634"/>
                <a:gd name="T67" fmla="*/ 154013 h 619"/>
                <a:gd name="T68" fmla="*/ 42547 w 634"/>
                <a:gd name="T69" fmla="*/ 42561 h 619"/>
                <a:gd name="T70" fmla="*/ 42547 w 634"/>
                <a:gd name="T71" fmla="*/ 42561 h 619"/>
                <a:gd name="T72" fmla="*/ 212373 w 634"/>
                <a:gd name="T73" fmla="*/ 42561 h 619"/>
                <a:gd name="T74" fmla="*/ 196508 w 634"/>
                <a:gd name="T75" fmla="*/ 111452 h 619"/>
                <a:gd name="T76" fmla="*/ 42547 w 634"/>
                <a:gd name="T77" fmla="*/ 127322 h 619"/>
                <a:gd name="T78" fmla="*/ 42547 w 634"/>
                <a:gd name="T79" fmla="*/ 42561 h 619"/>
                <a:gd name="T80" fmla="*/ 127640 w 634"/>
                <a:gd name="T81" fmla="*/ 196214 h 619"/>
                <a:gd name="T82" fmla="*/ 127640 w 634"/>
                <a:gd name="T83" fmla="*/ 196214 h 619"/>
                <a:gd name="T84" fmla="*/ 159370 w 634"/>
                <a:gd name="T85" fmla="*/ 222904 h 619"/>
                <a:gd name="T86" fmla="*/ 186051 w 634"/>
                <a:gd name="T87" fmla="*/ 196214 h 619"/>
                <a:gd name="T88" fmla="*/ 159370 w 634"/>
                <a:gd name="T89" fmla="*/ 169883 h 619"/>
                <a:gd name="T90" fmla="*/ 127640 w 634"/>
                <a:gd name="T91" fmla="*/ 196214 h 619"/>
                <a:gd name="T92" fmla="*/ 159370 w 634"/>
                <a:gd name="T93" fmla="*/ 180343 h 619"/>
                <a:gd name="T94" fmla="*/ 159370 w 634"/>
                <a:gd name="T95" fmla="*/ 180343 h 619"/>
                <a:gd name="T96" fmla="*/ 169826 w 634"/>
                <a:gd name="T97" fmla="*/ 196214 h 619"/>
                <a:gd name="T98" fmla="*/ 159370 w 634"/>
                <a:gd name="T99" fmla="*/ 212444 h 619"/>
                <a:gd name="T100" fmla="*/ 143505 w 634"/>
                <a:gd name="T101" fmla="*/ 196214 h 619"/>
                <a:gd name="T102" fmla="*/ 159370 w 634"/>
                <a:gd name="T103" fmla="*/ 180343 h 61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34" h="619">
                  <a:moveTo>
                    <a:pt x="118" y="544"/>
                  </a:moveTo>
                  <a:lnTo>
                    <a:pt x="118" y="544"/>
                  </a:lnTo>
                  <a:cubicBezTo>
                    <a:pt x="118" y="589"/>
                    <a:pt x="162" y="618"/>
                    <a:pt x="207" y="618"/>
                  </a:cubicBezTo>
                  <a:cubicBezTo>
                    <a:pt x="251" y="618"/>
                    <a:pt x="280" y="589"/>
                    <a:pt x="280" y="544"/>
                  </a:cubicBezTo>
                  <a:cubicBezTo>
                    <a:pt x="280" y="500"/>
                    <a:pt x="251" y="471"/>
                    <a:pt x="207" y="471"/>
                  </a:cubicBezTo>
                  <a:cubicBezTo>
                    <a:pt x="162" y="471"/>
                    <a:pt x="118" y="500"/>
                    <a:pt x="118" y="544"/>
                  </a:cubicBezTo>
                  <a:close/>
                  <a:moveTo>
                    <a:pt x="207" y="500"/>
                  </a:moveTo>
                  <a:lnTo>
                    <a:pt x="207" y="500"/>
                  </a:lnTo>
                  <a:cubicBezTo>
                    <a:pt x="221" y="500"/>
                    <a:pt x="236" y="530"/>
                    <a:pt x="236" y="544"/>
                  </a:cubicBezTo>
                  <a:cubicBezTo>
                    <a:pt x="236" y="559"/>
                    <a:pt x="221" y="589"/>
                    <a:pt x="207" y="589"/>
                  </a:cubicBezTo>
                  <a:cubicBezTo>
                    <a:pt x="177" y="589"/>
                    <a:pt x="162" y="559"/>
                    <a:pt x="162" y="544"/>
                  </a:cubicBezTo>
                  <a:cubicBezTo>
                    <a:pt x="162" y="530"/>
                    <a:pt x="177" y="500"/>
                    <a:pt x="207" y="500"/>
                  </a:cubicBezTo>
                  <a:close/>
                  <a:moveTo>
                    <a:pt x="162" y="427"/>
                  </a:moveTo>
                  <a:lnTo>
                    <a:pt x="162" y="427"/>
                  </a:lnTo>
                  <a:cubicBezTo>
                    <a:pt x="148" y="427"/>
                    <a:pt x="118" y="412"/>
                    <a:pt x="118" y="382"/>
                  </a:cubicBezTo>
                  <a:cubicBezTo>
                    <a:pt x="575" y="353"/>
                    <a:pt x="575" y="353"/>
                    <a:pt x="575" y="353"/>
                  </a:cubicBezTo>
                  <a:cubicBezTo>
                    <a:pt x="575" y="353"/>
                    <a:pt x="633" y="103"/>
                    <a:pt x="633" y="88"/>
                  </a:cubicBezTo>
                  <a:lnTo>
                    <a:pt x="619" y="73"/>
                  </a:lnTo>
                  <a:cubicBezTo>
                    <a:pt x="118" y="73"/>
                    <a:pt x="118" y="73"/>
                    <a:pt x="118" y="73"/>
                  </a:cubicBezTo>
                  <a:cubicBezTo>
                    <a:pt x="118" y="29"/>
                    <a:pt x="118" y="29"/>
                    <a:pt x="118" y="29"/>
                  </a:cubicBezTo>
                  <a:cubicBezTo>
                    <a:pt x="148" y="29"/>
                    <a:pt x="148" y="29"/>
                    <a:pt x="148" y="29"/>
                  </a:cubicBezTo>
                  <a:cubicBezTo>
                    <a:pt x="148" y="29"/>
                    <a:pt x="162" y="29"/>
                    <a:pt x="162" y="14"/>
                  </a:cubicBezTo>
                  <a:cubicBezTo>
                    <a:pt x="162" y="0"/>
                    <a:pt x="148" y="0"/>
                    <a:pt x="148" y="0"/>
                  </a:cubicBezTo>
                  <a:cubicBezTo>
                    <a:pt x="30" y="0"/>
                    <a:pt x="30" y="0"/>
                    <a:pt x="30" y="0"/>
                  </a:cubicBezTo>
                  <a:cubicBezTo>
                    <a:pt x="15" y="0"/>
                    <a:pt x="0" y="0"/>
                    <a:pt x="0" y="14"/>
                  </a:cubicBezTo>
                  <a:cubicBezTo>
                    <a:pt x="0" y="29"/>
                    <a:pt x="15" y="29"/>
                    <a:pt x="30" y="29"/>
                  </a:cubicBezTo>
                  <a:cubicBezTo>
                    <a:pt x="89" y="29"/>
                    <a:pt x="89" y="29"/>
                    <a:pt x="89" y="29"/>
                  </a:cubicBezTo>
                  <a:cubicBezTo>
                    <a:pt x="89" y="382"/>
                    <a:pt x="89" y="382"/>
                    <a:pt x="89" y="382"/>
                  </a:cubicBezTo>
                  <a:cubicBezTo>
                    <a:pt x="89" y="427"/>
                    <a:pt x="118" y="471"/>
                    <a:pt x="162" y="471"/>
                  </a:cubicBezTo>
                  <a:cubicBezTo>
                    <a:pt x="207" y="471"/>
                    <a:pt x="207" y="471"/>
                    <a:pt x="207" y="471"/>
                  </a:cubicBezTo>
                  <a:cubicBezTo>
                    <a:pt x="442" y="471"/>
                    <a:pt x="442" y="471"/>
                    <a:pt x="442" y="471"/>
                  </a:cubicBezTo>
                  <a:cubicBezTo>
                    <a:pt x="619" y="471"/>
                    <a:pt x="619" y="471"/>
                    <a:pt x="619" y="471"/>
                  </a:cubicBezTo>
                  <a:cubicBezTo>
                    <a:pt x="619" y="471"/>
                    <a:pt x="619" y="441"/>
                    <a:pt x="619" y="427"/>
                  </a:cubicBezTo>
                  <a:lnTo>
                    <a:pt x="162" y="427"/>
                  </a:lnTo>
                  <a:close/>
                  <a:moveTo>
                    <a:pt x="118" y="118"/>
                  </a:moveTo>
                  <a:lnTo>
                    <a:pt x="118" y="118"/>
                  </a:lnTo>
                  <a:cubicBezTo>
                    <a:pt x="589" y="118"/>
                    <a:pt x="589" y="118"/>
                    <a:pt x="589" y="118"/>
                  </a:cubicBezTo>
                  <a:cubicBezTo>
                    <a:pt x="545" y="309"/>
                    <a:pt x="545" y="309"/>
                    <a:pt x="545" y="309"/>
                  </a:cubicBezTo>
                  <a:cubicBezTo>
                    <a:pt x="118" y="353"/>
                    <a:pt x="118" y="353"/>
                    <a:pt x="118" y="353"/>
                  </a:cubicBezTo>
                  <a:lnTo>
                    <a:pt x="118" y="118"/>
                  </a:lnTo>
                  <a:close/>
                  <a:moveTo>
                    <a:pt x="354" y="544"/>
                  </a:moveTo>
                  <a:lnTo>
                    <a:pt x="354" y="544"/>
                  </a:lnTo>
                  <a:cubicBezTo>
                    <a:pt x="354" y="589"/>
                    <a:pt x="398" y="618"/>
                    <a:pt x="442" y="618"/>
                  </a:cubicBezTo>
                  <a:cubicBezTo>
                    <a:pt x="486" y="618"/>
                    <a:pt x="516" y="589"/>
                    <a:pt x="516" y="544"/>
                  </a:cubicBezTo>
                  <a:cubicBezTo>
                    <a:pt x="516" y="500"/>
                    <a:pt x="486" y="471"/>
                    <a:pt x="442" y="471"/>
                  </a:cubicBezTo>
                  <a:cubicBezTo>
                    <a:pt x="398" y="471"/>
                    <a:pt x="354" y="500"/>
                    <a:pt x="354" y="544"/>
                  </a:cubicBezTo>
                  <a:close/>
                  <a:moveTo>
                    <a:pt x="442" y="500"/>
                  </a:moveTo>
                  <a:lnTo>
                    <a:pt x="442" y="500"/>
                  </a:lnTo>
                  <a:cubicBezTo>
                    <a:pt x="457" y="500"/>
                    <a:pt x="471" y="530"/>
                    <a:pt x="471" y="544"/>
                  </a:cubicBezTo>
                  <a:cubicBezTo>
                    <a:pt x="471" y="559"/>
                    <a:pt x="457" y="589"/>
                    <a:pt x="442" y="589"/>
                  </a:cubicBezTo>
                  <a:cubicBezTo>
                    <a:pt x="412" y="589"/>
                    <a:pt x="398" y="559"/>
                    <a:pt x="398" y="544"/>
                  </a:cubicBezTo>
                  <a:cubicBezTo>
                    <a:pt x="398" y="530"/>
                    <a:pt x="412" y="500"/>
                    <a:pt x="442" y="500"/>
                  </a:cubicBezTo>
                  <a:close/>
                </a:path>
              </a:pathLst>
            </a:custGeom>
            <a:solidFill>
              <a:srgbClr val="0065FA">
                <a:lumMod val="75000"/>
              </a:srgbClr>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3E3E3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TextBox 29"/>
            <p:cNvSpPr txBox="1"/>
            <p:nvPr/>
          </p:nvSpPr>
          <p:spPr>
            <a:xfrm>
              <a:off x="807868" y="3408132"/>
              <a:ext cx="2846923" cy="461665"/>
            </a:xfrm>
            <a:prstGeom prst="rect">
              <a:avLst/>
            </a:prstGeom>
            <a:noFill/>
          </p:spPr>
          <p:txBody>
            <a:bodyPr wrap="square" rtlCol="0">
              <a:spAutoFit/>
            </a:bodyPr>
            <a:lstStyle/>
            <a:p>
              <a:pPr lvl="0"/>
              <a:r>
                <a:rPr lang="en-US" altLang="zh-CN" sz="1200" b="1" dirty="0">
                  <a:solidFill>
                    <a:schemeClr val="bg1">
                      <a:lumMod val="50000"/>
                    </a:schemeClr>
                  </a:solidFill>
                </a:rPr>
                <a:t>1.</a:t>
              </a:r>
              <a:r>
                <a:rPr lang="zh-CN" altLang="en-US" sz="1200" b="1" dirty="0">
                  <a:solidFill>
                    <a:schemeClr val="bg1">
                      <a:lumMod val="50000"/>
                    </a:schemeClr>
                  </a:solidFill>
                </a:rPr>
                <a:t>出现将进入市场的强大的新竞争对手</a:t>
              </a:r>
              <a:endParaRPr lang="en-US" altLang="zh-CN" sz="1200" b="1" dirty="0">
                <a:solidFill>
                  <a:schemeClr val="bg1">
                    <a:lumMod val="50000"/>
                  </a:schemeClr>
                </a:solidFill>
              </a:endParaRPr>
            </a:p>
            <a:p>
              <a:pPr lvl="0"/>
              <a:r>
                <a:rPr lang="en-US" altLang="zh-CN" sz="1200" b="1" dirty="0">
                  <a:solidFill>
                    <a:schemeClr val="bg1">
                      <a:lumMod val="50000"/>
                    </a:schemeClr>
                  </a:solidFill>
                </a:rPr>
                <a:t>2.</a:t>
              </a:r>
              <a:r>
                <a:rPr lang="zh-CN" altLang="en-US" sz="1200" b="1" dirty="0">
                  <a:solidFill>
                    <a:schemeClr val="bg1">
                      <a:lumMod val="50000"/>
                    </a:schemeClr>
                  </a:solidFill>
                </a:rPr>
                <a:t>替代品抢占公司销售额</a:t>
              </a:r>
              <a:endParaRPr lang="zh-CN" altLang="en-US" sz="1200" kern="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0" name="Group 39"/>
          <p:cNvGrpSpPr/>
          <p:nvPr/>
        </p:nvGrpSpPr>
        <p:grpSpPr>
          <a:xfrm>
            <a:off x="3789861" y="2629884"/>
            <a:ext cx="2707392" cy="1432611"/>
            <a:chOff x="3789861" y="2629884"/>
            <a:chExt cx="2707392" cy="1432611"/>
          </a:xfrm>
        </p:grpSpPr>
        <p:sp>
          <p:nvSpPr>
            <p:cNvPr id="71" name="Freeform 139"/>
            <p:cNvSpPr>
              <a:spLocks noChangeArrowheads="1"/>
            </p:cNvSpPr>
            <p:nvPr/>
          </p:nvSpPr>
          <p:spPr bwMode="auto">
            <a:xfrm>
              <a:off x="4488298" y="2629884"/>
              <a:ext cx="655564" cy="564617"/>
            </a:xfrm>
            <a:custGeom>
              <a:avLst/>
              <a:gdLst>
                <a:gd name="T0" fmla="*/ 212372 w 634"/>
                <a:gd name="T1" fmla="*/ 85082 h 546"/>
                <a:gd name="T2" fmla="*/ 212372 w 634"/>
                <a:gd name="T3" fmla="*/ 85082 h 546"/>
                <a:gd name="T4" fmla="*/ 169825 w 634"/>
                <a:gd name="T5" fmla="*/ 111400 h 546"/>
                <a:gd name="T6" fmla="*/ 159369 w 634"/>
                <a:gd name="T7" fmla="*/ 90130 h 546"/>
                <a:gd name="T8" fmla="*/ 186051 w 634"/>
                <a:gd name="T9" fmla="*/ 47949 h 546"/>
                <a:gd name="T10" fmla="*/ 138096 w 634"/>
                <a:gd name="T11" fmla="*/ 0 h 546"/>
                <a:gd name="T12" fmla="*/ 85093 w 634"/>
                <a:gd name="T13" fmla="*/ 47949 h 546"/>
                <a:gd name="T14" fmla="*/ 100958 w 634"/>
                <a:gd name="T15" fmla="*/ 85082 h 546"/>
                <a:gd name="T16" fmla="*/ 74637 w 634"/>
                <a:gd name="T17" fmla="*/ 85082 h 546"/>
                <a:gd name="T18" fmla="*/ 85093 w 634"/>
                <a:gd name="T19" fmla="*/ 58404 h 546"/>
                <a:gd name="T20" fmla="*/ 42546 w 634"/>
                <a:gd name="T21" fmla="*/ 15863 h 546"/>
                <a:gd name="T22" fmla="*/ 0 w 634"/>
                <a:gd name="T23" fmla="*/ 58404 h 546"/>
                <a:gd name="T24" fmla="*/ 15865 w 634"/>
                <a:gd name="T25" fmla="*/ 90130 h 546"/>
                <a:gd name="T26" fmla="*/ 0 w 634"/>
                <a:gd name="T27" fmla="*/ 111400 h 546"/>
                <a:gd name="T28" fmla="*/ 0 w 634"/>
                <a:gd name="T29" fmla="*/ 169804 h 546"/>
                <a:gd name="T30" fmla="*/ 32090 w 634"/>
                <a:gd name="T31" fmla="*/ 196482 h 546"/>
                <a:gd name="T32" fmla="*/ 143504 w 634"/>
                <a:gd name="T33" fmla="*/ 196482 h 546"/>
                <a:gd name="T34" fmla="*/ 169825 w 634"/>
                <a:gd name="T35" fmla="*/ 169804 h 546"/>
                <a:gd name="T36" fmla="*/ 169825 w 634"/>
                <a:gd name="T37" fmla="*/ 164757 h 546"/>
                <a:gd name="T38" fmla="*/ 212372 w 634"/>
                <a:gd name="T39" fmla="*/ 196482 h 546"/>
                <a:gd name="T40" fmla="*/ 228236 w 634"/>
                <a:gd name="T41" fmla="*/ 186027 h 546"/>
                <a:gd name="T42" fmla="*/ 228236 w 634"/>
                <a:gd name="T43" fmla="*/ 100945 h 546"/>
                <a:gd name="T44" fmla="*/ 212372 w 634"/>
                <a:gd name="T45" fmla="*/ 85082 h 546"/>
                <a:gd name="T46" fmla="*/ 15865 w 634"/>
                <a:gd name="T47" fmla="*/ 58404 h 546"/>
                <a:gd name="T48" fmla="*/ 15865 w 634"/>
                <a:gd name="T49" fmla="*/ 58404 h 546"/>
                <a:gd name="T50" fmla="*/ 42546 w 634"/>
                <a:gd name="T51" fmla="*/ 26678 h 546"/>
                <a:gd name="T52" fmla="*/ 74637 w 634"/>
                <a:gd name="T53" fmla="*/ 58404 h 546"/>
                <a:gd name="T54" fmla="*/ 42546 w 634"/>
                <a:gd name="T55" fmla="*/ 85082 h 546"/>
                <a:gd name="T56" fmla="*/ 15865 w 634"/>
                <a:gd name="T57" fmla="*/ 58404 h 546"/>
                <a:gd name="T58" fmla="*/ 159369 w 634"/>
                <a:gd name="T59" fmla="*/ 169804 h 546"/>
                <a:gd name="T60" fmla="*/ 159369 w 634"/>
                <a:gd name="T61" fmla="*/ 169804 h 546"/>
                <a:gd name="T62" fmla="*/ 143504 w 634"/>
                <a:gd name="T63" fmla="*/ 186027 h 546"/>
                <a:gd name="T64" fmla="*/ 32090 w 634"/>
                <a:gd name="T65" fmla="*/ 186027 h 546"/>
                <a:gd name="T66" fmla="*/ 15865 w 634"/>
                <a:gd name="T67" fmla="*/ 169804 h 546"/>
                <a:gd name="T68" fmla="*/ 15865 w 634"/>
                <a:gd name="T69" fmla="*/ 111400 h 546"/>
                <a:gd name="T70" fmla="*/ 32090 w 634"/>
                <a:gd name="T71" fmla="*/ 100945 h 546"/>
                <a:gd name="T72" fmla="*/ 143504 w 634"/>
                <a:gd name="T73" fmla="*/ 100945 h 546"/>
                <a:gd name="T74" fmla="*/ 159369 w 634"/>
                <a:gd name="T75" fmla="*/ 111400 h 546"/>
                <a:gd name="T76" fmla="*/ 159369 w 634"/>
                <a:gd name="T77" fmla="*/ 169804 h 546"/>
                <a:gd name="T78" fmla="*/ 138096 w 634"/>
                <a:gd name="T79" fmla="*/ 85082 h 546"/>
                <a:gd name="T80" fmla="*/ 138096 w 634"/>
                <a:gd name="T81" fmla="*/ 85082 h 546"/>
                <a:gd name="T82" fmla="*/ 100958 w 634"/>
                <a:gd name="T83" fmla="*/ 47949 h 546"/>
                <a:gd name="T84" fmla="*/ 138096 w 634"/>
                <a:gd name="T85" fmla="*/ 15863 h 546"/>
                <a:gd name="T86" fmla="*/ 169825 w 634"/>
                <a:gd name="T87" fmla="*/ 47949 h 546"/>
                <a:gd name="T88" fmla="*/ 138096 w 634"/>
                <a:gd name="T89" fmla="*/ 85082 h 546"/>
                <a:gd name="T90" fmla="*/ 212372 w 634"/>
                <a:gd name="T91" fmla="*/ 186027 h 546"/>
                <a:gd name="T92" fmla="*/ 212372 w 634"/>
                <a:gd name="T93" fmla="*/ 186027 h 546"/>
                <a:gd name="T94" fmla="*/ 169825 w 634"/>
                <a:gd name="T95" fmla="*/ 148534 h 546"/>
                <a:gd name="T96" fmla="*/ 169825 w 634"/>
                <a:gd name="T97" fmla="*/ 127623 h 546"/>
                <a:gd name="T98" fmla="*/ 212372 w 634"/>
                <a:gd name="T99" fmla="*/ 100945 h 546"/>
                <a:gd name="T100" fmla="*/ 212372 w 634"/>
                <a:gd name="T101" fmla="*/ 186027 h 54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34" h="546">
                  <a:moveTo>
                    <a:pt x="589" y="236"/>
                  </a:moveTo>
                  <a:lnTo>
                    <a:pt x="589" y="236"/>
                  </a:lnTo>
                  <a:cubicBezTo>
                    <a:pt x="471" y="309"/>
                    <a:pt x="471" y="309"/>
                    <a:pt x="471" y="309"/>
                  </a:cubicBezTo>
                  <a:cubicBezTo>
                    <a:pt x="471" y="295"/>
                    <a:pt x="471" y="265"/>
                    <a:pt x="442" y="250"/>
                  </a:cubicBezTo>
                  <a:cubicBezTo>
                    <a:pt x="486" y="236"/>
                    <a:pt x="516" y="191"/>
                    <a:pt x="516" y="133"/>
                  </a:cubicBezTo>
                  <a:cubicBezTo>
                    <a:pt x="516" y="59"/>
                    <a:pt x="457" y="0"/>
                    <a:pt x="383" y="0"/>
                  </a:cubicBezTo>
                  <a:cubicBezTo>
                    <a:pt x="310" y="0"/>
                    <a:pt x="236" y="59"/>
                    <a:pt x="236" y="133"/>
                  </a:cubicBezTo>
                  <a:cubicBezTo>
                    <a:pt x="236" y="177"/>
                    <a:pt x="251" y="207"/>
                    <a:pt x="280" y="236"/>
                  </a:cubicBezTo>
                  <a:cubicBezTo>
                    <a:pt x="207" y="236"/>
                    <a:pt x="207" y="236"/>
                    <a:pt x="207" y="236"/>
                  </a:cubicBezTo>
                  <a:cubicBezTo>
                    <a:pt x="236" y="221"/>
                    <a:pt x="236" y="191"/>
                    <a:pt x="236" y="162"/>
                  </a:cubicBezTo>
                  <a:cubicBezTo>
                    <a:pt x="236" y="89"/>
                    <a:pt x="192" y="44"/>
                    <a:pt x="118" y="44"/>
                  </a:cubicBezTo>
                  <a:cubicBezTo>
                    <a:pt x="59" y="44"/>
                    <a:pt x="0" y="89"/>
                    <a:pt x="0" y="162"/>
                  </a:cubicBezTo>
                  <a:cubicBezTo>
                    <a:pt x="0" y="191"/>
                    <a:pt x="15" y="221"/>
                    <a:pt x="44" y="250"/>
                  </a:cubicBezTo>
                  <a:cubicBezTo>
                    <a:pt x="15" y="265"/>
                    <a:pt x="0" y="280"/>
                    <a:pt x="0" y="309"/>
                  </a:cubicBezTo>
                  <a:cubicBezTo>
                    <a:pt x="0" y="471"/>
                    <a:pt x="0" y="471"/>
                    <a:pt x="0" y="471"/>
                  </a:cubicBezTo>
                  <a:cubicBezTo>
                    <a:pt x="0" y="516"/>
                    <a:pt x="44" y="545"/>
                    <a:pt x="89" y="545"/>
                  </a:cubicBezTo>
                  <a:cubicBezTo>
                    <a:pt x="398" y="545"/>
                    <a:pt x="398" y="545"/>
                    <a:pt x="398" y="545"/>
                  </a:cubicBezTo>
                  <a:cubicBezTo>
                    <a:pt x="442" y="545"/>
                    <a:pt x="471" y="516"/>
                    <a:pt x="471" y="471"/>
                  </a:cubicBezTo>
                  <a:cubicBezTo>
                    <a:pt x="471" y="457"/>
                    <a:pt x="471" y="457"/>
                    <a:pt x="471" y="457"/>
                  </a:cubicBezTo>
                  <a:cubicBezTo>
                    <a:pt x="589" y="545"/>
                    <a:pt x="589" y="545"/>
                    <a:pt x="589" y="545"/>
                  </a:cubicBezTo>
                  <a:cubicBezTo>
                    <a:pt x="619" y="545"/>
                    <a:pt x="633" y="530"/>
                    <a:pt x="633" y="516"/>
                  </a:cubicBezTo>
                  <a:cubicBezTo>
                    <a:pt x="633" y="280"/>
                    <a:pt x="633" y="280"/>
                    <a:pt x="633" y="280"/>
                  </a:cubicBezTo>
                  <a:cubicBezTo>
                    <a:pt x="633" y="250"/>
                    <a:pt x="619" y="236"/>
                    <a:pt x="589" y="236"/>
                  </a:cubicBezTo>
                  <a:close/>
                  <a:moveTo>
                    <a:pt x="44" y="162"/>
                  </a:moveTo>
                  <a:lnTo>
                    <a:pt x="44" y="162"/>
                  </a:lnTo>
                  <a:cubicBezTo>
                    <a:pt x="44" y="118"/>
                    <a:pt x="74" y="74"/>
                    <a:pt x="118" y="74"/>
                  </a:cubicBezTo>
                  <a:cubicBezTo>
                    <a:pt x="162" y="74"/>
                    <a:pt x="207" y="118"/>
                    <a:pt x="207" y="162"/>
                  </a:cubicBezTo>
                  <a:cubicBezTo>
                    <a:pt x="207" y="207"/>
                    <a:pt x="162" y="236"/>
                    <a:pt x="118" y="236"/>
                  </a:cubicBezTo>
                  <a:cubicBezTo>
                    <a:pt x="74" y="236"/>
                    <a:pt x="44" y="207"/>
                    <a:pt x="44" y="162"/>
                  </a:cubicBezTo>
                  <a:close/>
                  <a:moveTo>
                    <a:pt x="442" y="471"/>
                  </a:moveTo>
                  <a:lnTo>
                    <a:pt x="442" y="471"/>
                  </a:lnTo>
                  <a:cubicBezTo>
                    <a:pt x="442" y="486"/>
                    <a:pt x="412" y="516"/>
                    <a:pt x="398" y="516"/>
                  </a:cubicBezTo>
                  <a:cubicBezTo>
                    <a:pt x="89" y="516"/>
                    <a:pt x="89" y="516"/>
                    <a:pt x="89" y="516"/>
                  </a:cubicBezTo>
                  <a:cubicBezTo>
                    <a:pt x="59" y="516"/>
                    <a:pt x="44" y="486"/>
                    <a:pt x="44" y="471"/>
                  </a:cubicBezTo>
                  <a:cubicBezTo>
                    <a:pt x="44" y="309"/>
                    <a:pt x="44" y="309"/>
                    <a:pt x="44" y="309"/>
                  </a:cubicBezTo>
                  <a:cubicBezTo>
                    <a:pt x="44" y="295"/>
                    <a:pt x="59" y="280"/>
                    <a:pt x="89" y="280"/>
                  </a:cubicBezTo>
                  <a:cubicBezTo>
                    <a:pt x="398" y="280"/>
                    <a:pt x="398" y="280"/>
                    <a:pt x="398" y="280"/>
                  </a:cubicBezTo>
                  <a:cubicBezTo>
                    <a:pt x="412" y="280"/>
                    <a:pt x="442" y="295"/>
                    <a:pt x="442" y="309"/>
                  </a:cubicBezTo>
                  <a:lnTo>
                    <a:pt x="442" y="471"/>
                  </a:lnTo>
                  <a:close/>
                  <a:moveTo>
                    <a:pt x="383" y="236"/>
                  </a:moveTo>
                  <a:lnTo>
                    <a:pt x="383" y="236"/>
                  </a:lnTo>
                  <a:cubicBezTo>
                    <a:pt x="324" y="236"/>
                    <a:pt x="280" y="191"/>
                    <a:pt x="280" y="133"/>
                  </a:cubicBezTo>
                  <a:cubicBezTo>
                    <a:pt x="280" y="89"/>
                    <a:pt x="324" y="44"/>
                    <a:pt x="383" y="44"/>
                  </a:cubicBezTo>
                  <a:cubicBezTo>
                    <a:pt x="427" y="44"/>
                    <a:pt x="471" y="89"/>
                    <a:pt x="471" y="133"/>
                  </a:cubicBezTo>
                  <a:cubicBezTo>
                    <a:pt x="471" y="191"/>
                    <a:pt x="427" y="236"/>
                    <a:pt x="383" y="236"/>
                  </a:cubicBezTo>
                  <a:close/>
                  <a:moveTo>
                    <a:pt x="589" y="516"/>
                  </a:moveTo>
                  <a:lnTo>
                    <a:pt x="589" y="516"/>
                  </a:lnTo>
                  <a:cubicBezTo>
                    <a:pt x="471" y="412"/>
                    <a:pt x="471" y="412"/>
                    <a:pt x="471" y="412"/>
                  </a:cubicBezTo>
                  <a:cubicBezTo>
                    <a:pt x="471" y="398"/>
                    <a:pt x="471" y="368"/>
                    <a:pt x="471" y="354"/>
                  </a:cubicBezTo>
                  <a:cubicBezTo>
                    <a:pt x="589" y="280"/>
                    <a:pt x="589" y="280"/>
                    <a:pt x="589" y="280"/>
                  </a:cubicBezTo>
                  <a:cubicBezTo>
                    <a:pt x="589" y="309"/>
                    <a:pt x="589" y="501"/>
                    <a:pt x="589" y="516"/>
                  </a:cubicBezTo>
                  <a:close/>
                </a:path>
              </a:pathLst>
            </a:custGeom>
            <a:solidFill>
              <a:srgbClr val="0065FA">
                <a:lumMod val="75000"/>
              </a:srgb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TextBox 31"/>
            <p:cNvSpPr txBox="1"/>
            <p:nvPr/>
          </p:nvSpPr>
          <p:spPr>
            <a:xfrm>
              <a:off x="3789861" y="3416164"/>
              <a:ext cx="2707392" cy="646331"/>
            </a:xfrm>
            <a:prstGeom prst="rect">
              <a:avLst/>
            </a:prstGeom>
            <a:noFill/>
          </p:spPr>
          <p:txBody>
            <a:bodyPr wrap="square" rtlCol="0">
              <a:spAutoFit/>
            </a:bodyPr>
            <a:lstStyle/>
            <a:p>
              <a:pPr lvl="0"/>
              <a:r>
                <a:rPr lang="en-US" altLang="zh-CN" sz="1200" b="1" dirty="0">
                  <a:solidFill>
                    <a:schemeClr val="bg1">
                      <a:lumMod val="50000"/>
                    </a:schemeClr>
                  </a:solidFill>
                </a:rPr>
                <a:t>3.</a:t>
              </a:r>
              <a:r>
                <a:rPr lang="zh-CN" altLang="en-US" sz="1200" b="1" dirty="0">
                  <a:solidFill>
                    <a:schemeClr val="bg1">
                      <a:lumMod val="50000"/>
                    </a:schemeClr>
                  </a:solidFill>
                </a:rPr>
                <a:t>主要产品市场增长率下降</a:t>
              </a:r>
              <a:endParaRPr lang="en-US" altLang="zh-CN" sz="1200" b="1" dirty="0">
                <a:solidFill>
                  <a:schemeClr val="bg1">
                    <a:lumMod val="50000"/>
                  </a:schemeClr>
                </a:solidFill>
              </a:endParaRPr>
            </a:p>
            <a:p>
              <a:r>
                <a:rPr lang="en-US" altLang="zh-CN" sz="1200" b="1" dirty="0">
                  <a:solidFill>
                    <a:schemeClr val="bg1">
                      <a:lumMod val="50000"/>
                    </a:schemeClr>
                  </a:solidFill>
                </a:rPr>
                <a:t>4.</a:t>
              </a:r>
              <a:r>
                <a:rPr lang="zh-CN" altLang="en-US" sz="1200" b="1" dirty="0">
                  <a:solidFill>
                    <a:schemeClr val="bg1">
                      <a:lumMod val="50000"/>
                    </a:schemeClr>
                  </a:solidFill>
                </a:rPr>
                <a:t>汇率和外贸政策的不利变动 </a:t>
              </a:r>
            </a:p>
            <a:p>
              <a:pPr lvl="0"/>
              <a:endParaRPr lang="zh-CN" altLang="en-US" sz="1200" kern="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3" name="Group 40"/>
          <p:cNvGrpSpPr/>
          <p:nvPr/>
        </p:nvGrpSpPr>
        <p:grpSpPr>
          <a:xfrm>
            <a:off x="937551" y="4298644"/>
            <a:ext cx="2707392" cy="1393348"/>
            <a:chOff x="937551" y="4298644"/>
            <a:chExt cx="2707392" cy="1393348"/>
          </a:xfrm>
        </p:grpSpPr>
        <p:sp>
          <p:nvSpPr>
            <p:cNvPr id="74" name="Freeform 142"/>
            <p:cNvSpPr>
              <a:spLocks noChangeArrowheads="1"/>
            </p:cNvSpPr>
            <p:nvPr/>
          </p:nvSpPr>
          <p:spPr bwMode="auto">
            <a:xfrm>
              <a:off x="2009938" y="4298644"/>
              <a:ext cx="529593" cy="558479"/>
            </a:xfrm>
            <a:custGeom>
              <a:avLst/>
              <a:gdLst>
                <a:gd name="T0" fmla="*/ 191315 w 604"/>
                <a:gd name="T1" fmla="*/ 0 h 634"/>
                <a:gd name="T2" fmla="*/ 191315 w 604"/>
                <a:gd name="T3" fmla="*/ 0 h 634"/>
                <a:gd name="T4" fmla="*/ 26712 w 604"/>
                <a:gd name="T5" fmla="*/ 0 h 634"/>
                <a:gd name="T6" fmla="*/ 0 w 604"/>
                <a:gd name="T7" fmla="*/ 26830 h 634"/>
                <a:gd name="T8" fmla="*/ 0 w 604"/>
                <a:gd name="T9" fmla="*/ 154818 h 634"/>
                <a:gd name="T10" fmla="*/ 26712 w 604"/>
                <a:gd name="T11" fmla="*/ 187087 h 634"/>
                <a:gd name="T12" fmla="*/ 85189 w 604"/>
                <a:gd name="T13" fmla="*/ 187087 h 634"/>
                <a:gd name="T14" fmla="*/ 85189 w 604"/>
                <a:gd name="T15" fmla="*/ 213555 h 634"/>
                <a:gd name="T16" fmla="*/ 68946 w 604"/>
                <a:gd name="T17" fmla="*/ 213555 h 634"/>
                <a:gd name="T18" fmla="*/ 63892 w 604"/>
                <a:gd name="T19" fmla="*/ 218994 h 634"/>
                <a:gd name="T20" fmla="*/ 68946 w 604"/>
                <a:gd name="T21" fmla="*/ 229508 h 634"/>
                <a:gd name="T22" fmla="*/ 154135 w 604"/>
                <a:gd name="T23" fmla="*/ 229508 h 634"/>
                <a:gd name="T24" fmla="*/ 159189 w 604"/>
                <a:gd name="T25" fmla="*/ 218994 h 634"/>
                <a:gd name="T26" fmla="*/ 154135 w 604"/>
                <a:gd name="T27" fmla="*/ 213555 h 634"/>
                <a:gd name="T28" fmla="*/ 138252 w 604"/>
                <a:gd name="T29" fmla="*/ 213555 h 634"/>
                <a:gd name="T30" fmla="*/ 138252 w 604"/>
                <a:gd name="T31" fmla="*/ 187087 h 634"/>
                <a:gd name="T32" fmla="*/ 191315 w 604"/>
                <a:gd name="T33" fmla="*/ 187087 h 634"/>
                <a:gd name="T34" fmla="*/ 217666 w 604"/>
                <a:gd name="T35" fmla="*/ 154818 h 634"/>
                <a:gd name="T36" fmla="*/ 217666 w 604"/>
                <a:gd name="T37" fmla="*/ 26830 h 634"/>
                <a:gd name="T38" fmla="*/ 191315 w 604"/>
                <a:gd name="T39" fmla="*/ 0 h 634"/>
                <a:gd name="T40" fmla="*/ 127423 w 604"/>
                <a:gd name="T41" fmla="*/ 213555 h 634"/>
                <a:gd name="T42" fmla="*/ 127423 w 604"/>
                <a:gd name="T43" fmla="*/ 213555 h 634"/>
                <a:gd name="T44" fmla="*/ 95658 w 604"/>
                <a:gd name="T45" fmla="*/ 213555 h 634"/>
                <a:gd name="T46" fmla="*/ 95658 w 604"/>
                <a:gd name="T47" fmla="*/ 187087 h 634"/>
                <a:gd name="T48" fmla="*/ 127423 w 604"/>
                <a:gd name="T49" fmla="*/ 187087 h 634"/>
                <a:gd name="T50" fmla="*/ 127423 w 604"/>
                <a:gd name="T51" fmla="*/ 213555 h 634"/>
                <a:gd name="T52" fmla="*/ 201783 w 604"/>
                <a:gd name="T53" fmla="*/ 154818 h 634"/>
                <a:gd name="T54" fmla="*/ 201783 w 604"/>
                <a:gd name="T55" fmla="*/ 154818 h 634"/>
                <a:gd name="T56" fmla="*/ 191315 w 604"/>
                <a:gd name="T57" fmla="*/ 170772 h 634"/>
                <a:gd name="T58" fmla="*/ 26712 w 604"/>
                <a:gd name="T59" fmla="*/ 170772 h 634"/>
                <a:gd name="T60" fmla="*/ 10468 w 604"/>
                <a:gd name="T61" fmla="*/ 154818 h 634"/>
                <a:gd name="T62" fmla="*/ 10468 w 604"/>
                <a:gd name="T63" fmla="*/ 144304 h 634"/>
                <a:gd name="T64" fmla="*/ 201783 w 604"/>
                <a:gd name="T65" fmla="*/ 144304 h 634"/>
                <a:gd name="T66" fmla="*/ 201783 w 604"/>
                <a:gd name="T67" fmla="*/ 154818 h 634"/>
                <a:gd name="T68" fmla="*/ 201783 w 604"/>
                <a:gd name="T69" fmla="*/ 128351 h 634"/>
                <a:gd name="T70" fmla="*/ 201783 w 604"/>
                <a:gd name="T71" fmla="*/ 128351 h 634"/>
                <a:gd name="T72" fmla="*/ 10468 w 604"/>
                <a:gd name="T73" fmla="*/ 128351 h 634"/>
                <a:gd name="T74" fmla="*/ 10468 w 604"/>
                <a:gd name="T75" fmla="*/ 26830 h 634"/>
                <a:gd name="T76" fmla="*/ 26712 w 604"/>
                <a:gd name="T77" fmla="*/ 15953 h 634"/>
                <a:gd name="T78" fmla="*/ 191315 w 604"/>
                <a:gd name="T79" fmla="*/ 15953 h 634"/>
                <a:gd name="T80" fmla="*/ 201783 w 604"/>
                <a:gd name="T81" fmla="*/ 26830 h 634"/>
                <a:gd name="T82" fmla="*/ 201783 w 604"/>
                <a:gd name="T83" fmla="*/ 128351 h 63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04" h="634">
                  <a:moveTo>
                    <a:pt x="530" y="0"/>
                  </a:moveTo>
                  <a:lnTo>
                    <a:pt x="530" y="0"/>
                  </a:lnTo>
                  <a:cubicBezTo>
                    <a:pt x="74" y="0"/>
                    <a:pt x="74" y="0"/>
                    <a:pt x="74" y="0"/>
                  </a:cubicBezTo>
                  <a:cubicBezTo>
                    <a:pt x="29" y="0"/>
                    <a:pt x="0" y="30"/>
                    <a:pt x="0" y="74"/>
                  </a:cubicBezTo>
                  <a:cubicBezTo>
                    <a:pt x="0" y="427"/>
                    <a:pt x="0" y="427"/>
                    <a:pt x="0" y="427"/>
                  </a:cubicBezTo>
                  <a:cubicBezTo>
                    <a:pt x="0" y="471"/>
                    <a:pt x="29" y="516"/>
                    <a:pt x="74" y="516"/>
                  </a:cubicBezTo>
                  <a:cubicBezTo>
                    <a:pt x="236" y="516"/>
                    <a:pt x="236" y="516"/>
                    <a:pt x="236" y="516"/>
                  </a:cubicBezTo>
                  <a:cubicBezTo>
                    <a:pt x="236" y="589"/>
                    <a:pt x="236" y="589"/>
                    <a:pt x="236" y="589"/>
                  </a:cubicBezTo>
                  <a:cubicBezTo>
                    <a:pt x="191" y="589"/>
                    <a:pt x="191" y="589"/>
                    <a:pt x="191" y="589"/>
                  </a:cubicBezTo>
                  <a:cubicBezTo>
                    <a:pt x="177" y="589"/>
                    <a:pt x="177" y="604"/>
                    <a:pt x="177" y="604"/>
                  </a:cubicBezTo>
                  <a:cubicBezTo>
                    <a:pt x="177" y="619"/>
                    <a:pt x="177" y="633"/>
                    <a:pt x="191" y="633"/>
                  </a:cubicBezTo>
                  <a:cubicBezTo>
                    <a:pt x="427" y="633"/>
                    <a:pt x="427" y="633"/>
                    <a:pt x="427" y="633"/>
                  </a:cubicBezTo>
                  <a:cubicBezTo>
                    <a:pt x="441" y="633"/>
                    <a:pt x="441" y="619"/>
                    <a:pt x="441" y="604"/>
                  </a:cubicBezTo>
                  <a:cubicBezTo>
                    <a:pt x="441" y="604"/>
                    <a:pt x="441" y="589"/>
                    <a:pt x="427" y="589"/>
                  </a:cubicBezTo>
                  <a:cubicBezTo>
                    <a:pt x="383" y="589"/>
                    <a:pt x="383" y="589"/>
                    <a:pt x="383" y="589"/>
                  </a:cubicBezTo>
                  <a:cubicBezTo>
                    <a:pt x="383" y="516"/>
                    <a:pt x="383" y="516"/>
                    <a:pt x="383" y="516"/>
                  </a:cubicBezTo>
                  <a:cubicBezTo>
                    <a:pt x="530" y="516"/>
                    <a:pt x="530" y="516"/>
                    <a:pt x="530" y="516"/>
                  </a:cubicBezTo>
                  <a:cubicBezTo>
                    <a:pt x="574" y="516"/>
                    <a:pt x="603" y="471"/>
                    <a:pt x="603" y="427"/>
                  </a:cubicBezTo>
                  <a:cubicBezTo>
                    <a:pt x="603" y="74"/>
                    <a:pt x="603" y="74"/>
                    <a:pt x="603" y="74"/>
                  </a:cubicBezTo>
                  <a:cubicBezTo>
                    <a:pt x="603" y="30"/>
                    <a:pt x="574" y="0"/>
                    <a:pt x="530" y="0"/>
                  </a:cubicBezTo>
                  <a:close/>
                  <a:moveTo>
                    <a:pt x="353" y="589"/>
                  </a:moveTo>
                  <a:lnTo>
                    <a:pt x="353" y="589"/>
                  </a:lnTo>
                  <a:cubicBezTo>
                    <a:pt x="265" y="589"/>
                    <a:pt x="265" y="589"/>
                    <a:pt x="265" y="589"/>
                  </a:cubicBezTo>
                  <a:cubicBezTo>
                    <a:pt x="265" y="516"/>
                    <a:pt x="265" y="516"/>
                    <a:pt x="265" y="516"/>
                  </a:cubicBezTo>
                  <a:cubicBezTo>
                    <a:pt x="353" y="516"/>
                    <a:pt x="353" y="516"/>
                    <a:pt x="353" y="516"/>
                  </a:cubicBezTo>
                  <a:lnTo>
                    <a:pt x="353" y="589"/>
                  </a:lnTo>
                  <a:close/>
                  <a:moveTo>
                    <a:pt x="559" y="427"/>
                  </a:moveTo>
                  <a:lnTo>
                    <a:pt x="559" y="427"/>
                  </a:lnTo>
                  <a:cubicBezTo>
                    <a:pt x="559" y="457"/>
                    <a:pt x="545" y="471"/>
                    <a:pt x="530" y="471"/>
                  </a:cubicBezTo>
                  <a:cubicBezTo>
                    <a:pt x="74" y="471"/>
                    <a:pt x="74" y="471"/>
                    <a:pt x="74" y="471"/>
                  </a:cubicBezTo>
                  <a:cubicBezTo>
                    <a:pt x="59" y="471"/>
                    <a:pt x="29" y="457"/>
                    <a:pt x="29" y="427"/>
                  </a:cubicBezTo>
                  <a:cubicBezTo>
                    <a:pt x="29" y="398"/>
                    <a:pt x="29" y="398"/>
                    <a:pt x="29" y="398"/>
                  </a:cubicBezTo>
                  <a:cubicBezTo>
                    <a:pt x="559" y="398"/>
                    <a:pt x="559" y="398"/>
                    <a:pt x="559" y="398"/>
                  </a:cubicBezTo>
                  <a:lnTo>
                    <a:pt x="559" y="427"/>
                  </a:lnTo>
                  <a:close/>
                  <a:moveTo>
                    <a:pt x="559" y="354"/>
                  </a:moveTo>
                  <a:lnTo>
                    <a:pt x="559" y="354"/>
                  </a:lnTo>
                  <a:cubicBezTo>
                    <a:pt x="29" y="354"/>
                    <a:pt x="29" y="354"/>
                    <a:pt x="29" y="354"/>
                  </a:cubicBezTo>
                  <a:cubicBezTo>
                    <a:pt x="29" y="74"/>
                    <a:pt x="29" y="74"/>
                    <a:pt x="29" y="74"/>
                  </a:cubicBezTo>
                  <a:cubicBezTo>
                    <a:pt x="29" y="59"/>
                    <a:pt x="59" y="44"/>
                    <a:pt x="74" y="44"/>
                  </a:cubicBezTo>
                  <a:cubicBezTo>
                    <a:pt x="530" y="44"/>
                    <a:pt x="530" y="44"/>
                    <a:pt x="530" y="44"/>
                  </a:cubicBezTo>
                  <a:cubicBezTo>
                    <a:pt x="545" y="44"/>
                    <a:pt x="559" y="59"/>
                    <a:pt x="559" y="74"/>
                  </a:cubicBezTo>
                  <a:lnTo>
                    <a:pt x="559" y="354"/>
                  </a:lnTo>
                  <a:close/>
                </a:path>
              </a:pathLst>
            </a:custGeom>
            <a:solidFill>
              <a:srgbClr val="0065FA">
                <a:lumMod val="75000"/>
              </a:srgb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5" name="TextBox 33"/>
            <p:cNvSpPr txBox="1"/>
            <p:nvPr/>
          </p:nvSpPr>
          <p:spPr>
            <a:xfrm>
              <a:off x="937551" y="5236226"/>
              <a:ext cx="2707392" cy="455766"/>
            </a:xfrm>
            <a:prstGeom prst="rect">
              <a:avLst/>
            </a:prstGeom>
            <a:noFill/>
          </p:spPr>
          <p:txBody>
            <a:bodyPr wrap="square" rtlCol="0">
              <a:spAutoFit/>
            </a:bodyPr>
            <a:lstStyle/>
            <a:p>
              <a:pPr>
                <a:lnSpc>
                  <a:spcPct val="110000"/>
                </a:lnSpc>
              </a:pPr>
              <a:r>
                <a:rPr lang="en-US" altLang="zh-CN" sz="1100" b="1" dirty="0">
                  <a:solidFill>
                    <a:schemeClr val="bg1">
                      <a:lumMod val="50000"/>
                    </a:schemeClr>
                  </a:solidFill>
                </a:rPr>
                <a:t>5.</a:t>
              </a:r>
              <a:r>
                <a:rPr lang="zh-CN" altLang="en-US" sz="1100" b="1" dirty="0">
                  <a:solidFill>
                    <a:schemeClr val="bg1">
                      <a:lumMod val="50000"/>
                    </a:schemeClr>
                  </a:solidFill>
                </a:rPr>
                <a:t>人口特征，社会消费方式的不利变动 </a:t>
              </a:r>
            </a:p>
            <a:p>
              <a:pPr>
                <a:lnSpc>
                  <a:spcPct val="110000"/>
                </a:lnSpc>
              </a:pPr>
              <a:r>
                <a:rPr lang="en-US" altLang="zh-CN" sz="1100" b="1" dirty="0">
                  <a:solidFill>
                    <a:schemeClr val="bg1">
                      <a:lumMod val="50000"/>
                    </a:schemeClr>
                  </a:solidFill>
                </a:rPr>
                <a:t>6.</a:t>
              </a:r>
              <a:r>
                <a:rPr lang="zh-CN" altLang="en-US" sz="1100" b="1" dirty="0">
                  <a:solidFill>
                    <a:schemeClr val="bg1">
                      <a:lumMod val="50000"/>
                    </a:schemeClr>
                  </a:solidFill>
                </a:rPr>
                <a:t>客户或供应商的谈判能力提高 </a:t>
              </a:r>
            </a:p>
          </p:txBody>
        </p:sp>
      </p:grpSp>
      <p:grpSp>
        <p:nvGrpSpPr>
          <p:cNvPr id="76" name="Group 41"/>
          <p:cNvGrpSpPr/>
          <p:nvPr/>
        </p:nvGrpSpPr>
        <p:grpSpPr>
          <a:xfrm>
            <a:off x="3667876" y="4298644"/>
            <a:ext cx="2707392" cy="1508981"/>
            <a:chOff x="3667876" y="4298644"/>
            <a:chExt cx="2707392" cy="1508981"/>
          </a:xfrm>
        </p:grpSpPr>
        <p:sp>
          <p:nvSpPr>
            <p:cNvPr id="77" name="Freeform 107"/>
            <p:cNvSpPr>
              <a:spLocks noChangeArrowheads="1"/>
            </p:cNvSpPr>
            <p:nvPr/>
          </p:nvSpPr>
          <p:spPr bwMode="auto">
            <a:xfrm>
              <a:off x="4501709" y="4298644"/>
              <a:ext cx="490563" cy="601896"/>
            </a:xfrm>
            <a:custGeom>
              <a:avLst/>
              <a:gdLst>
                <a:gd name="T0" fmla="*/ 101100 w 516"/>
                <a:gd name="T1" fmla="*/ 0 h 634"/>
                <a:gd name="T2" fmla="*/ 101100 w 516"/>
                <a:gd name="T3" fmla="*/ 0 h 634"/>
                <a:gd name="T4" fmla="*/ 85213 w 516"/>
                <a:gd name="T5" fmla="*/ 0 h 634"/>
                <a:gd name="T6" fmla="*/ 74381 w 516"/>
                <a:gd name="T7" fmla="*/ 15862 h 634"/>
                <a:gd name="T8" fmla="*/ 74381 w 516"/>
                <a:gd name="T9" fmla="*/ 212328 h 634"/>
                <a:gd name="T10" fmla="*/ 85213 w 516"/>
                <a:gd name="T11" fmla="*/ 228190 h 634"/>
                <a:gd name="T12" fmla="*/ 101100 w 516"/>
                <a:gd name="T13" fmla="*/ 228190 h 634"/>
                <a:gd name="T14" fmla="*/ 116987 w 516"/>
                <a:gd name="T15" fmla="*/ 212328 h 634"/>
                <a:gd name="T16" fmla="*/ 116987 w 516"/>
                <a:gd name="T17" fmla="*/ 15862 h 634"/>
                <a:gd name="T18" fmla="*/ 101100 w 516"/>
                <a:gd name="T19" fmla="*/ 0 h 634"/>
                <a:gd name="T20" fmla="*/ 101100 w 516"/>
                <a:gd name="T21" fmla="*/ 206921 h 634"/>
                <a:gd name="T22" fmla="*/ 101100 w 516"/>
                <a:gd name="T23" fmla="*/ 206921 h 634"/>
                <a:gd name="T24" fmla="*/ 95684 w 516"/>
                <a:gd name="T25" fmla="*/ 212328 h 634"/>
                <a:gd name="T26" fmla="*/ 85213 w 516"/>
                <a:gd name="T27" fmla="*/ 206921 h 634"/>
                <a:gd name="T28" fmla="*/ 85213 w 516"/>
                <a:gd name="T29" fmla="*/ 21269 h 634"/>
                <a:gd name="T30" fmla="*/ 95684 w 516"/>
                <a:gd name="T31" fmla="*/ 15862 h 634"/>
                <a:gd name="T32" fmla="*/ 101100 w 516"/>
                <a:gd name="T33" fmla="*/ 21269 h 634"/>
                <a:gd name="T34" fmla="*/ 101100 w 516"/>
                <a:gd name="T35" fmla="*/ 206921 h 634"/>
                <a:gd name="T36" fmla="*/ 32135 w 516"/>
                <a:gd name="T37" fmla="*/ 63807 h 634"/>
                <a:gd name="T38" fmla="*/ 32135 w 516"/>
                <a:gd name="T39" fmla="*/ 63807 h 634"/>
                <a:gd name="T40" fmla="*/ 15887 w 516"/>
                <a:gd name="T41" fmla="*/ 63807 h 634"/>
                <a:gd name="T42" fmla="*/ 0 w 516"/>
                <a:gd name="T43" fmla="*/ 79668 h 634"/>
                <a:gd name="T44" fmla="*/ 0 w 516"/>
                <a:gd name="T45" fmla="*/ 212328 h 634"/>
                <a:gd name="T46" fmla="*/ 15887 w 516"/>
                <a:gd name="T47" fmla="*/ 228190 h 634"/>
                <a:gd name="T48" fmla="*/ 32135 w 516"/>
                <a:gd name="T49" fmla="*/ 228190 h 634"/>
                <a:gd name="T50" fmla="*/ 42606 w 516"/>
                <a:gd name="T51" fmla="*/ 212328 h 634"/>
                <a:gd name="T52" fmla="*/ 42606 w 516"/>
                <a:gd name="T53" fmla="*/ 79668 h 634"/>
                <a:gd name="T54" fmla="*/ 32135 w 516"/>
                <a:gd name="T55" fmla="*/ 63807 h 634"/>
                <a:gd name="T56" fmla="*/ 32135 w 516"/>
                <a:gd name="T57" fmla="*/ 206921 h 634"/>
                <a:gd name="T58" fmla="*/ 32135 w 516"/>
                <a:gd name="T59" fmla="*/ 206921 h 634"/>
                <a:gd name="T60" fmla="*/ 21303 w 516"/>
                <a:gd name="T61" fmla="*/ 212328 h 634"/>
                <a:gd name="T62" fmla="*/ 15887 w 516"/>
                <a:gd name="T63" fmla="*/ 206921 h 634"/>
                <a:gd name="T64" fmla="*/ 15887 w 516"/>
                <a:gd name="T65" fmla="*/ 85075 h 634"/>
                <a:gd name="T66" fmla="*/ 21303 w 516"/>
                <a:gd name="T67" fmla="*/ 79668 h 634"/>
                <a:gd name="T68" fmla="*/ 32135 w 516"/>
                <a:gd name="T69" fmla="*/ 85075 h 634"/>
                <a:gd name="T70" fmla="*/ 32135 w 516"/>
                <a:gd name="T71" fmla="*/ 206921 h 634"/>
                <a:gd name="T72" fmla="*/ 170065 w 516"/>
                <a:gd name="T73" fmla="*/ 116798 h 634"/>
                <a:gd name="T74" fmla="*/ 170065 w 516"/>
                <a:gd name="T75" fmla="*/ 116798 h 634"/>
                <a:gd name="T76" fmla="*/ 159594 w 516"/>
                <a:gd name="T77" fmla="*/ 116798 h 634"/>
                <a:gd name="T78" fmla="*/ 143707 w 516"/>
                <a:gd name="T79" fmla="*/ 127253 h 634"/>
                <a:gd name="T80" fmla="*/ 143707 w 516"/>
                <a:gd name="T81" fmla="*/ 212328 h 634"/>
                <a:gd name="T82" fmla="*/ 159594 w 516"/>
                <a:gd name="T83" fmla="*/ 228190 h 634"/>
                <a:gd name="T84" fmla="*/ 170065 w 516"/>
                <a:gd name="T85" fmla="*/ 228190 h 634"/>
                <a:gd name="T86" fmla="*/ 185952 w 516"/>
                <a:gd name="T87" fmla="*/ 212328 h 634"/>
                <a:gd name="T88" fmla="*/ 185952 w 516"/>
                <a:gd name="T89" fmla="*/ 127253 h 634"/>
                <a:gd name="T90" fmla="*/ 170065 w 516"/>
                <a:gd name="T91" fmla="*/ 116798 h 634"/>
                <a:gd name="T92" fmla="*/ 170065 w 516"/>
                <a:gd name="T93" fmla="*/ 206921 h 634"/>
                <a:gd name="T94" fmla="*/ 170065 w 516"/>
                <a:gd name="T95" fmla="*/ 206921 h 634"/>
                <a:gd name="T96" fmla="*/ 165010 w 516"/>
                <a:gd name="T97" fmla="*/ 212328 h 634"/>
                <a:gd name="T98" fmla="*/ 159594 w 516"/>
                <a:gd name="T99" fmla="*/ 206921 h 634"/>
                <a:gd name="T100" fmla="*/ 159594 w 516"/>
                <a:gd name="T101" fmla="*/ 138067 h 634"/>
                <a:gd name="T102" fmla="*/ 165010 w 516"/>
                <a:gd name="T103" fmla="*/ 127253 h 634"/>
                <a:gd name="T104" fmla="*/ 170065 w 516"/>
                <a:gd name="T105" fmla="*/ 138067 h 634"/>
                <a:gd name="T106" fmla="*/ 170065 w 516"/>
                <a:gd name="T107" fmla="*/ 206921 h 63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16" h="634">
                  <a:moveTo>
                    <a:pt x="280" y="0"/>
                  </a:moveTo>
                  <a:lnTo>
                    <a:pt x="280" y="0"/>
                  </a:lnTo>
                  <a:cubicBezTo>
                    <a:pt x="236" y="0"/>
                    <a:pt x="236" y="0"/>
                    <a:pt x="236" y="0"/>
                  </a:cubicBezTo>
                  <a:cubicBezTo>
                    <a:pt x="221" y="0"/>
                    <a:pt x="206" y="30"/>
                    <a:pt x="206" y="44"/>
                  </a:cubicBezTo>
                  <a:cubicBezTo>
                    <a:pt x="206" y="589"/>
                    <a:pt x="206" y="589"/>
                    <a:pt x="206" y="589"/>
                  </a:cubicBezTo>
                  <a:cubicBezTo>
                    <a:pt x="206" y="619"/>
                    <a:pt x="221" y="633"/>
                    <a:pt x="236" y="633"/>
                  </a:cubicBezTo>
                  <a:cubicBezTo>
                    <a:pt x="280" y="633"/>
                    <a:pt x="280" y="633"/>
                    <a:pt x="280" y="633"/>
                  </a:cubicBezTo>
                  <a:cubicBezTo>
                    <a:pt x="295" y="633"/>
                    <a:pt x="324" y="619"/>
                    <a:pt x="324" y="589"/>
                  </a:cubicBezTo>
                  <a:cubicBezTo>
                    <a:pt x="324" y="44"/>
                    <a:pt x="324" y="44"/>
                    <a:pt x="324" y="44"/>
                  </a:cubicBezTo>
                  <a:cubicBezTo>
                    <a:pt x="324" y="30"/>
                    <a:pt x="295" y="0"/>
                    <a:pt x="280" y="0"/>
                  </a:cubicBezTo>
                  <a:close/>
                  <a:moveTo>
                    <a:pt x="280" y="574"/>
                  </a:moveTo>
                  <a:lnTo>
                    <a:pt x="280" y="574"/>
                  </a:lnTo>
                  <a:cubicBezTo>
                    <a:pt x="280" y="589"/>
                    <a:pt x="265" y="589"/>
                    <a:pt x="265" y="589"/>
                  </a:cubicBezTo>
                  <a:cubicBezTo>
                    <a:pt x="251" y="589"/>
                    <a:pt x="236" y="589"/>
                    <a:pt x="236" y="574"/>
                  </a:cubicBezTo>
                  <a:cubicBezTo>
                    <a:pt x="236" y="59"/>
                    <a:pt x="236" y="59"/>
                    <a:pt x="236" y="59"/>
                  </a:cubicBezTo>
                  <a:cubicBezTo>
                    <a:pt x="236" y="59"/>
                    <a:pt x="251" y="44"/>
                    <a:pt x="265" y="44"/>
                  </a:cubicBezTo>
                  <a:lnTo>
                    <a:pt x="280" y="59"/>
                  </a:lnTo>
                  <a:lnTo>
                    <a:pt x="280" y="574"/>
                  </a:lnTo>
                  <a:close/>
                  <a:moveTo>
                    <a:pt x="89" y="177"/>
                  </a:moveTo>
                  <a:lnTo>
                    <a:pt x="89" y="177"/>
                  </a:lnTo>
                  <a:cubicBezTo>
                    <a:pt x="44" y="177"/>
                    <a:pt x="44" y="177"/>
                    <a:pt x="44" y="177"/>
                  </a:cubicBezTo>
                  <a:cubicBezTo>
                    <a:pt x="30" y="177"/>
                    <a:pt x="0" y="206"/>
                    <a:pt x="0" y="221"/>
                  </a:cubicBezTo>
                  <a:cubicBezTo>
                    <a:pt x="0" y="589"/>
                    <a:pt x="0" y="589"/>
                    <a:pt x="0" y="589"/>
                  </a:cubicBezTo>
                  <a:cubicBezTo>
                    <a:pt x="0" y="619"/>
                    <a:pt x="30" y="633"/>
                    <a:pt x="44" y="633"/>
                  </a:cubicBezTo>
                  <a:cubicBezTo>
                    <a:pt x="89" y="633"/>
                    <a:pt x="89" y="633"/>
                    <a:pt x="89" y="633"/>
                  </a:cubicBezTo>
                  <a:cubicBezTo>
                    <a:pt x="103" y="633"/>
                    <a:pt x="118" y="619"/>
                    <a:pt x="118" y="589"/>
                  </a:cubicBezTo>
                  <a:cubicBezTo>
                    <a:pt x="118" y="221"/>
                    <a:pt x="118" y="221"/>
                    <a:pt x="118" y="221"/>
                  </a:cubicBezTo>
                  <a:cubicBezTo>
                    <a:pt x="118" y="206"/>
                    <a:pt x="103" y="177"/>
                    <a:pt x="89" y="177"/>
                  </a:cubicBezTo>
                  <a:close/>
                  <a:moveTo>
                    <a:pt x="89" y="574"/>
                  </a:moveTo>
                  <a:lnTo>
                    <a:pt x="89" y="574"/>
                  </a:lnTo>
                  <a:cubicBezTo>
                    <a:pt x="89" y="589"/>
                    <a:pt x="74" y="589"/>
                    <a:pt x="59" y="589"/>
                  </a:cubicBezTo>
                  <a:cubicBezTo>
                    <a:pt x="59" y="589"/>
                    <a:pt x="44" y="589"/>
                    <a:pt x="44" y="574"/>
                  </a:cubicBezTo>
                  <a:cubicBezTo>
                    <a:pt x="44" y="236"/>
                    <a:pt x="44" y="236"/>
                    <a:pt x="44" y="236"/>
                  </a:cubicBezTo>
                  <a:lnTo>
                    <a:pt x="59" y="221"/>
                  </a:lnTo>
                  <a:cubicBezTo>
                    <a:pt x="74" y="221"/>
                    <a:pt x="89" y="236"/>
                    <a:pt x="89" y="236"/>
                  </a:cubicBezTo>
                  <a:lnTo>
                    <a:pt x="89" y="574"/>
                  </a:lnTo>
                  <a:close/>
                  <a:moveTo>
                    <a:pt x="471" y="324"/>
                  </a:moveTo>
                  <a:lnTo>
                    <a:pt x="471" y="324"/>
                  </a:lnTo>
                  <a:cubicBezTo>
                    <a:pt x="442" y="324"/>
                    <a:pt x="442" y="324"/>
                    <a:pt x="442" y="324"/>
                  </a:cubicBezTo>
                  <a:cubicBezTo>
                    <a:pt x="412" y="324"/>
                    <a:pt x="398" y="339"/>
                    <a:pt x="398" y="353"/>
                  </a:cubicBezTo>
                  <a:cubicBezTo>
                    <a:pt x="398" y="589"/>
                    <a:pt x="398" y="589"/>
                    <a:pt x="398" y="589"/>
                  </a:cubicBezTo>
                  <a:cubicBezTo>
                    <a:pt x="398" y="619"/>
                    <a:pt x="412" y="633"/>
                    <a:pt x="442" y="633"/>
                  </a:cubicBezTo>
                  <a:cubicBezTo>
                    <a:pt x="471" y="633"/>
                    <a:pt x="471" y="633"/>
                    <a:pt x="471" y="633"/>
                  </a:cubicBezTo>
                  <a:cubicBezTo>
                    <a:pt x="501" y="633"/>
                    <a:pt x="515" y="619"/>
                    <a:pt x="515" y="589"/>
                  </a:cubicBezTo>
                  <a:cubicBezTo>
                    <a:pt x="515" y="353"/>
                    <a:pt x="515" y="353"/>
                    <a:pt x="515" y="353"/>
                  </a:cubicBezTo>
                  <a:cubicBezTo>
                    <a:pt x="515" y="339"/>
                    <a:pt x="501" y="324"/>
                    <a:pt x="471" y="324"/>
                  </a:cubicBezTo>
                  <a:close/>
                  <a:moveTo>
                    <a:pt x="471" y="574"/>
                  </a:moveTo>
                  <a:lnTo>
                    <a:pt x="471" y="574"/>
                  </a:lnTo>
                  <a:cubicBezTo>
                    <a:pt x="471" y="589"/>
                    <a:pt x="471" y="589"/>
                    <a:pt x="457" y="589"/>
                  </a:cubicBezTo>
                  <a:cubicBezTo>
                    <a:pt x="442" y="589"/>
                    <a:pt x="442" y="589"/>
                    <a:pt x="442" y="574"/>
                  </a:cubicBezTo>
                  <a:cubicBezTo>
                    <a:pt x="442" y="383"/>
                    <a:pt x="442" y="383"/>
                    <a:pt x="442" y="383"/>
                  </a:cubicBezTo>
                  <a:cubicBezTo>
                    <a:pt x="442" y="368"/>
                    <a:pt x="442" y="353"/>
                    <a:pt x="457" y="353"/>
                  </a:cubicBezTo>
                  <a:cubicBezTo>
                    <a:pt x="471" y="353"/>
                    <a:pt x="471" y="368"/>
                    <a:pt x="471" y="383"/>
                  </a:cubicBezTo>
                  <a:lnTo>
                    <a:pt x="471" y="574"/>
                  </a:lnTo>
                  <a:close/>
                </a:path>
              </a:pathLst>
            </a:custGeom>
            <a:solidFill>
              <a:srgbClr val="0065FA">
                <a:lumMod val="75000"/>
              </a:srgb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8" name="TextBox 35"/>
            <p:cNvSpPr txBox="1"/>
            <p:nvPr/>
          </p:nvSpPr>
          <p:spPr>
            <a:xfrm>
              <a:off x="3667876" y="5105894"/>
              <a:ext cx="2707392" cy="701731"/>
            </a:xfrm>
            <a:prstGeom prst="rect">
              <a:avLst/>
            </a:prstGeom>
            <a:noFill/>
          </p:spPr>
          <p:txBody>
            <a:bodyPr wrap="square" rtlCol="0">
              <a:spAutoFit/>
            </a:bodyPr>
            <a:lstStyle/>
            <a:p>
              <a:pPr>
                <a:lnSpc>
                  <a:spcPct val="110000"/>
                </a:lnSpc>
              </a:pPr>
              <a:r>
                <a:rPr lang="en-US" altLang="zh-CN" sz="1200" b="1" dirty="0">
                  <a:solidFill>
                    <a:schemeClr val="bg1">
                      <a:lumMod val="50000"/>
                    </a:schemeClr>
                  </a:solidFill>
                </a:rPr>
                <a:t>7.</a:t>
              </a:r>
              <a:r>
                <a:rPr lang="zh-CN" altLang="en-US" sz="1200" b="1" dirty="0">
                  <a:solidFill>
                    <a:schemeClr val="bg1">
                      <a:lumMod val="50000"/>
                    </a:schemeClr>
                  </a:solidFill>
                </a:rPr>
                <a:t>市场需求减少 </a:t>
              </a:r>
            </a:p>
            <a:p>
              <a:pPr>
                <a:lnSpc>
                  <a:spcPct val="110000"/>
                </a:lnSpc>
              </a:pPr>
              <a:r>
                <a:rPr lang="en-US" altLang="zh-CN" sz="1200" b="1" dirty="0">
                  <a:solidFill>
                    <a:schemeClr val="bg1">
                      <a:lumMod val="50000"/>
                    </a:schemeClr>
                  </a:solidFill>
                </a:rPr>
                <a:t>8.</a:t>
              </a:r>
              <a:r>
                <a:rPr lang="zh-CN" altLang="en-US" sz="1200" b="1" dirty="0">
                  <a:solidFill>
                    <a:schemeClr val="bg1">
                      <a:lumMod val="50000"/>
                    </a:schemeClr>
                  </a:solidFill>
                </a:rPr>
                <a:t>容易受到经济萧条和业务周期的冲击 </a:t>
              </a:r>
            </a:p>
          </p:txBody>
        </p:sp>
      </p:grpSp>
    </p:spTree>
    <p:extLst>
      <p:ext uri="{BB962C8B-B14F-4D97-AF65-F5344CB8AC3E}">
        <p14:creationId xmlns:p14="http://schemas.microsoft.com/office/powerpoint/2010/main" val="2485662575"/>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par>
                                <p:cTn id="8" presetID="2" presetClass="entr" presetSubtype="1" decel="100000" fill="hold" nodeType="withEffect">
                                  <p:stCondLst>
                                    <p:cond delay="250"/>
                                  </p:stCondLst>
                                  <p:childTnLst>
                                    <p:set>
                                      <p:cBhvr>
                                        <p:cTn id="9" dur="1" fill="hold">
                                          <p:stCondLst>
                                            <p:cond delay="0"/>
                                          </p:stCondLst>
                                        </p:cTn>
                                        <p:tgtEl>
                                          <p:spTgt spid="47"/>
                                        </p:tgtEl>
                                        <p:attrNameLst>
                                          <p:attrName>style.visibility</p:attrName>
                                        </p:attrNameLst>
                                      </p:cBhvr>
                                      <p:to>
                                        <p:strVal val="visible"/>
                                      </p:to>
                                    </p:set>
                                    <p:anim calcmode="lin" valueType="num">
                                      <p:cBhvr additive="base">
                                        <p:cTn id="10" dur="750" fill="hold"/>
                                        <p:tgtEl>
                                          <p:spTgt spid="47"/>
                                        </p:tgtEl>
                                        <p:attrNameLst>
                                          <p:attrName>ppt_x</p:attrName>
                                        </p:attrNameLst>
                                      </p:cBhvr>
                                      <p:tavLst>
                                        <p:tav tm="0">
                                          <p:val>
                                            <p:strVal val="#ppt_x"/>
                                          </p:val>
                                        </p:tav>
                                        <p:tav tm="100000">
                                          <p:val>
                                            <p:strVal val="#ppt_x"/>
                                          </p:val>
                                        </p:tav>
                                      </p:tavLst>
                                    </p:anim>
                                    <p:anim calcmode="lin" valueType="num">
                                      <p:cBhvr additive="base">
                                        <p:cTn id="11" dur="750" fill="hold"/>
                                        <p:tgtEl>
                                          <p:spTgt spid="47"/>
                                        </p:tgtEl>
                                        <p:attrNameLst>
                                          <p:attrName>ppt_y</p:attrName>
                                        </p:attrNameLst>
                                      </p:cBhvr>
                                      <p:tavLst>
                                        <p:tav tm="0">
                                          <p:val>
                                            <p:strVal val="0-#ppt_h/2"/>
                                          </p:val>
                                        </p:tav>
                                        <p:tav tm="100000">
                                          <p:val>
                                            <p:strVal val="#ppt_y"/>
                                          </p:val>
                                        </p:tav>
                                      </p:tavLst>
                                    </p:anim>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fade">
                                      <p:cBhvr>
                                        <p:cTn id="15" dur="500"/>
                                        <p:tgtEl>
                                          <p:spTgt spid="67"/>
                                        </p:tgtEl>
                                      </p:cBhvr>
                                    </p:animEffect>
                                    <p:anim calcmode="lin" valueType="num">
                                      <p:cBhvr>
                                        <p:cTn id="16" dur="500" fill="hold"/>
                                        <p:tgtEl>
                                          <p:spTgt spid="67"/>
                                        </p:tgtEl>
                                        <p:attrNameLst>
                                          <p:attrName>ppt_x</p:attrName>
                                        </p:attrNameLst>
                                      </p:cBhvr>
                                      <p:tavLst>
                                        <p:tav tm="0">
                                          <p:val>
                                            <p:strVal val="#ppt_x"/>
                                          </p:val>
                                        </p:tav>
                                        <p:tav tm="100000">
                                          <p:val>
                                            <p:strVal val="#ppt_x"/>
                                          </p:val>
                                        </p:tav>
                                      </p:tavLst>
                                    </p:anim>
                                    <p:anim calcmode="lin" valueType="num">
                                      <p:cBhvr>
                                        <p:cTn id="17" dur="500" fill="hold"/>
                                        <p:tgtEl>
                                          <p:spTgt spid="67"/>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42" presetClass="entr" presetSubtype="0" fill="hold" nodeType="afterEffect">
                                  <p:stCondLst>
                                    <p:cond delay="0"/>
                                  </p:stCondLst>
                                  <p:childTnLst>
                                    <p:set>
                                      <p:cBhvr>
                                        <p:cTn id="20" dur="1" fill="hold">
                                          <p:stCondLst>
                                            <p:cond delay="0"/>
                                          </p:stCondLst>
                                        </p:cTn>
                                        <p:tgtEl>
                                          <p:spTgt spid="70"/>
                                        </p:tgtEl>
                                        <p:attrNameLst>
                                          <p:attrName>style.visibility</p:attrName>
                                        </p:attrNameLst>
                                      </p:cBhvr>
                                      <p:to>
                                        <p:strVal val="visible"/>
                                      </p:to>
                                    </p:set>
                                    <p:animEffect transition="in" filter="fade">
                                      <p:cBhvr>
                                        <p:cTn id="21" dur="500"/>
                                        <p:tgtEl>
                                          <p:spTgt spid="70"/>
                                        </p:tgtEl>
                                      </p:cBhvr>
                                    </p:animEffect>
                                    <p:anim calcmode="lin" valueType="num">
                                      <p:cBhvr>
                                        <p:cTn id="22" dur="500" fill="hold"/>
                                        <p:tgtEl>
                                          <p:spTgt spid="70"/>
                                        </p:tgtEl>
                                        <p:attrNameLst>
                                          <p:attrName>ppt_x</p:attrName>
                                        </p:attrNameLst>
                                      </p:cBhvr>
                                      <p:tavLst>
                                        <p:tav tm="0">
                                          <p:val>
                                            <p:strVal val="#ppt_x"/>
                                          </p:val>
                                        </p:tav>
                                        <p:tav tm="100000">
                                          <p:val>
                                            <p:strVal val="#ppt_x"/>
                                          </p:val>
                                        </p:tav>
                                      </p:tavLst>
                                    </p:anim>
                                    <p:anim calcmode="lin" valueType="num">
                                      <p:cBhvr>
                                        <p:cTn id="23" dur="500" fill="hold"/>
                                        <p:tgtEl>
                                          <p:spTgt spid="70"/>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fade">
                                      <p:cBhvr>
                                        <p:cTn id="27" dur="500"/>
                                        <p:tgtEl>
                                          <p:spTgt spid="73"/>
                                        </p:tgtEl>
                                      </p:cBhvr>
                                    </p:animEffect>
                                    <p:anim calcmode="lin" valueType="num">
                                      <p:cBhvr>
                                        <p:cTn id="28" dur="500" fill="hold"/>
                                        <p:tgtEl>
                                          <p:spTgt spid="73"/>
                                        </p:tgtEl>
                                        <p:attrNameLst>
                                          <p:attrName>ppt_x</p:attrName>
                                        </p:attrNameLst>
                                      </p:cBhvr>
                                      <p:tavLst>
                                        <p:tav tm="0">
                                          <p:val>
                                            <p:strVal val="#ppt_x"/>
                                          </p:val>
                                        </p:tav>
                                        <p:tav tm="100000">
                                          <p:val>
                                            <p:strVal val="#ppt_x"/>
                                          </p:val>
                                        </p:tav>
                                      </p:tavLst>
                                    </p:anim>
                                    <p:anim calcmode="lin" valueType="num">
                                      <p:cBhvr>
                                        <p:cTn id="29" dur="500" fill="hold"/>
                                        <p:tgtEl>
                                          <p:spTgt spid="73"/>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42" presetClass="entr" presetSubtype="0" fill="hold" nodeType="afterEffect">
                                  <p:stCondLst>
                                    <p:cond delay="0"/>
                                  </p:stCondLst>
                                  <p:childTnLst>
                                    <p:set>
                                      <p:cBhvr>
                                        <p:cTn id="32" dur="1" fill="hold">
                                          <p:stCondLst>
                                            <p:cond delay="0"/>
                                          </p:stCondLst>
                                        </p:cTn>
                                        <p:tgtEl>
                                          <p:spTgt spid="76"/>
                                        </p:tgtEl>
                                        <p:attrNameLst>
                                          <p:attrName>style.visibility</p:attrName>
                                        </p:attrNameLst>
                                      </p:cBhvr>
                                      <p:to>
                                        <p:strVal val="visible"/>
                                      </p:to>
                                    </p:set>
                                    <p:animEffect transition="in" filter="fade">
                                      <p:cBhvr>
                                        <p:cTn id="33" dur="500"/>
                                        <p:tgtEl>
                                          <p:spTgt spid="76"/>
                                        </p:tgtEl>
                                      </p:cBhvr>
                                    </p:animEffect>
                                    <p:anim calcmode="lin" valueType="num">
                                      <p:cBhvr>
                                        <p:cTn id="34" dur="500" fill="hold"/>
                                        <p:tgtEl>
                                          <p:spTgt spid="76"/>
                                        </p:tgtEl>
                                        <p:attrNameLst>
                                          <p:attrName>ppt_x</p:attrName>
                                        </p:attrNameLst>
                                      </p:cBhvr>
                                      <p:tavLst>
                                        <p:tav tm="0">
                                          <p:val>
                                            <p:strVal val="#ppt_x"/>
                                          </p:val>
                                        </p:tav>
                                        <p:tav tm="100000">
                                          <p:val>
                                            <p:strVal val="#ppt_x"/>
                                          </p:val>
                                        </p:tav>
                                      </p:tavLst>
                                    </p:anim>
                                    <p:anim calcmode="lin" valueType="num">
                                      <p:cBhvr>
                                        <p:cTn id="35" dur="500" fill="hold"/>
                                        <p:tgtEl>
                                          <p:spTgt spid="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0" y="328363"/>
            <a:ext cx="5333878" cy="769041"/>
            <a:chOff x="0" y="328363"/>
            <a:chExt cx="5333878" cy="769041"/>
          </a:xfrm>
        </p:grpSpPr>
        <p:sp>
          <p:nvSpPr>
            <p:cNvPr id="30" name="Title 1"/>
            <p:cNvSpPr txBox="1">
              <a:spLocks/>
            </p:cNvSpPr>
            <p:nvPr/>
          </p:nvSpPr>
          <p:spPr>
            <a:xfrm>
              <a:off x="223200" y="328363"/>
              <a:ext cx="5110678" cy="642735"/>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zh-CN" altLang="en-US"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此处添加您的标题</a:t>
              </a:r>
              <a:endParaRPr lang="id-ID"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Title 1"/>
            <p:cNvSpPr txBox="1">
              <a:spLocks/>
            </p:cNvSpPr>
            <p:nvPr/>
          </p:nvSpPr>
          <p:spPr>
            <a:xfrm>
              <a:off x="275661" y="868804"/>
              <a:ext cx="4212557" cy="228600"/>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id-ID"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a:t>
              </a:r>
              <a:endParaRPr lang="en-US"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31"/>
            <p:cNvSpPr/>
            <p:nvPr/>
          </p:nvSpPr>
          <p:spPr>
            <a:xfrm>
              <a:off x="0" y="410400"/>
              <a:ext cx="223200" cy="6588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Group 11"/>
          <p:cNvGrpSpPr/>
          <p:nvPr/>
        </p:nvGrpSpPr>
        <p:grpSpPr>
          <a:xfrm>
            <a:off x="3958671" y="2141119"/>
            <a:ext cx="4274658" cy="4274658"/>
            <a:chOff x="4571115" y="2702859"/>
            <a:chExt cx="2815772" cy="2815772"/>
          </a:xfrm>
        </p:grpSpPr>
        <p:grpSp>
          <p:nvGrpSpPr>
            <p:cNvPr id="7" name="Group 10"/>
            <p:cNvGrpSpPr/>
            <p:nvPr/>
          </p:nvGrpSpPr>
          <p:grpSpPr>
            <a:xfrm>
              <a:off x="4670901" y="2802645"/>
              <a:ext cx="2616200" cy="2616200"/>
              <a:chOff x="9549766" y="971457"/>
              <a:chExt cx="2324286" cy="2324286"/>
            </a:xfrm>
          </p:grpSpPr>
          <p:sp>
            <p:nvSpPr>
              <p:cNvPr id="13" name="Partial Circle 37"/>
              <p:cNvSpPr/>
              <p:nvPr/>
            </p:nvSpPr>
            <p:spPr>
              <a:xfrm>
                <a:off x="9720836" y="1140681"/>
                <a:ext cx="1982146" cy="1982146"/>
              </a:xfrm>
              <a:prstGeom prst="pie">
                <a:avLst>
                  <a:gd name="adj1" fmla="val 14776914"/>
                  <a:gd name="adj2" fmla="val 16461833"/>
                </a:avLst>
              </a:prstGeom>
              <a:solidFill>
                <a:srgbClr val="3E3E3E">
                  <a:lumMod val="75000"/>
                  <a:lumOff val="2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3E3E3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4" name="Partial Circle 36"/>
              <p:cNvSpPr/>
              <p:nvPr/>
            </p:nvSpPr>
            <p:spPr>
              <a:xfrm>
                <a:off x="9625760" y="1045604"/>
                <a:ext cx="2177874" cy="2177874"/>
              </a:xfrm>
              <a:prstGeom prst="pie">
                <a:avLst>
                  <a:gd name="adj1" fmla="val 11920042"/>
                  <a:gd name="adj2" fmla="val 14982441"/>
                </a:avLst>
              </a:prstGeom>
              <a:solidFill>
                <a:srgbClr val="F9F9F9">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3E3E3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5" name="Partial Circle 35"/>
              <p:cNvSpPr/>
              <p:nvPr/>
            </p:nvSpPr>
            <p:spPr>
              <a:xfrm>
                <a:off x="9549766" y="971457"/>
                <a:ext cx="2324286" cy="2324286"/>
              </a:xfrm>
              <a:prstGeom prst="pie">
                <a:avLst>
                  <a:gd name="adj1" fmla="val 6693142"/>
                  <a:gd name="adj2" fmla="val 12938594"/>
                </a:avLst>
              </a:prstGeom>
              <a:solidFill>
                <a:srgbClr val="F9F9F9">
                  <a:lumMod val="6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3E3E3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sp>
          <p:nvSpPr>
            <p:cNvPr id="8" name="Partial Circle 3"/>
            <p:cNvSpPr/>
            <p:nvPr/>
          </p:nvSpPr>
          <p:spPr>
            <a:xfrm>
              <a:off x="4571115" y="2702859"/>
              <a:ext cx="2815772" cy="2815772"/>
            </a:xfrm>
            <a:prstGeom prst="pie">
              <a:avLst>
                <a:gd name="adj1" fmla="val 16200000"/>
                <a:gd name="adj2" fmla="val 6778617"/>
              </a:avLst>
            </a:prstGeom>
            <a:gradFill flip="none" rotWithShape="1">
              <a:gsLst>
                <a:gs pos="100000">
                  <a:srgbClr val="0065FA">
                    <a:lumMod val="75000"/>
                  </a:srgbClr>
                </a:gs>
                <a:gs pos="0">
                  <a:srgbClr val="0065FA"/>
                </a:gs>
              </a:gsLst>
              <a:lin ang="81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3E3E3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9" name="TextBox 39"/>
            <p:cNvSpPr txBox="1"/>
            <p:nvPr/>
          </p:nvSpPr>
          <p:spPr>
            <a:xfrm>
              <a:off x="6292499" y="4057859"/>
              <a:ext cx="706087" cy="20273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F9F9F9">
                      <a:lumMod val="9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58%</a:t>
              </a:r>
            </a:p>
          </p:txBody>
        </p:sp>
        <p:sp>
          <p:nvSpPr>
            <p:cNvPr id="10" name="TextBox 43"/>
            <p:cNvSpPr txBox="1"/>
            <p:nvPr/>
          </p:nvSpPr>
          <p:spPr>
            <a:xfrm>
              <a:off x="5023531" y="4057859"/>
              <a:ext cx="706087" cy="20273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F9F9F9">
                      <a:lumMod val="9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23%</a:t>
              </a:r>
            </a:p>
          </p:txBody>
        </p:sp>
        <p:sp>
          <p:nvSpPr>
            <p:cNvPr id="11" name="TextBox 44"/>
            <p:cNvSpPr txBox="1"/>
            <p:nvPr/>
          </p:nvSpPr>
          <p:spPr>
            <a:xfrm>
              <a:off x="5140530" y="3322753"/>
              <a:ext cx="706087" cy="20273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F9F9F9">
                      <a:lumMod val="9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10%</a:t>
              </a:r>
            </a:p>
          </p:txBody>
        </p:sp>
        <p:sp>
          <p:nvSpPr>
            <p:cNvPr id="12" name="TextBox 48"/>
            <p:cNvSpPr txBox="1"/>
            <p:nvPr/>
          </p:nvSpPr>
          <p:spPr>
            <a:xfrm>
              <a:off x="5508115" y="3126546"/>
              <a:ext cx="706087" cy="20273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F9F9F9">
                      <a:lumMod val="9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9%</a:t>
              </a:r>
            </a:p>
          </p:txBody>
        </p:sp>
      </p:grpSp>
      <p:grpSp>
        <p:nvGrpSpPr>
          <p:cNvPr id="16" name="Group 6"/>
          <p:cNvGrpSpPr/>
          <p:nvPr/>
        </p:nvGrpSpPr>
        <p:grpSpPr>
          <a:xfrm>
            <a:off x="5887158" y="1971525"/>
            <a:ext cx="2675817" cy="757605"/>
            <a:chOff x="4912427" y="2223664"/>
            <a:chExt cx="6903416" cy="1029759"/>
          </a:xfrm>
        </p:grpSpPr>
        <p:cxnSp>
          <p:nvCxnSpPr>
            <p:cNvPr id="17" name="Straight Connector 7"/>
            <p:cNvCxnSpPr/>
            <p:nvPr/>
          </p:nvCxnSpPr>
          <p:spPr>
            <a:xfrm flipV="1">
              <a:off x="4912427" y="2223664"/>
              <a:ext cx="0" cy="1029759"/>
            </a:xfrm>
            <a:prstGeom prst="line">
              <a:avLst/>
            </a:prstGeom>
            <a:noFill/>
            <a:ln w="6350" cap="flat" cmpd="sng" algn="ctr">
              <a:solidFill>
                <a:srgbClr val="F9F9F9">
                  <a:lumMod val="75000"/>
                </a:srgbClr>
              </a:solidFill>
              <a:prstDash val="solid"/>
              <a:miter lim="800000"/>
            </a:ln>
            <a:effectLst/>
          </p:spPr>
        </p:cxnSp>
        <p:cxnSp>
          <p:nvCxnSpPr>
            <p:cNvPr id="18" name="Straight Connector 8"/>
            <p:cNvCxnSpPr/>
            <p:nvPr/>
          </p:nvCxnSpPr>
          <p:spPr>
            <a:xfrm>
              <a:off x="4912427" y="2224329"/>
              <a:ext cx="6903416" cy="0"/>
            </a:xfrm>
            <a:prstGeom prst="line">
              <a:avLst/>
            </a:prstGeom>
            <a:noFill/>
            <a:ln w="6350" cap="flat" cmpd="sng" algn="ctr">
              <a:solidFill>
                <a:srgbClr val="F9F9F9">
                  <a:lumMod val="75000"/>
                </a:srgbClr>
              </a:solidFill>
              <a:prstDash val="solid"/>
              <a:miter lim="800000"/>
              <a:tailEnd type="oval"/>
            </a:ln>
            <a:effectLst/>
          </p:spPr>
        </p:cxnSp>
      </p:grpSp>
      <p:grpSp>
        <p:nvGrpSpPr>
          <p:cNvPr id="19" name="Group 2"/>
          <p:cNvGrpSpPr/>
          <p:nvPr/>
        </p:nvGrpSpPr>
        <p:grpSpPr>
          <a:xfrm>
            <a:off x="8458200" y="2095162"/>
            <a:ext cx="2707392" cy="1364608"/>
            <a:chOff x="8458200" y="2095162"/>
            <a:chExt cx="2707392" cy="1364608"/>
          </a:xfrm>
        </p:grpSpPr>
        <p:sp>
          <p:nvSpPr>
            <p:cNvPr id="20" name="TextBox 14"/>
            <p:cNvSpPr txBox="1"/>
            <p:nvPr/>
          </p:nvSpPr>
          <p:spPr>
            <a:xfrm>
              <a:off x="8458200" y="2905772"/>
              <a:ext cx="2707392" cy="55399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1600" b="1" i="0" u="none" strike="noStrike" kern="0" cap="none" spc="0" normalizeH="0" baseline="0" noProof="0" dirty="0" smtClean="0">
                  <a:ln>
                    <a:noFill/>
                  </a:ln>
                  <a:solidFill>
                    <a:srgbClr val="3E3E3E">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lorem ipsum</a:t>
              </a:r>
              <a:r>
                <a:rPr kumimoji="0" lang="id-ID" sz="1400" b="0" i="0" u="none" strike="noStrike" kern="0" cap="none" spc="0" normalizeH="0" baseline="0" noProof="0" dirty="0" smtClean="0">
                  <a:ln>
                    <a:noFill/>
                  </a:ln>
                  <a:solidFill>
                    <a:srgbClr val="3E3E3E">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 quia dolor sit, amet, consectetur, </a:t>
              </a:r>
            </a:p>
          </p:txBody>
        </p:sp>
        <p:sp>
          <p:nvSpPr>
            <p:cNvPr id="21" name="TextBox 15"/>
            <p:cNvSpPr txBox="1"/>
            <p:nvPr/>
          </p:nvSpPr>
          <p:spPr>
            <a:xfrm>
              <a:off x="8458200" y="2648599"/>
              <a:ext cx="21844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3E3E3E">
                      <a:lumMod val="95000"/>
                      <a:lumOff val="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此处添加您的标题</a:t>
              </a:r>
            </a:p>
          </p:txBody>
        </p:sp>
        <p:sp>
          <p:nvSpPr>
            <p:cNvPr id="22" name="Freeform 65"/>
            <p:cNvSpPr>
              <a:spLocks noChangeArrowheads="1"/>
            </p:cNvSpPr>
            <p:nvPr/>
          </p:nvSpPr>
          <p:spPr bwMode="auto">
            <a:xfrm>
              <a:off x="8606637" y="2095162"/>
              <a:ext cx="497022" cy="499980"/>
            </a:xfrm>
            <a:custGeom>
              <a:avLst/>
              <a:gdLst>
                <a:gd name="T0" fmla="*/ 173935 w 619"/>
                <a:gd name="T1" fmla="*/ 21281 h 619"/>
                <a:gd name="T2" fmla="*/ 173935 w 619"/>
                <a:gd name="T3" fmla="*/ 21281 h 619"/>
                <a:gd name="T4" fmla="*/ 79257 w 619"/>
                <a:gd name="T5" fmla="*/ 42561 h 619"/>
                <a:gd name="T6" fmla="*/ 52718 w 619"/>
                <a:gd name="T7" fmla="*/ 90172 h 619"/>
                <a:gd name="T8" fmla="*/ 0 w 619"/>
                <a:gd name="T9" fmla="*/ 127683 h 619"/>
                <a:gd name="T10" fmla="*/ 52718 w 619"/>
                <a:gd name="T11" fmla="*/ 159423 h 619"/>
                <a:gd name="T12" fmla="*/ 68498 w 619"/>
                <a:gd name="T13" fmla="*/ 207034 h 619"/>
                <a:gd name="T14" fmla="*/ 116196 w 619"/>
                <a:gd name="T15" fmla="*/ 191164 h 619"/>
                <a:gd name="T16" fmla="*/ 168914 w 619"/>
                <a:gd name="T17" fmla="*/ 222904 h 619"/>
                <a:gd name="T18" fmla="*/ 173935 w 619"/>
                <a:gd name="T19" fmla="*/ 159423 h 619"/>
                <a:gd name="T20" fmla="*/ 200473 w 619"/>
                <a:gd name="T21" fmla="*/ 111452 h 619"/>
                <a:gd name="T22" fmla="*/ 173935 w 619"/>
                <a:gd name="T23" fmla="*/ 21281 h 619"/>
                <a:gd name="T24" fmla="*/ 73877 w 619"/>
                <a:gd name="T25" fmla="*/ 191164 h 619"/>
                <a:gd name="T26" fmla="*/ 73877 w 619"/>
                <a:gd name="T27" fmla="*/ 191164 h 619"/>
                <a:gd name="T28" fmla="*/ 68498 w 619"/>
                <a:gd name="T29" fmla="*/ 164473 h 619"/>
                <a:gd name="T30" fmla="*/ 105437 w 619"/>
                <a:gd name="T31" fmla="*/ 185754 h 619"/>
                <a:gd name="T32" fmla="*/ 73877 w 619"/>
                <a:gd name="T33" fmla="*/ 191164 h 619"/>
                <a:gd name="T34" fmla="*/ 190073 w 619"/>
                <a:gd name="T35" fmla="*/ 106403 h 619"/>
                <a:gd name="T36" fmla="*/ 190073 w 619"/>
                <a:gd name="T37" fmla="*/ 106403 h 619"/>
                <a:gd name="T38" fmla="*/ 163535 w 619"/>
                <a:gd name="T39" fmla="*/ 154013 h 619"/>
                <a:gd name="T40" fmla="*/ 158155 w 619"/>
                <a:gd name="T41" fmla="*/ 201984 h 619"/>
                <a:gd name="T42" fmla="*/ 26180 w 619"/>
                <a:gd name="T43" fmla="*/ 127683 h 619"/>
                <a:gd name="T44" fmla="*/ 63119 w 619"/>
                <a:gd name="T45" fmla="*/ 100992 h 619"/>
                <a:gd name="T46" fmla="*/ 95037 w 619"/>
                <a:gd name="T47" fmla="*/ 53021 h 619"/>
                <a:gd name="T48" fmla="*/ 168914 w 619"/>
                <a:gd name="T49" fmla="*/ 31740 h 619"/>
                <a:gd name="T50" fmla="*/ 190073 w 619"/>
                <a:gd name="T51" fmla="*/ 106403 h 61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19" h="619">
                  <a:moveTo>
                    <a:pt x="485" y="59"/>
                  </a:moveTo>
                  <a:lnTo>
                    <a:pt x="485" y="59"/>
                  </a:lnTo>
                  <a:cubicBezTo>
                    <a:pt x="397" y="0"/>
                    <a:pt x="279" y="30"/>
                    <a:pt x="221" y="118"/>
                  </a:cubicBezTo>
                  <a:cubicBezTo>
                    <a:pt x="147" y="250"/>
                    <a:pt x="147" y="250"/>
                    <a:pt x="147" y="250"/>
                  </a:cubicBezTo>
                  <a:cubicBezTo>
                    <a:pt x="0" y="354"/>
                    <a:pt x="0" y="354"/>
                    <a:pt x="0" y="354"/>
                  </a:cubicBezTo>
                  <a:cubicBezTo>
                    <a:pt x="147" y="442"/>
                    <a:pt x="147" y="442"/>
                    <a:pt x="147" y="442"/>
                  </a:cubicBezTo>
                  <a:cubicBezTo>
                    <a:pt x="132" y="486"/>
                    <a:pt x="147" y="545"/>
                    <a:pt x="191" y="574"/>
                  </a:cubicBezTo>
                  <a:cubicBezTo>
                    <a:pt x="235" y="589"/>
                    <a:pt x="294" y="574"/>
                    <a:pt x="324" y="530"/>
                  </a:cubicBezTo>
                  <a:cubicBezTo>
                    <a:pt x="471" y="618"/>
                    <a:pt x="471" y="618"/>
                    <a:pt x="471" y="618"/>
                  </a:cubicBezTo>
                  <a:cubicBezTo>
                    <a:pt x="485" y="442"/>
                    <a:pt x="485" y="442"/>
                    <a:pt x="485" y="442"/>
                  </a:cubicBezTo>
                  <a:cubicBezTo>
                    <a:pt x="559" y="309"/>
                    <a:pt x="559" y="309"/>
                    <a:pt x="559" y="309"/>
                  </a:cubicBezTo>
                  <a:cubicBezTo>
                    <a:pt x="618" y="221"/>
                    <a:pt x="588" y="103"/>
                    <a:pt x="485" y="59"/>
                  </a:cubicBezTo>
                  <a:close/>
                  <a:moveTo>
                    <a:pt x="206" y="530"/>
                  </a:moveTo>
                  <a:lnTo>
                    <a:pt x="206" y="530"/>
                  </a:lnTo>
                  <a:cubicBezTo>
                    <a:pt x="176" y="515"/>
                    <a:pt x="176" y="486"/>
                    <a:pt x="191" y="456"/>
                  </a:cubicBezTo>
                  <a:cubicBezTo>
                    <a:pt x="294" y="515"/>
                    <a:pt x="294" y="515"/>
                    <a:pt x="294" y="515"/>
                  </a:cubicBezTo>
                  <a:cubicBezTo>
                    <a:pt x="265" y="545"/>
                    <a:pt x="235" y="545"/>
                    <a:pt x="206" y="530"/>
                  </a:cubicBezTo>
                  <a:close/>
                  <a:moveTo>
                    <a:pt x="530" y="295"/>
                  </a:moveTo>
                  <a:lnTo>
                    <a:pt x="530" y="295"/>
                  </a:lnTo>
                  <a:cubicBezTo>
                    <a:pt x="456" y="427"/>
                    <a:pt x="456" y="427"/>
                    <a:pt x="456" y="427"/>
                  </a:cubicBezTo>
                  <a:cubicBezTo>
                    <a:pt x="441" y="560"/>
                    <a:pt x="441" y="560"/>
                    <a:pt x="441" y="560"/>
                  </a:cubicBezTo>
                  <a:cubicBezTo>
                    <a:pt x="73" y="354"/>
                    <a:pt x="73" y="354"/>
                    <a:pt x="73" y="354"/>
                  </a:cubicBezTo>
                  <a:cubicBezTo>
                    <a:pt x="176" y="280"/>
                    <a:pt x="176" y="280"/>
                    <a:pt x="176" y="280"/>
                  </a:cubicBezTo>
                  <a:cubicBezTo>
                    <a:pt x="265" y="147"/>
                    <a:pt x="265" y="147"/>
                    <a:pt x="265" y="147"/>
                  </a:cubicBezTo>
                  <a:cubicBezTo>
                    <a:pt x="294" y="74"/>
                    <a:pt x="397" y="44"/>
                    <a:pt x="471" y="88"/>
                  </a:cubicBezTo>
                  <a:cubicBezTo>
                    <a:pt x="544" y="133"/>
                    <a:pt x="574" y="221"/>
                    <a:pt x="530" y="295"/>
                  </a:cubicBezTo>
                  <a:close/>
                </a:path>
              </a:pathLst>
            </a:custGeom>
            <a:solidFill>
              <a:srgbClr val="3E3E3E">
                <a:lumMod val="75000"/>
                <a:lumOff val="25000"/>
              </a:srgbClr>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3E3E3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3" name="Group 21"/>
          <p:cNvGrpSpPr/>
          <p:nvPr/>
        </p:nvGrpSpPr>
        <p:grpSpPr>
          <a:xfrm rot="5400000">
            <a:off x="7912364" y="3849687"/>
            <a:ext cx="236808" cy="1151736"/>
            <a:chOff x="4902087" y="1635976"/>
            <a:chExt cx="610948" cy="1151736"/>
          </a:xfrm>
        </p:grpSpPr>
        <p:cxnSp>
          <p:nvCxnSpPr>
            <p:cNvPr id="24" name="Straight Connector 22"/>
            <p:cNvCxnSpPr/>
            <p:nvPr/>
          </p:nvCxnSpPr>
          <p:spPr>
            <a:xfrm rot="16200000">
              <a:off x="4336563" y="2211844"/>
              <a:ext cx="1151736" cy="0"/>
            </a:xfrm>
            <a:prstGeom prst="line">
              <a:avLst/>
            </a:prstGeom>
            <a:noFill/>
            <a:ln w="6350" cap="flat" cmpd="sng" algn="ctr">
              <a:solidFill>
                <a:srgbClr val="F9F9F9">
                  <a:lumMod val="75000"/>
                </a:srgbClr>
              </a:solidFill>
              <a:prstDash val="solid"/>
              <a:miter lim="800000"/>
            </a:ln>
            <a:effectLst/>
          </p:spPr>
        </p:cxnSp>
        <p:cxnSp>
          <p:nvCxnSpPr>
            <p:cNvPr id="25" name="Straight Connector 23"/>
            <p:cNvCxnSpPr/>
            <p:nvPr/>
          </p:nvCxnSpPr>
          <p:spPr>
            <a:xfrm rot="16200000">
              <a:off x="5207561" y="1332812"/>
              <a:ext cx="0" cy="610948"/>
            </a:xfrm>
            <a:prstGeom prst="line">
              <a:avLst/>
            </a:prstGeom>
            <a:noFill/>
            <a:ln w="6350" cap="flat" cmpd="sng" algn="ctr">
              <a:solidFill>
                <a:srgbClr val="F9F9F9">
                  <a:lumMod val="75000"/>
                </a:srgbClr>
              </a:solidFill>
              <a:prstDash val="solid"/>
              <a:miter lim="800000"/>
              <a:tailEnd type="oval"/>
            </a:ln>
            <a:effectLst/>
          </p:spPr>
        </p:cxnSp>
      </p:grpSp>
      <p:grpSp>
        <p:nvGrpSpPr>
          <p:cNvPr id="26" name="Group 4"/>
          <p:cNvGrpSpPr/>
          <p:nvPr/>
        </p:nvGrpSpPr>
        <p:grpSpPr>
          <a:xfrm>
            <a:off x="8458200" y="4751742"/>
            <a:ext cx="2707392" cy="1238746"/>
            <a:chOff x="8458200" y="4751742"/>
            <a:chExt cx="2707392" cy="1238746"/>
          </a:xfrm>
        </p:grpSpPr>
        <p:sp>
          <p:nvSpPr>
            <p:cNvPr id="27" name="Freeform 139"/>
            <p:cNvSpPr>
              <a:spLocks noChangeArrowheads="1"/>
            </p:cNvSpPr>
            <p:nvPr/>
          </p:nvSpPr>
          <p:spPr bwMode="auto">
            <a:xfrm>
              <a:off x="8606637" y="4751742"/>
              <a:ext cx="449582" cy="387213"/>
            </a:xfrm>
            <a:custGeom>
              <a:avLst/>
              <a:gdLst>
                <a:gd name="T0" fmla="*/ 212372 w 634"/>
                <a:gd name="T1" fmla="*/ 85082 h 546"/>
                <a:gd name="T2" fmla="*/ 212372 w 634"/>
                <a:gd name="T3" fmla="*/ 85082 h 546"/>
                <a:gd name="T4" fmla="*/ 169825 w 634"/>
                <a:gd name="T5" fmla="*/ 111400 h 546"/>
                <a:gd name="T6" fmla="*/ 159369 w 634"/>
                <a:gd name="T7" fmla="*/ 90130 h 546"/>
                <a:gd name="T8" fmla="*/ 186051 w 634"/>
                <a:gd name="T9" fmla="*/ 47949 h 546"/>
                <a:gd name="T10" fmla="*/ 138096 w 634"/>
                <a:gd name="T11" fmla="*/ 0 h 546"/>
                <a:gd name="T12" fmla="*/ 85093 w 634"/>
                <a:gd name="T13" fmla="*/ 47949 h 546"/>
                <a:gd name="T14" fmla="*/ 100958 w 634"/>
                <a:gd name="T15" fmla="*/ 85082 h 546"/>
                <a:gd name="T16" fmla="*/ 74637 w 634"/>
                <a:gd name="T17" fmla="*/ 85082 h 546"/>
                <a:gd name="T18" fmla="*/ 85093 w 634"/>
                <a:gd name="T19" fmla="*/ 58404 h 546"/>
                <a:gd name="T20" fmla="*/ 42546 w 634"/>
                <a:gd name="T21" fmla="*/ 15863 h 546"/>
                <a:gd name="T22" fmla="*/ 0 w 634"/>
                <a:gd name="T23" fmla="*/ 58404 h 546"/>
                <a:gd name="T24" fmla="*/ 15865 w 634"/>
                <a:gd name="T25" fmla="*/ 90130 h 546"/>
                <a:gd name="T26" fmla="*/ 0 w 634"/>
                <a:gd name="T27" fmla="*/ 111400 h 546"/>
                <a:gd name="T28" fmla="*/ 0 w 634"/>
                <a:gd name="T29" fmla="*/ 169804 h 546"/>
                <a:gd name="T30" fmla="*/ 32090 w 634"/>
                <a:gd name="T31" fmla="*/ 196482 h 546"/>
                <a:gd name="T32" fmla="*/ 143504 w 634"/>
                <a:gd name="T33" fmla="*/ 196482 h 546"/>
                <a:gd name="T34" fmla="*/ 169825 w 634"/>
                <a:gd name="T35" fmla="*/ 169804 h 546"/>
                <a:gd name="T36" fmla="*/ 169825 w 634"/>
                <a:gd name="T37" fmla="*/ 164757 h 546"/>
                <a:gd name="T38" fmla="*/ 212372 w 634"/>
                <a:gd name="T39" fmla="*/ 196482 h 546"/>
                <a:gd name="T40" fmla="*/ 228236 w 634"/>
                <a:gd name="T41" fmla="*/ 186027 h 546"/>
                <a:gd name="T42" fmla="*/ 228236 w 634"/>
                <a:gd name="T43" fmla="*/ 100945 h 546"/>
                <a:gd name="T44" fmla="*/ 212372 w 634"/>
                <a:gd name="T45" fmla="*/ 85082 h 546"/>
                <a:gd name="T46" fmla="*/ 15865 w 634"/>
                <a:gd name="T47" fmla="*/ 58404 h 546"/>
                <a:gd name="T48" fmla="*/ 15865 w 634"/>
                <a:gd name="T49" fmla="*/ 58404 h 546"/>
                <a:gd name="T50" fmla="*/ 42546 w 634"/>
                <a:gd name="T51" fmla="*/ 26678 h 546"/>
                <a:gd name="T52" fmla="*/ 74637 w 634"/>
                <a:gd name="T53" fmla="*/ 58404 h 546"/>
                <a:gd name="T54" fmla="*/ 42546 w 634"/>
                <a:gd name="T55" fmla="*/ 85082 h 546"/>
                <a:gd name="T56" fmla="*/ 15865 w 634"/>
                <a:gd name="T57" fmla="*/ 58404 h 546"/>
                <a:gd name="T58" fmla="*/ 159369 w 634"/>
                <a:gd name="T59" fmla="*/ 169804 h 546"/>
                <a:gd name="T60" fmla="*/ 159369 w 634"/>
                <a:gd name="T61" fmla="*/ 169804 h 546"/>
                <a:gd name="T62" fmla="*/ 143504 w 634"/>
                <a:gd name="T63" fmla="*/ 186027 h 546"/>
                <a:gd name="T64" fmla="*/ 32090 w 634"/>
                <a:gd name="T65" fmla="*/ 186027 h 546"/>
                <a:gd name="T66" fmla="*/ 15865 w 634"/>
                <a:gd name="T67" fmla="*/ 169804 h 546"/>
                <a:gd name="T68" fmla="*/ 15865 w 634"/>
                <a:gd name="T69" fmla="*/ 111400 h 546"/>
                <a:gd name="T70" fmla="*/ 32090 w 634"/>
                <a:gd name="T71" fmla="*/ 100945 h 546"/>
                <a:gd name="T72" fmla="*/ 143504 w 634"/>
                <a:gd name="T73" fmla="*/ 100945 h 546"/>
                <a:gd name="T74" fmla="*/ 159369 w 634"/>
                <a:gd name="T75" fmla="*/ 111400 h 546"/>
                <a:gd name="T76" fmla="*/ 159369 w 634"/>
                <a:gd name="T77" fmla="*/ 169804 h 546"/>
                <a:gd name="T78" fmla="*/ 138096 w 634"/>
                <a:gd name="T79" fmla="*/ 85082 h 546"/>
                <a:gd name="T80" fmla="*/ 138096 w 634"/>
                <a:gd name="T81" fmla="*/ 85082 h 546"/>
                <a:gd name="T82" fmla="*/ 100958 w 634"/>
                <a:gd name="T83" fmla="*/ 47949 h 546"/>
                <a:gd name="T84" fmla="*/ 138096 w 634"/>
                <a:gd name="T85" fmla="*/ 15863 h 546"/>
                <a:gd name="T86" fmla="*/ 169825 w 634"/>
                <a:gd name="T87" fmla="*/ 47949 h 546"/>
                <a:gd name="T88" fmla="*/ 138096 w 634"/>
                <a:gd name="T89" fmla="*/ 85082 h 546"/>
                <a:gd name="T90" fmla="*/ 212372 w 634"/>
                <a:gd name="T91" fmla="*/ 186027 h 546"/>
                <a:gd name="T92" fmla="*/ 212372 w 634"/>
                <a:gd name="T93" fmla="*/ 186027 h 546"/>
                <a:gd name="T94" fmla="*/ 169825 w 634"/>
                <a:gd name="T95" fmla="*/ 148534 h 546"/>
                <a:gd name="T96" fmla="*/ 169825 w 634"/>
                <a:gd name="T97" fmla="*/ 127623 h 546"/>
                <a:gd name="T98" fmla="*/ 212372 w 634"/>
                <a:gd name="T99" fmla="*/ 100945 h 546"/>
                <a:gd name="T100" fmla="*/ 212372 w 634"/>
                <a:gd name="T101" fmla="*/ 186027 h 54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34" h="546">
                  <a:moveTo>
                    <a:pt x="589" y="236"/>
                  </a:moveTo>
                  <a:lnTo>
                    <a:pt x="589" y="236"/>
                  </a:lnTo>
                  <a:cubicBezTo>
                    <a:pt x="471" y="309"/>
                    <a:pt x="471" y="309"/>
                    <a:pt x="471" y="309"/>
                  </a:cubicBezTo>
                  <a:cubicBezTo>
                    <a:pt x="471" y="295"/>
                    <a:pt x="471" y="265"/>
                    <a:pt x="442" y="250"/>
                  </a:cubicBezTo>
                  <a:cubicBezTo>
                    <a:pt x="486" y="236"/>
                    <a:pt x="516" y="191"/>
                    <a:pt x="516" y="133"/>
                  </a:cubicBezTo>
                  <a:cubicBezTo>
                    <a:pt x="516" y="59"/>
                    <a:pt x="457" y="0"/>
                    <a:pt x="383" y="0"/>
                  </a:cubicBezTo>
                  <a:cubicBezTo>
                    <a:pt x="310" y="0"/>
                    <a:pt x="236" y="59"/>
                    <a:pt x="236" y="133"/>
                  </a:cubicBezTo>
                  <a:cubicBezTo>
                    <a:pt x="236" y="177"/>
                    <a:pt x="251" y="207"/>
                    <a:pt x="280" y="236"/>
                  </a:cubicBezTo>
                  <a:cubicBezTo>
                    <a:pt x="207" y="236"/>
                    <a:pt x="207" y="236"/>
                    <a:pt x="207" y="236"/>
                  </a:cubicBezTo>
                  <a:cubicBezTo>
                    <a:pt x="236" y="221"/>
                    <a:pt x="236" y="191"/>
                    <a:pt x="236" y="162"/>
                  </a:cubicBezTo>
                  <a:cubicBezTo>
                    <a:pt x="236" y="89"/>
                    <a:pt x="192" y="44"/>
                    <a:pt x="118" y="44"/>
                  </a:cubicBezTo>
                  <a:cubicBezTo>
                    <a:pt x="59" y="44"/>
                    <a:pt x="0" y="89"/>
                    <a:pt x="0" y="162"/>
                  </a:cubicBezTo>
                  <a:cubicBezTo>
                    <a:pt x="0" y="191"/>
                    <a:pt x="15" y="221"/>
                    <a:pt x="44" y="250"/>
                  </a:cubicBezTo>
                  <a:cubicBezTo>
                    <a:pt x="15" y="265"/>
                    <a:pt x="0" y="280"/>
                    <a:pt x="0" y="309"/>
                  </a:cubicBezTo>
                  <a:cubicBezTo>
                    <a:pt x="0" y="471"/>
                    <a:pt x="0" y="471"/>
                    <a:pt x="0" y="471"/>
                  </a:cubicBezTo>
                  <a:cubicBezTo>
                    <a:pt x="0" y="516"/>
                    <a:pt x="44" y="545"/>
                    <a:pt x="89" y="545"/>
                  </a:cubicBezTo>
                  <a:cubicBezTo>
                    <a:pt x="398" y="545"/>
                    <a:pt x="398" y="545"/>
                    <a:pt x="398" y="545"/>
                  </a:cubicBezTo>
                  <a:cubicBezTo>
                    <a:pt x="442" y="545"/>
                    <a:pt x="471" y="516"/>
                    <a:pt x="471" y="471"/>
                  </a:cubicBezTo>
                  <a:cubicBezTo>
                    <a:pt x="471" y="457"/>
                    <a:pt x="471" y="457"/>
                    <a:pt x="471" y="457"/>
                  </a:cubicBezTo>
                  <a:cubicBezTo>
                    <a:pt x="589" y="545"/>
                    <a:pt x="589" y="545"/>
                    <a:pt x="589" y="545"/>
                  </a:cubicBezTo>
                  <a:cubicBezTo>
                    <a:pt x="619" y="545"/>
                    <a:pt x="633" y="530"/>
                    <a:pt x="633" y="516"/>
                  </a:cubicBezTo>
                  <a:cubicBezTo>
                    <a:pt x="633" y="280"/>
                    <a:pt x="633" y="280"/>
                    <a:pt x="633" y="280"/>
                  </a:cubicBezTo>
                  <a:cubicBezTo>
                    <a:pt x="633" y="250"/>
                    <a:pt x="619" y="236"/>
                    <a:pt x="589" y="236"/>
                  </a:cubicBezTo>
                  <a:close/>
                  <a:moveTo>
                    <a:pt x="44" y="162"/>
                  </a:moveTo>
                  <a:lnTo>
                    <a:pt x="44" y="162"/>
                  </a:lnTo>
                  <a:cubicBezTo>
                    <a:pt x="44" y="118"/>
                    <a:pt x="74" y="74"/>
                    <a:pt x="118" y="74"/>
                  </a:cubicBezTo>
                  <a:cubicBezTo>
                    <a:pt x="162" y="74"/>
                    <a:pt x="207" y="118"/>
                    <a:pt x="207" y="162"/>
                  </a:cubicBezTo>
                  <a:cubicBezTo>
                    <a:pt x="207" y="207"/>
                    <a:pt x="162" y="236"/>
                    <a:pt x="118" y="236"/>
                  </a:cubicBezTo>
                  <a:cubicBezTo>
                    <a:pt x="74" y="236"/>
                    <a:pt x="44" y="207"/>
                    <a:pt x="44" y="162"/>
                  </a:cubicBezTo>
                  <a:close/>
                  <a:moveTo>
                    <a:pt x="442" y="471"/>
                  </a:moveTo>
                  <a:lnTo>
                    <a:pt x="442" y="471"/>
                  </a:lnTo>
                  <a:cubicBezTo>
                    <a:pt x="442" y="486"/>
                    <a:pt x="412" y="516"/>
                    <a:pt x="398" y="516"/>
                  </a:cubicBezTo>
                  <a:cubicBezTo>
                    <a:pt x="89" y="516"/>
                    <a:pt x="89" y="516"/>
                    <a:pt x="89" y="516"/>
                  </a:cubicBezTo>
                  <a:cubicBezTo>
                    <a:pt x="59" y="516"/>
                    <a:pt x="44" y="486"/>
                    <a:pt x="44" y="471"/>
                  </a:cubicBezTo>
                  <a:cubicBezTo>
                    <a:pt x="44" y="309"/>
                    <a:pt x="44" y="309"/>
                    <a:pt x="44" y="309"/>
                  </a:cubicBezTo>
                  <a:cubicBezTo>
                    <a:pt x="44" y="295"/>
                    <a:pt x="59" y="280"/>
                    <a:pt x="89" y="280"/>
                  </a:cubicBezTo>
                  <a:cubicBezTo>
                    <a:pt x="398" y="280"/>
                    <a:pt x="398" y="280"/>
                    <a:pt x="398" y="280"/>
                  </a:cubicBezTo>
                  <a:cubicBezTo>
                    <a:pt x="412" y="280"/>
                    <a:pt x="442" y="295"/>
                    <a:pt x="442" y="309"/>
                  </a:cubicBezTo>
                  <a:lnTo>
                    <a:pt x="442" y="471"/>
                  </a:lnTo>
                  <a:close/>
                  <a:moveTo>
                    <a:pt x="383" y="236"/>
                  </a:moveTo>
                  <a:lnTo>
                    <a:pt x="383" y="236"/>
                  </a:lnTo>
                  <a:cubicBezTo>
                    <a:pt x="324" y="236"/>
                    <a:pt x="280" y="191"/>
                    <a:pt x="280" y="133"/>
                  </a:cubicBezTo>
                  <a:cubicBezTo>
                    <a:pt x="280" y="89"/>
                    <a:pt x="324" y="44"/>
                    <a:pt x="383" y="44"/>
                  </a:cubicBezTo>
                  <a:cubicBezTo>
                    <a:pt x="427" y="44"/>
                    <a:pt x="471" y="89"/>
                    <a:pt x="471" y="133"/>
                  </a:cubicBezTo>
                  <a:cubicBezTo>
                    <a:pt x="471" y="191"/>
                    <a:pt x="427" y="236"/>
                    <a:pt x="383" y="236"/>
                  </a:cubicBezTo>
                  <a:close/>
                  <a:moveTo>
                    <a:pt x="589" y="516"/>
                  </a:moveTo>
                  <a:lnTo>
                    <a:pt x="589" y="516"/>
                  </a:lnTo>
                  <a:cubicBezTo>
                    <a:pt x="471" y="412"/>
                    <a:pt x="471" y="412"/>
                    <a:pt x="471" y="412"/>
                  </a:cubicBezTo>
                  <a:cubicBezTo>
                    <a:pt x="471" y="398"/>
                    <a:pt x="471" y="368"/>
                    <a:pt x="471" y="354"/>
                  </a:cubicBezTo>
                  <a:cubicBezTo>
                    <a:pt x="589" y="280"/>
                    <a:pt x="589" y="280"/>
                    <a:pt x="589" y="280"/>
                  </a:cubicBezTo>
                  <a:cubicBezTo>
                    <a:pt x="589" y="309"/>
                    <a:pt x="589" y="501"/>
                    <a:pt x="589" y="516"/>
                  </a:cubicBezTo>
                  <a:close/>
                </a:path>
              </a:pathLst>
            </a:custGeom>
            <a:solidFill>
              <a:srgbClr val="3E3E3E">
                <a:lumMod val="75000"/>
                <a:lumOff val="25000"/>
              </a:srgbClr>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3E3E3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Box 26"/>
            <p:cNvSpPr txBox="1"/>
            <p:nvPr/>
          </p:nvSpPr>
          <p:spPr>
            <a:xfrm>
              <a:off x="8458200" y="5436490"/>
              <a:ext cx="2707392" cy="55399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1600" b="1" i="0" u="none" strike="noStrike" kern="0" cap="none" spc="0" normalizeH="0" baseline="0" noProof="0" dirty="0" smtClean="0">
                  <a:ln>
                    <a:noFill/>
                  </a:ln>
                  <a:solidFill>
                    <a:srgbClr val="3E3E3E">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lorem ipsum</a:t>
              </a:r>
              <a:r>
                <a:rPr kumimoji="0" lang="id-ID" sz="1400" b="0" i="0" u="none" strike="noStrike" kern="0" cap="none" spc="0" normalizeH="0" baseline="0" noProof="0" dirty="0" smtClean="0">
                  <a:ln>
                    <a:noFill/>
                  </a:ln>
                  <a:solidFill>
                    <a:srgbClr val="3E3E3E">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 quia dolor sit, amet, consectetur, </a:t>
              </a:r>
            </a:p>
          </p:txBody>
        </p:sp>
        <p:sp>
          <p:nvSpPr>
            <p:cNvPr id="33" name="TextBox 27"/>
            <p:cNvSpPr txBox="1"/>
            <p:nvPr/>
          </p:nvSpPr>
          <p:spPr>
            <a:xfrm>
              <a:off x="8458200" y="5179317"/>
              <a:ext cx="21844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3E3E3E">
                      <a:lumMod val="95000"/>
                      <a:lumOff val="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此处添加您的标题</a:t>
              </a:r>
            </a:p>
          </p:txBody>
        </p:sp>
      </p:grpSp>
      <p:grpSp>
        <p:nvGrpSpPr>
          <p:cNvPr id="34" name="Group 1"/>
          <p:cNvGrpSpPr/>
          <p:nvPr/>
        </p:nvGrpSpPr>
        <p:grpSpPr>
          <a:xfrm>
            <a:off x="1382691" y="2239551"/>
            <a:ext cx="2707392" cy="1220219"/>
            <a:chOff x="1382691" y="2239551"/>
            <a:chExt cx="2707392" cy="1220219"/>
          </a:xfrm>
        </p:grpSpPr>
        <p:sp>
          <p:nvSpPr>
            <p:cNvPr id="35" name="Freeform 109"/>
            <p:cNvSpPr>
              <a:spLocks noChangeArrowheads="1"/>
            </p:cNvSpPr>
            <p:nvPr/>
          </p:nvSpPr>
          <p:spPr bwMode="auto">
            <a:xfrm>
              <a:off x="1498846" y="2239551"/>
              <a:ext cx="403871" cy="403871"/>
            </a:xfrm>
            <a:custGeom>
              <a:avLst/>
              <a:gdLst>
                <a:gd name="T0" fmla="*/ 116822 w 634"/>
                <a:gd name="T1" fmla="*/ 0 h 634"/>
                <a:gd name="T2" fmla="*/ 116822 w 634"/>
                <a:gd name="T3" fmla="*/ 228190 h 634"/>
                <a:gd name="T4" fmla="*/ 116822 w 634"/>
                <a:gd name="T5" fmla="*/ 0 h 634"/>
                <a:gd name="T6" fmla="*/ 196507 w 634"/>
                <a:gd name="T7" fmla="*/ 58399 h 634"/>
                <a:gd name="T8" fmla="*/ 159369 w 634"/>
                <a:gd name="T9" fmla="*/ 105984 h 634"/>
                <a:gd name="T10" fmla="*/ 196507 w 634"/>
                <a:gd name="T11" fmla="*/ 58399 h 634"/>
                <a:gd name="T12" fmla="*/ 186051 w 634"/>
                <a:gd name="T13" fmla="*/ 47945 h 634"/>
                <a:gd name="T14" fmla="*/ 138096 w 634"/>
                <a:gd name="T15" fmla="*/ 21269 h 634"/>
                <a:gd name="T16" fmla="*/ 85093 w 634"/>
                <a:gd name="T17" fmla="*/ 105984 h 634"/>
                <a:gd name="T18" fmla="*/ 90501 w 634"/>
                <a:gd name="T19" fmla="*/ 69214 h 634"/>
                <a:gd name="T20" fmla="*/ 138096 w 634"/>
                <a:gd name="T21" fmla="*/ 69214 h 634"/>
                <a:gd name="T22" fmla="*/ 85093 w 634"/>
                <a:gd name="T23" fmla="*/ 105984 h 634"/>
                <a:gd name="T24" fmla="*/ 143504 w 634"/>
                <a:gd name="T25" fmla="*/ 122206 h 634"/>
                <a:gd name="T26" fmla="*/ 116822 w 634"/>
                <a:gd name="T27" fmla="*/ 159336 h 634"/>
                <a:gd name="T28" fmla="*/ 85093 w 634"/>
                <a:gd name="T29" fmla="*/ 122206 h 634"/>
                <a:gd name="T30" fmla="*/ 106366 w 634"/>
                <a:gd name="T31" fmla="*/ 15862 h 634"/>
                <a:gd name="T32" fmla="*/ 116822 w 634"/>
                <a:gd name="T33" fmla="*/ 15862 h 634"/>
                <a:gd name="T34" fmla="*/ 138096 w 634"/>
                <a:gd name="T35" fmla="*/ 58399 h 634"/>
                <a:gd name="T36" fmla="*/ 95549 w 634"/>
                <a:gd name="T37" fmla="*/ 58399 h 634"/>
                <a:gd name="T38" fmla="*/ 90501 w 634"/>
                <a:gd name="T39" fmla="*/ 21269 h 634"/>
                <a:gd name="T40" fmla="*/ 79684 w 634"/>
                <a:gd name="T41" fmla="*/ 52992 h 634"/>
                <a:gd name="T42" fmla="*/ 90501 w 634"/>
                <a:gd name="T43" fmla="*/ 21269 h 634"/>
                <a:gd name="T44" fmla="*/ 32090 w 634"/>
                <a:gd name="T45" fmla="*/ 58399 h 634"/>
                <a:gd name="T46" fmla="*/ 74637 w 634"/>
                <a:gd name="T47" fmla="*/ 105984 h 634"/>
                <a:gd name="T48" fmla="*/ 32090 w 634"/>
                <a:gd name="T49" fmla="*/ 58399 h 634"/>
                <a:gd name="T50" fmla="*/ 32090 w 634"/>
                <a:gd name="T51" fmla="*/ 169790 h 634"/>
                <a:gd name="T52" fmla="*/ 74637 w 634"/>
                <a:gd name="T53" fmla="*/ 122206 h 634"/>
                <a:gd name="T54" fmla="*/ 32090 w 634"/>
                <a:gd name="T55" fmla="*/ 169790 h 634"/>
                <a:gd name="T56" fmla="*/ 42546 w 634"/>
                <a:gd name="T57" fmla="*/ 180605 h 634"/>
                <a:gd name="T58" fmla="*/ 90501 w 634"/>
                <a:gd name="T59" fmla="*/ 212328 h 634"/>
                <a:gd name="T60" fmla="*/ 122231 w 634"/>
                <a:gd name="T61" fmla="*/ 212328 h 634"/>
                <a:gd name="T62" fmla="*/ 116822 w 634"/>
                <a:gd name="T63" fmla="*/ 212328 h 634"/>
                <a:gd name="T64" fmla="*/ 95549 w 634"/>
                <a:gd name="T65" fmla="*/ 169790 h 634"/>
                <a:gd name="T66" fmla="*/ 138096 w 634"/>
                <a:gd name="T67" fmla="*/ 169790 h 634"/>
                <a:gd name="T68" fmla="*/ 138096 w 634"/>
                <a:gd name="T69" fmla="*/ 212328 h 634"/>
                <a:gd name="T70" fmla="*/ 148552 w 634"/>
                <a:gd name="T71" fmla="*/ 175198 h 634"/>
                <a:gd name="T72" fmla="*/ 138096 w 634"/>
                <a:gd name="T73" fmla="*/ 212328 h 634"/>
                <a:gd name="T74" fmla="*/ 196507 w 634"/>
                <a:gd name="T75" fmla="*/ 169790 h 634"/>
                <a:gd name="T76" fmla="*/ 159369 w 634"/>
                <a:gd name="T77" fmla="*/ 122206 h 634"/>
                <a:gd name="T78" fmla="*/ 196507 w 634"/>
                <a:gd name="T79" fmla="*/ 169790 h 63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34" h="634">
                  <a:moveTo>
                    <a:pt x="324" y="0"/>
                  </a:moveTo>
                  <a:lnTo>
                    <a:pt x="324" y="0"/>
                  </a:lnTo>
                  <a:cubicBezTo>
                    <a:pt x="148" y="0"/>
                    <a:pt x="0" y="147"/>
                    <a:pt x="0" y="324"/>
                  </a:cubicBezTo>
                  <a:cubicBezTo>
                    <a:pt x="0" y="486"/>
                    <a:pt x="148" y="633"/>
                    <a:pt x="324" y="633"/>
                  </a:cubicBezTo>
                  <a:cubicBezTo>
                    <a:pt x="486" y="633"/>
                    <a:pt x="633" y="486"/>
                    <a:pt x="633" y="324"/>
                  </a:cubicBezTo>
                  <a:cubicBezTo>
                    <a:pt x="633" y="147"/>
                    <a:pt x="486" y="0"/>
                    <a:pt x="324" y="0"/>
                  </a:cubicBezTo>
                  <a:close/>
                  <a:moveTo>
                    <a:pt x="545" y="162"/>
                  </a:moveTo>
                  <a:lnTo>
                    <a:pt x="545" y="162"/>
                  </a:lnTo>
                  <a:cubicBezTo>
                    <a:pt x="574" y="206"/>
                    <a:pt x="589" y="251"/>
                    <a:pt x="589" y="294"/>
                  </a:cubicBezTo>
                  <a:cubicBezTo>
                    <a:pt x="442" y="294"/>
                    <a:pt x="442" y="294"/>
                    <a:pt x="442" y="294"/>
                  </a:cubicBezTo>
                  <a:cubicBezTo>
                    <a:pt x="442" y="265"/>
                    <a:pt x="427" y="221"/>
                    <a:pt x="427" y="192"/>
                  </a:cubicBezTo>
                  <a:cubicBezTo>
                    <a:pt x="471" y="192"/>
                    <a:pt x="516" y="177"/>
                    <a:pt x="545" y="162"/>
                  </a:cubicBezTo>
                  <a:close/>
                  <a:moveTo>
                    <a:pt x="516" y="133"/>
                  </a:moveTo>
                  <a:lnTo>
                    <a:pt x="516" y="133"/>
                  </a:lnTo>
                  <a:cubicBezTo>
                    <a:pt x="486" y="147"/>
                    <a:pt x="457" y="147"/>
                    <a:pt x="412" y="147"/>
                  </a:cubicBezTo>
                  <a:cubicBezTo>
                    <a:pt x="412" y="118"/>
                    <a:pt x="398" y="89"/>
                    <a:pt x="383" y="59"/>
                  </a:cubicBezTo>
                  <a:cubicBezTo>
                    <a:pt x="442" y="59"/>
                    <a:pt x="486" y="89"/>
                    <a:pt x="516" y="133"/>
                  </a:cubicBezTo>
                  <a:close/>
                  <a:moveTo>
                    <a:pt x="236" y="294"/>
                  </a:moveTo>
                  <a:lnTo>
                    <a:pt x="236" y="294"/>
                  </a:lnTo>
                  <a:cubicBezTo>
                    <a:pt x="236" y="265"/>
                    <a:pt x="251" y="236"/>
                    <a:pt x="251" y="192"/>
                  </a:cubicBezTo>
                  <a:cubicBezTo>
                    <a:pt x="280" y="206"/>
                    <a:pt x="295" y="206"/>
                    <a:pt x="324" y="206"/>
                  </a:cubicBezTo>
                  <a:cubicBezTo>
                    <a:pt x="339" y="206"/>
                    <a:pt x="369" y="206"/>
                    <a:pt x="383" y="192"/>
                  </a:cubicBezTo>
                  <a:cubicBezTo>
                    <a:pt x="398" y="236"/>
                    <a:pt x="398" y="265"/>
                    <a:pt x="398" y="294"/>
                  </a:cubicBezTo>
                  <a:lnTo>
                    <a:pt x="236" y="294"/>
                  </a:lnTo>
                  <a:close/>
                  <a:moveTo>
                    <a:pt x="398" y="339"/>
                  </a:moveTo>
                  <a:lnTo>
                    <a:pt x="398" y="339"/>
                  </a:lnTo>
                  <a:cubicBezTo>
                    <a:pt x="398" y="368"/>
                    <a:pt x="398" y="412"/>
                    <a:pt x="383" y="442"/>
                  </a:cubicBezTo>
                  <a:cubicBezTo>
                    <a:pt x="369" y="442"/>
                    <a:pt x="339" y="442"/>
                    <a:pt x="324" y="442"/>
                  </a:cubicBezTo>
                  <a:cubicBezTo>
                    <a:pt x="295" y="442"/>
                    <a:pt x="280" y="442"/>
                    <a:pt x="251" y="442"/>
                  </a:cubicBezTo>
                  <a:cubicBezTo>
                    <a:pt x="251" y="412"/>
                    <a:pt x="236" y="368"/>
                    <a:pt x="236" y="339"/>
                  </a:cubicBezTo>
                  <a:lnTo>
                    <a:pt x="398" y="339"/>
                  </a:lnTo>
                  <a:close/>
                  <a:moveTo>
                    <a:pt x="295" y="44"/>
                  </a:moveTo>
                  <a:lnTo>
                    <a:pt x="295" y="44"/>
                  </a:lnTo>
                  <a:cubicBezTo>
                    <a:pt x="310" y="44"/>
                    <a:pt x="310" y="44"/>
                    <a:pt x="324" y="44"/>
                  </a:cubicBezTo>
                  <a:lnTo>
                    <a:pt x="339" y="44"/>
                  </a:lnTo>
                  <a:cubicBezTo>
                    <a:pt x="354" y="74"/>
                    <a:pt x="369" y="118"/>
                    <a:pt x="383" y="162"/>
                  </a:cubicBezTo>
                  <a:cubicBezTo>
                    <a:pt x="354" y="162"/>
                    <a:pt x="339" y="162"/>
                    <a:pt x="324" y="162"/>
                  </a:cubicBezTo>
                  <a:cubicBezTo>
                    <a:pt x="295" y="162"/>
                    <a:pt x="280" y="162"/>
                    <a:pt x="265" y="162"/>
                  </a:cubicBezTo>
                  <a:cubicBezTo>
                    <a:pt x="265" y="118"/>
                    <a:pt x="280" y="74"/>
                    <a:pt x="295" y="44"/>
                  </a:cubicBezTo>
                  <a:close/>
                  <a:moveTo>
                    <a:pt x="251" y="59"/>
                  </a:moveTo>
                  <a:lnTo>
                    <a:pt x="251" y="59"/>
                  </a:lnTo>
                  <a:cubicBezTo>
                    <a:pt x="236" y="89"/>
                    <a:pt x="221" y="118"/>
                    <a:pt x="221" y="147"/>
                  </a:cubicBezTo>
                  <a:cubicBezTo>
                    <a:pt x="192" y="147"/>
                    <a:pt x="148" y="147"/>
                    <a:pt x="118" y="133"/>
                  </a:cubicBezTo>
                  <a:cubicBezTo>
                    <a:pt x="148" y="89"/>
                    <a:pt x="207" y="59"/>
                    <a:pt x="251" y="59"/>
                  </a:cubicBezTo>
                  <a:close/>
                  <a:moveTo>
                    <a:pt x="89" y="162"/>
                  </a:moveTo>
                  <a:lnTo>
                    <a:pt x="89" y="162"/>
                  </a:lnTo>
                  <a:cubicBezTo>
                    <a:pt x="133" y="177"/>
                    <a:pt x="177" y="192"/>
                    <a:pt x="207" y="192"/>
                  </a:cubicBezTo>
                  <a:cubicBezTo>
                    <a:pt x="207" y="221"/>
                    <a:pt x="207" y="265"/>
                    <a:pt x="207" y="294"/>
                  </a:cubicBezTo>
                  <a:cubicBezTo>
                    <a:pt x="44" y="294"/>
                    <a:pt x="44" y="294"/>
                    <a:pt x="44" y="294"/>
                  </a:cubicBezTo>
                  <a:cubicBezTo>
                    <a:pt x="44" y="251"/>
                    <a:pt x="59" y="206"/>
                    <a:pt x="89" y="162"/>
                  </a:cubicBezTo>
                  <a:close/>
                  <a:moveTo>
                    <a:pt x="89" y="471"/>
                  </a:moveTo>
                  <a:lnTo>
                    <a:pt x="89" y="471"/>
                  </a:lnTo>
                  <a:cubicBezTo>
                    <a:pt x="59" y="427"/>
                    <a:pt x="44" y="383"/>
                    <a:pt x="44" y="339"/>
                  </a:cubicBezTo>
                  <a:cubicBezTo>
                    <a:pt x="207" y="339"/>
                    <a:pt x="207" y="339"/>
                    <a:pt x="207" y="339"/>
                  </a:cubicBezTo>
                  <a:cubicBezTo>
                    <a:pt x="207" y="368"/>
                    <a:pt x="207" y="412"/>
                    <a:pt x="207" y="442"/>
                  </a:cubicBezTo>
                  <a:cubicBezTo>
                    <a:pt x="177" y="457"/>
                    <a:pt x="133" y="457"/>
                    <a:pt x="89" y="471"/>
                  </a:cubicBezTo>
                  <a:close/>
                  <a:moveTo>
                    <a:pt x="118" y="501"/>
                  </a:moveTo>
                  <a:lnTo>
                    <a:pt x="118" y="501"/>
                  </a:lnTo>
                  <a:cubicBezTo>
                    <a:pt x="148" y="501"/>
                    <a:pt x="192" y="486"/>
                    <a:pt x="221" y="486"/>
                  </a:cubicBezTo>
                  <a:cubicBezTo>
                    <a:pt x="221" y="515"/>
                    <a:pt x="236" y="560"/>
                    <a:pt x="251" y="589"/>
                  </a:cubicBezTo>
                  <a:cubicBezTo>
                    <a:pt x="207" y="574"/>
                    <a:pt x="148" y="545"/>
                    <a:pt x="118" y="501"/>
                  </a:cubicBezTo>
                  <a:close/>
                  <a:moveTo>
                    <a:pt x="339" y="589"/>
                  </a:moveTo>
                  <a:lnTo>
                    <a:pt x="339" y="589"/>
                  </a:lnTo>
                  <a:lnTo>
                    <a:pt x="324" y="589"/>
                  </a:lnTo>
                  <a:cubicBezTo>
                    <a:pt x="310" y="589"/>
                    <a:pt x="310" y="589"/>
                    <a:pt x="295" y="589"/>
                  </a:cubicBezTo>
                  <a:cubicBezTo>
                    <a:pt x="280" y="560"/>
                    <a:pt x="265" y="515"/>
                    <a:pt x="265" y="471"/>
                  </a:cubicBezTo>
                  <a:cubicBezTo>
                    <a:pt x="280" y="471"/>
                    <a:pt x="295" y="471"/>
                    <a:pt x="324" y="471"/>
                  </a:cubicBezTo>
                  <a:cubicBezTo>
                    <a:pt x="339" y="471"/>
                    <a:pt x="354" y="471"/>
                    <a:pt x="383" y="471"/>
                  </a:cubicBezTo>
                  <a:cubicBezTo>
                    <a:pt x="369" y="515"/>
                    <a:pt x="354" y="560"/>
                    <a:pt x="339" y="589"/>
                  </a:cubicBezTo>
                  <a:close/>
                  <a:moveTo>
                    <a:pt x="383" y="589"/>
                  </a:moveTo>
                  <a:lnTo>
                    <a:pt x="383" y="589"/>
                  </a:lnTo>
                  <a:cubicBezTo>
                    <a:pt x="398" y="560"/>
                    <a:pt x="412" y="515"/>
                    <a:pt x="412" y="486"/>
                  </a:cubicBezTo>
                  <a:cubicBezTo>
                    <a:pt x="457" y="486"/>
                    <a:pt x="486" y="501"/>
                    <a:pt x="516" y="501"/>
                  </a:cubicBezTo>
                  <a:cubicBezTo>
                    <a:pt x="486" y="545"/>
                    <a:pt x="442" y="574"/>
                    <a:pt x="383" y="589"/>
                  </a:cubicBezTo>
                  <a:close/>
                  <a:moveTo>
                    <a:pt x="545" y="471"/>
                  </a:moveTo>
                  <a:lnTo>
                    <a:pt x="545" y="471"/>
                  </a:lnTo>
                  <a:cubicBezTo>
                    <a:pt x="516" y="457"/>
                    <a:pt x="471" y="457"/>
                    <a:pt x="427" y="442"/>
                  </a:cubicBezTo>
                  <a:cubicBezTo>
                    <a:pt x="427" y="412"/>
                    <a:pt x="442" y="368"/>
                    <a:pt x="442" y="339"/>
                  </a:cubicBezTo>
                  <a:cubicBezTo>
                    <a:pt x="589" y="339"/>
                    <a:pt x="589" y="339"/>
                    <a:pt x="589" y="339"/>
                  </a:cubicBezTo>
                  <a:cubicBezTo>
                    <a:pt x="589" y="383"/>
                    <a:pt x="574" y="427"/>
                    <a:pt x="545" y="471"/>
                  </a:cubicBezTo>
                  <a:close/>
                </a:path>
              </a:pathLst>
            </a:custGeom>
            <a:solidFill>
              <a:srgbClr val="3E3E3E">
                <a:lumMod val="75000"/>
                <a:lumOff val="25000"/>
              </a:srgbClr>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3E3E3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TextBox 28"/>
            <p:cNvSpPr txBox="1"/>
            <p:nvPr/>
          </p:nvSpPr>
          <p:spPr>
            <a:xfrm>
              <a:off x="1382691" y="2905772"/>
              <a:ext cx="2707392" cy="55399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1600" b="1" i="0" u="none" strike="noStrike" kern="0" cap="none" spc="0" normalizeH="0" baseline="0" noProof="0" dirty="0" smtClean="0">
                  <a:ln>
                    <a:noFill/>
                  </a:ln>
                  <a:solidFill>
                    <a:srgbClr val="3E3E3E">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lorem ipsum</a:t>
              </a:r>
              <a:r>
                <a:rPr kumimoji="0" lang="id-ID" sz="1400" b="0" i="0" u="none" strike="noStrike" kern="0" cap="none" spc="0" normalizeH="0" baseline="0" noProof="0" dirty="0" smtClean="0">
                  <a:ln>
                    <a:noFill/>
                  </a:ln>
                  <a:solidFill>
                    <a:srgbClr val="3E3E3E">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 quia dolor sit, amet, consectetur, </a:t>
              </a:r>
            </a:p>
          </p:txBody>
        </p:sp>
        <p:sp>
          <p:nvSpPr>
            <p:cNvPr id="37" name="TextBox 29"/>
            <p:cNvSpPr txBox="1"/>
            <p:nvPr/>
          </p:nvSpPr>
          <p:spPr>
            <a:xfrm>
              <a:off x="1382691" y="2648599"/>
              <a:ext cx="21844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3E3E3E">
                      <a:lumMod val="95000"/>
                      <a:lumOff val="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此处添加您的标题</a:t>
              </a:r>
            </a:p>
          </p:txBody>
        </p:sp>
      </p:grpSp>
      <p:grpSp>
        <p:nvGrpSpPr>
          <p:cNvPr id="38" name="Group 9"/>
          <p:cNvGrpSpPr/>
          <p:nvPr/>
        </p:nvGrpSpPr>
        <p:grpSpPr>
          <a:xfrm>
            <a:off x="1382691" y="4683478"/>
            <a:ext cx="2707392" cy="1307010"/>
            <a:chOff x="1382691" y="4683478"/>
            <a:chExt cx="2707392" cy="1307010"/>
          </a:xfrm>
        </p:grpSpPr>
        <p:sp>
          <p:nvSpPr>
            <p:cNvPr id="39" name="Freeform 136"/>
            <p:cNvSpPr>
              <a:spLocks noChangeArrowheads="1"/>
            </p:cNvSpPr>
            <p:nvPr/>
          </p:nvSpPr>
          <p:spPr bwMode="auto">
            <a:xfrm>
              <a:off x="1480083" y="4683478"/>
              <a:ext cx="422634" cy="422634"/>
            </a:xfrm>
            <a:custGeom>
              <a:avLst/>
              <a:gdLst>
                <a:gd name="T0" fmla="*/ 180642 w 634"/>
                <a:gd name="T1" fmla="*/ 84715 h 634"/>
                <a:gd name="T2" fmla="*/ 180642 w 634"/>
                <a:gd name="T3" fmla="*/ 127253 h 634"/>
                <a:gd name="T4" fmla="*/ 180642 w 634"/>
                <a:gd name="T5" fmla="*/ 84715 h 634"/>
                <a:gd name="T6" fmla="*/ 186051 w 634"/>
                <a:gd name="T7" fmla="*/ 116798 h 634"/>
                <a:gd name="T8" fmla="*/ 169825 w 634"/>
                <a:gd name="T9" fmla="*/ 100937 h 634"/>
                <a:gd name="T10" fmla="*/ 186051 w 634"/>
                <a:gd name="T11" fmla="*/ 116798 h 634"/>
                <a:gd name="T12" fmla="*/ 191098 w 634"/>
                <a:gd name="T13" fmla="*/ 185652 h 634"/>
                <a:gd name="T14" fmla="*/ 159369 w 634"/>
                <a:gd name="T15" fmla="*/ 191059 h 634"/>
                <a:gd name="T16" fmla="*/ 191098 w 634"/>
                <a:gd name="T17" fmla="*/ 201874 h 634"/>
                <a:gd name="T18" fmla="*/ 191098 w 634"/>
                <a:gd name="T19" fmla="*/ 185652 h 634"/>
                <a:gd name="T20" fmla="*/ 127639 w 634"/>
                <a:gd name="T21" fmla="*/ 84715 h 634"/>
                <a:gd name="T22" fmla="*/ 32090 w 634"/>
                <a:gd name="T23" fmla="*/ 100937 h 634"/>
                <a:gd name="T24" fmla="*/ 42546 w 634"/>
                <a:gd name="T25" fmla="*/ 201874 h 634"/>
                <a:gd name="T26" fmla="*/ 143504 w 634"/>
                <a:gd name="T27" fmla="*/ 185652 h 634"/>
                <a:gd name="T28" fmla="*/ 127639 w 634"/>
                <a:gd name="T29" fmla="*/ 84715 h 634"/>
                <a:gd name="T30" fmla="*/ 127639 w 634"/>
                <a:gd name="T31" fmla="*/ 180605 h 634"/>
                <a:gd name="T32" fmla="*/ 53363 w 634"/>
                <a:gd name="T33" fmla="*/ 185652 h 634"/>
                <a:gd name="T34" fmla="*/ 42546 w 634"/>
                <a:gd name="T35" fmla="*/ 105984 h 634"/>
                <a:gd name="T36" fmla="*/ 122231 w 634"/>
                <a:gd name="T37" fmla="*/ 100937 h 634"/>
                <a:gd name="T38" fmla="*/ 127639 w 634"/>
                <a:gd name="T39" fmla="*/ 180605 h 634"/>
                <a:gd name="T40" fmla="*/ 191098 w 634"/>
                <a:gd name="T41" fmla="*/ 164383 h 634"/>
                <a:gd name="T42" fmla="*/ 159369 w 634"/>
                <a:gd name="T43" fmla="*/ 169790 h 634"/>
                <a:gd name="T44" fmla="*/ 191098 w 634"/>
                <a:gd name="T45" fmla="*/ 180605 h 634"/>
                <a:gd name="T46" fmla="*/ 191098 w 634"/>
                <a:gd name="T47" fmla="*/ 164383 h 634"/>
                <a:gd name="T48" fmla="*/ 201915 w 634"/>
                <a:gd name="T49" fmla="*/ 58399 h 634"/>
                <a:gd name="T50" fmla="*/ 196507 w 634"/>
                <a:gd name="T51" fmla="*/ 15862 h 634"/>
                <a:gd name="T52" fmla="*/ 191098 w 634"/>
                <a:gd name="T53" fmla="*/ 5407 h 634"/>
                <a:gd name="T54" fmla="*/ 42546 w 634"/>
                <a:gd name="T55" fmla="*/ 5407 h 634"/>
                <a:gd name="T56" fmla="*/ 32090 w 634"/>
                <a:gd name="T57" fmla="*/ 15862 h 634"/>
                <a:gd name="T58" fmla="*/ 32090 w 634"/>
                <a:gd name="T59" fmla="*/ 58399 h 634"/>
                <a:gd name="T60" fmla="*/ 0 w 634"/>
                <a:gd name="T61" fmla="*/ 201874 h 634"/>
                <a:gd name="T62" fmla="*/ 201915 w 634"/>
                <a:gd name="T63" fmla="*/ 228190 h 634"/>
                <a:gd name="T64" fmla="*/ 228236 w 634"/>
                <a:gd name="T65" fmla="*/ 84715 h 634"/>
                <a:gd name="T66" fmla="*/ 212372 w 634"/>
                <a:gd name="T67" fmla="*/ 201874 h 634"/>
                <a:gd name="T68" fmla="*/ 201915 w 634"/>
                <a:gd name="T69" fmla="*/ 212328 h 634"/>
                <a:gd name="T70" fmla="*/ 16225 w 634"/>
                <a:gd name="T71" fmla="*/ 201874 h 634"/>
                <a:gd name="T72" fmla="*/ 32090 w 634"/>
                <a:gd name="T73" fmla="*/ 74261 h 634"/>
                <a:gd name="T74" fmla="*/ 212372 w 634"/>
                <a:gd name="T75" fmla="*/ 84715 h 6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634" h="634">
                  <a:moveTo>
                    <a:pt x="501" y="235"/>
                  </a:moveTo>
                  <a:lnTo>
                    <a:pt x="501" y="235"/>
                  </a:lnTo>
                  <a:cubicBezTo>
                    <a:pt x="457" y="235"/>
                    <a:pt x="442" y="265"/>
                    <a:pt x="442" y="294"/>
                  </a:cubicBezTo>
                  <a:cubicBezTo>
                    <a:pt x="442" y="339"/>
                    <a:pt x="457" y="353"/>
                    <a:pt x="501" y="353"/>
                  </a:cubicBezTo>
                  <a:cubicBezTo>
                    <a:pt x="530" y="353"/>
                    <a:pt x="560" y="339"/>
                    <a:pt x="560" y="294"/>
                  </a:cubicBezTo>
                  <a:cubicBezTo>
                    <a:pt x="560" y="265"/>
                    <a:pt x="530" y="235"/>
                    <a:pt x="501" y="235"/>
                  </a:cubicBezTo>
                  <a:close/>
                  <a:moveTo>
                    <a:pt x="516" y="324"/>
                  </a:moveTo>
                  <a:lnTo>
                    <a:pt x="516" y="324"/>
                  </a:lnTo>
                  <a:cubicBezTo>
                    <a:pt x="471" y="324"/>
                    <a:pt x="471" y="324"/>
                    <a:pt x="471" y="324"/>
                  </a:cubicBezTo>
                  <a:cubicBezTo>
                    <a:pt x="471" y="280"/>
                    <a:pt x="471" y="280"/>
                    <a:pt x="471" y="280"/>
                  </a:cubicBezTo>
                  <a:cubicBezTo>
                    <a:pt x="516" y="280"/>
                    <a:pt x="516" y="280"/>
                    <a:pt x="516" y="280"/>
                  </a:cubicBezTo>
                  <a:lnTo>
                    <a:pt x="516" y="324"/>
                  </a:lnTo>
                  <a:close/>
                  <a:moveTo>
                    <a:pt x="530" y="515"/>
                  </a:moveTo>
                  <a:lnTo>
                    <a:pt x="530" y="515"/>
                  </a:lnTo>
                  <a:cubicBezTo>
                    <a:pt x="457" y="515"/>
                    <a:pt x="457" y="515"/>
                    <a:pt x="457" y="515"/>
                  </a:cubicBezTo>
                  <a:cubicBezTo>
                    <a:pt x="442" y="515"/>
                    <a:pt x="442" y="530"/>
                    <a:pt x="442" y="530"/>
                  </a:cubicBezTo>
                  <a:cubicBezTo>
                    <a:pt x="442" y="545"/>
                    <a:pt x="442" y="560"/>
                    <a:pt x="457" y="560"/>
                  </a:cubicBezTo>
                  <a:cubicBezTo>
                    <a:pt x="530" y="560"/>
                    <a:pt x="530" y="560"/>
                    <a:pt x="530" y="560"/>
                  </a:cubicBezTo>
                  <a:cubicBezTo>
                    <a:pt x="545" y="560"/>
                    <a:pt x="560" y="545"/>
                    <a:pt x="560" y="530"/>
                  </a:cubicBezTo>
                  <a:cubicBezTo>
                    <a:pt x="560" y="530"/>
                    <a:pt x="545" y="515"/>
                    <a:pt x="530" y="515"/>
                  </a:cubicBezTo>
                  <a:close/>
                  <a:moveTo>
                    <a:pt x="354" y="235"/>
                  </a:moveTo>
                  <a:lnTo>
                    <a:pt x="354" y="235"/>
                  </a:lnTo>
                  <a:cubicBezTo>
                    <a:pt x="118" y="235"/>
                    <a:pt x="118" y="235"/>
                    <a:pt x="118" y="235"/>
                  </a:cubicBezTo>
                  <a:cubicBezTo>
                    <a:pt x="103" y="235"/>
                    <a:pt x="89" y="265"/>
                    <a:pt x="89" y="280"/>
                  </a:cubicBezTo>
                  <a:cubicBezTo>
                    <a:pt x="89" y="515"/>
                    <a:pt x="89" y="515"/>
                    <a:pt x="89" y="515"/>
                  </a:cubicBezTo>
                  <a:cubicBezTo>
                    <a:pt x="89" y="530"/>
                    <a:pt x="103" y="560"/>
                    <a:pt x="118" y="560"/>
                  </a:cubicBezTo>
                  <a:cubicBezTo>
                    <a:pt x="354" y="560"/>
                    <a:pt x="354" y="560"/>
                    <a:pt x="354" y="560"/>
                  </a:cubicBezTo>
                  <a:cubicBezTo>
                    <a:pt x="383" y="560"/>
                    <a:pt x="398" y="530"/>
                    <a:pt x="398" y="515"/>
                  </a:cubicBezTo>
                  <a:cubicBezTo>
                    <a:pt x="398" y="280"/>
                    <a:pt x="398" y="280"/>
                    <a:pt x="398" y="280"/>
                  </a:cubicBezTo>
                  <a:cubicBezTo>
                    <a:pt x="398" y="265"/>
                    <a:pt x="383" y="235"/>
                    <a:pt x="354" y="235"/>
                  </a:cubicBezTo>
                  <a:close/>
                  <a:moveTo>
                    <a:pt x="354" y="501"/>
                  </a:moveTo>
                  <a:lnTo>
                    <a:pt x="354" y="501"/>
                  </a:lnTo>
                  <a:cubicBezTo>
                    <a:pt x="354" y="501"/>
                    <a:pt x="354" y="515"/>
                    <a:pt x="339" y="515"/>
                  </a:cubicBezTo>
                  <a:cubicBezTo>
                    <a:pt x="148" y="515"/>
                    <a:pt x="148" y="515"/>
                    <a:pt x="148" y="515"/>
                  </a:cubicBezTo>
                  <a:cubicBezTo>
                    <a:pt x="133" y="515"/>
                    <a:pt x="118" y="501"/>
                    <a:pt x="118" y="501"/>
                  </a:cubicBezTo>
                  <a:cubicBezTo>
                    <a:pt x="118" y="294"/>
                    <a:pt x="118" y="294"/>
                    <a:pt x="118" y="294"/>
                  </a:cubicBezTo>
                  <a:cubicBezTo>
                    <a:pt x="118" y="294"/>
                    <a:pt x="133" y="280"/>
                    <a:pt x="148" y="280"/>
                  </a:cubicBezTo>
                  <a:cubicBezTo>
                    <a:pt x="339" y="280"/>
                    <a:pt x="339" y="280"/>
                    <a:pt x="339" y="280"/>
                  </a:cubicBezTo>
                  <a:cubicBezTo>
                    <a:pt x="354" y="280"/>
                    <a:pt x="354" y="294"/>
                    <a:pt x="354" y="294"/>
                  </a:cubicBezTo>
                  <a:lnTo>
                    <a:pt x="354" y="501"/>
                  </a:lnTo>
                  <a:close/>
                  <a:moveTo>
                    <a:pt x="530" y="456"/>
                  </a:moveTo>
                  <a:lnTo>
                    <a:pt x="530" y="456"/>
                  </a:lnTo>
                  <a:cubicBezTo>
                    <a:pt x="457" y="456"/>
                    <a:pt x="457" y="456"/>
                    <a:pt x="457" y="456"/>
                  </a:cubicBezTo>
                  <a:cubicBezTo>
                    <a:pt x="442" y="456"/>
                    <a:pt x="442" y="471"/>
                    <a:pt x="442" y="471"/>
                  </a:cubicBezTo>
                  <a:cubicBezTo>
                    <a:pt x="442" y="486"/>
                    <a:pt x="442" y="501"/>
                    <a:pt x="457" y="501"/>
                  </a:cubicBezTo>
                  <a:cubicBezTo>
                    <a:pt x="530" y="501"/>
                    <a:pt x="530" y="501"/>
                    <a:pt x="530" y="501"/>
                  </a:cubicBezTo>
                  <a:cubicBezTo>
                    <a:pt x="545" y="501"/>
                    <a:pt x="560" y="486"/>
                    <a:pt x="560" y="471"/>
                  </a:cubicBezTo>
                  <a:cubicBezTo>
                    <a:pt x="560" y="471"/>
                    <a:pt x="545" y="456"/>
                    <a:pt x="530" y="456"/>
                  </a:cubicBezTo>
                  <a:close/>
                  <a:moveTo>
                    <a:pt x="560" y="162"/>
                  </a:moveTo>
                  <a:lnTo>
                    <a:pt x="560" y="162"/>
                  </a:lnTo>
                  <a:cubicBezTo>
                    <a:pt x="369" y="162"/>
                    <a:pt x="369" y="162"/>
                    <a:pt x="369" y="162"/>
                  </a:cubicBezTo>
                  <a:cubicBezTo>
                    <a:pt x="545" y="44"/>
                    <a:pt x="545" y="44"/>
                    <a:pt x="545" y="44"/>
                  </a:cubicBezTo>
                  <a:cubicBezTo>
                    <a:pt x="560" y="44"/>
                    <a:pt x="560" y="30"/>
                    <a:pt x="545" y="15"/>
                  </a:cubicBezTo>
                  <a:cubicBezTo>
                    <a:pt x="545" y="0"/>
                    <a:pt x="530" y="0"/>
                    <a:pt x="530" y="15"/>
                  </a:cubicBezTo>
                  <a:cubicBezTo>
                    <a:pt x="530" y="15"/>
                    <a:pt x="339" y="133"/>
                    <a:pt x="324" y="147"/>
                  </a:cubicBezTo>
                  <a:cubicBezTo>
                    <a:pt x="118" y="15"/>
                    <a:pt x="118" y="15"/>
                    <a:pt x="118" y="15"/>
                  </a:cubicBezTo>
                  <a:cubicBezTo>
                    <a:pt x="103" y="0"/>
                    <a:pt x="89" y="0"/>
                    <a:pt x="89" y="15"/>
                  </a:cubicBezTo>
                  <a:cubicBezTo>
                    <a:pt x="89" y="30"/>
                    <a:pt x="89" y="44"/>
                    <a:pt x="89" y="44"/>
                  </a:cubicBezTo>
                  <a:cubicBezTo>
                    <a:pt x="265" y="162"/>
                    <a:pt x="265" y="162"/>
                    <a:pt x="265" y="162"/>
                  </a:cubicBezTo>
                  <a:cubicBezTo>
                    <a:pt x="89" y="162"/>
                    <a:pt x="89" y="162"/>
                    <a:pt x="89" y="162"/>
                  </a:cubicBezTo>
                  <a:cubicBezTo>
                    <a:pt x="45" y="162"/>
                    <a:pt x="0" y="192"/>
                    <a:pt x="0" y="235"/>
                  </a:cubicBezTo>
                  <a:cubicBezTo>
                    <a:pt x="0" y="560"/>
                    <a:pt x="0" y="560"/>
                    <a:pt x="0" y="560"/>
                  </a:cubicBezTo>
                  <a:cubicBezTo>
                    <a:pt x="0" y="604"/>
                    <a:pt x="45" y="633"/>
                    <a:pt x="89" y="633"/>
                  </a:cubicBezTo>
                  <a:cubicBezTo>
                    <a:pt x="560" y="633"/>
                    <a:pt x="560" y="633"/>
                    <a:pt x="560" y="633"/>
                  </a:cubicBezTo>
                  <a:cubicBezTo>
                    <a:pt x="604" y="633"/>
                    <a:pt x="633" y="604"/>
                    <a:pt x="633" y="560"/>
                  </a:cubicBezTo>
                  <a:cubicBezTo>
                    <a:pt x="633" y="235"/>
                    <a:pt x="633" y="235"/>
                    <a:pt x="633" y="235"/>
                  </a:cubicBezTo>
                  <a:cubicBezTo>
                    <a:pt x="633" y="192"/>
                    <a:pt x="604" y="162"/>
                    <a:pt x="560" y="162"/>
                  </a:cubicBezTo>
                  <a:close/>
                  <a:moveTo>
                    <a:pt x="589" y="560"/>
                  </a:moveTo>
                  <a:lnTo>
                    <a:pt x="589" y="560"/>
                  </a:lnTo>
                  <a:cubicBezTo>
                    <a:pt x="589" y="574"/>
                    <a:pt x="575" y="589"/>
                    <a:pt x="560" y="589"/>
                  </a:cubicBezTo>
                  <a:cubicBezTo>
                    <a:pt x="89" y="589"/>
                    <a:pt x="89" y="589"/>
                    <a:pt x="89" y="589"/>
                  </a:cubicBezTo>
                  <a:cubicBezTo>
                    <a:pt x="59" y="589"/>
                    <a:pt x="45" y="574"/>
                    <a:pt x="45" y="560"/>
                  </a:cubicBezTo>
                  <a:cubicBezTo>
                    <a:pt x="45" y="235"/>
                    <a:pt x="45" y="235"/>
                    <a:pt x="45" y="235"/>
                  </a:cubicBezTo>
                  <a:cubicBezTo>
                    <a:pt x="45" y="221"/>
                    <a:pt x="59" y="206"/>
                    <a:pt x="89" y="206"/>
                  </a:cubicBezTo>
                  <a:cubicBezTo>
                    <a:pt x="560" y="206"/>
                    <a:pt x="560" y="206"/>
                    <a:pt x="560" y="206"/>
                  </a:cubicBezTo>
                  <a:cubicBezTo>
                    <a:pt x="575" y="206"/>
                    <a:pt x="589" y="221"/>
                    <a:pt x="589" y="235"/>
                  </a:cubicBezTo>
                  <a:lnTo>
                    <a:pt x="589" y="560"/>
                  </a:lnTo>
                  <a:close/>
                </a:path>
              </a:pathLst>
            </a:custGeom>
            <a:solidFill>
              <a:srgbClr val="3E3E3E">
                <a:lumMod val="75000"/>
                <a:lumOff val="25000"/>
              </a:srgbClr>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3E3E3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TextBox 30"/>
            <p:cNvSpPr txBox="1"/>
            <p:nvPr/>
          </p:nvSpPr>
          <p:spPr>
            <a:xfrm>
              <a:off x="1382691" y="5436490"/>
              <a:ext cx="2707392" cy="55399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1600" b="1" i="0" u="none" strike="noStrike" kern="0" cap="none" spc="0" normalizeH="0" baseline="0" noProof="0" dirty="0" smtClean="0">
                  <a:ln>
                    <a:noFill/>
                  </a:ln>
                  <a:solidFill>
                    <a:srgbClr val="3E3E3E">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lorem ipsum</a:t>
              </a:r>
              <a:r>
                <a:rPr kumimoji="0" lang="id-ID" sz="1400" b="0" i="0" u="none" strike="noStrike" kern="0" cap="none" spc="0" normalizeH="0" baseline="0" noProof="0" dirty="0" smtClean="0">
                  <a:ln>
                    <a:noFill/>
                  </a:ln>
                  <a:solidFill>
                    <a:srgbClr val="3E3E3E">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 quia dolor sit, amet, consectetur, </a:t>
              </a:r>
            </a:p>
          </p:txBody>
        </p:sp>
        <p:sp>
          <p:nvSpPr>
            <p:cNvPr id="41" name="TextBox 31"/>
            <p:cNvSpPr txBox="1"/>
            <p:nvPr/>
          </p:nvSpPr>
          <p:spPr>
            <a:xfrm>
              <a:off x="1382691" y="5179317"/>
              <a:ext cx="21844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3E3E3E">
                      <a:lumMod val="95000"/>
                      <a:lumOff val="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此处添加您的标题</a:t>
              </a:r>
            </a:p>
          </p:txBody>
        </p:sp>
      </p:grpSp>
      <p:grpSp>
        <p:nvGrpSpPr>
          <p:cNvPr id="42" name="Group 32"/>
          <p:cNvGrpSpPr/>
          <p:nvPr/>
        </p:nvGrpSpPr>
        <p:grpSpPr>
          <a:xfrm rot="16200000" flipH="1">
            <a:off x="2997702" y="2808295"/>
            <a:ext cx="236808" cy="3234517"/>
            <a:chOff x="4902087" y="1635976"/>
            <a:chExt cx="610948" cy="3234517"/>
          </a:xfrm>
        </p:grpSpPr>
        <p:cxnSp>
          <p:nvCxnSpPr>
            <p:cNvPr id="43" name="Straight Connector 33"/>
            <p:cNvCxnSpPr/>
            <p:nvPr/>
          </p:nvCxnSpPr>
          <p:spPr>
            <a:xfrm rot="16200000">
              <a:off x="3295173" y="3253235"/>
              <a:ext cx="3234517" cy="0"/>
            </a:xfrm>
            <a:prstGeom prst="line">
              <a:avLst/>
            </a:prstGeom>
            <a:noFill/>
            <a:ln w="6350" cap="flat" cmpd="sng" algn="ctr">
              <a:solidFill>
                <a:srgbClr val="F9F9F9">
                  <a:lumMod val="75000"/>
                </a:srgbClr>
              </a:solidFill>
              <a:prstDash val="solid"/>
              <a:miter lim="800000"/>
            </a:ln>
            <a:effectLst/>
          </p:spPr>
        </p:cxnSp>
        <p:cxnSp>
          <p:nvCxnSpPr>
            <p:cNvPr id="44" name="Straight Connector 34"/>
            <p:cNvCxnSpPr/>
            <p:nvPr/>
          </p:nvCxnSpPr>
          <p:spPr>
            <a:xfrm rot="16200000">
              <a:off x="5207561" y="1332812"/>
              <a:ext cx="0" cy="610948"/>
            </a:xfrm>
            <a:prstGeom prst="line">
              <a:avLst/>
            </a:prstGeom>
            <a:noFill/>
            <a:ln w="6350" cap="flat" cmpd="sng" algn="ctr">
              <a:solidFill>
                <a:srgbClr val="F9F9F9">
                  <a:lumMod val="75000"/>
                </a:srgbClr>
              </a:solidFill>
              <a:prstDash val="solid"/>
              <a:miter lim="800000"/>
              <a:tailEnd type="oval"/>
            </a:ln>
            <a:effectLst/>
          </p:spPr>
        </p:cxnSp>
      </p:grpSp>
      <p:grpSp>
        <p:nvGrpSpPr>
          <p:cNvPr id="45" name="Group 40"/>
          <p:cNvGrpSpPr/>
          <p:nvPr/>
        </p:nvGrpSpPr>
        <p:grpSpPr>
          <a:xfrm flipH="1">
            <a:off x="1498846" y="1971525"/>
            <a:ext cx="3542163" cy="1151302"/>
            <a:chOff x="4912424" y="2223665"/>
            <a:chExt cx="9138527" cy="1564884"/>
          </a:xfrm>
        </p:grpSpPr>
        <p:cxnSp>
          <p:nvCxnSpPr>
            <p:cNvPr id="46" name="Straight Connector 41"/>
            <p:cNvCxnSpPr/>
            <p:nvPr/>
          </p:nvCxnSpPr>
          <p:spPr>
            <a:xfrm flipH="1" flipV="1">
              <a:off x="4912427" y="2223665"/>
              <a:ext cx="0" cy="1564884"/>
            </a:xfrm>
            <a:prstGeom prst="line">
              <a:avLst/>
            </a:prstGeom>
            <a:noFill/>
            <a:ln w="6350" cap="flat" cmpd="sng" algn="ctr">
              <a:solidFill>
                <a:srgbClr val="F9F9F9">
                  <a:lumMod val="75000"/>
                </a:srgbClr>
              </a:solidFill>
              <a:prstDash val="solid"/>
              <a:miter lim="800000"/>
            </a:ln>
            <a:effectLst/>
          </p:spPr>
        </p:cxnSp>
        <p:cxnSp>
          <p:nvCxnSpPr>
            <p:cNvPr id="47" name="Straight Connector 42"/>
            <p:cNvCxnSpPr/>
            <p:nvPr/>
          </p:nvCxnSpPr>
          <p:spPr>
            <a:xfrm>
              <a:off x="4912424" y="2224330"/>
              <a:ext cx="9138527" cy="0"/>
            </a:xfrm>
            <a:prstGeom prst="line">
              <a:avLst/>
            </a:prstGeom>
            <a:noFill/>
            <a:ln w="6350" cap="flat" cmpd="sng" algn="ctr">
              <a:solidFill>
                <a:srgbClr val="F9F9F9">
                  <a:lumMod val="75000"/>
                </a:srgbClr>
              </a:solidFill>
              <a:prstDash val="solid"/>
              <a:miter lim="800000"/>
              <a:tailEnd type="oval"/>
            </a:ln>
            <a:effectLst/>
          </p:spPr>
        </p:cxnSp>
      </p:grpSp>
    </p:spTree>
    <p:extLst>
      <p:ext uri="{BB962C8B-B14F-4D97-AF65-F5344CB8AC3E}">
        <p14:creationId xmlns:p14="http://schemas.microsoft.com/office/powerpoint/2010/main" val="261765511"/>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 calcmode="lin" valueType="num">
                                      <p:cBhvr>
                                        <p:cTn id="13" dur="500" fill="hold"/>
                                        <p:tgtEl>
                                          <p:spTgt spid="6"/>
                                        </p:tgtEl>
                                        <p:attrNameLst>
                                          <p:attrName>style.rotation</p:attrName>
                                        </p:attrNameLst>
                                      </p:cBhvr>
                                      <p:tavLst>
                                        <p:tav tm="0">
                                          <p:val>
                                            <p:fltVal val="90"/>
                                          </p:val>
                                        </p:tav>
                                        <p:tav tm="100000">
                                          <p:val>
                                            <p:fltVal val="0"/>
                                          </p:val>
                                        </p:tav>
                                      </p:tavLst>
                                    </p:anim>
                                    <p:animEffect transition="in" filter="fade">
                                      <p:cBhvr>
                                        <p:cTn id="14" dur="500"/>
                                        <p:tgtEl>
                                          <p:spTgt spid="6"/>
                                        </p:tgtEl>
                                      </p:cBhvr>
                                    </p:animEffect>
                                  </p:childTnLst>
                                </p:cTn>
                              </p:par>
                            </p:childTnLst>
                          </p:cTn>
                        </p:par>
                        <p:par>
                          <p:cTn id="15" fill="hold">
                            <p:stCondLst>
                              <p:cond delay="1000"/>
                            </p:stCondLst>
                            <p:childTnLst>
                              <p:par>
                                <p:cTn id="16" presetID="22" presetClass="entr" presetSubtype="2" fill="hold" nodeType="after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wipe(right)">
                                      <p:cBhvr>
                                        <p:cTn id="18" dur="500"/>
                                        <p:tgtEl>
                                          <p:spTgt spid="45"/>
                                        </p:tgtEl>
                                      </p:cBhvr>
                                    </p:animEffect>
                                  </p:childTnLst>
                                </p:cTn>
                              </p:par>
                            </p:childTnLst>
                          </p:cTn>
                        </p:par>
                        <p:par>
                          <p:cTn id="19" fill="hold">
                            <p:stCondLst>
                              <p:cond delay="1500"/>
                            </p:stCondLst>
                            <p:childTnLst>
                              <p:par>
                                <p:cTn id="20" presetID="47" presetClass="entr" presetSubtype="0"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anim calcmode="lin" valueType="num">
                                      <p:cBhvr>
                                        <p:cTn id="23" dur="500" fill="hold"/>
                                        <p:tgtEl>
                                          <p:spTgt spid="34"/>
                                        </p:tgtEl>
                                        <p:attrNameLst>
                                          <p:attrName>ppt_x</p:attrName>
                                        </p:attrNameLst>
                                      </p:cBhvr>
                                      <p:tavLst>
                                        <p:tav tm="0">
                                          <p:val>
                                            <p:strVal val="#ppt_x"/>
                                          </p:val>
                                        </p:tav>
                                        <p:tav tm="100000">
                                          <p:val>
                                            <p:strVal val="#ppt_x"/>
                                          </p:val>
                                        </p:tav>
                                      </p:tavLst>
                                    </p:anim>
                                    <p:anim calcmode="lin" valueType="num">
                                      <p:cBhvr>
                                        <p:cTn id="24" dur="500" fill="hold"/>
                                        <p:tgtEl>
                                          <p:spTgt spid="34"/>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500"/>
                                        <p:tgtEl>
                                          <p:spTgt spid="16"/>
                                        </p:tgtEl>
                                      </p:cBhvr>
                                    </p:animEffect>
                                  </p:childTnLst>
                                </p:cTn>
                              </p:par>
                            </p:childTnLst>
                          </p:cTn>
                        </p:par>
                        <p:par>
                          <p:cTn id="29" fill="hold">
                            <p:stCondLst>
                              <p:cond delay="2500"/>
                            </p:stCondLst>
                            <p:childTnLst>
                              <p:par>
                                <p:cTn id="30" presetID="47" presetClass="entr" presetSubtype="0"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anim calcmode="lin" valueType="num">
                                      <p:cBhvr>
                                        <p:cTn id="33" dur="500" fill="hold"/>
                                        <p:tgtEl>
                                          <p:spTgt spid="19"/>
                                        </p:tgtEl>
                                        <p:attrNameLst>
                                          <p:attrName>ppt_x</p:attrName>
                                        </p:attrNameLst>
                                      </p:cBhvr>
                                      <p:tavLst>
                                        <p:tav tm="0">
                                          <p:val>
                                            <p:strVal val="#ppt_x"/>
                                          </p:val>
                                        </p:tav>
                                        <p:tav tm="100000">
                                          <p:val>
                                            <p:strVal val="#ppt_x"/>
                                          </p:val>
                                        </p:tav>
                                      </p:tavLst>
                                    </p:anim>
                                    <p:anim calcmode="lin" valueType="num">
                                      <p:cBhvr>
                                        <p:cTn id="34" dur="500" fill="hold"/>
                                        <p:tgtEl>
                                          <p:spTgt spid="19"/>
                                        </p:tgtEl>
                                        <p:attrNameLst>
                                          <p:attrName>ppt_y</p:attrName>
                                        </p:attrNameLst>
                                      </p:cBhvr>
                                      <p:tavLst>
                                        <p:tav tm="0">
                                          <p:val>
                                            <p:strVal val="#ppt_y-.1"/>
                                          </p:val>
                                        </p:tav>
                                        <p:tav tm="100000">
                                          <p:val>
                                            <p:strVal val="#ppt_y"/>
                                          </p:val>
                                        </p:tav>
                                      </p:tavLst>
                                    </p:anim>
                                  </p:childTnLst>
                                </p:cTn>
                              </p:par>
                            </p:childTnLst>
                          </p:cTn>
                        </p:par>
                        <p:par>
                          <p:cTn id="35" fill="hold">
                            <p:stCondLst>
                              <p:cond delay="3000"/>
                            </p:stCondLst>
                            <p:childTnLst>
                              <p:par>
                                <p:cTn id="36" presetID="22" presetClass="entr" presetSubtype="2" fill="hold" nodeType="after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wipe(right)">
                                      <p:cBhvr>
                                        <p:cTn id="38" dur="500"/>
                                        <p:tgtEl>
                                          <p:spTgt spid="42"/>
                                        </p:tgtEl>
                                      </p:cBhvr>
                                    </p:animEffect>
                                  </p:childTnLst>
                                </p:cTn>
                              </p:par>
                            </p:childTnLst>
                          </p:cTn>
                        </p:par>
                        <p:par>
                          <p:cTn id="39" fill="hold">
                            <p:stCondLst>
                              <p:cond delay="3500"/>
                            </p:stCondLst>
                            <p:childTnLst>
                              <p:par>
                                <p:cTn id="40" presetID="47" presetClass="entr" presetSubtype="0" fill="hold" nodeType="after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fade">
                                      <p:cBhvr>
                                        <p:cTn id="42" dur="500"/>
                                        <p:tgtEl>
                                          <p:spTgt spid="38"/>
                                        </p:tgtEl>
                                      </p:cBhvr>
                                    </p:animEffect>
                                    <p:anim calcmode="lin" valueType="num">
                                      <p:cBhvr>
                                        <p:cTn id="43" dur="500" fill="hold"/>
                                        <p:tgtEl>
                                          <p:spTgt spid="38"/>
                                        </p:tgtEl>
                                        <p:attrNameLst>
                                          <p:attrName>ppt_x</p:attrName>
                                        </p:attrNameLst>
                                      </p:cBhvr>
                                      <p:tavLst>
                                        <p:tav tm="0">
                                          <p:val>
                                            <p:strVal val="#ppt_x"/>
                                          </p:val>
                                        </p:tav>
                                        <p:tav tm="100000">
                                          <p:val>
                                            <p:strVal val="#ppt_x"/>
                                          </p:val>
                                        </p:tav>
                                      </p:tavLst>
                                    </p:anim>
                                    <p:anim calcmode="lin" valueType="num">
                                      <p:cBhvr>
                                        <p:cTn id="44" dur="500" fill="hold"/>
                                        <p:tgtEl>
                                          <p:spTgt spid="38"/>
                                        </p:tgtEl>
                                        <p:attrNameLst>
                                          <p:attrName>ppt_y</p:attrName>
                                        </p:attrNameLst>
                                      </p:cBhvr>
                                      <p:tavLst>
                                        <p:tav tm="0">
                                          <p:val>
                                            <p:strVal val="#ppt_y-.1"/>
                                          </p:val>
                                        </p:tav>
                                        <p:tav tm="100000">
                                          <p:val>
                                            <p:strVal val="#ppt_y"/>
                                          </p:val>
                                        </p:tav>
                                      </p:tavLst>
                                    </p:anim>
                                  </p:childTnLst>
                                </p:cTn>
                              </p:par>
                            </p:childTnLst>
                          </p:cTn>
                        </p:par>
                        <p:par>
                          <p:cTn id="45" fill="hold">
                            <p:stCondLst>
                              <p:cond delay="4000"/>
                            </p:stCondLst>
                            <p:childTnLst>
                              <p:par>
                                <p:cTn id="46" presetID="22" presetClass="entr" presetSubtype="8" fill="hold"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wipe(left)">
                                      <p:cBhvr>
                                        <p:cTn id="48" dur="500"/>
                                        <p:tgtEl>
                                          <p:spTgt spid="23"/>
                                        </p:tgtEl>
                                      </p:cBhvr>
                                    </p:animEffect>
                                  </p:childTnLst>
                                </p:cTn>
                              </p:par>
                            </p:childTnLst>
                          </p:cTn>
                        </p:par>
                        <p:par>
                          <p:cTn id="49" fill="hold">
                            <p:stCondLst>
                              <p:cond delay="4500"/>
                            </p:stCondLst>
                            <p:childTnLst>
                              <p:par>
                                <p:cTn id="50" presetID="47" presetClass="entr" presetSubtype="0" fill="hold"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500"/>
                                        <p:tgtEl>
                                          <p:spTgt spid="26"/>
                                        </p:tgtEl>
                                      </p:cBhvr>
                                    </p:animEffect>
                                    <p:anim calcmode="lin" valueType="num">
                                      <p:cBhvr>
                                        <p:cTn id="53" dur="500" fill="hold"/>
                                        <p:tgtEl>
                                          <p:spTgt spid="26"/>
                                        </p:tgtEl>
                                        <p:attrNameLst>
                                          <p:attrName>ppt_x</p:attrName>
                                        </p:attrNameLst>
                                      </p:cBhvr>
                                      <p:tavLst>
                                        <p:tav tm="0">
                                          <p:val>
                                            <p:strVal val="#ppt_x"/>
                                          </p:val>
                                        </p:tav>
                                        <p:tav tm="100000">
                                          <p:val>
                                            <p:strVal val="#ppt_x"/>
                                          </p:val>
                                        </p:tav>
                                      </p:tavLst>
                                    </p:anim>
                                    <p:anim calcmode="lin" valueType="num">
                                      <p:cBhvr>
                                        <p:cTn id="54"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0" y="328363"/>
            <a:ext cx="5333878" cy="769041"/>
            <a:chOff x="0" y="328363"/>
            <a:chExt cx="5333878" cy="769041"/>
          </a:xfrm>
        </p:grpSpPr>
        <p:sp>
          <p:nvSpPr>
            <p:cNvPr id="30" name="Title 1"/>
            <p:cNvSpPr txBox="1">
              <a:spLocks/>
            </p:cNvSpPr>
            <p:nvPr/>
          </p:nvSpPr>
          <p:spPr>
            <a:xfrm>
              <a:off x="223200" y="328363"/>
              <a:ext cx="5110678" cy="642735"/>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zh-CN" altLang="en-US"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此处添加您的标题</a:t>
              </a:r>
              <a:endParaRPr lang="id-ID"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Title 1"/>
            <p:cNvSpPr txBox="1">
              <a:spLocks/>
            </p:cNvSpPr>
            <p:nvPr/>
          </p:nvSpPr>
          <p:spPr>
            <a:xfrm>
              <a:off x="275661" y="868804"/>
              <a:ext cx="4212557" cy="228600"/>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id-ID"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a:t>
              </a:r>
              <a:endParaRPr lang="en-US"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31"/>
            <p:cNvSpPr/>
            <p:nvPr/>
          </p:nvSpPr>
          <p:spPr>
            <a:xfrm>
              <a:off x="0" y="410400"/>
              <a:ext cx="223200" cy="6588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Hexagon 23"/>
          <p:cNvSpPr/>
          <p:nvPr/>
        </p:nvSpPr>
        <p:spPr>
          <a:xfrm rot="16200000">
            <a:off x="4042235" y="2124885"/>
            <a:ext cx="3960672" cy="3519192"/>
          </a:xfrm>
          <a:prstGeom prst="hexagon">
            <a:avLst>
              <a:gd name="adj" fmla="val 24450"/>
              <a:gd name="vf" fmla="val 115470"/>
            </a:avLst>
          </a:prstGeom>
          <a:solidFill>
            <a:schemeClr val="bg1">
              <a:lumMod val="9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lumMod val="25000"/>
                </a:schemeClr>
              </a:solidFill>
            </a:endParaRPr>
          </a:p>
        </p:txBody>
      </p:sp>
      <p:sp>
        <p:nvSpPr>
          <p:cNvPr id="7" name="Freeform 5"/>
          <p:cNvSpPr>
            <a:spLocks/>
          </p:cNvSpPr>
          <p:nvPr/>
        </p:nvSpPr>
        <p:spPr bwMode="auto">
          <a:xfrm>
            <a:off x="6016995" y="5003417"/>
            <a:ext cx="1923191" cy="1036499"/>
          </a:xfrm>
          <a:custGeom>
            <a:avLst/>
            <a:gdLst>
              <a:gd name="T0" fmla="*/ 0 w 1425"/>
              <a:gd name="T1" fmla="*/ 637 h 768"/>
              <a:gd name="T2" fmla="*/ 0 w 1425"/>
              <a:gd name="T3" fmla="*/ 768 h 768"/>
              <a:gd name="T4" fmla="*/ 1425 w 1425"/>
              <a:gd name="T5" fmla="*/ 74 h 768"/>
              <a:gd name="T6" fmla="*/ 1307 w 1425"/>
              <a:gd name="T7" fmla="*/ 0 h 768"/>
              <a:gd name="T8" fmla="*/ 0 w 1425"/>
              <a:gd name="T9" fmla="*/ 637 h 768"/>
            </a:gdLst>
            <a:ahLst/>
            <a:cxnLst>
              <a:cxn ang="0">
                <a:pos x="T0" y="T1"/>
              </a:cxn>
              <a:cxn ang="0">
                <a:pos x="T2" y="T3"/>
              </a:cxn>
              <a:cxn ang="0">
                <a:pos x="T4" y="T5"/>
              </a:cxn>
              <a:cxn ang="0">
                <a:pos x="T6" y="T7"/>
              </a:cxn>
              <a:cxn ang="0">
                <a:pos x="T8" y="T9"/>
              </a:cxn>
            </a:cxnLst>
            <a:rect l="0" t="0" r="r" b="b"/>
            <a:pathLst>
              <a:path w="1425" h="768">
                <a:moveTo>
                  <a:pt x="0" y="637"/>
                </a:moveTo>
                <a:lnTo>
                  <a:pt x="0" y="768"/>
                </a:lnTo>
                <a:lnTo>
                  <a:pt x="1425" y="74"/>
                </a:lnTo>
                <a:lnTo>
                  <a:pt x="1307" y="0"/>
                </a:lnTo>
                <a:lnTo>
                  <a:pt x="0" y="637"/>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IN" dirty="0">
              <a:solidFill>
                <a:schemeClr val="tx1">
                  <a:lumMod val="25000"/>
                </a:schemeClr>
              </a:solidFill>
            </a:endParaRPr>
          </a:p>
        </p:txBody>
      </p:sp>
      <p:sp>
        <p:nvSpPr>
          <p:cNvPr id="8" name="Freeform 6"/>
          <p:cNvSpPr>
            <a:spLocks/>
          </p:cNvSpPr>
          <p:nvPr/>
        </p:nvSpPr>
        <p:spPr bwMode="auto">
          <a:xfrm>
            <a:off x="6012233" y="1729044"/>
            <a:ext cx="1923191" cy="1048645"/>
          </a:xfrm>
          <a:custGeom>
            <a:avLst/>
            <a:gdLst>
              <a:gd name="T0" fmla="*/ 1425 w 1425"/>
              <a:gd name="T1" fmla="*/ 696 h 777"/>
              <a:gd name="T2" fmla="*/ 0 w 1425"/>
              <a:gd name="T3" fmla="*/ 0 h 777"/>
              <a:gd name="T4" fmla="*/ 0 w 1425"/>
              <a:gd name="T5" fmla="*/ 133 h 777"/>
              <a:gd name="T6" fmla="*/ 1311 w 1425"/>
              <a:gd name="T7" fmla="*/ 770 h 777"/>
              <a:gd name="T8" fmla="*/ 1311 w 1425"/>
              <a:gd name="T9" fmla="*/ 777 h 777"/>
              <a:gd name="T10" fmla="*/ 1425 w 1425"/>
              <a:gd name="T11" fmla="*/ 701 h 777"/>
              <a:gd name="T12" fmla="*/ 1425 w 1425"/>
              <a:gd name="T13" fmla="*/ 696 h 777"/>
            </a:gdLst>
            <a:ahLst/>
            <a:cxnLst>
              <a:cxn ang="0">
                <a:pos x="T0" y="T1"/>
              </a:cxn>
              <a:cxn ang="0">
                <a:pos x="T2" y="T3"/>
              </a:cxn>
              <a:cxn ang="0">
                <a:pos x="T4" y="T5"/>
              </a:cxn>
              <a:cxn ang="0">
                <a:pos x="T6" y="T7"/>
              </a:cxn>
              <a:cxn ang="0">
                <a:pos x="T8" y="T9"/>
              </a:cxn>
              <a:cxn ang="0">
                <a:pos x="T10" y="T11"/>
              </a:cxn>
              <a:cxn ang="0">
                <a:pos x="T12" y="T13"/>
              </a:cxn>
            </a:cxnLst>
            <a:rect l="0" t="0" r="r" b="b"/>
            <a:pathLst>
              <a:path w="1425" h="777">
                <a:moveTo>
                  <a:pt x="1425" y="696"/>
                </a:moveTo>
                <a:lnTo>
                  <a:pt x="0" y="0"/>
                </a:lnTo>
                <a:lnTo>
                  <a:pt x="0" y="133"/>
                </a:lnTo>
                <a:lnTo>
                  <a:pt x="1311" y="770"/>
                </a:lnTo>
                <a:lnTo>
                  <a:pt x="1311" y="777"/>
                </a:lnTo>
                <a:lnTo>
                  <a:pt x="1425" y="701"/>
                </a:lnTo>
                <a:lnTo>
                  <a:pt x="1425" y="696"/>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dirty="0">
              <a:solidFill>
                <a:schemeClr val="tx1">
                  <a:lumMod val="25000"/>
                </a:schemeClr>
              </a:solidFill>
            </a:endParaRPr>
          </a:p>
        </p:txBody>
      </p:sp>
      <p:sp>
        <p:nvSpPr>
          <p:cNvPr id="9" name="Freeform 7"/>
          <p:cNvSpPr>
            <a:spLocks/>
          </p:cNvSpPr>
          <p:nvPr/>
        </p:nvSpPr>
        <p:spPr bwMode="auto">
          <a:xfrm>
            <a:off x="7778865" y="2665113"/>
            <a:ext cx="156555" cy="2438739"/>
          </a:xfrm>
          <a:custGeom>
            <a:avLst/>
            <a:gdLst>
              <a:gd name="T0" fmla="*/ 116 w 116"/>
              <a:gd name="T1" fmla="*/ 0 h 1807"/>
              <a:gd name="T2" fmla="*/ 2 w 116"/>
              <a:gd name="T3" fmla="*/ 76 h 1807"/>
              <a:gd name="T4" fmla="*/ 2 w 116"/>
              <a:gd name="T5" fmla="*/ 1731 h 1807"/>
              <a:gd name="T6" fmla="*/ 0 w 116"/>
              <a:gd name="T7" fmla="*/ 1733 h 1807"/>
              <a:gd name="T8" fmla="*/ 116 w 116"/>
              <a:gd name="T9" fmla="*/ 1807 h 1807"/>
              <a:gd name="T10" fmla="*/ 116 w 116"/>
              <a:gd name="T11" fmla="*/ 1804 h 1807"/>
              <a:gd name="T12" fmla="*/ 116 w 116"/>
              <a:gd name="T13" fmla="*/ 0 h 1807"/>
            </a:gdLst>
            <a:ahLst/>
            <a:cxnLst>
              <a:cxn ang="0">
                <a:pos x="T0" y="T1"/>
              </a:cxn>
              <a:cxn ang="0">
                <a:pos x="T2" y="T3"/>
              </a:cxn>
              <a:cxn ang="0">
                <a:pos x="T4" y="T5"/>
              </a:cxn>
              <a:cxn ang="0">
                <a:pos x="T6" y="T7"/>
              </a:cxn>
              <a:cxn ang="0">
                <a:pos x="T8" y="T9"/>
              </a:cxn>
              <a:cxn ang="0">
                <a:pos x="T10" y="T11"/>
              </a:cxn>
              <a:cxn ang="0">
                <a:pos x="T12" y="T13"/>
              </a:cxn>
            </a:cxnLst>
            <a:rect l="0" t="0" r="r" b="b"/>
            <a:pathLst>
              <a:path w="116" h="1807">
                <a:moveTo>
                  <a:pt x="116" y="0"/>
                </a:moveTo>
                <a:lnTo>
                  <a:pt x="2" y="76"/>
                </a:lnTo>
                <a:lnTo>
                  <a:pt x="2" y="1731"/>
                </a:lnTo>
                <a:lnTo>
                  <a:pt x="0" y="1733"/>
                </a:lnTo>
                <a:lnTo>
                  <a:pt x="116" y="1807"/>
                </a:lnTo>
                <a:lnTo>
                  <a:pt x="116" y="1804"/>
                </a:lnTo>
                <a:lnTo>
                  <a:pt x="116"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IN" dirty="0">
              <a:solidFill>
                <a:schemeClr val="tx1">
                  <a:lumMod val="25000"/>
                </a:schemeClr>
              </a:solidFill>
            </a:endParaRPr>
          </a:p>
        </p:txBody>
      </p:sp>
      <p:grpSp>
        <p:nvGrpSpPr>
          <p:cNvPr id="10" name="Group 7"/>
          <p:cNvGrpSpPr/>
          <p:nvPr/>
        </p:nvGrpSpPr>
        <p:grpSpPr>
          <a:xfrm>
            <a:off x="8569886" y="2015202"/>
            <a:ext cx="859028" cy="966792"/>
            <a:chOff x="6612370" y="1798593"/>
            <a:chExt cx="859028" cy="966792"/>
          </a:xfrm>
        </p:grpSpPr>
        <p:sp>
          <p:nvSpPr>
            <p:cNvPr id="11" name="Hexagon 69"/>
            <p:cNvSpPr/>
            <p:nvPr/>
          </p:nvSpPr>
          <p:spPr>
            <a:xfrm rot="16200000">
              <a:off x="6558488" y="1852475"/>
              <a:ext cx="966792" cy="859028"/>
            </a:xfrm>
            <a:prstGeom prst="hexagon">
              <a:avLst>
                <a:gd name="adj" fmla="val 24450"/>
                <a:gd name="vf" fmla="val 115470"/>
              </a:avLst>
            </a:prstGeom>
            <a:solidFill>
              <a:schemeClr val="accent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100" dirty="0">
                <a:solidFill>
                  <a:schemeClr val="tx1">
                    <a:lumMod val="25000"/>
                  </a:schemeClr>
                </a:solidFill>
              </a:endParaRPr>
            </a:p>
          </p:txBody>
        </p:sp>
        <p:sp>
          <p:nvSpPr>
            <p:cNvPr id="12" name="Freeform 100"/>
            <p:cNvSpPr>
              <a:spLocks noEditPoints="1"/>
            </p:cNvSpPr>
            <p:nvPr/>
          </p:nvSpPr>
          <p:spPr bwMode="auto">
            <a:xfrm>
              <a:off x="6878205" y="2133096"/>
              <a:ext cx="327357" cy="329623"/>
            </a:xfrm>
            <a:custGeom>
              <a:avLst/>
              <a:gdLst>
                <a:gd name="T0" fmla="*/ 487 w 579"/>
                <a:gd name="T1" fmla="*/ 15 h 583"/>
                <a:gd name="T2" fmla="*/ 480 w 579"/>
                <a:gd name="T3" fmla="*/ 10 h 583"/>
                <a:gd name="T4" fmla="*/ 463 w 579"/>
                <a:gd name="T5" fmla="*/ 2 h 583"/>
                <a:gd name="T6" fmla="*/ 454 w 579"/>
                <a:gd name="T7" fmla="*/ 0 h 583"/>
                <a:gd name="T8" fmla="*/ 436 w 579"/>
                <a:gd name="T9" fmla="*/ 4 h 583"/>
                <a:gd name="T10" fmla="*/ 419 w 579"/>
                <a:gd name="T11" fmla="*/ 15 h 583"/>
                <a:gd name="T12" fmla="*/ 368 w 579"/>
                <a:gd name="T13" fmla="*/ 67 h 583"/>
                <a:gd name="T14" fmla="*/ 351 w 579"/>
                <a:gd name="T15" fmla="*/ 67 h 583"/>
                <a:gd name="T16" fmla="*/ 336 w 579"/>
                <a:gd name="T17" fmla="*/ 74 h 583"/>
                <a:gd name="T18" fmla="*/ 314 w 579"/>
                <a:gd name="T19" fmla="*/ 96 h 583"/>
                <a:gd name="T20" fmla="*/ 307 w 579"/>
                <a:gd name="T21" fmla="*/ 113 h 583"/>
                <a:gd name="T22" fmla="*/ 309 w 579"/>
                <a:gd name="T23" fmla="*/ 129 h 583"/>
                <a:gd name="T24" fmla="*/ 59 w 579"/>
                <a:gd name="T25" fmla="*/ 381 h 583"/>
                <a:gd name="T26" fmla="*/ 57 w 579"/>
                <a:gd name="T27" fmla="*/ 383 h 583"/>
                <a:gd name="T28" fmla="*/ 55 w 579"/>
                <a:gd name="T29" fmla="*/ 386 h 583"/>
                <a:gd name="T30" fmla="*/ 6 w 579"/>
                <a:gd name="T31" fmla="*/ 535 h 583"/>
                <a:gd name="T32" fmla="*/ 0 w 579"/>
                <a:gd name="T33" fmla="*/ 550 h 583"/>
                <a:gd name="T34" fmla="*/ 0 w 579"/>
                <a:gd name="T35" fmla="*/ 552 h 583"/>
                <a:gd name="T36" fmla="*/ 2 w 579"/>
                <a:gd name="T37" fmla="*/ 570 h 583"/>
                <a:gd name="T38" fmla="*/ 6 w 579"/>
                <a:gd name="T39" fmla="*/ 574 h 583"/>
                <a:gd name="T40" fmla="*/ 9 w 579"/>
                <a:gd name="T41" fmla="*/ 577 h 583"/>
                <a:gd name="T42" fmla="*/ 18 w 579"/>
                <a:gd name="T43" fmla="*/ 583 h 583"/>
                <a:gd name="T44" fmla="*/ 29 w 579"/>
                <a:gd name="T45" fmla="*/ 583 h 583"/>
                <a:gd name="T46" fmla="*/ 31 w 579"/>
                <a:gd name="T47" fmla="*/ 583 h 583"/>
                <a:gd name="T48" fmla="*/ 195 w 579"/>
                <a:gd name="T49" fmla="*/ 530 h 583"/>
                <a:gd name="T50" fmla="*/ 200 w 579"/>
                <a:gd name="T51" fmla="*/ 526 h 583"/>
                <a:gd name="T52" fmla="*/ 452 w 579"/>
                <a:gd name="T53" fmla="*/ 274 h 583"/>
                <a:gd name="T54" fmla="*/ 463 w 579"/>
                <a:gd name="T55" fmla="*/ 276 h 583"/>
                <a:gd name="T56" fmla="*/ 469 w 579"/>
                <a:gd name="T57" fmla="*/ 276 h 583"/>
                <a:gd name="T58" fmla="*/ 480 w 579"/>
                <a:gd name="T59" fmla="*/ 271 h 583"/>
                <a:gd name="T60" fmla="*/ 505 w 579"/>
                <a:gd name="T61" fmla="*/ 245 h 583"/>
                <a:gd name="T62" fmla="*/ 511 w 579"/>
                <a:gd name="T63" fmla="*/ 237 h 583"/>
                <a:gd name="T64" fmla="*/ 515 w 579"/>
                <a:gd name="T65" fmla="*/ 221 h 583"/>
                <a:gd name="T66" fmla="*/ 564 w 579"/>
                <a:gd name="T67" fmla="*/ 162 h 583"/>
                <a:gd name="T68" fmla="*/ 571 w 579"/>
                <a:gd name="T69" fmla="*/ 155 h 583"/>
                <a:gd name="T70" fmla="*/ 579 w 579"/>
                <a:gd name="T71" fmla="*/ 136 h 583"/>
                <a:gd name="T72" fmla="*/ 579 w 579"/>
                <a:gd name="T73" fmla="*/ 118 h 583"/>
                <a:gd name="T74" fmla="*/ 571 w 579"/>
                <a:gd name="T75" fmla="*/ 101 h 583"/>
                <a:gd name="T76" fmla="*/ 566 w 579"/>
                <a:gd name="T77" fmla="*/ 92 h 583"/>
                <a:gd name="T78" fmla="*/ 153 w 579"/>
                <a:gd name="T79" fmla="*/ 452 h 583"/>
                <a:gd name="T80" fmla="*/ 432 w 579"/>
                <a:gd name="T81" fmla="*/ 254 h 583"/>
                <a:gd name="T82" fmla="*/ 369 w 579"/>
                <a:gd name="T83" fmla="*/ 193 h 583"/>
                <a:gd name="T84" fmla="*/ 90 w 579"/>
                <a:gd name="T85" fmla="*/ 390 h 583"/>
                <a:gd name="T86" fmla="*/ 369 w 579"/>
                <a:gd name="T87" fmla="*/ 193 h 583"/>
                <a:gd name="T88" fmla="*/ 42 w 579"/>
                <a:gd name="T89" fmla="*/ 522 h 583"/>
                <a:gd name="T90" fmla="*/ 165 w 579"/>
                <a:gd name="T91" fmla="*/ 508 h 583"/>
                <a:gd name="T92" fmla="*/ 469 w 579"/>
                <a:gd name="T93" fmla="*/ 243 h 583"/>
                <a:gd name="T94" fmla="*/ 467 w 579"/>
                <a:gd name="T95" fmla="*/ 241 h 583"/>
                <a:gd name="T96" fmla="*/ 344 w 579"/>
                <a:gd name="T97" fmla="*/ 116 h 583"/>
                <a:gd name="T98" fmla="*/ 357 w 579"/>
                <a:gd name="T99" fmla="*/ 94 h 583"/>
                <a:gd name="T100" fmla="*/ 483 w 579"/>
                <a:gd name="T101" fmla="*/ 221 h 583"/>
                <a:gd name="T102" fmla="*/ 487 w 579"/>
                <a:gd name="T103" fmla="*/ 223 h 583"/>
                <a:gd name="T104" fmla="*/ 544 w 579"/>
                <a:gd name="T105" fmla="*/ 142 h 583"/>
                <a:gd name="T106" fmla="*/ 390 w 579"/>
                <a:gd name="T107" fmla="*/ 87 h 583"/>
                <a:gd name="T108" fmla="*/ 439 w 579"/>
                <a:gd name="T109" fmla="*/ 37 h 583"/>
                <a:gd name="T110" fmla="*/ 454 w 579"/>
                <a:gd name="T111" fmla="*/ 32 h 583"/>
                <a:gd name="T112" fmla="*/ 467 w 579"/>
                <a:gd name="T113" fmla="*/ 37 h 583"/>
                <a:gd name="T114" fmla="*/ 544 w 579"/>
                <a:gd name="T115" fmla="*/ 114 h 583"/>
                <a:gd name="T116" fmla="*/ 549 w 579"/>
                <a:gd name="T117" fmla="*/ 127 h 583"/>
                <a:gd name="T118" fmla="*/ 544 w 579"/>
                <a:gd name="T119" fmla="*/ 142 h 583"/>
                <a:gd name="T120" fmla="*/ 544 w 579"/>
                <a:gd name="T121" fmla="*/ 14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583">
                  <a:moveTo>
                    <a:pt x="566" y="92"/>
                  </a:moveTo>
                  <a:lnTo>
                    <a:pt x="487" y="15"/>
                  </a:lnTo>
                  <a:lnTo>
                    <a:pt x="487" y="15"/>
                  </a:lnTo>
                  <a:lnTo>
                    <a:pt x="480" y="10"/>
                  </a:lnTo>
                  <a:lnTo>
                    <a:pt x="472" y="4"/>
                  </a:lnTo>
                  <a:lnTo>
                    <a:pt x="463" y="2"/>
                  </a:lnTo>
                  <a:lnTo>
                    <a:pt x="454" y="0"/>
                  </a:lnTo>
                  <a:lnTo>
                    <a:pt x="454" y="0"/>
                  </a:lnTo>
                  <a:lnTo>
                    <a:pt x="445" y="2"/>
                  </a:lnTo>
                  <a:lnTo>
                    <a:pt x="436" y="4"/>
                  </a:lnTo>
                  <a:lnTo>
                    <a:pt x="426" y="10"/>
                  </a:lnTo>
                  <a:lnTo>
                    <a:pt x="419" y="15"/>
                  </a:lnTo>
                  <a:lnTo>
                    <a:pt x="368" y="67"/>
                  </a:lnTo>
                  <a:lnTo>
                    <a:pt x="368" y="67"/>
                  </a:lnTo>
                  <a:lnTo>
                    <a:pt x="360" y="67"/>
                  </a:lnTo>
                  <a:lnTo>
                    <a:pt x="351" y="67"/>
                  </a:lnTo>
                  <a:lnTo>
                    <a:pt x="344" y="68"/>
                  </a:lnTo>
                  <a:lnTo>
                    <a:pt x="336" y="74"/>
                  </a:lnTo>
                  <a:lnTo>
                    <a:pt x="314" y="96"/>
                  </a:lnTo>
                  <a:lnTo>
                    <a:pt x="314" y="96"/>
                  </a:lnTo>
                  <a:lnTo>
                    <a:pt x="309" y="103"/>
                  </a:lnTo>
                  <a:lnTo>
                    <a:pt x="307" y="113"/>
                  </a:lnTo>
                  <a:lnTo>
                    <a:pt x="307" y="122"/>
                  </a:lnTo>
                  <a:lnTo>
                    <a:pt x="309" y="129"/>
                  </a:lnTo>
                  <a:lnTo>
                    <a:pt x="59" y="381"/>
                  </a:lnTo>
                  <a:lnTo>
                    <a:pt x="59" y="381"/>
                  </a:lnTo>
                  <a:lnTo>
                    <a:pt x="57" y="383"/>
                  </a:lnTo>
                  <a:lnTo>
                    <a:pt x="57" y="383"/>
                  </a:lnTo>
                  <a:lnTo>
                    <a:pt x="57" y="383"/>
                  </a:lnTo>
                  <a:lnTo>
                    <a:pt x="55" y="386"/>
                  </a:lnTo>
                  <a:lnTo>
                    <a:pt x="11" y="522"/>
                  </a:lnTo>
                  <a:lnTo>
                    <a:pt x="6" y="535"/>
                  </a:lnTo>
                  <a:lnTo>
                    <a:pt x="0" y="550"/>
                  </a:lnTo>
                  <a:lnTo>
                    <a:pt x="0" y="550"/>
                  </a:lnTo>
                  <a:lnTo>
                    <a:pt x="0" y="552"/>
                  </a:lnTo>
                  <a:lnTo>
                    <a:pt x="0" y="552"/>
                  </a:lnTo>
                  <a:lnTo>
                    <a:pt x="0" y="563"/>
                  </a:lnTo>
                  <a:lnTo>
                    <a:pt x="2" y="570"/>
                  </a:lnTo>
                  <a:lnTo>
                    <a:pt x="2" y="570"/>
                  </a:lnTo>
                  <a:lnTo>
                    <a:pt x="6" y="574"/>
                  </a:lnTo>
                  <a:lnTo>
                    <a:pt x="6" y="574"/>
                  </a:lnTo>
                  <a:lnTo>
                    <a:pt x="9" y="577"/>
                  </a:lnTo>
                  <a:lnTo>
                    <a:pt x="13" y="581"/>
                  </a:lnTo>
                  <a:lnTo>
                    <a:pt x="18" y="583"/>
                  </a:lnTo>
                  <a:lnTo>
                    <a:pt x="24" y="583"/>
                  </a:lnTo>
                  <a:lnTo>
                    <a:pt x="29" y="583"/>
                  </a:lnTo>
                  <a:lnTo>
                    <a:pt x="29" y="583"/>
                  </a:lnTo>
                  <a:lnTo>
                    <a:pt x="31" y="583"/>
                  </a:lnTo>
                  <a:lnTo>
                    <a:pt x="52" y="576"/>
                  </a:lnTo>
                  <a:lnTo>
                    <a:pt x="195" y="530"/>
                  </a:lnTo>
                  <a:lnTo>
                    <a:pt x="195" y="530"/>
                  </a:lnTo>
                  <a:lnTo>
                    <a:pt x="200" y="526"/>
                  </a:lnTo>
                  <a:lnTo>
                    <a:pt x="452" y="274"/>
                  </a:lnTo>
                  <a:lnTo>
                    <a:pt x="452" y="274"/>
                  </a:lnTo>
                  <a:lnTo>
                    <a:pt x="458" y="276"/>
                  </a:lnTo>
                  <a:lnTo>
                    <a:pt x="463" y="276"/>
                  </a:lnTo>
                  <a:lnTo>
                    <a:pt x="463" y="276"/>
                  </a:lnTo>
                  <a:lnTo>
                    <a:pt x="469" y="276"/>
                  </a:lnTo>
                  <a:lnTo>
                    <a:pt x="474" y="274"/>
                  </a:lnTo>
                  <a:lnTo>
                    <a:pt x="480" y="271"/>
                  </a:lnTo>
                  <a:lnTo>
                    <a:pt x="483" y="267"/>
                  </a:lnTo>
                  <a:lnTo>
                    <a:pt x="505" y="245"/>
                  </a:lnTo>
                  <a:lnTo>
                    <a:pt x="505" y="245"/>
                  </a:lnTo>
                  <a:lnTo>
                    <a:pt x="511" y="237"/>
                  </a:lnTo>
                  <a:lnTo>
                    <a:pt x="515" y="230"/>
                  </a:lnTo>
                  <a:lnTo>
                    <a:pt x="515" y="221"/>
                  </a:lnTo>
                  <a:lnTo>
                    <a:pt x="513" y="214"/>
                  </a:lnTo>
                  <a:lnTo>
                    <a:pt x="564" y="162"/>
                  </a:lnTo>
                  <a:lnTo>
                    <a:pt x="564" y="162"/>
                  </a:lnTo>
                  <a:lnTo>
                    <a:pt x="571" y="155"/>
                  </a:lnTo>
                  <a:lnTo>
                    <a:pt x="575" y="146"/>
                  </a:lnTo>
                  <a:lnTo>
                    <a:pt x="579" y="136"/>
                  </a:lnTo>
                  <a:lnTo>
                    <a:pt x="579" y="127"/>
                  </a:lnTo>
                  <a:lnTo>
                    <a:pt x="579" y="118"/>
                  </a:lnTo>
                  <a:lnTo>
                    <a:pt x="577" y="109"/>
                  </a:lnTo>
                  <a:lnTo>
                    <a:pt x="571" y="101"/>
                  </a:lnTo>
                  <a:lnTo>
                    <a:pt x="566" y="92"/>
                  </a:lnTo>
                  <a:lnTo>
                    <a:pt x="566" y="92"/>
                  </a:lnTo>
                  <a:close/>
                  <a:moveTo>
                    <a:pt x="193" y="493"/>
                  </a:moveTo>
                  <a:lnTo>
                    <a:pt x="153" y="452"/>
                  </a:lnTo>
                  <a:lnTo>
                    <a:pt x="391" y="214"/>
                  </a:lnTo>
                  <a:lnTo>
                    <a:pt x="432" y="254"/>
                  </a:lnTo>
                  <a:lnTo>
                    <a:pt x="193" y="493"/>
                  </a:lnTo>
                  <a:close/>
                  <a:moveTo>
                    <a:pt x="369" y="193"/>
                  </a:moveTo>
                  <a:lnTo>
                    <a:pt x="131" y="432"/>
                  </a:lnTo>
                  <a:lnTo>
                    <a:pt x="90" y="390"/>
                  </a:lnTo>
                  <a:lnTo>
                    <a:pt x="329" y="153"/>
                  </a:lnTo>
                  <a:lnTo>
                    <a:pt x="369" y="193"/>
                  </a:lnTo>
                  <a:close/>
                  <a:moveTo>
                    <a:pt x="61" y="542"/>
                  </a:moveTo>
                  <a:lnTo>
                    <a:pt x="42" y="522"/>
                  </a:lnTo>
                  <a:lnTo>
                    <a:pt x="75" y="418"/>
                  </a:lnTo>
                  <a:lnTo>
                    <a:pt x="165" y="508"/>
                  </a:lnTo>
                  <a:lnTo>
                    <a:pt x="61" y="542"/>
                  </a:lnTo>
                  <a:close/>
                  <a:moveTo>
                    <a:pt x="469" y="243"/>
                  </a:moveTo>
                  <a:lnTo>
                    <a:pt x="469" y="243"/>
                  </a:lnTo>
                  <a:lnTo>
                    <a:pt x="467" y="241"/>
                  </a:lnTo>
                  <a:lnTo>
                    <a:pt x="344" y="116"/>
                  </a:lnTo>
                  <a:lnTo>
                    <a:pt x="344" y="116"/>
                  </a:lnTo>
                  <a:lnTo>
                    <a:pt x="340" y="113"/>
                  </a:lnTo>
                  <a:lnTo>
                    <a:pt x="357" y="94"/>
                  </a:lnTo>
                  <a:lnTo>
                    <a:pt x="358" y="96"/>
                  </a:lnTo>
                  <a:lnTo>
                    <a:pt x="483" y="221"/>
                  </a:lnTo>
                  <a:lnTo>
                    <a:pt x="483" y="221"/>
                  </a:lnTo>
                  <a:lnTo>
                    <a:pt x="487" y="223"/>
                  </a:lnTo>
                  <a:lnTo>
                    <a:pt x="469" y="243"/>
                  </a:lnTo>
                  <a:close/>
                  <a:moveTo>
                    <a:pt x="544" y="142"/>
                  </a:moveTo>
                  <a:lnTo>
                    <a:pt x="494" y="192"/>
                  </a:lnTo>
                  <a:lnTo>
                    <a:pt x="390" y="87"/>
                  </a:lnTo>
                  <a:lnTo>
                    <a:pt x="439" y="37"/>
                  </a:lnTo>
                  <a:lnTo>
                    <a:pt x="439" y="37"/>
                  </a:lnTo>
                  <a:lnTo>
                    <a:pt x="447" y="32"/>
                  </a:lnTo>
                  <a:lnTo>
                    <a:pt x="454" y="32"/>
                  </a:lnTo>
                  <a:lnTo>
                    <a:pt x="461" y="32"/>
                  </a:lnTo>
                  <a:lnTo>
                    <a:pt x="467" y="37"/>
                  </a:lnTo>
                  <a:lnTo>
                    <a:pt x="544" y="114"/>
                  </a:lnTo>
                  <a:lnTo>
                    <a:pt x="544" y="114"/>
                  </a:lnTo>
                  <a:lnTo>
                    <a:pt x="549" y="120"/>
                  </a:lnTo>
                  <a:lnTo>
                    <a:pt x="549" y="127"/>
                  </a:lnTo>
                  <a:lnTo>
                    <a:pt x="549" y="135"/>
                  </a:lnTo>
                  <a:lnTo>
                    <a:pt x="544" y="142"/>
                  </a:lnTo>
                  <a:lnTo>
                    <a:pt x="544" y="142"/>
                  </a:lnTo>
                  <a:close/>
                  <a:moveTo>
                    <a:pt x="544" y="142"/>
                  </a:moveTo>
                  <a:lnTo>
                    <a:pt x="544" y="14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100" dirty="0">
                <a:solidFill>
                  <a:schemeClr val="tx1">
                    <a:lumMod val="25000"/>
                  </a:schemeClr>
                </a:solidFill>
              </a:endParaRPr>
            </a:p>
          </p:txBody>
        </p:sp>
      </p:grpSp>
      <p:sp>
        <p:nvSpPr>
          <p:cNvPr id="13" name="Text Placeholder 14"/>
          <p:cNvSpPr txBox="1">
            <a:spLocks/>
          </p:cNvSpPr>
          <p:nvPr/>
        </p:nvSpPr>
        <p:spPr>
          <a:xfrm>
            <a:off x="9645907" y="2093869"/>
            <a:ext cx="2059200" cy="22159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6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此处添加您的标题</a:t>
            </a:r>
            <a:endParaRPr lang="id-ID" altLang="zh-CN" sz="16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 Placeholder 14"/>
          <p:cNvSpPr txBox="1">
            <a:spLocks/>
          </p:cNvSpPr>
          <p:nvPr/>
        </p:nvSpPr>
        <p:spPr>
          <a:xfrm>
            <a:off x="9645910" y="2375520"/>
            <a:ext cx="2057932" cy="902235"/>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5000"/>
              </a:lnSpc>
              <a:spcBef>
                <a:spcPts val="0"/>
              </a:spcBef>
              <a:buNone/>
            </a:pPr>
            <a:r>
              <a:rPr lang="zh-CN" alt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rPr>
              <a:t>用户可以在投影仪或者计算机上进行演示，也可以将演示文稿打印出来，制作成胶片，以便应用到更广泛的领域中。</a:t>
            </a:r>
          </a:p>
        </p:txBody>
      </p:sp>
      <p:sp>
        <p:nvSpPr>
          <p:cNvPr id="15" name="Text Placeholder 14"/>
          <p:cNvSpPr txBox="1">
            <a:spLocks/>
          </p:cNvSpPr>
          <p:nvPr/>
        </p:nvSpPr>
        <p:spPr>
          <a:xfrm>
            <a:off x="9664230" y="3430317"/>
            <a:ext cx="2059200" cy="22159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6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此处添加您的标题</a:t>
            </a:r>
            <a:endParaRPr lang="id-ID" altLang="zh-CN" sz="16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 Placeholder 14"/>
          <p:cNvSpPr txBox="1">
            <a:spLocks/>
          </p:cNvSpPr>
          <p:nvPr/>
        </p:nvSpPr>
        <p:spPr>
          <a:xfrm>
            <a:off x="9664230" y="3711966"/>
            <a:ext cx="2057932" cy="902235"/>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5000"/>
              </a:lnSpc>
              <a:spcBef>
                <a:spcPts val="0"/>
              </a:spcBef>
              <a:buNone/>
            </a:pPr>
            <a:r>
              <a:rPr lang="zh-CN" alt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rPr>
              <a:t>用户可以在投影仪或者计算机上进行演示，也可以将演示文稿打印出来，制作成胶片，以便应用到更广泛的领域中。</a:t>
            </a:r>
          </a:p>
        </p:txBody>
      </p:sp>
      <p:sp>
        <p:nvSpPr>
          <p:cNvPr id="17" name="Text Placeholder 14"/>
          <p:cNvSpPr txBox="1">
            <a:spLocks/>
          </p:cNvSpPr>
          <p:nvPr/>
        </p:nvSpPr>
        <p:spPr>
          <a:xfrm>
            <a:off x="9664230" y="4859953"/>
            <a:ext cx="2059200" cy="22159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6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此处添加您的标题</a:t>
            </a:r>
            <a:endParaRPr lang="id-ID" altLang="zh-CN" sz="16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Text Placeholder 14"/>
          <p:cNvSpPr txBox="1">
            <a:spLocks/>
          </p:cNvSpPr>
          <p:nvPr/>
        </p:nvSpPr>
        <p:spPr>
          <a:xfrm>
            <a:off x="9664230" y="5141602"/>
            <a:ext cx="2057932" cy="902235"/>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5000"/>
              </a:lnSpc>
              <a:spcBef>
                <a:spcPts val="0"/>
              </a:spcBef>
              <a:buNone/>
            </a:pPr>
            <a:r>
              <a:rPr lang="zh-CN" alt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rPr>
              <a:t>用户可以在投影仪或者计算机上进行演示，也可以将演示文稿打印出来，制作成胶片，以便应用到更广泛的领域中。</a:t>
            </a:r>
          </a:p>
        </p:txBody>
      </p:sp>
      <p:grpSp>
        <p:nvGrpSpPr>
          <p:cNvPr id="19" name="Group 4"/>
          <p:cNvGrpSpPr/>
          <p:nvPr/>
        </p:nvGrpSpPr>
        <p:grpSpPr>
          <a:xfrm>
            <a:off x="8588210" y="3396770"/>
            <a:ext cx="859028" cy="966792"/>
            <a:chOff x="7427629" y="3395454"/>
            <a:chExt cx="859028" cy="966792"/>
          </a:xfrm>
        </p:grpSpPr>
        <p:sp>
          <p:nvSpPr>
            <p:cNvPr id="20" name="Hexagon 93"/>
            <p:cNvSpPr/>
            <p:nvPr/>
          </p:nvSpPr>
          <p:spPr>
            <a:xfrm rot="16200000">
              <a:off x="7373747" y="3449336"/>
              <a:ext cx="966792" cy="859028"/>
            </a:xfrm>
            <a:prstGeom prst="hexagon">
              <a:avLst>
                <a:gd name="adj" fmla="val 24450"/>
                <a:gd name="vf" fmla="val 115470"/>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100" dirty="0">
                <a:solidFill>
                  <a:schemeClr val="tx1">
                    <a:lumMod val="25000"/>
                  </a:schemeClr>
                </a:solidFill>
              </a:endParaRPr>
            </a:p>
          </p:txBody>
        </p:sp>
        <p:sp>
          <p:nvSpPr>
            <p:cNvPr id="21" name="Freeform 655"/>
            <p:cNvSpPr>
              <a:spLocks noEditPoints="1"/>
            </p:cNvSpPr>
            <p:nvPr/>
          </p:nvSpPr>
          <p:spPr bwMode="auto">
            <a:xfrm>
              <a:off x="7686550" y="3751438"/>
              <a:ext cx="363538" cy="339725"/>
            </a:xfrm>
            <a:custGeom>
              <a:avLst/>
              <a:gdLst>
                <a:gd name="T0" fmla="*/ 457 w 458"/>
                <a:gd name="T1" fmla="*/ 141 h 428"/>
                <a:gd name="T2" fmla="*/ 382 w 458"/>
                <a:gd name="T3" fmla="*/ 9 h 428"/>
                <a:gd name="T4" fmla="*/ 382 w 458"/>
                <a:gd name="T5" fmla="*/ 9 h 428"/>
                <a:gd name="T6" fmla="*/ 379 w 458"/>
                <a:gd name="T7" fmla="*/ 5 h 428"/>
                <a:gd name="T8" fmla="*/ 376 w 458"/>
                <a:gd name="T9" fmla="*/ 2 h 428"/>
                <a:gd name="T10" fmla="*/ 372 w 458"/>
                <a:gd name="T11" fmla="*/ 0 h 428"/>
                <a:gd name="T12" fmla="*/ 367 w 458"/>
                <a:gd name="T13" fmla="*/ 0 h 428"/>
                <a:gd name="T14" fmla="*/ 91 w 458"/>
                <a:gd name="T15" fmla="*/ 0 h 428"/>
                <a:gd name="T16" fmla="*/ 91 w 458"/>
                <a:gd name="T17" fmla="*/ 0 h 428"/>
                <a:gd name="T18" fmla="*/ 87 w 458"/>
                <a:gd name="T19" fmla="*/ 0 h 428"/>
                <a:gd name="T20" fmla="*/ 82 w 458"/>
                <a:gd name="T21" fmla="*/ 2 h 428"/>
                <a:gd name="T22" fmla="*/ 79 w 458"/>
                <a:gd name="T23" fmla="*/ 5 h 428"/>
                <a:gd name="T24" fmla="*/ 76 w 458"/>
                <a:gd name="T25" fmla="*/ 9 h 428"/>
                <a:gd name="T26" fmla="*/ 1 w 458"/>
                <a:gd name="T27" fmla="*/ 141 h 428"/>
                <a:gd name="T28" fmla="*/ 1 w 458"/>
                <a:gd name="T29" fmla="*/ 141 h 428"/>
                <a:gd name="T30" fmla="*/ 0 w 458"/>
                <a:gd name="T31" fmla="*/ 145 h 428"/>
                <a:gd name="T32" fmla="*/ 0 w 458"/>
                <a:gd name="T33" fmla="*/ 151 h 428"/>
                <a:gd name="T34" fmla="*/ 0 w 458"/>
                <a:gd name="T35" fmla="*/ 156 h 428"/>
                <a:gd name="T36" fmla="*/ 3 w 458"/>
                <a:gd name="T37" fmla="*/ 160 h 428"/>
                <a:gd name="T38" fmla="*/ 216 w 458"/>
                <a:gd name="T39" fmla="*/ 422 h 428"/>
                <a:gd name="T40" fmla="*/ 216 w 458"/>
                <a:gd name="T41" fmla="*/ 422 h 428"/>
                <a:gd name="T42" fmla="*/ 222 w 458"/>
                <a:gd name="T43" fmla="*/ 426 h 428"/>
                <a:gd name="T44" fmla="*/ 230 w 458"/>
                <a:gd name="T45" fmla="*/ 428 h 428"/>
                <a:gd name="T46" fmla="*/ 230 w 458"/>
                <a:gd name="T47" fmla="*/ 428 h 428"/>
                <a:gd name="T48" fmla="*/ 236 w 458"/>
                <a:gd name="T49" fmla="*/ 426 h 428"/>
                <a:gd name="T50" fmla="*/ 242 w 458"/>
                <a:gd name="T51" fmla="*/ 422 h 428"/>
                <a:gd name="T52" fmla="*/ 455 w 458"/>
                <a:gd name="T53" fmla="*/ 160 h 428"/>
                <a:gd name="T54" fmla="*/ 455 w 458"/>
                <a:gd name="T55" fmla="*/ 160 h 428"/>
                <a:gd name="T56" fmla="*/ 458 w 458"/>
                <a:gd name="T57" fmla="*/ 156 h 428"/>
                <a:gd name="T58" fmla="*/ 458 w 458"/>
                <a:gd name="T59" fmla="*/ 151 h 428"/>
                <a:gd name="T60" fmla="*/ 458 w 458"/>
                <a:gd name="T61" fmla="*/ 145 h 428"/>
                <a:gd name="T62" fmla="*/ 457 w 458"/>
                <a:gd name="T63" fmla="*/ 141 h 428"/>
                <a:gd name="T64" fmla="*/ 457 w 458"/>
                <a:gd name="T65" fmla="*/ 141 h 428"/>
                <a:gd name="T66" fmla="*/ 149 w 458"/>
                <a:gd name="T67" fmla="*/ 33 h 428"/>
                <a:gd name="T68" fmla="*/ 309 w 458"/>
                <a:gd name="T69" fmla="*/ 33 h 428"/>
                <a:gd name="T70" fmla="*/ 230 w 458"/>
                <a:gd name="T71" fmla="*/ 124 h 428"/>
                <a:gd name="T72" fmla="*/ 149 w 458"/>
                <a:gd name="T73" fmla="*/ 33 h 428"/>
                <a:gd name="T74" fmla="*/ 212 w 458"/>
                <a:gd name="T75" fmla="*/ 363 h 428"/>
                <a:gd name="T76" fmla="*/ 52 w 458"/>
                <a:gd name="T77" fmla="*/ 166 h 428"/>
                <a:gd name="T78" fmla="*/ 212 w 458"/>
                <a:gd name="T79" fmla="*/ 166 h 428"/>
                <a:gd name="T80" fmla="*/ 212 w 458"/>
                <a:gd name="T81" fmla="*/ 363 h 428"/>
                <a:gd name="T82" fmla="*/ 246 w 458"/>
                <a:gd name="T83" fmla="*/ 166 h 428"/>
                <a:gd name="T84" fmla="*/ 406 w 458"/>
                <a:gd name="T85" fmla="*/ 166 h 428"/>
                <a:gd name="T86" fmla="*/ 246 w 458"/>
                <a:gd name="T87" fmla="*/ 363 h 428"/>
                <a:gd name="T88" fmla="*/ 246 w 458"/>
                <a:gd name="T89" fmla="*/ 166 h 428"/>
                <a:gd name="T90" fmla="*/ 414 w 458"/>
                <a:gd name="T91" fmla="*/ 132 h 428"/>
                <a:gd name="T92" fmla="*/ 267 w 458"/>
                <a:gd name="T93" fmla="*/ 132 h 428"/>
                <a:gd name="T94" fmla="*/ 355 w 458"/>
                <a:gd name="T95" fmla="*/ 33 h 428"/>
                <a:gd name="T96" fmla="*/ 357 w 458"/>
                <a:gd name="T97" fmla="*/ 33 h 428"/>
                <a:gd name="T98" fmla="*/ 414 w 458"/>
                <a:gd name="T99" fmla="*/ 132 h 428"/>
                <a:gd name="T100" fmla="*/ 102 w 458"/>
                <a:gd name="T101" fmla="*/ 33 h 428"/>
                <a:gd name="T102" fmla="*/ 103 w 458"/>
                <a:gd name="T103" fmla="*/ 33 h 428"/>
                <a:gd name="T104" fmla="*/ 191 w 458"/>
                <a:gd name="T105" fmla="*/ 132 h 428"/>
                <a:gd name="T106" fmla="*/ 45 w 458"/>
                <a:gd name="T107" fmla="*/ 132 h 428"/>
                <a:gd name="T108" fmla="*/ 102 w 458"/>
                <a:gd name="T109" fmla="*/ 33 h 428"/>
                <a:gd name="T110" fmla="*/ 102 w 458"/>
                <a:gd name="T111" fmla="*/ 33 h 428"/>
                <a:gd name="T112" fmla="*/ 102 w 458"/>
                <a:gd name="T113" fmla="*/ 33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58" h="428">
                  <a:moveTo>
                    <a:pt x="457" y="141"/>
                  </a:moveTo>
                  <a:lnTo>
                    <a:pt x="382" y="9"/>
                  </a:lnTo>
                  <a:lnTo>
                    <a:pt x="382" y="9"/>
                  </a:lnTo>
                  <a:lnTo>
                    <a:pt x="379" y="5"/>
                  </a:lnTo>
                  <a:lnTo>
                    <a:pt x="376" y="2"/>
                  </a:lnTo>
                  <a:lnTo>
                    <a:pt x="372" y="0"/>
                  </a:lnTo>
                  <a:lnTo>
                    <a:pt x="367" y="0"/>
                  </a:lnTo>
                  <a:lnTo>
                    <a:pt x="91" y="0"/>
                  </a:lnTo>
                  <a:lnTo>
                    <a:pt x="91" y="0"/>
                  </a:lnTo>
                  <a:lnTo>
                    <a:pt x="87" y="0"/>
                  </a:lnTo>
                  <a:lnTo>
                    <a:pt x="82" y="2"/>
                  </a:lnTo>
                  <a:lnTo>
                    <a:pt x="79" y="5"/>
                  </a:lnTo>
                  <a:lnTo>
                    <a:pt x="76" y="9"/>
                  </a:lnTo>
                  <a:lnTo>
                    <a:pt x="1" y="141"/>
                  </a:lnTo>
                  <a:lnTo>
                    <a:pt x="1" y="141"/>
                  </a:lnTo>
                  <a:lnTo>
                    <a:pt x="0" y="145"/>
                  </a:lnTo>
                  <a:lnTo>
                    <a:pt x="0" y="151"/>
                  </a:lnTo>
                  <a:lnTo>
                    <a:pt x="0" y="156"/>
                  </a:lnTo>
                  <a:lnTo>
                    <a:pt x="3" y="160"/>
                  </a:lnTo>
                  <a:lnTo>
                    <a:pt x="216" y="422"/>
                  </a:lnTo>
                  <a:lnTo>
                    <a:pt x="216" y="422"/>
                  </a:lnTo>
                  <a:lnTo>
                    <a:pt x="222" y="426"/>
                  </a:lnTo>
                  <a:lnTo>
                    <a:pt x="230" y="428"/>
                  </a:lnTo>
                  <a:lnTo>
                    <a:pt x="230" y="428"/>
                  </a:lnTo>
                  <a:lnTo>
                    <a:pt x="236" y="426"/>
                  </a:lnTo>
                  <a:lnTo>
                    <a:pt x="242" y="422"/>
                  </a:lnTo>
                  <a:lnTo>
                    <a:pt x="455" y="160"/>
                  </a:lnTo>
                  <a:lnTo>
                    <a:pt x="455" y="160"/>
                  </a:lnTo>
                  <a:lnTo>
                    <a:pt x="458" y="156"/>
                  </a:lnTo>
                  <a:lnTo>
                    <a:pt x="458" y="151"/>
                  </a:lnTo>
                  <a:lnTo>
                    <a:pt x="458" y="145"/>
                  </a:lnTo>
                  <a:lnTo>
                    <a:pt x="457" y="141"/>
                  </a:lnTo>
                  <a:lnTo>
                    <a:pt x="457" y="141"/>
                  </a:lnTo>
                  <a:close/>
                  <a:moveTo>
                    <a:pt x="149" y="33"/>
                  </a:moveTo>
                  <a:lnTo>
                    <a:pt x="309" y="33"/>
                  </a:lnTo>
                  <a:lnTo>
                    <a:pt x="230" y="124"/>
                  </a:lnTo>
                  <a:lnTo>
                    <a:pt x="149" y="33"/>
                  </a:lnTo>
                  <a:close/>
                  <a:moveTo>
                    <a:pt x="212" y="363"/>
                  </a:moveTo>
                  <a:lnTo>
                    <a:pt x="52" y="166"/>
                  </a:lnTo>
                  <a:lnTo>
                    <a:pt x="212" y="166"/>
                  </a:lnTo>
                  <a:lnTo>
                    <a:pt x="212" y="363"/>
                  </a:lnTo>
                  <a:close/>
                  <a:moveTo>
                    <a:pt x="246" y="166"/>
                  </a:moveTo>
                  <a:lnTo>
                    <a:pt x="406" y="166"/>
                  </a:lnTo>
                  <a:lnTo>
                    <a:pt x="246" y="363"/>
                  </a:lnTo>
                  <a:lnTo>
                    <a:pt x="246" y="166"/>
                  </a:lnTo>
                  <a:close/>
                  <a:moveTo>
                    <a:pt x="414" y="132"/>
                  </a:moveTo>
                  <a:lnTo>
                    <a:pt x="267" y="132"/>
                  </a:lnTo>
                  <a:lnTo>
                    <a:pt x="355" y="33"/>
                  </a:lnTo>
                  <a:lnTo>
                    <a:pt x="357" y="33"/>
                  </a:lnTo>
                  <a:lnTo>
                    <a:pt x="414" y="132"/>
                  </a:lnTo>
                  <a:close/>
                  <a:moveTo>
                    <a:pt x="102" y="33"/>
                  </a:moveTo>
                  <a:lnTo>
                    <a:pt x="103" y="33"/>
                  </a:lnTo>
                  <a:lnTo>
                    <a:pt x="191" y="132"/>
                  </a:lnTo>
                  <a:lnTo>
                    <a:pt x="45" y="132"/>
                  </a:lnTo>
                  <a:lnTo>
                    <a:pt x="102" y="33"/>
                  </a:lnTo>
                  <a:close/>
                  <a:moveTo>
                    <a:pt x="102" y="33"/>
                  </a:moveTo>
                  <a:lnTo>
                    <a:pt x="102" y="3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dirty="0">
                <a:solidFill>
                  <a:schemeClr val="tx1">
                    <a:lumMod val="25000"/>
                  </a:schemeClr>
                </a:solidFill>
              </a:endParaRPr>
            </a:p>
          </p:txBody>
        </p:sp>
      </p:grpSp>
      <p:grpSp>
        <p:nvGrpSpPr>
          <p:cNvPr id="22" name="Group 8"/>
          <p:cNvGrpSpPr/>
          <p:nvPr/>
        </p:nvGrpSpPr>
        <p:grpSpPr>
          <a:xfrm>
            <a:off x="8588210" y="4761707"/>
            <a:ext cx="859028" cy="966792"/>
            <a:chOff x="6612370" y="4980010"/>
            <a:chExt cx="859028" cy="966792"/>
          </a:xfrm>
        </p:grpSpPr>
        <p:sp>
          <p:nvSpPr>
            <p:cNvPr id="23" name="Hexagon 99"/>
            <p:cNvSpPr/>
            <p:nvPr/>
          </p:nvSpPr>
          <p:spPr>
            <a:xfrm rot="16200000">
              <a:off x="6558488" y="5033892"/>
              <a:ext cx="966792" cy="859028"/>
            </a:xfrm>
            <a:prstGeom prst="hexagon">
              <a:avLst>
                <a:gd name="adj" fmla="val 24450"/>
                <a:gd name="vf" fmla="val 115470"/>
              </a:avLst>
            </a:prstGeom>
            <a:solidFill>
              <a:schemeClr val="accent6"/>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100" dirty="0">
                <a:solidFill>
                  <a:schemeClr val="tx1">
                    <a:lumMod val="25000"/>
                  </a:schemeClr>
                </a:solidFill>
              </a:endParaRPr>
            </a:p>
          </p:txBody>
        </p:sp>
        <p:sp>
          <p:nvSpPr>
            <p:cNvPr id="24" name="Freeform 592"/>
            <p:cNvSpPr>
              <a:spLocks noEditPoints="1"/>
            </p:cNvSpPr>
            <p:nvPr/>
          </p:nvSpPr>
          <p:spPr bwMode="auto">
            <a:xfrm>
              <a:off x="6829365" y="5324476"/>
              <a:ext cx="425036" cy="353042"/>
            </a:xfrm>
            <a:custGeom>
              <a:avLst/>
              <a:gdLst>
                <a:gd name="T0" fmla="*/ 590 w 614"/>
                <a:gd name="T1" fmla="*/ 118 h 511"/>
                <a:gd name="T2" fmla="*/ 512 w 614"/>
                <a:gd name="T3" fmla="*/ 186 h 511"/>
                <a:gd name="T4" fmla="*/ 476 w 614"/>
                <a:gd name="T5" fmla="*/ 200 h 511"/>
                <a:gd name="T6" fmla="*/ 434 w 614"/>
                <a:gd name="T7" fmla="*/ 178 h 511"/>
                <a:gd name="T8" fmla="*/ 430 w 614"/>
                <a:gd name="T9" fmla="*/ 130 h 511"/>
                <a:gd name="T10" fmla="*/ 507 w 614"/>
                <a:gd name="T11" fmla="*/ 45 h 511"/>
                <a:gd name="T12" fmla="*/ 502 w 614"/>
                <a:gd name="T13" fmla="*/ 26 h 511"/>
                <a:gd name="T14" fmla="*/ 445 w 614"/>
                <a:gd name="T15" fmla="*/ 12 h 511"/>
                <a:gd name="T16" fmla="*/ 387 w 614"/>
                <a:gd name="T17" fmla="*/ 27 h 511"/>
                <a:gd name="T18" fmla="*/ 324 w 614"/>
                <a:gd name="T19" fmla="*/ 84 h 511"/>
                <a:gd name="T20" fmla="*/ 303 w 614"/>
                <a:gd name="T21" fmla="*/ 187 h 511"/>
                <a:gd name="T22" fmla="*/ 278 w 614"/>
                <a:gd name="T23" fmla="*/ 189 h 511"/>
                <a:gd name="T24" fmla="*/ 191 w 614"/>
                <a:gd name="T25" fmla="*/ 77 h 511"/>
                <a:gd name="T26" fmla="*/ 176 w 614"/>
                <a:gd name="T27" fmla="*/ 27 h 511"/>
                <a:gd name="T28" fmla="*/ 122 w 614"/>
                <a:gd name="T29" fmla="*/ 0 h 511"/>
                <a:gd name="T30" fmla="*/ 19 w 614"/>
                <a:gd name="T31" fmla="*/ 75 h 511"/>
                <a:gd name="T32" fmla="*/ 0 w 614"/>
                <a:gd name="T33" fmla="*/ 123 h 511"/>
                <a:gd name="T34" fmla="*/ 30 w 614"/>
                <a:gd name="T35" fmla="*/ 180 h 511"/>
                <a:gd name="T36" fmla="*/ 76 w 614"/>
                <a:gd name="T37" fmla="*/ 192 h 511"/>
                <a:gd name="T38" fmla="*/ 182 w 614"/>
                <a:gd name="T39" fmla="*/ 280 h 511"/>
                <a:gd name="T40" fmla="*/ 139 w 614"/>
                <a:gd name="T41" fmla="*/ 374 h 511"/>
                <a:gd name="T42" fmla="*/ 116 w 614"/>
                <a:gd name="T43" fmla="*/ 447 h 511"/>
                <a:gd name="T44" fmla="*/ 166 w 614"/>
                <a:gd name="T45" fmla="*/ 505 h 511"/>
                <a:gd name="T46" fmla="*/ 240 w 614"/>
                <a:gd name="T47" fmla="*/ 498 h 511"/>
                <a:gd name="T48" fmla="*/ 430 w 614"/>
                <a:gd name="T49" fmla="*/ 492 h 511"/>
                <a:gd name="T50" fmla="*/ 505 w 614"/>
                <a:gd name="T51" fmla="*/ 507 h 511"/>
                <a:gd name="T52" fmla="*/ 490 w 614"/>
                <a:gd name="T53" fmla="*/ 430 h 511"/>
                <a:gd name="T54" fmla="*/ 422 w 614"/>
                <a:gd name="T55" fmla="*/ 317 h 511"/>
                <a:gd name="T56" fmla="*/ 481 w 614"/>
                <a:gd name="T57" fmla="*/ 326 h 511"/>
                <a:gd name="T58" fmla="*/ 548 w 614"/>
                <a:gd name="T59" fmla="*/ 298 h 511"/>
                <a:gd name="T60" fmla="*/ 606 w 614"/>
                <a:gd name="T61" fmla="*/ 221 h 511"/>
                <a:gd name="T62" fmla="*/ 602 w 614"/>
                <a:gd name="T63" fmla="*/ 127 h 511"/>
                <a:gd name="T64" fmla="*/ 89 w 614"/>
                <a:gd name="T65" fmla="*/ 154 h 511"/>
                <a:gd name="T66" fmla="*/ 61 w 614"/>
                <a:gd name="T67" fmla="*/ 157 h 511"/>
                <a:gd name="T68" fmla="*/ 36 w 614"/>
                <a:gd name="T69" fmla="*/ 136 h 511"/>
                <a:gd name="T70" fmla="*/ 40 w 614"/>
                <a:gd name="T71" fmla="*/ 103 h 511"/>
                <a:gd name="T72" fmla="*/ 115 w 614"/>
                <a:gd name="T73" fmla="*/ 35 h 511"/>
                <a:gd name="T74" fmla="*/ 146 w 614"/>
                <a:gd name="T75" fmla="*/ 45 h 511"/>
                <a:gd name="T76" fmla="*/ 154 w 614"/>
                <a:gd name="T77" fmla="*/ 83 h 511"/>
                <a:gd name="T78" fmla="*/ 182 w 614"/>
                <a:gd name="T79" fmla="*/ 239 h 511"/>
                <a:gd name="T80" fmla="*/ 460 w 614"/>
                <a:gd name="T81" fmla="*/ 445 h 511"/>
                <a:gd name="T82" fmla="*/ 554 w 614"/>
                <a:gd name="T83" fmla="*/ 245 h 511"/>
                <a:gd name="T84" fmla="*/ 467 w 614"/>
                <a:gd name="T85" fmla="*/ 293 h 511"/>
                <a:gd name="T86" fmla="*/ 425 w 614"/>
                <a:gd name="T87" fmla="*/ 283 h 511"/>
                <a:gd name="T88" fmla="*/ 228 w 614"/>
                <a:gd name="T89" fmla="*/ 463 h 511"/>
                <a:gd name="T90" fmla="*/ 186 w 614"/>
                <a:gd name="T91" fmla="*/ 477 h 511"/>
                <a:gd name="T92" fmla="*/ 152 w 614"/>
                <a:gd name="T93" fmla="*/ 448 h 511"/>
                <a:gd name="T94" fmla="*/ 157 w 614"/>
                <a:gd name="T95" fmla="*/ 405 h 511"/>
                <a:gd name="T96" fmla="*/ 346 w 614"/>
                <a:gd name="T97" fmla="*/ 206 h 511"/>
                <a:gd name="T98" fmla="*/ 334 w 614"/>
                <a:gd name="T99" fmla="*/ 144 h 511"/>
                <a:gd name="T100" fmla="*/ 382 w 614"/>
                <a:gd name="T101" fmla="*/ 74 h 511"/>
                <a:gd name="T102" fmla="*/ 460 w 614"/>
                <a:gd name="T103" fmla="*/ 48 h 511"/>
                <a:gd name="T104" fmla="*/ 393 w 614"/>
                <a:gd name="T105" fmla="*/ 150 h 511"/>
                <a:gd name="T106" fmla="*/ 416 w 614"/>
                <a:gd name="T107" fmla="*/ 209 h 511"/>
                <a:gd name="T108" fmla="*/ 493 w 614"/>
                <a:gd name="T109" fmla="*/ 232 h 511"/>
                <a:gd name="T110" fmla="*/ 579 w 614"/>
                <a:gd name="T111" fmla="*/ 178 h 511"/>
                <a:gd name="T112" fmla="*/ 560 w 614"/>
                <a:gd name="T113" fmla="*/ 236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14" h="511">
                  <a:moveTo>
                    <a:pt x="602" y="127"/>
                  </a:moveTo>
                  <a:lnTo>
                    <a:pt x="602" y="127"/>
                  </a:lnTo>
                  <a:lnTo>
                    <a:pt x="600" y="124"/>
                  </a:lnTo>
                  <a:lnTo>
                    <a:pt x="597" y="121"/>
                  </a:lnTo>
                  <a:lnTo>
                    <a:pt x="594" y="120"/>
                  </a:lnTo>
                  <a:lnTo>
                    <a:pt x="590" y="118"/>
                  </a:lnTo>
                  <a:lnTo>
                    <a:pt x="590" y="118"/>
                  </a:lnTo>
                  <a:lnTo>
                    <a:pt x="585" y="118"/>
                  </a:lnTo>
                  <a:lnTo>
                    <a:pt x="582" y="118"/>
                  </a:lnTo>
                  <a:lnTo>
                    <a:pt x="578" y="120"/>
                  </a:lnTo>
                  <a:lnTo>
                    <a:pt x="575" y="123"/>
                  </a:lnTo>
                  <a:lnTo>
                    <a:pt x="512" y="186"/>
                  </a:lnTo>
                  <a:lnTo>
                    <a:pt x="512" y="186"/>
                  </a:lnTo>
                  <a:lnTo>
                    <a:pt x="505" y="192"/>
                  </a:lnTo>
                  <a:lnTo>
                    <a:pt x="496" y="196"/>
                  </a:lnTo>
                  <a:lnTo>
                    <a:pt x="487" y="199"/>
                  </a:lnTo>
                  <a:lnTo>
                    <a:pt x="476" y="200"/>
                  </a:lnTo>
                  <a:lnTo>
                    <a:pt x="476" y="200"/>
                  </a:lnTo>
                  <a:lnTo>
                    <a:pt x="467" y="199"/>
                  </a:lnTo>
                  <a:lnTo>
                    <a:pt x="457" y="196"/>
                  </a:lnTo>
                  <a:lnTo>
                    <a:pt x="449" y="192"/>
                  </a:lnTo>
                  <a:lnTo>
                    <a:pt x="440" y="186"/>
                  </a:lnTo>
                  <a:lnTo>
                    <a:pt x="440" y="186"/>
                  </a:lnTo>
                  <a:lnTo>
                    <a:pt x="434" y="178"/>
                  </a:lnTo>
                  <a:lnTo>
                    <a:pt x="430" y="169"/>
                  </a:lnTo>
                  <a:lnTo>
                    <a:pt x="427" y="160"/>
                  </a:lnTo>
                  <a:lnTo>
                    <a:pt x="427" y="150"/>
                  </a:lnTo>
                  <a:lnTo>
                    <a:pt x="427" y="150"/>
                  </a:lnTo>
                  <a:lnTo>
                    <a:pt x="427" y="139"/>
                  </a:lnTo>
                  <a:lnTo>
                    <a:pt x="430" y="130"/>
                  </a:lnTo>
                  <a:lnTo>
                    <a:pt x="434" y="121"/>
                  </a:lnTo>
                  <a:lnTo>
                    <a:pt x="440" y="114"/>
                  </a:lnTo>
                  <a:lnTo>
                    <a:pt x="503" y="51"/>
                  </a:lnTo>
                  <a:lnTo>
                    <a:pt x="503" y="51"/>
                  </a:lnTo>
                  <a:lnTo>
                    <a:pt x="506" y="48"/>
                  </a:lnTo>
                  <a:lnTo>
                    <a:pt x="507" y="45"/>
                  </a:lnTo>
                  <a:lnTo>
                    <a:pt x="509" y="41"/>
                  </a:lnTo>
                  <a:lnTo>
                    <a:pt x="509" y="36"/>
                  </a:lnTo>
                  <a:lnTo>
                    <a:pt x="509" y="36"/>
                  </a:lnTo>
                  <a:lnTo>
                    <a:pt x="507" y="33"/>
                  </a:lnTo>
                  <a:lnTo>
                    <a:pt x="505" y="29"/>
                  </a:lnTo>
                  <a:lnTo>
                    <a:pt x="502" y="26"/>
                  </a:lnTo>
                  <a:lnTo>
                    <a:pt x="499" y="24"/>
                  </a:lnTo>
                  <a:lnTo>
                    <a:pt x="499" y="24"/>
                  </a:lnTo>
                  <a:lnTo>
                    <a:pt x="485" y="20"/>
                  </a:lnTo>
                  <a:lnTo>
                    <a:pt x="473" y="15"/>
                  </a:lnTo>
                  <a:lnTo>
                    <a:pt x="460" y="14"/>
                  </a:lnTo>
                  <a:lnTo>
                    <a:pt x="445" y="12"/>
                  </a:lnTo>
                  <a:lnTo>
                    <a:pt x="445" y="12"/>
                  </a:lnTo>
                  <a:lnTo>
                    <a:pt x="433" y="14"/>
                  </a:lnTo>
                  <a:lnTo>
                    <a:pt x="421" y="15"/>
                  </a:lnTo>
                  <a:lnTo>
                    <a:pt x="409" y="18"/>
                  </a:lnTo>
                  <a:lnTo>
                    <a:pt x="397" y="23"/>
                  </a:lnTo>
                  <a:lnTo>
                    <a:pt x="387" y="27"/>
                  </a:lnTo>
                  <a:lnTo>
                    <a:pt x="376" y="33"/>
                  </a:lnTo>
                  <a:lnTo>
                    <a:pt x="367" y="41"/>
                  </a:lnTo>
                  <a:lnTo>
                    <a:pt x="357" y="48"/>
                  </a:lnTo>
                  <a:lnTo>
                    <a:pt x="337" y="69"/>
                  </a:lnTo>
                  <a:lnTo>
                    <a:pt x="337" y="69"/>
                  </a:lnTo>
                  <a:lnTo>
                    <a:pt x="324" y="84"/>
                  </a:lnTo>
                  <a:lnTo>
                    <a:pt x="315" y="99"/>
                  </a:lnTo>
                  <a:lnTo>
                    <a:pt x="307" y="115"/>
                  </a:lnTo>
                  <a:lnTo>
                    <a:pt x="303" y="133"/>
                  </a:lnTo>
                  <a:lnTo>
                    <a:pt x="300" y="151"/>
                  </a:lnTo>
                  <a:lnTo>
                    <a:pt x="300" y="169"/>
                  </a:lnTo>
                  <a:lnTo>
                    <a:pt x="303" y="187"/>
                  </a:lnTo>
                  <a:lnTo>
                    <a:pt x="309" y="205"/>
                  </a:lnTo>
                  <a:lnTo>
                    <a:pt x="288" y="226"/>
                  </a:lnTo>
                  <a:lnTo>
                    <a:pt x="266" y="203"/>
                  </a:lnTo>
                  <a:lnTo>
                    <a:pt x="275" y="194"/>
                  </a:lnTo>
                  <a:lnTo>
                    <a:pt x="275" y="194"/>
                  </a:lnTo>
                  <a:lnTo>
                    <a:pt x="278" y="189"/>
                  </a:lnTo>
                  <a:lnTo>
                    <a:pt x="279" y="183"/>
                  </a:lnTo>
                  <a:lnTo>
                    <a:pt x="278" y="177"/>
                  </a:lnTo>
                  <a:lnTo>
                    <a:pt x="275" y="171"/>
                  </a:lnTo>
                  <a:lnTo>
                    <a:pt x="189" y="85"/>
                  </a:lnTo>
                  <a:lnTo>
                    <a:pt x="189" y="85"/>
                  </a:lnTo>
                  <a:lnTo>
                    <a:pt x="191" y="77"/>
                  </a:lnTo>
                  <a:lnTo>
                    <a:pt x="191" y="68"/>
                  </a:lnTo>
                  <a:lnTo>
                    <a:pt x="189" y="59"/>
                  </a:lnTo>
                  <a:lnTo>
                    <a:pt x="188" y="51"/>
                  </a:lnTo>
                  <a:lnTo>
                    <a:pt x="185" y="42"/>
                  </a:lnTo>
                  <a:lnTo>
                    <a:pt x="182" y="35"/>
                  </a:lnTo>
                  <a:lnTo>
                    <a:pt x="176" y="27"/>
                  </a:lnTo>
                  <a:lnTo>
                    <a:pt x="170" y="21"/>
                  </a:lnTo>
                  <a:lnTo>
                    <a:pt x="170" y="21"/>
                  </a:lnTo>
                  <a:lnTo>
                    <a:pt x="160" y="12"/>
                  </a:lnTo>
                  <a:lnTo>
                    <a:pt x="149" y="6"/>
                  </a:lnTo>
                  <a:lnTo>
                    <a:pt x="136" y="2"/>
                  </a:lnTo>
                  <a:lnTo>
                    <a:pt x="122" y="0"/>
                  </a:lnTo>
                  <a:lnTo>
                    <a:pt x="122" y="0"/>
                  </a:lnTo>
                  <a:lnTo>
                    <a:pt x="109" y="2"/>
                  </a:lnTo>
                  <a:lnTo>
                    <a:pt x="95" y="6"/>
                  </a:lnTo>
                  <a:lnTo>
                    <a:pt x="83" y="12"/>
                  </a:lnTo>
                  <a:lnTo>
                    <a:pt x="73" y="21"/>
                  </a:lnTo>
                  <a:lnTo>
                    <a:pt x="19" y="75"/>
                  </a:lnTo>
                  <a:lnTo>
                    <a:pt x="19" y="75"/>
                  </a:lnTo>
                  <a:lnTo>
                    <a:pt x="12" y="85"/>
                  </a:lnTo>
                  <a:lnTo>
                    <a:pt x="4" y="97"/>
                  </a:lnTo>
                  <a:lnTo>
                    <a:pt x="1" y="109"/>
                  </a:lnTo>
                  <a:lnTo>
                    <a:pt x="0" y="123"/>
                  </a:lnTo>
                  <a:lnTo>
                    <a:pt x="0" y="123"/>
                  </a:lnTo>
                  <a:lnTo>
                    <a:pt x="1" y="136"/>
                  </a:lnTo>
                  <a:lnTo>
                    <a:pt x="4" y="150"/>
                  </a:lnTo>
                  <a:lnTo>
                    <a:pt x="12" y="162"/>
                  </a:lnTo>
                  <a:lnTo>
                    <a:pt x="19" y="172"/>
                  </a:lnTo>
                  <a:lnTo>
                    <a:pt x="19" y="172"/>
                  </a:lnTo>
                  <a:lnTo>
                    <a:pt x="30" y="180"/>
                  </a:lnTo>
                  <a:lnTo>
                    <a:pt x="42" y="187"/>
                  </a:lnTo>
                  <a:lnTo>
                    <a:pt x="55" y="190"/>
                  </a:lnTo>
                  <a:lnTo>
                    <a:pt x="69" y="192"/>
                  </a:lnTo>
                  <a:lnTo>
                    <a:pt x="69" y="192"/>
                  </a:lnTo>
                  <a:lnTo>
                    <a:pt x="69" y="192"/>
                  </a:lnTo>
                  <a:lnTo>
                    <a:pt x="76" y="192"/>
                  </a:lnTo>
                  <a:lnTo>
                    <a:pt x="85" y="190"/>
                  </a:lnTo>
                  <a:lnTo>
                    <a:pt x="170" y="275"/>
                  </a:lnTo>
                  <a:lnTo>
                    <a:pt x="170" y="275"/>
                  </a:lnTo>
                  <a:lnTo>
                    <a:pt x="176" y="280"/>
                  </a:lnTo>
                  <a:lnTo>
                    <a:pt x="182" y="280"/>
                  </a:lnTo>
                  <a:lnTo>
                    <a:pt x="182" y="280"/>
                  </a:lnTo>
                  <a:lnTo>
                    <a:pt x="188" y="280"/>
                  </a:lnTo>
                  <a:lnTo>
                    <a:pt x="194" y="275"/>
                  </a:lnTo>
                  <a:lnTo>
                    <a:pt x="203" y="266"/>
                  </a:lnTo>
                  <a:lnTo>
                    <a:pt x="224" y="289"/>
                  </a:lnTo>
                  <a:lnTo>
                    <a:pt x="139" y="374"/>
                  </a:lnTo>
                  <a:lnTo>
                    <a:pt x="139" y="374"/>
                  </a:lnTo>
                  <a:lnTo>
                    <a:pt x="128" y="386"/>
                  </a:lnTo>
                  <a:lnTo>
                    <a:pt x="121" y="401"/>
                  </a:lnTo>
                  <a:lnTo>
                    <a:pt x="116" y="415"/>
                  </a:lnTo>
                  <a:lnTo>
                    <a:pt x="115" y="430"/>
                  </a:lnTo>
                  <a:lnTo>
                    <a:pt x="115" y="430"/>
                  </a:lnTo>
                  <a:lnTo>
                    <a:pt x="116" y="447"/>
                  </a:lnTo>
                  <a:lnTo>
                    <a:pt x="121" y="462"/>
                  </a:lnTo>
                  <a:lnTo>
                    <a:pt x="128" y="475"/>
                  </a:lnTo>
                  <a:lnTo>
                    <a:pt x="139" y="487"/>
                  </a:lnTo>
                  <a:lnTo>
                    <a:pt x="139" y="487"/>
                  </a:lnTo>
                  <a:lnTo>
                    <a:pt x="151" y="498"/>
                  </a:lnTo>
                  <a:lnTo>
                    <a:pt x="166" y="505"/>
                  </a:lnTo>
                  <a:lnTo>
                    <a:pt x="181" y="510"/>
                  </a:lnTo>
                  <a:lnTo>
                    <a:pt x="195" y="511"/>
                  </a:lnTo>
                  <a:lnTo>
                    <a:pt x="195" y="511"/>
                  </a:lnTo>
                  <a:lnTo>
                    <a:pt x="212" y="510"/>
                  </a:lnTo>
                  <a:lnTo>
                    <a:pt x="227" y="505"/>
                  </a:lnTo>
                  <a:lnTo>
                    <a:pt x="240" y="498"/>
                  </a:lnTo>
                  <a:lnTo>
                    <a:pt x="252" y="487"/>
                  </a:lnTo>
                  <a:lnTo>
                    <a:pt x="337" y="402"/>
                  </a:lnTo>
                  <a:lnTo>
                    <a:pt x="422" y="487"/>
                  </a:lnTo>
                  <a:lnTo>
                    <a:pt x="422" y="487"/>
                  </a:lnTo>
                  <a:lnTo>
                    <a:pt x="427" y="490"/>
                  </a:lnTo>
                  <a:lnTo>
                    <a:pt x="430" y="492"/>
                  </a:lnTo>
                  <a:lnTo>
                    <a:pt x="488" y="510"/>
                  </a:lnTo>
                  <a:lnTo>
                    <a:pt x="488" y="510"/>
                  </a:lnTo>
                  <a:lnTo>
                    <a:pt x="493" y="511"/>
                  </a:lnTo>
                  <a:lnTo>
                    <a:pt x="493" y="511"/>
                  </a:lnTo>
                  <a:lnTo>
                    <a:pt x="500" y="510"/>
                  </a:lnTo>
                  <a:lnTo>
                    <a:pt x="505" y="507"/>
                  </a:lnTo>
                  <a:lnTo>
                    <a:pt x="505" y="507"/>
                  </a:lnTo>
                  <a:lnTo>
                    <a:pt x="507" y="502"/>
                  </a:lnTo>
                  <a:lnTo>
                    <a:pt x="509" y="498"/>
                  </a:lnTo>
                  <a:lnTo>
                    <a:pt x="510" y="493"/>
                  </a:lnTo>
                  <a:lnTo>
                    <a:pt x="509" y="489"/>
                  </a:lnTo>
                  <a:lnTo>
                    <a:pt x="490" y="430"/>
                  </a:lnTo>
                  <a:lnTo>
                    <a:pt x="490" y="430"/>
                  </a:lnTo>
                  <a:lnTo>
                    <a:pt x="488" y="427"/>
                  </a:lnTo>
                  <a:lnTo>
                    <a:pt x="487" y="424"/>
                  </a:lnTo>
                  <a:lnTo>
                    <a:pt x="401" y="339"/>
                  </a:lnTo>
                  <a:lnTo>
                    <a:pt x="422" y="317"/>
                  </a:lnTo>
                  <a:lnTo>
                    <a:pt x="422" y="317"/>
                  </a:lnTo>
                  <a:lnTo>
                    <a:pt x="433" y="321"/>
                  </a:lnTo>
                  <a:lnTo>
                    <a:pt x="445" y="324"/>
                  </a:lnTo>
                  <a:lnTo>
                    <a:pt x="457" y="326"/>
                  </a:lnTo>
                  <a:lnTo>
                    <a:pt x="467" y="326"/>
                  </a:lnTo>
                  <a:lnTo>
                    <a:pt x="467" y="326"/>
                  </a:lnTo>
                  <a:lnTo>
                    <a:pt x="481" y="326"/>
                  </a:lnTo>
                  <a:lnTo>
                    <a:pt x="493" y="324"/>
                  </a:lnTo>
                  <a:lnTo>
                    <a:pt x="505" y="321"/>
                  </a:lnTo>
                  <a:lnTo>
                    <a:pt x="516" y="317"/>
                  </a:lnTo>
                  <a:lnTo>
                    <a:pt x="527" y="311"/>
                  </a:lnTo>
                  <a:lnTo>
                    <a:pt x="537" y="305"/>
                  </a:lnTo>
                  <a:lnTo>
                    <a:pt x="548" y="298"/>
                  </a:lnTo>
                  <a:lnTo>
                    <a:pt x="557" y="290"/>
                  </a:lnTo>
                  <a:lnTo>
                    <a:pt x="578" y="269"/>
                  </a:lnTo>
                  <a:lnTo>
                    <a:pt x="578" y="269"/>
                  </a:lnTo>
                  <a:lnTo>
                    <a:pt x="590" y="254"/>
                  </a:lnTo>
                  <a:lnTo>
                    <a:pt x="600" y="238"/>
                  </a:lnTo>
                  <a:lnTo>
                    <a:pt x="606" y="221"/>
                  </a:lnTo>
                  <a:lnTo>
                    <a:pt x="612" y="203"/>
                  </a:lnTo>
                  <a:lnTo>
                    <a:pt x="614" y="184"/>
                  </a:lnTo>
                  <a:lnTo>
                    <a:pt x="612" y="165"/>
                  </a:lnTo>
                  <a:lnTo>
                    <a:pt x="609" y="147"/>
                  </a:lnTo>
                  <a:lnTo>
                    <a:pt x="602" y="127"/>
                  </a:lnTo>
                  <a:lnTo>
                    <a:pt x="602" y="127"/>
                  </a:lnTo>
                  <a:close/>
                  <a:moveTo>
                    <a:pt x="182" y="239"/>
                  </a:moveTo>
                  <a:lnTo>
                    <a:pt x="101" y="159"/>
                  </a:lnTo>
                  <a:lnTo>
                    <a:pt x="101" y="159"/>
                  </a:lnTo>
                  <a:lnTo>
                    <a:pt x="95" y="154"/>
                  </a:lnTo>
                  <a:lnTo>
                    <a:pt x="89" y="154"/>
                  </a:lnTo>
                  <a:lnTo>
                    <a:pt x="89" y="154"/>
                  </a:lnTo>
                  <a:lnTo>
                    <a:pt x="82" y="154"/>
                  </a:lnTo>
                  <a:lnTo>
                    <a:pt x="82" y="154"/>
                  </a:lnTo>
                  <a:lnTo>
                    <a:pt x="76" y="157"/>
                  </a:lnTo>
                  <a:lnTo>
                    <a:pt x="69" y="157"/>
                  </a:lnTo>
                  <a:lnTo>
                    <a:pt x="69" y="157"/>
                  </a:lnTo>
                  <a:lnTo>
                    <a:pt x="61" y="157"/>
                  </a:lnTo>
                  <a:lnTo>
                    <a:pt x="55" y="156"/>
                  </a:lnTo>
                  <a:lnTo>
                    <a:pt x="49" y="151"/>
                  </a:lnTo>
                  <a:lnTo>
                    <a:pt x="45" y="148"/>
                  </a:lnTo>
                  <a:lnTo>
                    <a:pt x="45" y="148"/>
                  </a:lnTo>
                  <a:lnTo>
                    <a:pt x="40" y="142"/>
                  </a:lnTo>
                  <a:lnTo>
                    <a:pt x="36" y="136"/>
                  </a:lnTo>
                  <a:lnTo>
                    <a:pt x="34" y="130"/>
                  </a:lnTo>
                  <a:lnTo>
                    <a:pt x="34" y="123"/>
                  </a:lnTo>
                  <a:lnTo>
                    <a:pt x="34" y="123"/>
                  </a:lnTo>
                  <a:lnTo>
                    <a:pt x="34" y="117"/>
                  </a:lnTo>
                  <a:lnTo>
                    <a:pt x="36" y="109"/>
                  </a:lnTo>
                  <a:lnTo>
                    <a:pt x="40" y="103"/>
                  </a:lnTo>
                  <a:lnTo>
                    <a:pt x="45" y="99"/>
                  </a:lnTo>
                  <a:lnTo>
                    <a:pt x="98" y="45"/>
                  </a:lnTo>
                  <a:lnTo>
                    <a:pt x="98" y="45"/>
                  </a:lnTo>
                  <a:lnTo>
                    <a:pt x="103" y="41"/>
                  </a:lnTo>
                  <a:lnTo>
                    <a:pt x="109" y="38"/>
                  </a:lnTo>
                  <a:lnTo>
                    <a:pt x="115" y="35"/>
                  </a:lnTo>
                  <a:lnTo>
                    <a:pt x="122" y="35"/>
                  </a:lnTo>
                  <a:lnTo>
                    <a:pt x="122" y="35"/>
                  </a:lnTo>
                  <a:lnTo>
                    <a:pt x="130" y="35"/>
                  </a:lnTo>
                  <a:lnTo>
                    <a:pt x="136" y="38"/>
                  </a:lnTo>
                  <a:lnTo>
                    <a:pt x="142" y="41"/>
                  </a:lnTo>
                  <a:lnTo>
                    <a:pt x="146" y="45"/>
                  </a:lnTo>
                  <a:lnTo>
                    <a:pt x="146" y="45"/>
                  </a:lnTo>
                  <a:lnTo>
                    <a:pt x="154" y="53"/>
                  </a:lnTo>
                  <a:lnTo>
                    <a:pt x="157" y="63"/>
                  </a:lnTo>
                  <a:lnTo>
                    <a:pt x="157" y="74"/>
                  </a:lnTo>
                  <a:lnTo>
                    <a:pt x="154" y="83"/>
                  </a:lnTo>
                  <a:lnTo>
                    <a:pt x="154" y="83"/>
                  </a:lnTo>
                  <a:lnTo>
                    <a:pt x="152" y="88"/>
                  </a:lnTo>
                  <a:lnTo>
                    <a:pt x="154" y="93"/>
                  </a:lnTo>
                  <a:lnTo>
                    <a:pt x="155" y="97"/>
                  </a:lnTo>
                  <a:lnTo>
                    <a:pt x="158" y="102"/>
                  </a:lnTo>
                  <a:lnTo>
                    <a:pt x="239" y="183"/>
                  </a:lnTo>
                  <a:lnTo>
                    <a:pt x="182" y="239"/>
                  </a:lnTo>
                  <a:close/>
                  <a:moveTo>
                    <a:pt x="227" y="242"/>
                  </a:moveTo>
                  <a:lnTo>
                    <a:pt x="242" y="227"/>
                  </a:lnTo>
                  <a:lnTo>
                    <a:pt x="264" y="250"/>
                  </a:lnTo>
                  <a:lnTo>
                    <a:pt x="249" y="265"/>
                  </a:lnTo>
                  <a:lnTo>
                    <a:pt x="227" y="242"/>
                  </a:lnTo>
                  <a:close/>
                  <a:moveTo>
                    <a:pt x="460" y="445"/>
                  </a:moveTo>
                  <a:lnTo>
                    <a:pt x="467" y="468"/>
                  </a:lnTo>
                  <a:lnTo>
                    <a:pt x="445" y="460"/>
                  </a:lnTo>
                  <a:lnTo>
                    <a:pt x="361" y="378"/>
                  </a:lnTo>
                  <a:lnTo>
                    <a:pt x="378" y="363"/>
                  </a:lnTo>
                  <a:lnTo>
                    <a:pt x="460" y="445"/>
                  </a:lnTo>
                  <a:close/>
                  <a:moveTo>
                    <a:pt x="554" y="245"/>
                  </a:moveTo>
                  <a:lnTo>
                    <a:pt x="533" y="266"/>
                  </a:lnTo>
                  <a:lnTo>
                    <a:pt x="533" y="266"/>
                  </a:lnTo>
                  <a:lnTo>
                    <a:pt x="519" y="277"/>
                  </a:lnTo>
                  <a:lnTo>
                    <a:pt x="503" y="286"/>
                  </a:lnTo>
                  <a:lnTo>
                    <a:pt x="487" y="290"/>
                  </a:lnTo>
                  <a:lnTo>
                    <a:pt x="467" y="293"/>
                  </a:lnTo>
                  <a:lnTo>
                    <a:pt x="467" y="293"/>
                  </a:lnTo>
                  <a:lnTo>
                    <a:pt x="457" y="292"/>
                  </a:lnTo>
                  <a:lnTo>
                    <a:pt x="446" y="290"/>
                  </a:lnTo>
                  <a:lnTo>
                    <a:pt x="436" y="287"/>
                  </a:lnTo>
                  <a:lnTo>
                    <a:pt x="425" y="283"/>
                  </a:lnTo>
                  <a:lnTo>
                    <a:pt x="425" y="283"/>
                  </a:lnTo>
                  <a:lnTo>
                    <a:pt x="421" y="281"/>
                  </a:lnTo>
                  <a:lnTo>
                    <a:pt x="415" y="281"/>
                  </a:lnTo>
                  <a:lnTo>
                    <a:pt x="409" y="283"/>
                  </a:lnTo>
                  <a:lnTo>
                    <a:pt x="404" y="287"/>
                  </a:lnTo>
                  <a:lnTo>
                    <a:pt x="228" y="463"/>
                  </a:lnTo>
                  <a:lnTo>
                    <a:pt x="228" y="463"/>
                  </a:lnTo>
                  <a:lnTo>
                    <a:pt x="221" y="469"/>
                  </a:lnTo>
                  <a:lnTo>
                    <a:pt x="213" y="474"/>
                  </a:lnTo>
                  <a:lnTo>
                    <a:pt x="204" y="477"/>
                  </a:lnTo>
                  <a:lnTo>
                    <a:pt x="195" y="477"/>
                  </a:lnTo>
                  <a:lnTo>
                    <a:pt x="195" y="477"/>
                  </a:lnTo>
                  <a:lnTo>
                    <a:pt x="186" y="477"/>
                  </a:lnTo>
                  <a:lnTo>
                    <a:pt x="178" y="474"/>
                  </a:lnTo>
                  <a:lnTo>
                    <a:pt x="170" y="469"/>
                  </a:lnTo>
                  <a:lnTo>
                    <a:pt x="163" y="463"/>
                  </a:lnTo>
                  <a:lnTo>
                    <a:pt x="163" y="463"/>
                  </a:lnTo>
                  <a:lnTo>
                    <a:pt x="157" y="456"/>
                  </a:lnTo>
                  <a:lnTo>
                    <a:pt x="152" y="448"/>
                  </a:lnTo>
                  <a:lnTo>
                    <a:pt x="151" y="439"/>
                  </a:lnTo>
                  <a:lnTo>
                    <a:pt x="149" y="430"/>
                  </a:lnTo>
                  <a:lnTo>
                    <a:pt x="149" y="430"/>
                  </a:lnTo>
                  <a:lnTo>
                    <a:pt x="151" y="421"/>
                  </a:lnTo>
                  <a:lnTo>
                    <a:pt x="152" y="412"/>
                  </a:lnTo>
                  <a:lnTo>
                    <a:pt x="157" y="405"/>
                  </a:lnTo>
                  <a:lnTo>
                    <a:pt x="163" y="398"/>
                  </a:lnTo>
                  <a:lnTo>
                    <a:pt x="340" y="221"/>
                  </a:lnTo>
                  <a:lnTo>
                    <a:pt x="340" y="221"/>
                  </a:lnTo>
                  <a:lnTo>
                    <a:pt x="343" y="217"/>
                  </a:lnTo>
                  <a:lnTo>
                    <a:pt x="345" y="211"/>
                  </a:lnTo>
                  <a:lnTo>
                    <a:pt x="346" y="206"/>
                  </a:lnTo>
                  <a:lnTo>
                    <a:pt x="345" y="200"/>
                  </a:lnTo>
                  <a:lnTo>
                    <a:pt x="345" y="200"/>
                  </a:lnTo>
                  <a:lnTo>
                    <a:pt x="339" y="187"/>
                  </a:lnTo>
                  <a:lnTo>
                    <a:pt x="334" y="172"/>
                  </a:lnTo>
                  <a:lnTo>
                    <a:pt x="334" y="159"/>
                  </a:lnTo>
                  <a:lnTo>
                    <a:pt x="334" y="144"/>
                  </a:lnTo>
                  <a:lnTo>
                    <a:pt x="339" y="130"/>
                  </a:lnTo>
                  <a:lnTo>
                    <a:pt x="343" y="117"/>
                  </a:lnTo>
                  <a:lnTo>
                    <a:pt x="351" y="105"/>
                  </a:lnTo>
                  <a:lnTo>
                    <a:pt x="361" y="93"/>
                  </a:lnTo>
                  <a:lnTo>
                    <a:pt x="382" y="74"/>
                  </a:lnTo>
                  <a:lnTo>
                    <a:pt x="382" y="74"/>
                  </a:lnTo>
                  <a:lnTo>
                    <a:pt x="396" y="62"/>
                  </a:lnTo>
                  <a:lnTo>
                    <a:pt x="410" y="54"/>
                  </a:lnTo>
                  <a:lnTo>
                    <a:pt x="427" y="48"/>
                  </a:lnTo>
                  <a:lnTo>
                    <a:pt x="445" y="47"/>
                  </a:lnTo>
                  <a:lnTo>
                    <a:pt x="445" y="47"/>
                  </a:lnTo>
                  <a:lnTo>
                    <a:pt x="460" y="48"/>
                  </a:lnTo>
                  <a:lnTo>
                    <a:pt x="416" y="90"/>
                  </a:lnTo>
                  <a:lnTo>
                    <a:pt x="416" y="90"/>
                  </a:lnTo>
                  <a:lnTo>
                    <a:pt x="406" y="103"/>
                  </a:lnTo>
                  <a:lnTo>
                    <a:pt x="398" y="117"/>
                  </a:lnTo>
                  <a:lnTo>
                    <a:pt x="394" y="133"/>
                  </a:lnTo>
                  <a:lnTo>
                    <a:pt x="393" y="150"/>
                  </a:lnTo>
                  <a:lnTo>
                    <a:pt x="393" y="150"/>
                  </a:lnTo>
                  <a:lnTo>
                    <a:pt x="394" y="166"/>
                  </a:lnTo>
                  <a:lnTo>
                    <a:pt x="398" y="183"/>
                  </a:lnTo>
                  <a:lnTo>
                    <a:pt x="406" y="196"/>
                  </a:lnTo>
                  <a:lnTo>
                    <a:pt x="416" y="209"/>
                  </a:lnTo>
                  <a:lnTo>
                    <a:pt x="416" y="209"/>
                  </a:lnTo>
                  <a:lnTo>
                    <a:pt x="430" y="220"/>
                  </a:lnTo>
                  <a:lnTo>
                    <a:pt x="445" y="227"/>
                  </a:lnTo>
                  <a:lnTo>
                    <a:pt x="460" y="232"/>
                  </a:lnTo>
                  <a:lnTo>
                    <a:pt x="476" y="233"/>
                  </a:lnTo>
                  <a:lnTo>
                    <a:pt x="476" y="233"/>
                  </a:lnTo>
                  <a:lnTo>
                    <a:pt x="493" y="232"/>
                  </a:lnTo>
                  <a:lnTo>
                    <a:pt x="509" y="227"/>
                  </a:lnTo>
                  <a:lnTo>
                    <a:pt x="524" y="220"/>
                  </a:lnTo>
                  <a:lnTo>
                    <a:pt x="536" y="209"/>
                  </a:lnTo>
                  <a:lnTo>
                    <a:pt x="579" y="168"/>
                  </a:lnTo>
                  <a:lnTo>
                    <a:pt x="579" y="168"/>
                  </a:lnTo>
                  <a:lnTo>
                    <a:pt x="579" y="178"/>
                  </a:lnTo>
                  <a:lnTo>
                    <a:pt x="579" y="189"/>
                  </a:lnTo>
                  <a:lnTo>
                    <a:pt x="578" y="199"/>
                  </a:lnTo>
                  <a:lnTo>
                    <a:pt x="575" y="209"/>
                  </a:lnTo>
                  <a:lnTo>
                    <a:pt x="572" y="218"/>
                  </a:lnTo>
                  <a:lnTo>
                    <a:pt x="566" y="229"/>
                  </a:lnTo>
                  <a:lnTo>
                    <a:pt x="560" y="236"/>
                  </a:lnTo>
                  <a:lnTo>
                    <a:pt x="554" y="245"/>
                  </a:lnTo>
                  <a:lnTo>
                    <a:pt x="554" y="245"/>
                  </a:lnTo>
                  <a:close/>
                  <a:moveTo>
                    <a:pt x="554" y="245"/>
                  </a:moveTo>
                  <a:lnTo>
                    <a:pt x="554" y="24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dirty="0">
                <a:solidFill>
                  <a:schemeClr val="tx1">
                    <a:lumMod val="25000"/>
                  </a:schemeClr>
                </a:solidFill>
              </a:endParaRPr>
            </a:p>
          </p:txBody>
        </p:sp>
      </p:grpSp>
      <p:sp>
        <p:nvSpPr>
          <p:cNvPr id="25" name="Freeform 445"/>
          <p:cNvSpPr>
            <a:spLocks noEditPoints="1"/>
          </p:cNvSpPr>
          <p:nvPr/>
        </p:nvSpPr>
        <p:spPr bwMode="auto">
          <a:xfrm>
            <a:off x="5636035" y="2448927"/>
            <a:ext cx="911132" cy="911132"/>
          </a:xfrm>
          <a:custGeom>
            <a:avLst/>
            <a:gdLst>
              <a:gd name="T0" fmla="*/ 190 w 538"/>
              <a:gd name="T1" fmla="*/ 14 h 538"/>
              <a:gd name="T2" fmla="*/ 79 w 538"/>
              <a:gd name="T3" fmla="*/ 79 h 538"/>
              <a:gd name="T4" fmla="*/ 12 w 538"/>
              <a:gd name="T5" fmla="*/ 190 h 538"/>
              <a:gd name="T6" fmla="*/ 2 w 538"/>
              <a:gd name="T7" fmla="*/ 297 h 538"/>
              <a:gd name="T8" fmla="*/ 47 w 538"/>
              <a:gd name="T9" fmla="*/ 420 h 538"/>
              <a:gd name="T10" fmla="*/ 141 w 538"/>
              <a:gd name="T11" fmla="*/ 505 h 538"/>
              <a:gd name="T12" fmla="*/ 269 w 538"/>
              <a:gd name="T13" fmla="*/ 538 h 538"/>
              <a:gd name="T14" fmla="*/ 374 w 538"/>
              <a:gd name="T15" fmla="*/ 517 h 538"/>
              <a:gd name="T16" fmla="*/ 477 w 538"/>
              <a:gd name="T17" fmla="*/ 439 h 538"/>
              <a:gd name="T18" fmla="*/ 532 w 538"/>
              <a:gd name="T19" fmla="*/ 323 h 538"/>
              <a:gd name="T20" fmla="*/ 532 w 538"/>
              <a:gd name="T21" fmla="*/ 215 h 538"/>
              <a:gd name="T22" fmla="*/ 477 w 538"/>
              <a:gd name="T23" fmla="*/ 99 h 538"/>
              <a:gd name="T24" fmla="*/ 374 w 538"/>
              <a:gd name="T25" fmla="*/ 23 h 538"/>
              <a:gd name="T26" fmla="*/ 269 w 538"/>
              <a:gd name="T27" fmla="*/ 0 h 538"/>
              <a:gd name="T28" fmla="*/ 372 w 538"/>
              <a:gd name="T29" fmla="*/ 167 h 538"/>
              <a:gd name="T30" fmla="*/ 345 w 538"/>
              <a:gd name="T31" fmla="*/ 79 h 538"/>
              <a:gd name="T32" fmla="*/ 338 w 538"/>
              <a:gd name="T33" fmla="*/ 45 h 538"/>
              <a:gd name="T34" fmla="*/ 420 w 538"/>
              <a:gd name="T35" fmla="*/ 90 h 538"/>
              <a:gd name="T36" fmla="*/ 477 w 538"/>
              <a:gd name="T37" fmla="*/ 161 h 538"/>
              <a:gd name="T38" fmla="*/ 503 w 538"/>
              <a:gd name="T39" fmla="*/ 253 h 538"/>
              <a:gd name="T40" fmla="*/ 256 w 538"/>
              <a:gd name="T41" fmla="*/ 485 h 538"/>
              <a:gd name="T42" fmla="*/ 223 w 538"/>
              <a:gd name="T43" fmla="*/ 444 h 538"/>
              <a:gd name="T44" fmla="*/ 199 w 538"/>
              <a:gd name="T45" fmla="*/ 364 h 538"/>
              <a:gd name="T46" fmla="*/ 344 w 538"/>
              <a:gd name="T47" fmla="*/ 326 h 538"/>
              <a:gd name="T48" fmla="*/ 320 w 538"/>
              <a:gd name="T49" fmla="*/ 430 h 538"/>
              <a:gd name="T50" fmla="*/ 288 w 538"/>
              <a:gd name="T51" fmla="*/ 479 h 538"/>
              <a:gd name="T52" fmla="*/ 191 w 538"/>
              <a:gd name="T53" fmla="*/ 253 h 538"/>
              <a:gd name="T54" fmla="*/ 212 w 538"/>
              <a:gd name="T55" fmla="*/ 123 h 538"/>
              <a:gd name="T56" fmla="*/ 236 w 538"/>
              <a:gd name="T57" fmla="*/ 73 h 538"/>
              <a:gd name="T58" fmla="*/ 269 w 538"/>
              <a:gd name="T59" fmla="*/ 49 h 538"/>
              <a:gd name="T60" fmla="*/ 296 w 538"/>
              <a:gd name="T61" fmla="*/ 64 h 538"/>
              <a:gd name="T62" fmla="*/ 320 w 538"/>
              <a:gd name="T63" fmla="*/ 108 h 538"/>
              <a:gd name="T64" fmla="*/ 347 w 538"/>
              <a:gd name="T65" fmla="*/ 253 h 538"/>
              <a:gd name="T66" fmla="*/ 202 w 538"/>
              <a:gd name="T67" fmla="*/ 64 h 538"/>
              <a:gd name="T68" fmla="*/ 175 w 538"/>
              <a:gd name="T69" fmla="*/ 130 h 538"/>
              <a:gd name="T70" fmla="*/ 35 w 538"/>
              <a:gd name="T71" fmla="*/ 253 h 538"/>
              <a:gd name="T72" fmla="*/ 62 w 538"/>
              <a:gd name="T73" fmla="*/ 161 h 538"/>
              <a:gd name="T74" fmla="*/ 118 w 538"/>
              <a:gd name="T75" fmla="*/ 90 h 538"/>
              <a:gd name="T76" fmla="*/ 200 w 538"/>
              <a:gd name="T77" fmla="*/ 45 h 538"/>
              <a:gd name="T78" fmla="*/ 157 w 538"/>
              <a:gd name="T79" fmla="*/ 287 h 538"/>
              <a:gd name="T80" fmla="*/ 185 w 538"/>
              <a:gd name="T81" fmla="*/ 444 h 538"/>
              <a:gd name="T82" fmla="*/ 218 w 538"/>
              <a:gd name="T83" fmla="*/ 499 h 538"/>
              <a:gd name="T84" fmla="*/ 150 w 538"/>
              <a:gd name="T85" fmla="*/ 471 h 538"/>
              <a:gd name="T86" fmla="*/ 81 w 538"/>
              <a:gd name="T87" fmla="*/ 409 h 538"/>
              <a:gd name="T88" fmla="*/ 41 w 538"/>
              <a:gd name="T89" fmla="*/ 324 h 538"/>
              <a:gd name="T90" fmla="*/ 320 w 538"/>
              <a:gd name="T91" fmla="*/ 499 h 538"/>
              <a:gd name="T92" fmla="*/ 353 w 538"/>
              <a:gd name="T93" fmla="*/ 444 h 538"/>
              <a:gd name="T94" fmla="*/ 381 w 538"/>
              <a:gd name="T95" fmla="*/ 287 h 538"/>
              <a:gd name="T96" fmla="*/ 492 w 538"/>
              <a:gd name="T97" fmla="*/ 342 h 538"/>
              <a:gd name="T98" fmla="*/ 445 w 538"/>
              <a:gd name="T99" fmla="*/ 423 h 538"/>
              <a:gd name="T100" fmla="*/ 372 w 538"/>
              <a:gd name="T101" fmla="*/ 479 h 538"/>
              <a:gd name="T102" fmla="*/ 320 w 538"/>
              <a:gd name="T103" fmla="*/ 499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38" h="538">
                <a:moveTo>
                  <a:pt x="269" y="0"/>
                </a:moveTo>
                <a:lnTo>
                  <a:pt x="269" y="0"/>
                </a:lnTo>
                <a:lnTo>
                  <a:pt x="242" y="2"/>
                </a:lnTo>
                <a:lnTo>
                  <a:pt x="215" y="6"/>
                </a:lnTo>
                <a:lnTo>
                  <a:pt x="190" y="14"/>
                </a:lnTo>
                <a:lnTo>
                  <a:pt x="165" y="23"/>
                </a:lnTo>
                <a:lnTo>
                  <a:pt x="141" y="33"/>
                </a:lnTo>
                <a:lnTo>
                  <a:pt x="120" y="46"/>
                </a:lnTo>
                <a:lnTo>
                  <a:pt x="99" y="63"/>
                </a:lnTo>
                <a:lnTo>
                  <a:pt x="79" y="79"/>
                </a:lnTo>
                <a:lnTo>
                  <a:pt x="62" y="99"/>
                </a:lnTo>
                <a:lnTo>
                  <a:pt x="47" y="120"/>
                </a:lnTo>
                <a:lnTo>
                  <a:pt x="33" y="142"/>
                </a:lnTo>
                <a:lnTo>
                  <a:pt x="21" y="164"/>
                </a:lnTo>
                <a:lnTo>
                  <a:pt x="12" y="190"/>
                </a:lnTo>
                <a:lnTo>
                  <a:pt x="6" y="215"/>
                </a:lnTo>
                <a:lnTo>
                  <a:pt x="2" y="242"/>
                </a:lnTo>
                <a:lnTo>
                  <a:pt x="0" y="269"/>
                </a:lnTo>
                <a:lnTo>
                  <a:pt x="0" y="269"/>
                </a:lnTo>
                <a:lnTo>
                  <a:pt x="2" y="297"/>
                </a:lnTo>
                <a:lnTo>
                  <a:pt x="6" y="323"/>
                </a:lnTo>
                <a:lnTo>
                  <a:pt x="12" y="350"/>
                </a:lnTo>
                <a:lnTo>
                  <a:pt x="21" y="373"/>
                </a:lnTo>
                <a:lnTo>
                  <a:pt x="33" y="397"/>
                </a:lnTo>
                <a:lnTo>
                  <a:pt x="47" y="420"/>
                </a:lnTo>
                <a:lnTo>
                  <a:pt x="62" y="439"/>
                </a:lnTo>
                <a:lnTo>
                  <a:pt x="79" y="459"/>
                </a:lnTo>
                <a:lnTo>
                  <a:pt x="99" y="476"/>
                </a:lnTo>
                <a:lnTo>
                  <a:pt x="120" y="491"/>
                </a:lnTo>
                <a:lnTo>
                  <a:pt x="141" y="505"/>
                </a:lnTo>
                <a:lnTo>
                  <a:pt x="165" y="517"/>
                </a:lnTo>
                <a:lnTo>
                  <a:pt x="190" y="526"/>
                </a:lnTo>
                <a:lnTo>
                  <a:pt x="215" y="532"/>
                </a:lnTo>
                <a:lnTo>
                  <a:pt x="242" y="536"/>
                </a:lnTo>
                <a:lnTo>
                  <a:pt x="269" y="538"/>
                </a:lnTo>
                <a:lnTo>
                  <a:pt x="269" y="538"/>
                </a:lnTo>
                <a:lnTo>
                  <a:pt x="296" y="536"/>
                </a:lnTo>
                <a:lnTo>
                  <a:pt x="323" y="532"/>
                </a:lnTo>
                <a:lnTo>
                  <a:pt x="348" y="526"/>
                </a:lnTo>
                <a:lnTo>
                  <a:pt x="374" y="517"/>
                </a:lnTo>
                <a:lnTo>
                  <a:pt x="397" y="505"/>
                </a:lnTo>
                <a:lnTo>
                  <a:pt x="418" y="491"/>
                </a:lnTo>
                <a:lnTo>
                  <a:pt x="439" y="476"/>
                </a:lnTo>
                <a:lnTo>
                  <a:pt x="459" y="459"/>
                </a:lnTo>
                <a:lnTo>
                  <a:pt x="477" y="439"/>
                </a:lnTo>
                <a:lnTo>
                  <a:pt x="492" y="420"/>
                </a:lnTo>
                <a:lnTo>
                  <a:pt x="505" y="397"/>
                </a:lnTo>
                <a:lnTo>
                  <a:pt x="517" y="373"/>
                </a:lnTo>
                <a:lnTo>
                  <a:pt x="526" y="350"/>
                </a:lnTo>
                <a:lnTo>
                  <a:pt x="532" y="323"/>
                </a:lnTo>
                <a:lnTo>
                  <a:pt x="536" y="297"/>
                </a:lnTo>
                <a:lnTo>
                  <a:pt x="538" y="269"/>
                </a:lnTo>
                <a:lnTo>
                  <a:pt x="538" y="269"/>
                </a:lnTo>
                <a:lnTo>
                  <a:pt x="536" y="242"/>
                </a:lnTo>
                <a:lnTo>
                  <a:pt x="532" y="215"/>
                </a:lnTo>
                <a:lnTo>
                  <a:pt x="526" y="190"/>
                </a:lnTo>
                <a:lnTo>
                  <a:pt x="517" y="164"/>
                </a:lnTo>
                <a:lnTo>
                  <a:pt x="505" y="142"/>
                </a:lnTo>
                <a:lnTo>
                  <a:pt x="492" y="120"/>
                </a:lnTo>
                <a:lnTo>
                  <a:pt x="477" y="99"/>
                </a:lnTo>
                <a:lnTo>
                  <a:pt x="459" y="79"/>
                </a:lnTo>
                <a:lnTo>
                  <a:pt x="439" y="63"/>
                </a:lnTo>
                <a:lnTo>
                  <a:pt x="418" y="46"/>
                </a:lnTo>
                <a:lnTo>
                  <a:pt x="397" y="33"/>
                </a:lnTo>
                <a:lnTo>
                  <a:pt x="374" y="23"/>
                </a:lnTo>
                <a:lnTo>
                  <a:pt x="348" y="14"/>
                </a:lnTo>
                <a:lnTo>
                  <a:pt x="323" y="6"/>
                </a:lnTo>
                <a:lnTo>
                  <a:pt x="296" y="2"/>
                </a:lnTo>
                <a:lnTo>
                  <a:pt x="269" y="0"/>
                </a:lnTo>
                <a:lnTo>
                  <a:pt x="269" y="0"/>
                </a:lnTo>
                <a:close/>
                <a:moveTo>
                  <a:pt x="503" y="253"/>
                </a:moveTo>
                <a:lnTo>
                  <a:pt x="381" y="253"/>
                </a:lnTo>
                <a:lnTo>
                  <a:pt x="381" y="253"/>
                </a:lnTo>
                <a:lnTo>
                  <a:pt x="378" y="209"/>
                </a:lnTo>
                <a:lnTo>
                  <a:pt x="372" y="167"/>
                </a:lnTo>
                <a:lnTo>
                  <a:pt x="363" y="130"/>
                </a:lnTo>
                <a:lnTo>
                  <a:pt x="359" y="112"/>
                </a:lnTo>
                <a:lnTo>
                  <a:pt x="353" y="96"/>
                </a:lnTo>
                <a:lnTo>
                  <a:pt x="353" y="96"/>
                </a:lnTo>
                <a:lnTo>
                  <a:pt x="345" y="79"/>
                </a:lnTo>
                <a:lnTo>
                  <a:pt x="336" y="64"/>
                </a:lnTo>
                <a:lnTo>
                  <a:pt x="329" y="51"/>
                </a:lnTo>
                <a:lnTo>
                  <a:pt x="320" y="40"/>
                </a:lnTo>
                <a:lnTo>
                  <a:pt x="320" y="40"/>
                </a:lnTo>
                <a:lnTo>
                  <a:pt x="338" y="45"/>
                </a:lnTo>
                <a:lnTo>
                  <a:pt x="356" y="51"/>
                </a:lnTo>
                <a:lnTo>
                  <a:pt x="372" y="58"/>
                </a:lnTo>
                <a:lnTo>
                  <a:pt x="389" y="67"/>
                </a:lnTo>
                <a:lnTo>
                  <a:pt x="405" y="78"/>
                </a:lnTo>
                <a:lnTo>
                  <a:pt x="420" y="90"/>
                </a:lnTo>
                <a:lnTo>
                  <a:pt x="433" y="102"/>
                </a:lnTo>
                <a:lnTo>
                  <a:pt x="445" y="115"/>
                </a:lnTo>
                <a:lnTo>
                  <a:pt x="457" y="130"/>
                </a:lnTo>
                <a:lnTo>
                  <a:pt x="468" y="145"/>
                </a:lnTo>
                <a:lnTo>
                  <a:pt x="477" y="161"/>
                </a:lnTo>
                <a:lnTo>
                  <a:pt x="486" y="178"/>
                </a:lnTo>
                <a:lnTo>
                  <a:pt x="492" y="196"/>
                </a:lnTo>
                <a:lnTo>
                  <a:pt x="498" y="214"/>
                </a:lnTo>
                <a:lnTo>
                  <a:pt x="500" y="233"/>
                </a:lnTo>
                <a:lnTo>
                  <a:pt x="503" y="253"/>
                </a:lnTo>
                <a:lnTo>
                  <a:pt x="503" y="253"/>
                </a:lnTo>
                <a:close/>
                <a:moveTo>
                  <a:pt x="269" y="488"/>
                </a:moveTo>
                <a:lnTo>
                  <a:pt x="269" y="488"/>
                </a:lnTo>
                <a:lnTo>
                  <a:pt x="263" y="488"/>
                </a:lnTo>
                <a:lnTo>
                  <a:pt x="256" y="485"/>
                </a:lnTo>
                <a:lnTo>
                  <a:pt x="250" y="479"/>
                </a:lnTo>
                <a:lnTo>
                  <a:pt x="242" y="473"/>
                </a:lnTo>
                <a:lnTo>
                  <a:pt x="236" y="465"/>
                </a:lnTo>
                <a:lnTo>
                  <a:pt x="229" y="456"/>
                </a:lnTo>
                <a:lnTo>
                  <a:pt x="223" y="444"/>
                </a:lnTo>
                <a:lnTo>
                  <a:pt x="218" y="430"/>
                </a:lnTo>
                <a:lnTo>
                  <a:pt x="218" y="430"/>
                </a:lnTo>
                <a:lnTo>
                  <a:pt x="212" y="415"/>
                </a:lnTo>
                <a:lnTo>
                  <a:pt x="208" y="399"/>
                </a:lnTo>
                <a:lnTo>
                  <a:pt x="199" y="364"/>
                </a:lnTo>
                <a:lnTo>
                  <a:pt x="194" y="326"/>
                </a:lnTo>
                <a:lnTo>
                  <a:pt x="191" y="287"/>
                </a:lnTo>
                <a:lnTo>
                  <a:pt x="347" y="287"/>
                </a:lnTo>
                <a:lnTo>
                  <a:pt x="347" y="287"/>
                </a:lnTo>
                <a:lnTo>
                  <a:pt x="344" y="326"/>
                </a:lnTo>
                <a:lnTo>
                  <a:pt x="339" y="364"/>
                </a:lnTo>
                <a:lnTo>
                  <a:pt x="332" y="399"/>
                </a:lnTo>
                <a:lnTo>
                  <a:pt x="326" y="415"/>
                </a:lnTo>
                <a:lnTo>
                  <a:pt x="320" y="430"/>
                </a:lnTo>
                <a:lnTo>
                  <a:pt x="320" y="430"/>
                </a:lnTo>
                <a:lnTo>
                  <a:pt x="315" y="444"/>
                </a:lnTo>
                <a:lnTo>
                  <a:pt x="309" y="456"/>
                </a:lnTo>
                <a:lnTo>
                  <a:pt x="302" y="465"/>
                </a:lnTo>
                <a:lnTo>
                  <a:pt x="296" y="473"/>
                </a:lnTo>
                <a:lnTo>
                  <a:pt x="288" y="479"/>
                </a:lnTo>
                <a:lnTo>
                  <a:pt x="282" y="485"/>
                </a:lnTo>
                <a:lnTo>
                  <a:pt x="275" y="488"/>
                </a:lnTo>
                <a:lnTo>
                  <a:pt x="269" y="488"/>
                </a:lnTo>
                <a:lnTo>
                  <a:pt x="269" y="488"/>
                </a:lnTo>
                <a:close/>
                <a:moveTo>
                  <a:pt x="191" y="253"/>
                </a:moveTo>
                <a:lnTo>
                  <a:pt x="191" y="253"/>
                </a:lnTo>
                <a:lnTo>
                  <a:pt x="194" y="212"/>
                </a:lnTo>
                <a:lnTo>
                  <a:pt x="199" y="175"/>
                </a:lnTo>
                <a:lnTo>
                  <a:pt x="208" y="139"/>
                </a:lnTo>
                <a:lnTo>
                  <a:pt x="212" y="123"/>
                </a:lnTo>
                <a:lnTo>
                  <a:pt x="218" y="108"/>
                </a:lnTo>
                <a:lnTo>
                  <a:pt x="218" y="108"/>
                </a:lnTo>
                <a:lnTo>
                  <a:pt x="223" y="96"/>
                </a:lnTo>
                <a:lnTo>
                  <a:pt x="229" y="84"/>
                </a:lnTo>
                <a:lnTo>
                  <a:pt x="236" y="73"/>
                </a:lnTo>
                <a:lnTo>
                  <a:pt x="242" y="64"/>
                </a:lnTo>
                <a:lnTo>
                  <a:pt x="250" y="58"/>
                </a:lnTo>
                <a:lnTo>
                  <a:pt x="256" y="54"/>
                </a:lnTo>
                <a:lnTo>
                  <a:pt x="263" y="51"/>
                </a:lnTo>
                <a:lnTo>
                  <a:pt x="269" y="49"/>
                </a:lnTo>
                <a:lnTo>
                  <a:pt x="269" y="49"/>
                </a:lnTo>
                <a:lnTo>
                  <a:pt x="275" y="51"/>
                </a:lnTo>
                <a:lnTo>
                  <a:pt x="282" y="54"/>
                </a:lnTo>
                <a:lnTo>
                  <a:pt x="288" y="58"/>
                </a:lnTo>
                <a:lnTo>
                  <a:pt x="296" y="64"/>
                </a:lnTo>
                <a:lnTo>
                  <a:pt x="302" y="73"/>
                </a:lnTo>
                <a:lnTo>
                  <a:pt x="309" y="84"/>
                </a:lnTo>
                <a:lnTo>
                  <a:pt x="315" y="96"/>
                </a:lnTo>
                <a:lnTo>
                  <a:pt x="320" y="108"/>
                </a:lnTo>
                <a:lnTo>
                  <a:pt x="320" y="108"/>
                </a:lnTo>
                <a:lnTo>
                  <a:pt x="326" y="123"/>
                </a:lnTo>
                <a:lnTo>
                  <a:pt x="332" y="139"/>
                </a:lnTo>
                <a:lnTo>
                  <a:pt x="339" y="175"/>
                </a:lnTo>
                <a:lnTo>
                  <a:pt x="344" y="212"/>
                </a:lnTo>
                <a:lnTo>
                  <a:pt x="347" y="253"/>
                </a:lnTo>
                <a:lnTo>
                  <a:pt x="191" y="253"/>
                </a:lnTo>
                <a:close/>
                <a:moveTo>
                  <a:pt x="218" y="40"/>
                </a:moveTo>
                <a:lnTo>
                  <a:pt x="218" y="40"/>
                </a:lnTo>
                <a:lnTo>
                  <a:pt x="209" y="51"/>
                </a:lnTo>
                <a:lnTo>
                  <a:pt x="202" y="64"/>
                </a:lnTo>
                <a:lnTo>
                  <a:pt x="193" y="79"/>
                </a:lnTo>
                <a:lnTo>
                  <a:pt x="185" y="96"/>
                </a:lnTo>
                <a:lnTo>
                  <a:pt x="185" y="96"/>
                </a:lnTo>
                <a:lnTo>
                  <a:pt x="179" y="112"/>
                </a:lnTo>
                <a:lnTo>
                  <a:pt x="175" y="130"/>
                </a:lnTo>
                <a:lnTo>
                  <a:pt x="166" y="167"/>
                </a:lnTo>
                <a:lnTo>
                  <a:pt x="160" y="209"/>
                </a:lnTo>
                <a:lnTo>
                  <a:pt x="157" y="253"/>
                </a:lnTo>
                <a:lnTo>
                  <a:pt x="35" y="253"/>
                </a:lnTo>
                <a:lnTo>
                  <a:pt x="35" y="253"/>
                </a:lnTo>
                <a:lnTo>
                  <a:pt x="38" y="233"/>
                </a:lnTo>
                <a:lnTo>
                  <a:pt x="41" y="214"/>
                </a:lnTo>
                <a:lnTo>
                  <a:pt x="47" y="196"/>
                </a:lnTo>
                <a:lnTo>
                  <a:pt x="53" y="178"/>
                </a:lnTo>
                <a:lnTo>
                  <a:pt x="62" y="161"/>
                </a:lnTo>
                <a:lnTo>
                  <a:pt x="70" y="145"/>
                </a:lnTo>
                <a:lnTo>
                  <a:pt x="81" y="130"/>
                </a:lnTo>
                <a:lnTo>
                  <a:pt x="93" y="115"/>
                </a:lnTo>
                <a:lnTo>
                  <a:pt x="105" y="102"/>
                </a:lnTo>
                <a:lnTo>
                  <a:pt x="118" y="90"/>
                </a:lnTo>
                <a:lnTo>
                  <a:pt x="133" y="78"/>
                </a:lnTo>
                <a:lnTo>
                  <a:pt x="150" y="67"/>
                </a:lnTo>
                <a:lnTo>
                  <a:pt x="166" y="58"/>
                </a:lnTo>
                <a:lnTo>
                  <a:pt x="182" y="51"/>
                </a:lnTo>
                <a:lnTo>
                  <a:pt x="200" y="45"/>
                </a:lnTo>
                <a:lnTo>
                  <a:pt x="218" y="40"/>
                </a:lnTo>
                <a:lnTo>
                  <a:pt x="218" y="40"/>
                </a:lnTo>
                <a:close/>
                <a:moveTo>
                  <a:pt x="35" y="287"/>
                </a:moveTo>
                <a:lnTo>
                  <a:pt x="157" y="287"/>
                </a:lnTo>
                <a:lnTo>
                  <a:pt x="157" y="287"/>
                </a:lnTo>
                <a:lnTo>
                  <a:pt x="160" y="330"/>
                </a:lnTo>
                <a:lnTo>
                  <a:pt x="166" y="370"/>
                </a:lnTo>
                <a:lnTo>
                  <a:pt x="175" y="409"/>
                </a:lnTo>
                <a:lnTo>
                  <a:pt x="179" y="426"/>
                </a:lnTo>
                <a:lnTo>
                  <a:pt x="185" y="444"/>
                </a:lnTo>
                <a:lnTo>
                  <a:pt x="185" y="444"/>
                </a:lnTo>
                <a:lnTo>
                  <a:pt x="193" y="460"/>
                </a:lnTo>
                <a:lnTo>
                  <a:pt x="202" y="475"/>
                </a:lnTo>
                <a:lnTo>
                  <a:pt x="209" y="487"/>
                </a:lnTo>
                <a:lnTo>
                  <a:pt x="218" y="499"/>
                </a:lnTo>
                <a:lnTo>
                  <a:pt x="218" y="499"/>
                </a:lnTo>
                <a:lnTo>
                  <a:pt x="200" y="493"/>
                </a:lnTo>
                <a:lnTo>
                  <a:pt x="182" y="487"/>
                </a:lnTo>
                <a:lnTo>
                  <a:pt x="166" y="479"/>
                </a:lnTo>
                <a:lnTo>
                  <a:pt x="150" y="471"/>
                </a:lnTo>
                <a:lnTo>
                  <a:pt x="133" y="460"/>
                </a:lnTo>
                <a:lnTo>
                  <a:pt x="118" y="450"/>
                </a:lnTo>
                <a:lnTo>
                  <a:pt x="105" y="436"/>
                </a:lnTo>
                <a:lnTo>
                  <a:pt x="93" y="423"/>
                </a:lnTo>
                <a:lnTo>
                  <a:pt x="81" y="409"/>
                </a:lnTo>
                <a:lnTo>
                  <a:pt x="70" y="393"/>
                </a:lnTo>
                <a:lnTo>
                  <a:pt x="62" y="378"/>
                </a:lnTo>
                <a:lnTo>
                  <a:pt x="53" y="360"/>
                </a:lnTo>
                <a:lnTo>
                  <a:pt x="47" y="342"/>
                </a:lnTo>
                <a:lnTo>
                  <a:pt x="41" y="324"/>
                </a:lnTo>
                <a:lnTo>
                  <a:pt x="38" y="306"/>
                </a:lnTo>
                <a:lnTo>
                  <a:pt x="35" y="287"/>
                </a:lnTo>
                <a:lnTo>
                  <a:pt x="35" y="287"/>
                </a:lnTo>
                <a:close/>
                <a:moveTo>
                  <a:pt x="320" y="499"/>
                </a:moveTo>
                <a:lnTo>
                  <a:pt x="320" y="499"/>
                </a:lnTo>
                <a:lnTo>
                  <a:pt x="329" y="487"/>
                </a:lnTo>
                <a:lnTo>
                  <a:pt x="336" y="475"/>
                </a:lnTo>
                <a:lnTo>
                  <a:pt x="345" y="460"/>
                </a:lnTo>
                <a:lnTo>
                  <a:pt x="353" y="444"/>
                </a:lnTo>
                <a:lnTo>
                  <a:pt x="353" y="444"/>
                </a:lnTo>
                <a:lnTo>
                  <a:pt x="359" y="426"/>
                </a:lnTo>
                <a:lnTo>
                  <a:pt x="363" y="409"/>
                </a:lnTo>
                <a:lnTo>
                  <a:pt x="372" y="370"/>
                </a:lnTo>
                <a:lnTo>
                  <a:pt x="378" y="330"/>
                </a:lnTo>
                <a:lnTo>
                  <a:pt x="381" y="287"/>
                </a:lnTo>
                <a:lnTo>
                  <a:pt x="503" y="287"/>
                </a:lnTo>
                <a:lnTo>
                  <a:pt x="503" y="287"/>
                </a:lnTo>
                <a:lnTo>
                  <a:pt x="500" y="306"/>
                </a:lnTo>
                <a:lnTo>
                  <a:pt x="498" y="324"/>
                </a:lnTo>
                <a:lnTo>
                  <a:pt x="492" y="342"/>
                </a:lnTo>
                <a:lnTo>
                  <a:pt x="486" y="360"/>
                </a:lnTo>
                <a:lnTo>
                  <a:pt x="477" y="378"/>
                </a:lnTo>
                <a:lnTo>
                  <a:pt x="468" y="393"/>
                </a:lnTo>
                <a:lnTo>
                  <a:pt x="457" y="409"/>
                </a:lnTo>
                <a:lnTo>
                  <a:pt x="445" y="423"/>
                </a:lnTo>
                <a:lnTo>
                  <a:pt x="433" y="436"/>
                </a:lnTo>
                <a:lnTo>
                  <a:pt x="420" y="450"/>
                </a:lnTo>
                <a:lnTo>
                  <a:pt x="405" y="460"/>
                </a:lnTo>
                <a:lnTo>
                  <a:pt x="389" y="471"/>
                </a:lnTo>
                <a:lnTo>
                  <a:pt x="372" y="479"/>
                </a:lnTo>
                <a:lnTo>
                  <a:pt x="356" y="487"/>
                </a:lnTo>
                <a:lnTo>
                  <a:pt x="338" y="493"/>
                </a:lnTo>
                <a:lnTo>
                  <a:pt x="320" y="499"/>
                </a:lnTo>
                <a:lnTo>
                  <a:pt x="320" y="499"/>
                </a:lnTo>
                <a:close/>
                <a:moveTo>
                  <a:pt x="320" y="499"/>
                </a:moveTo>
                <a:lnTo>
                  <a:pt x="320" y="499"/>
                </a:ln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en-IN" dirty="0">
              <a:solidFill>
                <a:schemeClr val="tx1">
                  <a:lumMod val="25000"/>
                </a:schemeClr>
              </a:solidFill>
            </a:endParaRPr>
          </a:p>
        </p:txBody>
      </p:sp>
      <p:sp>
        <p:nvSpPr>
          <p:cNvPr id="26" name="Text Placeholder 14"/>
          <p:cNvSpPr txBox="1">
            <a:spLocks/>
          </p:cNvSpPr>
          <p:nvPr/>
        </p:nvSpPr>
        <p:spPr>
          <a:xfrm>
            <a:off x="4742918" y="3592950"/>
            <a:ext cx="2596703" cy="22159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US" sz="16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此处添加您的标题</a:t>
            </a:r>
            <a:endParaRPr lang="id-ID" altLang="zh-CN" sz="16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Text Placeholder 14"/>
          <p:cNvSpPr txBox="1">
            <a:spLocks/>
          </p:cNvSpPr>
          <p:nvPr/>
        </p:nvSpPr>
        <p:spPr>
          <a:xfrm>
            <a:off x="4743085" y="3949670"/>
            <a:ext cx="2595103" cy="671402"/>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5000"/>
              </a:lnSpc>
              <a:spcBef>
                <a:spcPts val="0"/>
              </a:spcBef>
              <a:buNone/>
            </a:pPr>
            <a:r>
              <a:rPr lang="en-IN" sz="1200" dirty="0" smtClean="0">
                <a:solidFill>
                  <a:schemeClr val="tx1">
                    <a:lumMod val="25000"/>
                  </a:schemeClr>
                </a:solidFill>
              </a:rPr>
              <a:t>"</a:t>
            </a:r>
            <a:r>
              <a:rPr lang="zh-CN" alt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rPr>
              <a:t>用户可以在投影仪或者计算机上进行演示，也可以将演示文稿打印出来，制作成胶片，以便应用到更广泛的领域中。</a:t>
            </a:r>
          </a:p>
        </p:txBody>
      </p:sp>
      <p:sp>
        <p:nvSpPr>
          <p:cNvPr id="28" name="文本框 27"/>
          <p:cNvSpPr txBox="1"/>
          <p:nvPr/>
        </p:nvSpPr>
        <p:spPr>
          <a:xfrm>
            <a:off x="592565" y="2874118"/>
            <a:ext cx="3561912" cy="763735"/>
          </a:xfrm>
          <a:prstGeom prst="rect">
            <a:avLst/>
          </a:prstGeom>
          <a:noFill/>
        </p:spPr>
        <p:txBody>
          <a:bodyPr wrap="square" rtlCol="0">
            <a:spAutoFit/>
          </a:bodyPr>
          <a:lstStyle/>
          <a:p>
            <a:pPr>
              <a:lnSpc>
                <a:spcPct val="125000"/>
              </a:lnSpc>
            </a:pPr>
            <a:r>
              <a:rPr lang="zh-CN" alt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rPr>
              <a:t>用户可以在投影仪或者计算机上进行演示，也可以将演示文稿打印出来，制作成胶片，以便应用到更广泛的领域中。</a:t>
            </a:r>
          </a:p>
        </p:txBody>
      </p:sp>
      <p:sp>
        <p:nvSpPr>
          <p:cNvPr id="33" name="文本框 32"/>
          <p:cNvSpPr txBox="1"/>
          <p:nvPr/>
        </p:nvSpPr>
        <p:spPr>
          <a:xfrm>
            <a:off x="592565" y="4365034"/>
            <a:ext cx="3561912" cy="763735"/>
          </a:xfrm>
          <a:prstGeom prst="rect">
            <a:avLst/>
          </a:prstGeom>
          <a:noFill/>
        </p:spPr>
        <p:txBody>
          <a:bodyPr wrap="square" rtlCol="0">
            <a:spAutoFit/>
          </a:bodyPr>
          <a:lstStyle/>
          <a:p>
            <a:pPr>
              <a:lnSpc>
                <a:spcPct val="125000"/>
              </a:lnSpc>
            </a:pPr>
            <a:r>
              <a:rPr lang="zh-CN" alt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rPr>
              <a:t>用户可以在投影仪或者计算机上进行演示，也可以将演示文稿打印出来，制作成胶片，以便应用到更广泛的领域中。</a:t>
            </a:r>
          </a:p>
        </p:txBody>
      </p:sp>
      <p:sp>
        <p:nvSpPr>
          <p:cNvPr id="34" name="文本框 33"/>
          <p:cNvSpPr txBox="1"/>
          <p:nvPr/>
        </p:nvSpPr>
        <p:spPr>
          <a:xfrm>
            <a:off x="592565" y="1978488"/>
            <a:ext cx="3561912" cy="763735"/>
          </a:xfrm>
          <a:prstGeom prst="rect">
            <a:avLst/>
          </a:prstGeom>
          <a:noFill/>
        </p:spPr>
        <p:txBody>
          <a:bodyPr wrap="square" rtlCol="0">
            <a:spAutoFit/>
          </a:bodyPr>
          <a:lstStyle/>
          <a:p>
            <a:pPr>
              <a:lnSpc>
                <a:spcPct val="125000"/>
              </a:lnSpc>
            </a:pPr>
            <a:r>
              <a:rPr lang="zh-CN" alt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rPr>
              <a:t>用户可以在投影仪或者计算机上进行演示，也可以将演示文稿打印出来，制作成胶片，以便应用到更广泛的领域中。</a:t>
            </a:r>
          </a:p>
        </p:txBody>
      </p:sp>
    </p:spTree>
    <p:extLst>
      <p:ext uri="{BB962C8B-B14F-4D97-AF65-F5344CB8AC3E}">
        <p14:creationId xmlns:p14="http://schemas.microsoft.com/office/powerpoint/2010/main" val="2622600336"/>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500"/>
                                        <p:tgtEl>
                                          <p:spTgt spid="3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fade">
                                      <p:cBhvr>
                                        <p:cTn id="18" dur="500"/>
                                        <p:tgtEl>
                                          <p:spTgt spid="3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500"/>
                                        <p:tgtEl>
                                          <p:spTgt spid="2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5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par>
                                <p:cTn id="38" presetID="10" presetClass="entr" presetSubtype="0" fill="hold"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childTnLst>
                                </p:cTn>
                              </p:par>
                              <p:par>
                                <p:cTn id="52" presetID="10" presetClass="entr" presetSubtype="0" fill="hold"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500"/>
                                        <p:tgtEl>
                                          <p:spTgt spid="19"/>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500"/>
                                        <p:tgtEl>
                                          <p:spTgt spid="15"/>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500"/>
                                        <p:tgtEl>
                                          <p:spTgt spid="16"/>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fade">
                                      <p:cBhvr>
                                        <p:cTn id="65" dur="500"/>
                                        <p:tgtEl>
                                          <p:spTgt spid="7"/>
                                        </p:tgtEl>
                                      </p:cBhvr>
                                    </p:animEffect>
                                  </p:childTnLst>
                                </p:cTn>
                              </p:par>
                              <p:par>
                                <p:cTn id="66" presetID="10" presetClass="entr" presetSubtype="0" fill="hold" nodeType="with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500"/>
                                        <p:tgtEl>
                                          <p:spTgt spid="22"/>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500"/>
                                        <p:tgtEl>
                                          <p:spTgt spid="17"/>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fade">
                                      <p:cBhvr>
                                        <p:cTn id="7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3" grpId="0"/>
      <p:bldP spid="14" grpId="0"/>
      <p:bldP spid="15" grpId="0"/>
      <p:bldP spid="16" grpId="0"/>
      <p:bldP spid="17" grpId="0"/>
      <p:bldP spid="18" grpId="0"/>
      <p:bldP spid="25" grpId="0" animBg="1"/>
      <p:bldP spid="26" grpId="0"/>
      <p:bldP spid="27" grpId="0"/>
      <p:bldP spid="28" grpId="0"/>
      <p:bldP spid="33" grpId="0"/>
      <p:bldP spid="3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12759" y="1630419"/>
            <a:ext cx="10922905" cy="3871003"/>
            <a:chOff x="612759" y="1630419"/>
            <a:chExt cx="10922905" cy="3871003"/>
          </a:xfrm>
        </p:grpSpPr>
        <p:sp>
          <p:nvSpPr>
            <p:cNvPr id="31" name="Ellipse 30"/>
            <p:cNvSpPr/>
            <p:nvPr/>
          </p:nvSpPr>
          <p:spPr>
            <a:xfrm>
              <a:off x="4153707" y="1630419"/>
              <a:ext cx="3871003" cy="3871003"/>
            </a:xfrm>
            <a:prstGeom prst="ellipse">
              <a:avLst/>
            </a:prstGeom>
            <a:blipFill dpi="0" rotWithShape="1">
              <a:blip r:embed="rId3"/>
              <a:srcRect/>
              <a:stretch>
                <a:fillRect l="-86732" t="-26942" r="-86732" b="-26942"/>
              </a:stretch>
            </a:blip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2800">
                <a:solidFill>
                  <a:srgbClr val="F9F9F9">
                    <a:lumMod val="50000"/>
                  </a:srgbClr>
                </a:solidFill>
                <a:latin typeface="Calibri" panose="020F0502020204030204"/>
              </a:endParaRPr>
            </a:p>
          </p:txBody>
        </p:sp>
        <p:sp>
          <p:nvSpPr>
            <p:cNvPr id="38" name="Ellipse 37"/>
            <p:cNvSpPr/>
            <p:nvPr/>
          </p:nvSpPr>
          <p:spPr>
            <a:xfrm rot="10800000" flipV="1">
              <a:off x="7059261" y="4704147"/>
              <a:ext cx="637316" cy="637316"/>
            </a:xfrm>
            <a:prstGeom prst="ellipse">
              <a:avLst/>
            </a:prstGeom>
            <a:solidFill>
              <a:schemeClr val="accent1"/>
            </a:solidFill>
            <a:ln w="19050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r>
                <a:rPr lang="de-DE" sz="2000">
                  <a:solidFill>
                    <a:srgbClr val="F2F2F2"/>
                  </a:solidFill>
                  <a:latin typeface="Calibri" panose="020F0502020204030204"/>
                </a:rPr>
                <a:t>04</a:t>
              </a:r>
            </a:p>
          </p:txBody>
        </p:sp>
        <p:sp>
          <p:nvSpPr>
            <p:cNvPr id="39" name="Ellipse 38"/>
            <p:cNvSpPr/>
            <p:nvPr/>
          </p:nvSpPr>
          <p:spPr>
            <a:xfrm rot="10800000" flipV="1">
              <a:off x="4464607" y="4674651"/>
              <a:ext cx="637316" cy="637316"/>
            </a:xfrm>
            <a:prstGeom prst="ellipse">
              <a:avLst/>
            </a:prstGeom>
            <a:solidFill>
              <a:schemeClr val="accent1"/>
            </a:solidFill>
            <a:ln w="19050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r>
                <a:rPr lang="de-DE" sz="2000">
                  <a:solidFill>
                    <a:srgbClr val="F2F2F2"/>
                  </a:solidFill>
                  <a:latin typeface="Calibri" panose="020F0502020204030204"/>
                </a:rPr>
                <a:t>03</a:t>
              </a:r>
            </a:p>
          </p:txBody>
        </p:sp>
        <p:sp>
          <p:nvSpPr>
            <p:cNvPr id="27" name="Ellipse 26"/>
            <p:cNvSpPr/>
            <p:nvPr/>
          </p:nvSpPr>
          <p:spPr>
            <a:xfrm rot="10800000" flipV="1">
              <a:off x="7077679" y="1832694"/>
              <a:ext cx="637316" cy="637316"/>
            </a:xfrm>
            <a:prstGeom prst="ellipse">
              <a:avLst/>
            </a:prstGeom>
            <a:solidFill>
              <a:schemeClr val="accent1"/>
            </a:solidFill>
            <a:ln w="19050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r>
                <a:rPr lang="de-DE" sz="2000">
                  <a:solidFill>
                    <a:srgbClr val="F2F2F2"/>
                  </a:solidFill>
                  <a:latin typeface="Calibri" panose="020F0502020204030204"/>
                </a:rPr>
                <a:t>02</a:t>
              </a:r>
            </a:p>
          </p:txBody>
        </p:sp>
        <p:sp>
          <p:nvSpPr>
            <p:cNvPr id="37" name="Ellipse 36"/>
            <p:cNvSpPr/>
            <p:nvPr/>
          </p:nvSpPr>
          <p:spPr>
            <a:xfrm rot="10800000" flipV="1">
              <a:off x="4483025" y="1847442"/>
              <a:ext cx="637316" cy="637316"/>
            </a:xfrm>
            <a:prstGeom prst="ellipse">
              <a:avLst/>
            </a:prstGeom>
            <a:solidFill>
              <a:schemeClr val="accent1"/>
            </a:solidFill>
            <a:ln w="19050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r>
                <a:rPr lang="de-DE" sz="2000" dirty="0">
                  <a:solidFill>
                    <a:srgbClr val="F2F2F2"/>
                  </a:solidFill>
                  <a:latin typeface="Calibri" panose="020F0502020204030204"/>
                </a:rPr>
                <a:t>01</a:t>
              </a:r>
            </a:p>
          </p:txBody>
        </p:sp>
        <p:sp>
          <p:nvSpPr>
            <p:cNvPr id="40" name="Textfeld 39"/>
            <p:cNvSpPr txBox="1"/>
            <p:nvPr/>
          </p:nvSpPr>
          <p:spPr>
            <a:xfrm>
              <a:off x="8364669" y="2216996"/>
              <a:ext cx="2434670" cy="595869"/>
            </a:xfrm>
            <a:prstGeom prst="rect">
              <a:avLst/>
            </a:prstGeom>
            <a:noFill/>
          </p:spPr>
          <p:txBody>
            <a:bodyPr wrap="square" rtlCol="0">
              <a:spAutoFit/>
            </a:bodyPr>
            <a:lstStyle/>
            <a:p>
              <a:pPr>
                <a:lnSpc>
                  <a:spcPct val="125000"/>
                </a:lnSpc>
              </a:pPr>
              <a:r>
                <a:rPr lang="zh-CN" altLang="en-US" sz="9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rPr>
                <a:t>用户可以在投影仪或者计算机上进行演示，也可以将演示文稿打印出来，制作成胶片，以便应用到更广泛的领域中。</a:t>
              </a:r>
            </a:p>
          </p:txBody>
        </p:sp>
        <p:sp>
          <p:nvSpPr>
            <p:cNvPr id="41" name="Textfeld 40"/>
            <p:cNvSpPr txBox="1"/>
            <p:nvPr/>
          </p:nvSpPr>
          <p:spPr>
            <a:xfrm>
              <a:off x="8354027" y="1845913"/>
              <a:ext cx="3170993" cy="338554"/>
            </a:xfrm>
            <a:prstGeom prst="rect">
              <a:avLst/>
            </a:prstGeom>
            <a:noFill/>
          </p:spPr>
          <p:txBody>
            <a:bodyPr wrap="square" rtlCol="0">
              <a:spAutoFit/>
            </a:bodyPr>
            <a:lstStyle/>
            <a:p>
              <a:r>
                <a:rPr lang="de-DE" sz="1500" dirty="0">
                  <a:solidFill>
                    <a:srgbClr val="0065FA"/>
                  </a:solidFill>
                  <a:latin typeface="Calibri Light" panose="020F0302020204030204" pitchFamily="34" charset="0"/>
                </a:rPr>
                <a:t>03 </a:t>
              </a:r>
              <a:r>
                <a:rPr lang="de-DE" sz="1500" dirty="0" smtClean="0">
                  <a:solidFill>
                    <a:srgbClr val="0065FA"/>
                  </a:solidFill>
                  <a:latin typeface="Calibri Light" panose="020F0302020204030204" pitchFamily="34" charset="0"/>
                </a:rPr>
                <a:t>|</a:t>
              </a:r>
              <a:r>
                <a:rPr lang="zh-CN" altLang="en-US" sz="16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此处添加您的标题</a:t>
              </a:r>
              <a:endParaRPr lang="id-ID" altLang="zh-CN" sz="16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Textfeld 41"/>
            <p:cNvSpPr txBox="1"/>
            <p:nvPr/>
          </p:nvSpPr>
          <p:spPr>
            <a:xfrm>
              <a:off x="8375312" y="4545308"/>
              <a:ext cx="2434670" cy="595869"/>
            </a:xfrm>
            <a:prstGeom prst="rect">
              <a:avLst/>
            </a:prstGeom>
            <a:noFill/>
          </p:spPr>
          <p:txBody>
            <a:bodyPr wrap="square" rtlCol="0">
              <a:spAutoFit/>
            </a:bodyPr>
            <a:lstStyle/>
            <a:p>
              <a:pPr>
                <a:lnSpc>
                  <a:spcPct val="125000"/>
                </a:lnSpc>
              </a:pPr>
              <a:r>
                <a:rPr lang="zh-CN" altLang="en-US" sz="9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rPr>
                <a:t>用户可以在投影仪或者计算机上进行演示，也可以将演示文稿打印出来，制作成胶片，以便应用到更广泛的领域中。</a:t>
              </a:r>
            </a:p>
          </p:txBody>
        </p:sp>
        <p:sp>
          <p:nvSpPr>
            <p:cNvPr id="43" name="Textfeld 42"/>
            <p:cNvSpPr txBox="1"/>
            <p:nvPr/>
          </p:nvSpPr>
          <p:spPr>
            <a:xfrm>
              <a:off x="8364671" y="4174224"/>
              <a:ext cx="3170993" cy="338554"/>
            </a:xfrm>
            <a:prstGeom prst="rect">
              <a:avLst/>
            </a:prstGeom>
            <a:noFill/>
          </p:spPr>
          <p:txBody>
            <a:bodyPr wrap="square" rtlCol="0">
              <a:spAutoFit/>
            </a:bodyPr>
            <a:lstStyle/>
            <a:p>
              <a:r>
                <a:rPr lang="de-DE" sz="1500" dirty="0">
                  <a:solidFill>
                    <a:srgbClr val="0065FA"/>
                  </a:solidFill>
                  <a:latin typeface="Calibri Light" panose="020F0302020204030204" pitchFamily="34" charset="0"/>
                </a:rPr>
                <a:t>04 </a:t>
              </a:r>
              <a:r>
                <a:rPr lang="de-DE" sz="1500" dirty="0" smtClean="0">
                  <a:solidFill>
                    <a:srgbClr val="0065FA"/>
                  </a:solidFill>
                  <a:latin typeface="Calibri Light" panose="020F0302020204030204" pitchFamily="34" charset="0"/>
                </a:rPr>
                <a:t>|</a:t>
              </a:r>
              <a:r>
                <a:rPr lang="zh-CN" altLang="en-US" sz="16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此处添加您的标题</a:t>
              </a:r>
              <a:endParaRPr lang="id-ID" altLang="zh-CN" sz="16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Ellipse 43"/>
            <p:cNvSpPr/>
            <p:nvPr/>
          </p:nvSpPr>
          <p:spPr>
            <a:xfrm>
              <a:off x="8228351" y="1940212"/>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47" name="Ellipse 46"/>
            <p:cNvSpPr/>
            <p:nvPr/>
          </p:nvSpPr>
          <p:spPr>
            <a:xfrm>
              <a:off x="8228350" y="4267751"/>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49" name="Textfeld 48"/>
            <p:cNvSpPr txBox="1"/>
            <p:nvPr/>
          </p:nvSpPr>
          <p:spPr>
            <a:xfrm>
              <a:off x="1349082" y="2216996"/>
              <a:ext cx="2434670" cy="595869"/>
            </a:xfrm>
            <a:prstGeom prst="rect">
              <a:avLst/>
            </a:prstGeom>
            <a:noFill/>
          </p:spPr>
          <p:txBody>
            <a:bodyPr wrap="square" rtlCol="0">
              <a:spAutoFit/>
            </a:bodyPr>
            <a:lstStyle/>
            <a:p>
              <a:pPr algn="r">
                <a:lnSpc>
                  <a:spcPct val="125000"/>
                </a:lnSpc>
              </a:pPr>
              <a:r>
                <a:rPr lang="zh-CN" altLang="en-US" sz="9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rPr>
                <a:t>用户可以在投影仪或者计算机上进行演示，也可以将演示文稿打印出来，制作成胶片，以便应用到更广泛的领域中。</a:t>
              </a:r>
            </a:p>
          </p:txBody>
        </p:sp>
        <p:sp>
          <p:nvSpPr>
            <p:cNvPr id="50" name="Textfeld 49"/>
            <p:cNvSpPr txBox="1"/>
            <p:nvPr/>
          </p:nvSpPr>
          <p:spPr>
            <a:xfrm>
              <a:off x="612759" y="1845913"/>
              <a:ext cx="3170993" cy="569387"/>
            </a:xfrm>
            <a:prstGeom prst="rect">
              <a:avLst/>
            </a:prstGeom>
            <a:noFill/>
          </p:spPr>
          <p:txBody>
            <a:bodyPr wrap="square" rtlCol="0">
              <a:spAutoFit/>
            </a:bodyPr>
            <a:lstStyle/>
            <a:p>
              <a:pPr algn="r"/>
              <a:r>
                <a:rPr lang="de-DE" sz="1500" dirty="0">
                  <a:solidFill>
                    <a:srgbClr val="0065FA"/>
                  </a:solidFill>
                  <a:latin typeface="Calibri Light" panose="020F0302020204030204" pitchFamily="34" charset="0"/>
                </a:rPr>
                <a:t>01 </a:t>
              </a:r>
              <a:r>
                <a:rPr lang="de-DE" sz="1500" dirty="0" smtClean="0">
                  <a:solidFill>
                    <a:srgbClr val="0065FA"/>
                  </a:solidFill>
                  <a:latin typeface="Calibri Light" panose="020F0302020204030204" pitchFamily="34" charset="0"/>
                </a:rPr>
                <a:t>|</a:t>
              </a:r>
              <a:r>
                <a:rPr lang="zh-CN" altLang="en-US" sz="16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此处添加您的标题</a:t>
              </a:r>
              <a:endParaRPr lang="id-ID" altLang="zh-CN" sz="16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a:p>
              <a:pPr algn="r" defTabSz="228600"/>
              <a:endParaRPr lang="de-DE" sz="1500" dirty="0">
                <a:solidFill>
                  <a:srgbClr val="0065FA"/>
                </a:solidFill>
                <a:latin typeface="Calibri Light" panose="020F0302020204030204" pitchFamily="34" charset="0"/>
              </a:endParaRPr>
            </a:p>
          </p:txBody>
        </p:sp>
        <p:sp>
          <p:nvSpPr>
            <p:cNvPr id="51" name="Textfeld 50"/>
            <p:cNvSpPr txBox="1"/>
            <p:nvPr/>
          </p:nvSpPr>
          <p:spPr>
            <a:xfrm>
              <a:off x="1349082" y="4545308"/>
              <a:ext cx="2434670" cy="595869"/>
            </a:xfrm>
            <a:prstGeom prst="rect">
              <a:avLst/>
            </a:prstGeom>
            <a:noFill/>
          </p:spPr>
          <p:txBody>
            <a:bodyPr wrap="square" rtlCol="0">
              <a:spAutoFit/>
            </a:bodyPr>
            <a:lstStyle/>
            <a:p>
              <a:pPr algn="r">
                <a:lnSpc>
                  <a:spcPct val="125000"/>
                </a:lnSpc>
              </a:pPr>
              <a:r>
                <a:rPr lang="zh-CN" altLang="en-US" sz="9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rPr>
                <a:t>用户可以在投影仪或者计算机上进行演示，也可以将演示文稿打印出来，制作成胶片，以便应用到更广泛的领域中。</a:t>
              </a:r>
            </a:p>
          </p:txBody>
        </p:sp>
        <p:sp>
          <p:nvSpPr>
            <p:cNvPr id="66" name="Textfeld 65"/>
            <p:cNvSpPr txBox="1"/>
            <p:nvPr/>
          </p:nvSpPr>
          <p:spPr>
            <a:xfrm>
              <a:off x="612759" y="4174224"/>
              <a:ext cx="3170993" cy="338554"/>
            </a:xfrm>
            <a:prstGeom prst="rect">
              <a:avLst/>
            </a:prstGeom>
            <a:noFill/>
          </p:spPr>
          <p:txBody>
            <a:bodyPr wrap="square" rtlCol="0">
              <a:spAutoFit/>
            </a:bodyPr>
            <a:lstStyle/>
            <a:p>
              <a:pPr algn="r"/>
              <a:r>
                <a:rPr lang="de-DE" sz="1500" dirty="0">
                  <a:solidFill>
                    <a:srgbClr val="0065FA"/>
                  </a:solidFill>
                  <a:latin typeface="Calibri Light" panose="020F0302020204030204" pitchFamily="34" charset="0"/>
                </a:rPr>
                <a:t>02 </a:t>
              </a:r>
              <a:r>
                <a:rPr lang="de-DE" sz="1500" dirty="0" smtClean="0">
                  <a:solidFill>
                    <a:srgbClr val="0065FA"/>
                  </a:solidFill>
                  <a:latin typeface="Calibri Light" panose="020F0302020204030204" pitchFamily="34" charset="0"/>
                </a:rPr>
                <a:t>|</a:t>
              </a:r>
              <a:r>
                <a:rPr lang="zh-CN" altLang="en-US" sz="16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此处添加您的标题</a:t>
              </a:r>
              <a:endParaRPr lang="id-ID" altLang="zh-CN" sz="16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 name="Ellipse 66"/>
            <p:cNvSpPr/>
            <p:nvPr/>
          </p:nvSpPr>
          <p:spPr>
            <a:xfrm>
              <a:off x="3848869" y="1949467"/>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68" name="Ellipse 67"/>
            <p:cNvSpPr/>
            <p:nvPr/>
          </p:nvSpPr>
          <p:spPr>
            <a:xfrm>
              <a:off x="3848869" y="4267751"/>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grpSp>
      <p:sp>
        <p:nvSpPr>
          <p:cNvPr id="53" name="Textfeld 52"/>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panose="020F0502020204030204"/>
              </a:rPr>
              <a:t>Presentation</a:t>
            </a:r>
          </a:p>
        </p:txBody>
      </p:sp>
      <p:grpSp>
        <p:nvGrpSpPr>
          <p:cNvPr id="20" name="组合 19"/>
          <p:cNvGrpSpPr/>
          <p:nvPr/>
        </p:nvGrpSpPr>
        <p:grpSpPr>
          <a:xfrm>
            <a:off x="0" y="328363"/>
            <a:ext cx="5333878" cy="769041"/>
            <a:chOff x="0" y="328363"/>
            <a:chExt cx="5333878" cy="769041"/>
          </a:xfrm>
        </p:grpSpPr>
        <p:sp>
          <p:nvSpPr>
            <p:cNvPr id="21" name="Title 1"/>
            <p:cNvSpPr txBox="1">
              <a:spLocks/>
            </p:cNvSpPr>
            <p:nvPr/>
          </p:nvSpPr>
          <p:spPr>
            <a:xfrm>
              <a:off x="223200" y="328363"/>
              <a:ext cx="5110678" cy="642735"/>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zh-CN" altLang="en-US"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此处添加您的标题</a:t>
              </a:r>
              <a:endParaRPr lang="id-ID" sz="3200" b="1" spc="3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itle 1"/>
            <p:cNvSpPr txBox="1">
              <a:spLocks/>
            </p:cNvSpPr>
            <p:nvPr/>
          </p:nvSpPr>
          <p:spPr>
            <a:xfrm>
              <a:off x="275661" y="868804"/>
              <a:ext cx="4212557" cy="228600"/>
            </a:xfrm>
            <a:prstGeom prst="rect">
              <a:avLst/>
            </a:prstGeom>
          </p:spPr>
          <p:txBody>
            <a:bodyPr wrap="square" anchor="ctr" anchorCtr="0">
              <a:noAutofit/>
            </a:bodyPr>
            <a:lstStyle>
              <a:lvl1pPr algn="l" defTabSz="914400" rtl="0" eaLnBrk="1" latinLnBrk="0" hangingPunct="1">
                <a:lnSpc>
                  <a:spcPct val="90000"/>
                </a:lnSpc>
                <a:spcBef>
                  <a:spcPct val="0"/>
                </a:spcBef>
                <a:buNone/>
                <a:defRPr sz="4400" b="0" i="0" kern="1200">
                  <a:solidFill>
                    <a:schemeClr val="bg1">
                      <a:lumMod val="50000"/>
                    </a:schemeClr>
                  </a:solidFill>
                  <a:latin typeface="Neris Thin" panose="00000300000000000000" pitchFamily="50" charset="0"/>
                  <a:ea typeface="Gulim" pitchFamily="34" charset="-127"/>
                  <a:cs typeface="+mj-cs"/>
                </a:defRPr>
              </a:lvl1pPr>
            </a:lstStyle>
            <a:p>
              <a:r>
                <a:rPr lang="id-ID"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a:t>
              </a:r>
              <a:endParaRPr lang="en-US" sz="105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矩形 22"/>
            <p:cNvSpPr/>
            <p:nvPr/>
          </p:nvSpPr>
          <p:spPr>
            <a:xfrm>
              <a:off x="0" y="410400"/>
              <a:ext cx="223200" cy="6588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35409371"/>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hteck 18"/>
          <p:cNvSpPr/>
          <p:nvPr/>
        </p:nvSpPr>
        <p:spPr>
          <a:xfrm>
            <a:off x="1588" y="3790339"/>
            <a:ext cx="12188825" cy="306766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cxnSp>
        <p:nvCxnSpPr>
          <p:cNvPr id="36" name="Gerader Verbinder 35"/>
          <p:cNvCxnSpPr/>
          <p:nvPr/>
        </p:nvCxnSpPr>
        <p:spPr>
          <a:xfrm flipH="1">
            <a:off x="1590" y="3790338"/>
            <a:ext cx="1218882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7" name="Shape 4073"/>
          <p:cNvSpPr/>
          <p:nvPr/>
        </p:nvSpPr>
        <p:spPr>
          <a:xfrm>
            <a:off x="8894837" y="5065977"/>
            <a:ext cx="233816" cy="250006"/>
          </a:xfrm>
          <a:custGeom>
            <a:avLst/>
            <a:gdLst/>
            <a:ahLst/>
            <a:cxnLst/>
            <a:rect l="0" t="0" r="0" b="0"/>
            <a:pathLst>
              <a:path w="120000" h="120000" extrusionOk="0">
                <a:moveTo>
                  <a:pt x="75403" y="112293"/>
                </a:moveTo>
                <a:lnTo>
                  <a:pt x="75403" y="112293"/>
                </a:lnTo>
                <a:cubicBezTo>
                  <a:pt x="75403" y="114770"/>
                  <a:pt x="78044" y="117247"/>
                  <a:pt x="80684" y="117247"/>
                </a:cubicBezTo>
                <a:cubicBezTo>
                  <a:pt x="109144" y="119724"/>
                  <a:pt x="109144" y="119724"/>
                  <a:pt x="109144" y="119724"/>
                </a:cubicBezTo>
                <a:cubicBezTo>
                  <a:pt x="112078" y="119724"/>
                  <a:pt x="112078" y="117247"/>
                  <a:pt x="114718" y="114770"/>
                </a:cubicBezTo>
                <a:cubicBezTo>
                  <a:pt x="114718" y="92752"/>
                  <a:pt x="114718" y="92752"/>
                  <a:pt x="114718" y="92752"/>
                </a:cubicBezTo>
                <a:cubicBezTo>
                  <a:pt x="78044" y="90275"/>
                  <a:pt x="78044" y="90275"/>
                  <a:pt x="78044" y="90275"/>
                </a:cubicBezTo>
                <a:lnTo>
                  <a:pt x="75403" y="112293"/>
                </a:lnTo>
                <a:close/>
                <a:moveTo>
                  <a:pt x="5281" y="92752"/>
                </a:moveTo>
                <a:lnTo>
                  <a:pt x="5281" y="92752"/>
                </a:lnTo>
                <a:cubicBezTo>
                  <a:pt x="5281" y="114770"/>
                  <a:pt x="5281" y="114770"/>
                  <a:pt x="5281" y="114770"/>
                </a:cubicBezTo>
                <a:cubicBezTo>
                  <a:pt x="5281" y="117247"/>
                  <a:pt x="7921" y="119724"/>
                  <a:pt x="10268" y="119724"/>
                </a:cubicBezTo>
                <a:cubicBezTo>
                  <a:pt x="39022" y="117247"/>
                  <a:pt x="39022" y="117247"/>
                  <a:pt x="39022" y="117247"/>
                </a:cubicBezTo>
                <a:cubicBezTo>
                  <a:pt x="41662" y="117247"/>
                  <a:pt x="44303" y="114770"/>
                  <a:pt x="44303" y="112293"/>
                </a:cubicBezTo>
                <a:cubicBezTo>
                  <a:pt x="41662" y="90275"/>
                  <a:pt x="41662" y="90275"/>
                  <a:pt x="41662" y="90275"/>
                </a:cubicBezTo>
                <a:lnTo>
                  <a:pt x="5281" y="92752"/>
                </a:lnTo>
                <a:close/>
                <a:moveTo>
                  <a:pt x="0" y="56422"/>
                </a:moveTo>
                <a:lnTo>
                  <a:pt x="0" y="56422"/>
                </a:lnTo>
                <a:cubicBezTo>
                  <a:pt x="2640" y="80642"/>
                  <a:pt x="2640" y="80642"/>
                  <a:pt x="2640" y="80642"/>
                </a:cubicBezTo>
                <a:cubicBezTo>
                  <a:pt x="39022" y="75688"/>
                  <a:pt x="39022" y="75688"/>
                  <a:pt x="39022" y="75688"/>
                </a:cubicBezTo>
                <a:cubicBezTo>
                  <a:pt x="39022" y="53944"/>
                  <a:pt x="39022" y="53944"/>
                  <a:pt x="39022" y="53944"/>
                </a:cubicBezTo>
                <a:lnTo>
                  <a:pt x="39022" y="51467"/>
                </a:lnTo>
                <a:cubicBezTo>
                  <a:pt x="39022" y="41834"/>
                  <a:pt x="46943" y="31926"/>
                  <a:pt x="59853" y="31926"/>
                </a:cubicBezTo>
                <a:cubicBezTo>
                  <a:pt x="72762" y="31926"/>
                  <a:pt x="80684" y="41834"/>
                  <a:pt x="80684" y="51467"/>
                </a:cubicBezTo>
                <a:lnTo>
                  <a:pt x="80684" y="53944"/>
                </a:lnTo>
                <a:cubicBezTo>
                  <a:pt x="78044" y="75688"/>
                  <a:pt x="78044" y="75688"/>
                  <a:pt x="78044" y="75688"/>
                </a:cubicBezTo>
                <a:cubicBezTo>
                  <a:pt x="117066" y="80642"/>
                  <a:pt x="117066" y="80642"/>
                  <a:pt x="117066" y="80642"/>
                </a:cubicBezTo>
                <a:cubicBezTo>
                  <a:pt x="119706" y="56422"/>
                  <a:pt x="119706" y="56422"/>
                  <a:pt x="119706" y="56422"/>
                </a:cubicBezTo>
                <a:cubicBezTo>
                  <a:pt x="119706" y="53944"/>
                  <a:pt x="119706" y="53944"/>
                  <a:pt x="119706" y="51467"/>
                </a:cubicBezTo>
                <a:cubicBezTo>
                  <a:pt x="119706" y="22018"/>
                  <a:pt x="93594" y="0"/>
                  <a:pt x="59853" y="0"/>
                </a:cubicBezTo>
                <a:cubicBezTo>
                  <a:pt x="25819" y="0"/>
                  <a:pt x="0" y="22018"/>
                  <a:pt x="0" y="51467"/>
                </a:cubicBezTo>
                <a:cubicBezTo>
                  <a:pt x="0" y="53944"/>
                  <a:pt x="0" y="53944"/>
                  <a:pt x="0" y="56422"/>
                </a:cubicBezTo>
                <a:close/>
              </a:path>
            </a:pathLst>
          </a:custGeom>
          <a:solidFill>
            <a:schemeClr val="lt1"/>
          </a:solidFill>
          <a:ln>
            <a:noFill/>
          </a:ln>
          <a:effectLst>
            <a:outerShdw blurRad="38100" dist="38100" algn="ctr" rotWithShape="0">
              <a:srgbClr val="000000">
                <a:alpha val="23000"/>
              </a:srgbClr>
            </a:outerShdw>
          </a:effectLst>
        </p:spPr>
        <p:txBody>
          <a:bodyPr lIns="45700" tIns="22850" rIns="45700" bIns="22850" anchor="ctr" anchorCtr="0">
            <a:noAutofit/>
          </a:bodyPr>
          <a:lstStyle/>
          <a:p>
            <a:pPr defTabSz="228600"/>
            <a:endParaRPr>
              <a:solidFill>
                <a:srgbClr val="F9F9F9"/>
              </a:solidFill>
              <a:latin typeface="Lato"/>
              <a:ea typeface="Lato"/>
              <a:cs typeface="Lato"/>
              <a:sym typeface="Lato"/>
            </a:endParaRPr>
          </a:p>
        </p:txBody>
      </p:sp>
      <p:sp>
        <p:nvSpPr>
          <p:cNvPr id="38" name="Shape 4066"/>
          <p:cNvSpPr/>
          <p:nvPr/>
        </p:nvSpPr>
        <p:spPr>
          <a:xfrm>
            <a:off x="5088015" y="5110191"/>
            <a:ext cx="264049" cy="213715"/>
          </a:xfrm>
          <a:custGeom>
            <a:avLst/>
            <a:gdLst/>
            <a:ahLst/>
            <a:cxnLst/>
            <a:rect l="0" t="0" r="0" b="0"/>
            <a:pathLst>
              <a:path w="120000" h="120000" extrusionOk="0">
                <a:moveTo>
                  <a:pt x="115324" y="2895"/>
                </a:moveTo>
                <a:lnTo>
                  <a:pt x="115324" y="2895"/>
                </a:lnTo>
                <a:cubicBezTo>
                  <a:pt x="112727" y="2895"/>
                  <a:pt x="4675" y="51474"/>
                  <a:pt x="2337" y="51474"/>
                </a:cubicBezTo>
                <a:cubicBezTo>
                  <a:pt x="0" y="51474"/>
                  <a:pt x="0" y="54369"/>
                  <a:pt x="2337" y="54369"/>
                </a:cubicBezTo>
                <a:cubicBezTo>
                  <a:pt x="4675" y="56943"/>
                  <a:pt x="25454" y="68525"/>
                  <a:pt x="25454" y="68525"/>
                </a:cubicBezTo>
                <a:lnTo>
                  <a:pt x="25454" y="68525"/>
                </a:lnTo>
                <a:cubicBezTo>
                  <a:pt x="41558" y="73994"/>
                  <a:pt x="41558" y="73994"/>
                  <a:pt x="41558" y="73994"/>
                </a:cubicBezTo>
                <a:cubicBezTo>
                  <a:pt x="41558" y="73994"/>
                  <a:pt x="110389" y="11260"/>
                  <a:pt x="112727" y="11260"/>
                </a:cubicBezTo>
                <a:cubicBezTo>
                  <a:pt x="112727" y="8364"/>
                  <a:pt x="112727" y="11260"/>
                  <a:pt x="112727" y="11260"/>
                </a:cubicBezTo>
                <a:lnTo>
                  <a:pt x="62337" y="79785"/>
                </a:lnTo>
                <a:lnTo>
                  <a:pt x="62337" y="79785"/>
                </a:lnTo>
                <a:cubicBezTo>
                  <a:pt x="59999" y="82680"/>
                  <a:pt x="59999" y="82680"/>
                  <a:pt x="59999" y="82680"/>
                </a:cubicBezTo>
                <a:cubicBezTo>
                  <a:pt x="62337" y="85576"/>
                  <a:pt x="62337" y="85576"/>
                  <a:pt x="62337" y="85576"/>
                </a:cubicBezTo>
                <a:lnTo>
                  <a:pt x="62337" y="85576"/>
                </a:lnTo>
                <a:cubicBezTo>
                  <a:pt x="62337" y="85576"/>
                  <a:pt x="94285" y="105522"/>
                  <a:pt x="94285" y="108418"/>
                </a:cubicBezTo>
                <a:cubicBezTo>
                  <a:pt x="96623" y="108418"/>
                  <a:pt x="98961" y="108418"/>
                  <a:pt x="101298" y="105522"/>
                </a:cubicBezTo>
                <a:cubicBezTo>
                  <a:pt x="101298" y="102627"/>
                  <a:pt x="119740" y="8364"/>
                  <a:pt x="119740" y="5790"/>
                </a:cubicBezTo>
                <a:cubicBezTo>
                  <a:pt x="119740" y="2895"/>
                  <a:pt x="117662" y="0"/>
                  <a:pt x="115324" y="2895"/>
                </a:cubicBezTo>
                <a:close/>
                <a:moveTo>
                  <a:pt x="41558" y="116782"/>
                </a:moveTo>
                <a:lnTo>
                  <a:pt x="41558" y="116782"/>
                </a:lnTo>
                <a:cubicBezTo>
                  <a:pt x="41558" y="119678"/>
                  <a:pt x="41558" y="119678"/>
                  <a:pt x="43896" y="119678"/>
                </a:cubicBezTo>
                <a:cubicBezTo>
                  <a:pt x="43896" y="116782"/>
                  <a:pt x="62337" y="99731"/>
                  <a:pt x="62337" y="99731"/>
                </a:cubicBezTo>
                <a:cubicBezTo>
                  <a:pt x="41558" y="85576"/>
                  <a:pt x="41558" y="85576"/>
                  <a:pt x="41558" y="85576"/>
                </a:cubicBezTo>
                <a:lnTo>
                  <a:pt x="41558" y="116782"/>
                </a:lnTo>
                <a:close/>
              </a:path>
            </a:pathLst>
          </a:custGeom>
          <a:solidFill>
            <a:schemeClr val="lt1"/>
          </a:solidFill>
          <a:ln>
            <a:noFill/>
          </a:ln>
          <a:effectLst>
            <a:outerShdw blurRad="38100" dist="38100" algn="ctr" rotWithShape="0">
              <a:srgbClr val="000000">
                <a:alpha val="23000"/>
              </a:srgbClr>
            </a:outerShdw>
          </a:effectLst>
        </p:spPr>
        <p:txBody>
          <a:bodyPr lIns="45700" tIns="22850" rIns="45700" bIns="22850" anchor="ctr" anchorCtr="0">
            <a:noAutofit/>
          </a:bodyPr>
          <a:lstStyle/>
          <a:p>
            <a:pPr defTabSz="228600"/>
            <a:endParaRPr>
              <a:solidFill>
                <a:srgbClr val="F9F9F9"/>
              </a:solidFill>
              <a:latin typeface="Lato"/>
              <a:ea typeface="Lato"/>
              <a:cs typeface="Lato"/>
              <a:sym typeface="Lato"/>
            </a:endParaRPr>
          </a:p>
        </p:txBody>
      </p:sp>
      <p:sp>
        <p:nvSpPr>
          <p:cNvPr id="39" name="Ellipse 38"/>
          <p:cNvSpPr/>
          <p:nvPr/>
        </p:nvSpPr>
        <p:spPr>
          <a:xfrm>
            <a:off x="4981517" y="4952986"/>
            <a:ext cx="501094" cy="501094"/>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solidFill>
              <a:latin typeface="Calibri" panose="020F0502020204030204"/>
            </a:endParaRPr>
          </a:p>
        </p:txBody>
      </p:sp>
      <p:sp>
        <p:nvSpPr>
          <p:cNvPr id="40" name="Ellipse 39"/>
          <p:cNvSpPr/>
          <p:nvPr/>
        </p:nvSpPr>
        <p:spPr>
          <a:xfrm>
            <a:off x="8751867" y="4951137"/>
            <a:ext cx="501094" cy="501094"/>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solidFill>
              <a:latin typeface="Calibri" panose="020F0502020204030204"/>
            </a:endParaRPr>
          </a:p>
        </p:txBody>
      </p:sp>
      <p:sp>
        <p:nvSpPr>
          <p:cNvPr id="41" name="Textfeld 40"/>
          <p:cNvSpPr txBox="1"/>
          <p:nvPr/>
        </p:nvSpPr>
        <p:spPr>
          <a:xfrm>
            <a:off x="5611454" y="4998211"/>
            <a:ext cx="2382414" cy="323165"/>
          </a:xfrm>
          <a:prstGeom prst="rect">
            <a:avLst/>
          </a:prstGeom>
          <a:noFill/>
        </p:spPr>
        <p:txBody>
          <a:bodyPr wrap="square" rtlCol="0">
            <a:spAutoFit/>
          </a:bodyPr>
          <a:lstStyle/>
          <a:p>
            <a:pPr defTabSz="228600"/>
            <a:r>
              <a:rPr lang="de-DE" sz="1500">
                <a:solidFill>
                  <a:srgbClr val="F9F9F9"/>
                </a:solidFill>
                <a:latin typeface="Calibri Light" panose="020F0302020204030204" pitchFamily="34" charset="0"/>
              </a:rPr>
              <a:t>Discription Two</a:t>
            </a:r>
          </a:p>
        </p:txBody>
      </p:sp>
      <p:sp>
        <p:nvSpPr>
          <p:cNvPr id="42" name="Textfeld 41"/>
          <p:cNvSpPr txBox="1"/>
          <p:nvPr/>
        </p:nvSpPr>
        <p:spPr>
          <a:xfrm>
            <a:off x="5626202" y="5207383"/>
            <a:ext cx="1829204" cy="507831"/>
          </a:xfrm>
          <a:prstGeom prst="rect">
            <a:avLst/>
          </a:prstGeom>
          <a:noFill/>
        </p:spPr>
        <p:txBody>
          <a:bodyPr wrap="square" rtlCol="0">
            <a:spAutoFit/>
          </a:bodyPr>
          <a:lstStyle/>
          <a:p>
            <a:pPr defTabSz="228600">
              <a:lnSpc>
                <a:spcPct val="150000"/>
              </a:lnSpc>
            </a:pPr>
            <a:r>
              <a:rPr lang="de-DE" sz="900" b="1">
                <a:solidFill>
                  <a:srgbClr val="F9F9F9"/>
                </a:solidFill>
                <a:latin typeface="Century Gothic" panose="020B0502020202020204" pitchFamily="34" charset="0"/>
              </a:rPr>
              <a:t>01 </a:t>
            </a:r>
            <a:r>
              <a:rPr lang="de-DE" sz="900">
                <a:solidFill>
                  <a:srgbClr val="F9F9F9"/>
                </a:solidFill>
                <a:latin typeface="Century Gothic" panose="020B0502020202020204" pitchFamily="34" charset="0"/>
              </a:rPr>
              <a:t>Lorem ipsum dolor sit amet.</a:t>
            </a:r>
          </a:p>
        </p:txBody>
      </p:sp>
      <p:sp>
        <p:nvSpPr>
          <p:cNvPr id="43" name="Textfeld 42"/>
          <p:cNvSpPr txBox="1"/>
          <p:nvPr/>
        </p:nvSpPr>
        <p:spPr>
          <a:xfrm>
            <a:off x="9393345" y="4998705"/>
            <a:ext cx="2382414" cy="323165"/>
          </a:xfrm>
          <a:prstGeom prst="rect">
            <a:avLst/>
          </a:prstGeom>
          <a:noFill/>
        </p:spPr>
        <p:txBody>
          <a:bodyPr wrap="square" rtlCol="0">
            <a:spAutoFit/>
          </a:bodyPr>
          <a:lstStyle/>
          <a:p>
            <a:pPr defTabSz="228600"/>
            <a:r>
              <a:rPr lang="de-DE" sz="1500">
                <a:solidFill>
                  <a:srgbClr val="F9F9F9"/>
                </a:solidFill>
                <a:latin typeface="Calibri Light" panose="020F0302020204030204" pitchFamily="34" charset="0"/>
              </a:rPr>
              <a:t>Discription Three</a:t>
            </a:r>
          </a:p>
        </p:txBody>
      </p:sp>
      <p:sp>
        <p:nvSpPr>
          <p:cNvPr id="44" name="Textfeld 43"/>
          <p:cNvSpPr txBox="1"/>
          <p:nvPr/>
        </p:nvSpPr>
        <p:spPr>
          <a:xfrm>
            <a:off x="9408093" y="5207878"/>
            <a:ext cx="1829204" cy="507831"/>
          </a:xfrm>
          <a:prstGeom prst="rect">
            <a:avLst/>
          </a:prstGeom>
          <a:noFill/>
        </p:spPr>
        <p:txBody>
          <a:bodyPr wrap="square" rtlCol="0">
            <a:spAutoFit/>
          </a:bodyPr>
          <a:lstStyle/>
          <a:p>
            <a:pPr defTabSz="228600">
              <a:lnSpc>
                <a:spcPct val="150000"/>
              </a:lnSpc>
            </a:pPr>
            <a:r>
              <a:rPr lang="de-DE" sz="900" b="1">
                <a:solidFill>
                  <a:srgbClr val="F9F9F9"/>
                </a:solidFill>
                <a:latin typeface="Century Gothic" panose="020B0502020202020204" pitchFamily="34" charset="0"/>
              </a:rPr>
              <a:t>01 </a:t>
            </a:r>
            <a:r>
              <a:rPr lang="de-DE" sz="900">
                <a:solidFill>
                  <a:srgbClr val="F9F9F9"/>
                </a:solidFill>
                <a:latin typeface="Century Gothic" panose="020B0502020202020204" pitchFamily="34" charset="0"/>
              </a:rPr>
              <a:t>Lorem ipsum dolor sit amet.</a:t>
            </a:r>
          </a:p>
        </p:txBody>
      </p:sp>
      <p:sp>
        <p:nvSpPr>
          <p:cNvPr id="45" name="Shape 4087"/>
          <p:cNvSpPr/>
          <p:nvPr/>
        </p:nvSpPr>
        <p:spPr>
          <a:xfrm>
            <a:off x="1399103" y="5097221"/>
            <a:ext cx="253972" cy="254038"/>
          </a:xfrm>
          <a:custGeom>
            <a:avLst/>
            <a:gdLst/>
            <a:ahLst/>
            <a:cxnLst/>
            <a:rect l="0" t="0" r="0" b="0"/>
            <a:pathLst>
              <a:path w="120000" h="120000" extrusionOk="0">
                <a:moveTo>
                  <a:pt x="18918" y="107865"/>
                </a:moveTo>
                <a:lnTo>
                  <a:pt x="18918" y="107865"/>
                </a:lnTo>
                <a:cubicBezTo>
                  <a:pt x="18918" y="114876"/>
                  <a:pt x="26486" y="119730"/>
                  <a:pt x="33513" y="119730"/>
                </a:cubicBezTo>
                <a:cubicBezTo>
                  <a:pt x="40810" y="119730"/>
                  <a:pt x="45405" y="114876"/>
                  <a:pt x="45405" y="107865"/>
                </a:cubicBezTo>
                <a:cubicBezTo>
                  <a:pt x="45405" y="100584"/>
                  <a:pt x="40810" y="93303"/>
                  <a:pt x="33513" y="93303"/>
                </a:cubicBezTo>
                <a:cubicBezTo>
                  <a:pt x="26486" y="93303"/>
                  <a:pt x="18918" y="100584"/>
                  <a:pt x="18918" y="107865"/>
                </a:cubicBezTo>
                <a:close/>
                <a:moveTo>
                  <a:pt x="86216" y="107865"/>
                </a:moveTo>
                <a:lnTo>
                  <a:pt x="86216" y="107865"/>
                </a:lnTo>
                <a:cubicBezTo>
                  <a:pt x="86216" y="114876"/>
                  <a:pt x="93243" y="119730"/>
                  <a:pt x="100540" y="119730"/>
                </a:cubicBezTo>
                <a:cubicBezTo>
                  <a:pt x="107837" y="119730"/>
                  <a:pt x="112702" y="114876"/>
                  <a:pt x="112702" y="107865"/>
                </a:cubicBezTo>
                <a:cubicBezTo>
                  <a:pt x="112702" y="100584"/>
                  <a:pt x="107837" y="93303"/>
                  <a:pt x="100540" y="93303"/>
                </a:cubicBezTo>
                <a:cubicBezTo>
                  <a:pt x="93243" y="93303"/>
                  <a:pt x="86216" y="100584"/>
                  <a:pt x="86216" y="107865"/>
                </a:cubicBezTo>
                <a:close/>
                <a:moveTo>
                  <a:pt x="42972" y="76584"/>
                </a:moveTo>
                <a:lnTo>
                  <a:pt x="42972" y="76584"/>
                </a:lnTo>
                <a:cubicBezTo>
                  <a:pt x="117297" y="55011"/>
                  <a:pt x="117297" y="55011"/>
                  <a:pt x="117297" y="55011"/>
                </a:cubicBezTo>
                <a:cubicBezTo>
                  <a:pt x="119729" y="55011"/>
                  <a:pt x="119729" y="52584"/>
                  <a:pt x="119729" y="50426"/>
                </a:cubicBezTo>
                <a:cubicBezTo>
                  <a:pt x="119729" y="14561"/>
                  <a:pt x="119729" y="14561"/>
                  <a:pt x="119729" y="14561"/>
                </a:cubicBezTo>
                <a:cubicBezTo>
                  <a:pt x="26486" y="14561"/>
                  <a:pt x="26486" y="14561"/>
                  <a:pt x="26486" y="14561"/>
                </a:cubicBezTo>
                <a:cubicBezTo>
                  <a:pt x="26486" y="2696"/>
                  <a:pt x="26486" y="2696"/>
                  <a:pt x="26486" y="2696"/>
                </a:cubicBezTo>
                <a:lnTo>
                  <a:pt x="24054" y="0"/>
                </a:lnTo>
                <a:cubicBezTo>
                  <a:pt x="2432" y="0"/>
                  <a:pt x="2432" y="0"/>
                  <a:pt x="2432" y="0"/>
                </a:cubicBezTo>
                <a:cubicBezTo>
                  <a:pt x="0" y="0"/>
                  <a:pt x="0" y="2696"/>
                  <a:pt x="0" y="2696"/>
                </a:cubicBezTo>
                <a:cubicBezTo>
                  <a:pt x="0" y="14561"/>
                  <a:pt x="0" y="14561"/>
                  <a:pt x="0" y="14561"/>
                </a:cubicBezTo>
                <a:cubicBezTo>
                  <a:pt x="12162" y="14561"/>
                  <a:pt x="12162" y="14561"/>
                  <a:pt x="12162" y="14561"/>
                </a:cubicBezTo>
                <a:cubicBezTo>
                  <a:pt x="26486" y="74157"/>
                  <a:pt x="26486" y="74157"/>
                  <a:pt x="26486" y="74157"/>
                </a:cubicBezTo>
                <a:cubicBezTo>
                  <a:pt x="26486" y="81438"/>
                  <a:pt x="26486" y="81438"/>
                  <a:pt x="26486" y="81438"/>
                </a:cubicBezTo>
                <a:cubicBezTo>
                  <a:pt x="26486" y="91146"/>
                  <a:pt x="26486" y="91146"/>
                  <a:pt x="26486" y="91146"/>
                </a:cubicBezTo>
                <a:cubicBezTo>
                  <a:pt x="26486" y="93303"/>
                  <a:pt x="28648" y="93303"/>
                  <a:pt x="28648" y="93303"/>
                </a:cubicBezTo>
                <a:cubicBezTo>
                  <a:pt x="33513" y="93303"/>
                  <a:pt x="33513" y="93303"/>
                  <a:pt x="33513" y="93303"/>
                </a:cubicBezTo>
                <a:cubicBezTo>
                  <a:pt x="100540" y="93303"/>
                  <a:pt x="100540" y="93303"/>
                  <a:pt x="100540" y="93303"/>
                </a:cubicBezTo>
                <a:cubicBezTo>
                  <a:pt x="117297" y="93303"/>
                  <a:pt x="117297" y="93303"/>
                  <a:pt x="117297" y="93303"/>
                </a:cubicBezTo>
                <a:cubicBezTo>
                  <a:pt x="119729" y="93303"/>
                  <a:pt x="119729" y="93303"/>
                  <a:pt x="119729" y="91146"/>
                </a:cubicBezTo>
                <a:cubicBezTo>
                  <a:pt x="119729" y="81438"/>
                  <a:pt x="119729" y="81438"/>
                  <a:pt x="119729" y="81438"/>
                </a:cubicBezTo>
                <a:cubicBezTo>
                  <a:pt x="45405" y="81438"/>
                  <a:pt x="45405" y="81438"/>
                  <a:pt x="45405" y="81438"/>
                </a:cubicBezTo>
                <a:cubicBezTo>
                  <a:pt x="35945" y="81438"/>
                  <a:pt x="35945" y="76584"/>
                  <a:pt x="42972" y="76584"/>
                </a:cubicBezTo>
                <a:close/>
              </a:path>
            </a:pathLst>
          </a:custGeom>
          <a:solidFill>
            <a:schemeClr val="lt1"/>
          </a:solidFill>
          <a:ln>
            <a:noFill/>
          </a:ln>
          <a:effectLst>
            <a:outerShdw blurRad="38100" dist="38100" algn="ctr" rotWithShape="0">
              <a:srgbClr val="000000">
                <a:alpha val="23000"/>
              </a:srgbClr>
            </a:outerShdw>
          </a:effectLst>
        </p:spPr>
        <p:txBody>
          <a:bodyPr lIns="45700" tIns="22850" rIns="45700" bIns="22850" anchor="ctr" anchorCtr="0">
            <a:noAutofit/>
          </a:bodyPr>
          <a:lstStyle/>
          <a:p>
            <a:pPr defTabSz="228600"/>
            <a:endParaRPr>
              <a:solidFill>
                <a:srgbClr val="F9F9F9"/>
              </a:solidFill>
              <a:latin typeface="Lato"/>
              <a:ea typeface="Lato"/>
              <a:cs typeface="Lato"/>
              <a:sym typeface="Lato"/>
            </a:endParaRPr>
          </a:p>
        </p:txBody>
      </p:sp>
      <p:sp>
        <p:nvSpPr>
          <p:cNvPr id="46" name="Ellipse 45"/>
          <p:cNvSpPr/>
          <p:nvPr/>
        </p:nvSpPr>
        <p:spPr>
          <a:xfrm>
            <a:off x="1279852" y="4960316"/>
            <a:ext cx="501094" cy="501094"/>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solidFill>
              <a:latin typeface="Calibri" panose="020F0502020204030204"/>
            </a:endParaRPr>
          </a:p>
        </p:txBody>
      </p:sp>
      <p:sp>
        <p:nvSpPr>
          <p:cNvPr id="47" name="Textfeld 46"/>
          <p:cNvSpPr txBox="1"/>
          <p:nvPr/>
        </p:nvSpPr>
        <p:spPr>
          <a:xfrm>
            <a:off x="1927615" y="4971721"/>
            <a:ext cx="2382414" cy="323165"/>
          </a:xfrm>
          <a:prstGeom prst="rect">
            <a:avLst/>
          </a:prstGeom>
          <a:noFill/>
        </p:spPr>
        <p:txBody>
          <a:bodyPr wrap="square" rtlCol="0">
            <a:spAutoFit/>
          </a:bodyPr>
          <a:lstStyle/>
          <a:p>
            <a:pPr defTabSz="228600"/>
            <a:r>
              <a:rPr lang="de-DE" sz="1500">
                <a:solidFill>
                  <a:srgbClr val="F9F9F9"/>
                </a:solidFill>
                <a:latin typeface="Calibri Light" panose="020F0302020204030204" pitchFamily="34" charset="0"/>
              </a:rPr>
              <a:t>Discription 0ne</a:t>
            </a:r>
          </a:p>
        </p:txBody>
      </p:sp>
      <p:sp>
        <p:nvSpPr>
          <p:cNvPr id="48" name="Textfeld 47"/>
          <p:cNvSpPr txBox="1"/>
          <p:nvPr/>
        </p:nvSpPr>
        <p:spPr>
          <a:xfrm>
            <a:off x="1942364" y="5180893"/>
            <a:ext cx="1829204" cy="507831"/>
          </a:xfrm>
          <a:prstGeom prst="rect">
            <a:avLst/>
          </a:prstGeom>
          <a:noFill/>
        </p:spPr>
        <p:txBody>
          <a:bodyPr wrap="square" rtlCol="0">
            <a:spAutoFit/>
          </a:bodyPr>
          <a:lstStyle/>
          <a:p>
            <a:pPr defTabSz="228600">
              <a:lnSpc>
                <a:spcPct val="150000"/>
              </a:lnSpc>
            </a:pPr>
            <a:r>
              <a:rPr lang="de-DE" sz="900" b="1">
                <a:solidFill>
                  <a:srgbClr val="F9F9F9"/>
                </a:solidFill>
                <a:latin typeface="Century Gothic" panose="020B0502020202020204" pitchFamily="34" charset="0"/>
              </a:rPr>
              <a:t>01 </a:t>
            </a:r>
            <a:r>
              <a:rPr lang="de-DE" sz="900">
                <a:solidFill>
                  <a:srgbClr val="F9F9F9"/>
                </a:solidFill>
                <a:latin typeface="Century Gothic" panose="020B0502020202020204" pitchFamily="34" charset="0"/>
              </a:rPr>
              <a:t>Lorem ipsum dolor sit amet.</a:t>
            </a:r>
          </a:p>
        </p:txBody>
      </p:sp>
      <p:sp>
        <p:nvSpPr>
          <p:cNvPr id="51" name="Textfeld 50"/>
          <p:cNvSpPr txBox="1"/>
          <p:nvPr/>
        </p:nvSpPr>
        <p:spPr>
          <a:xfrm>
            <a:off x="2947466" y="3019239"/>
            <a:ext cx="6428853" cy="507831"/>
          </a:xfrm>
          <a:prstGeom prst="rect">
            <a:avLst/>
          </a:prstGeom>
          <a:noFill/>
        </p:spPr>
        <p:txBody>
          <a:bodyPr wrap="square" rtlCol="0">
            <a:spAutoFit/>
          </a:bodyPr>
          <a:lstStyle/>
          <a:p>
            <a:pPr algn="ctr" defTabSz="228600">
              <a:lnSpc>
                <a:spcPct val="150000"/>
              </a:lnSpc>
            </a:pPr>
            <a:r>
              <a:rPr lang="de-DE" sz="900" b="1" dirty="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 sed diam voluptua. </a:t>
            </a:r>
            <a:endParaRPr lang="de-DE" sz="900" dirty="0">
              <a:solidFill>
                <a:srgbClr val="F9F9F9">
                  <a:lumMod val="50000"/>
                </a:srgbClr>
              </a:solidFill>
              <a:latin typeface="Century Gothic" panose="020B0502020202020204" pitchFamily="34" charset="0"/>
            </a:endParaRPr>
          </a:p>
        </p:txBody>
      </p:sp>
      <p:sp>
        <p:nvSpPr>
          <p:cNvPr id="20" name="Textfeld 33"/>
          <p:cNvSpPr txBox="1"/>
          <p:nvPr/>
        </p:nvSpPr>
        <p:spPr>
          <a:xfrm>
            <a:off x="2856966" y="1622536"/>
            <a:ext cx="7684309" cy="1169551"/>
          </a:xfrm>
          <a:prstGeom prst="rect">
            <a:avLst/>
          </a:prstGeom>
          <a:noFill/>
        </p:spPr>
        <p:txBody>
          <a:bodyPr wrap="square" rtlCol="0">
            <a:spAutoFit/>
          </a:bodyPr>
          <a:lstStyle/>
          <a:p>
            <a:pPr defTabSz="228600"/>
            <a:endParaRPr lang="de-DE" sz="3500" dirty="0">
              <a:solidFill>
                <a:srgbClr val="0065FA"/>
              </a:solidFill>
              <a:latin typeface="Century Gothic" panose="020B0502020202020204" pitchFamily="34" charset="0"/>
            </a:endParaRPr>
          </a:p>
          <a:p>
            <a:pPr defTabSz="228600"/>
            <a:r>
              <a:rPr lang="de-DE" sz="3500" b="1" dirty="0">
                <a:solidFill>
                  <a:srgbClr val="0065FA"/>
                </a:solidFill>
                <a:latin typeface="Century Gothic" panose="020B0502020202020204" pitchFamily="34" charset="0"/>
              </a:rPr>
              <a:t>Thank You </a:t>
            </a:r>
            <a:r>
              <a:rPr lang="de-DE" sz="3500" dirty="0">
                <a:solidFill>
                  <a:srgbClr val="0065FA"/>
                </a:solidFill>
                <a:latin typeface="Century Gothic" panose="020B0502020202020204" pitchFamily="34" charset="0"/>
              </a:rPr>
              <a:t>for Watching People</a:t>
            </a:r>
          </a:p>
        </p:txBody>
      </p:sp>
    </p:spTree>
    <p:extLst>
      <p:ext uri="{BB962C8B-B14F-4D97-AF65-F5344CB8AC3E}">
        <p14:creationId xmlns:p14="http://schemas.microsoft.com/office/powerpoint/2010/main" val="1588955634"/>
      </p:ext>
    </p:extLst>
  </p:cSld>
  <p:clrMapOvr>
    <a:masterClrMapping/>
  </p:clrMapOvr>
  <p:transition spd="slow" advTm="0">
    <p:push/>
  </p:transition>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Theme">
  <a:themeElements>
    <a:clrScheme name="自定义 14">
      <a:dk1>
        <a:srgbClr val="F9F9F9"/>
      </a:dk1>
      <a:lt1>
        <a:srgbClr val="F9F9F9"/>
      </a:lt1>
      <a:dk2>
        <a:srgbClr val="F9F9F9"/>
      </a:dk2>
      <a:lt2>
        <a:srgbClr val="F9F9F9"/>
      </a:lt2>
      <a:accent1>
        <a:srgbClr val="0065FA"/>
      </a:accent1>
      <a:accent2>
        <a:srgbClr val="1070FD"/>
      </a:accent2>
      <a:accent3>
        <a:srgbClr val="1E78FD"/>
      </a:accent3>
      <a:accent4>
        <a:srgbClr val="2C81FF"/>
      </a:accent4>
      <a:accent5>
        <a:srgbClr val="3988FE"/>
      </a:accent5>
      <a:accent6>
        <a:srgbClr val="4C94FF"/>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159</TotalTime>
  <Words>2604</Words>
  <Application>Microsoft Office PowerPoint</Application>
  <PresentationFormat>宽屏</PresentationFormat>
  <Paragraphs>307</Paragraphs>
  <Slides>25</Slides>
  <Notes>25</Notes>
  <HiddenSlides>0</HiddenSlides>
  <MMClips>1</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25</vt:i4>
      </vt:variant>
    </vt:vector>
  </HeadingPairs>
  <TitlesOfParts>
    <vt:vector size="44" baseType="lpstr">
      <vt:lpstr>Gulim</vt:lpstr>
      <vt:lpstr>Lato</vt:lpstr>
      <vt:lpstr>Lato Light</vt:lpstr>
      <vt:lpstr>Neris Thin</vt:lpstr>
      <vt:lpstr>Roboto Condensed Light</vt:lpstr>
      <vt:lpstr>Source Sans Pro</vt:lpstr>
      <vt:lpstr>Source Sans Pro Light</vt:lpstr>
      <vt:lpstr>等线</vt:lpstr>
      <vt:lpstr>微软雅黑</vt:lpstr>
      <vt:lpstr>Arial</vt:lpstr>
      <vt:lpstr>Calibri</vt:lpstr>
      <vt:lpstr>Calibri Light</vt:lpstr>
      <vt:lpstr>Century Gothic</vt:lpstr>
      <vt:lpstr>Helvetica</vt:lpstr>
      <vt:lpstr>Open Sans</vt:lpstr>
      <vt:lpstr>Open Sans Light</vt:lpstr>
      <vt:lpstr>Roboto Black</vt:lpstr>
      <vt:lpstr>Roboto Light</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faith123</cp:lastModifiedBy>
  <cp:revision>35</cp:revision>
  <dcterms:created xsi:type="dcterms:W3CDTF">2017-02-20T13:05:08Z</dcterms:created>
  <dcterms:modified xsi:type="dcterms:W3CDTF">2018-12-14T02:54:19Z</dcterms:modified>
</cp:coreProperties>
</file>