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96" r:id="rId2"/>
    <p:sldId id="397" r:id="rId3"/>
    <p:sldId id="398" r:id="rId4"/>
    <p:sldId id="401" r:id="rId5"/>
    <p:sldId id="404" r:id="rId6"/>
    <p:sldId id="406" r:id="rId7"/>
    <p:sldId id="407" r:id="rId8"/>
    <p:sldId id="392" r:id="rId9"/>
    <p:sldId id="409" r:id="rId10"/>
    <p:sldId id="410" r:id="rId11"/>
    <p:sldId id="408" r:id="rId12"/>
    <p:sldId id="415" r:id="rId13"/>
    <p:sldId id="393" r:id="rId14"/>
    <p:sldId id="416" r:id="rId15"/>
    <p:sldId id="417" r:id="rId16"/>
    <p:sldId id="418" r:id="rId17"/>
    <p:sldId id="424" r:id="rId18"/>
    <p:sldId id="394" r:id="rId19"/>
    <p:sldId id="426" r:id="rId20"/>
    <p:sldId id="428" r:id="rId21"/>
    <p:sldId id="429" r:id="rId22"/>
    <p:sldId id="399" r:id="rId2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4F2C"/>
    <a:srgbClr val="FF9700"/>
    <a:srgbClr val="92D050"/>
    <a:srgbClr val="2CAA83"/>
    <a:srgbClr val="942320"/>
    <a:srgbClr val="664838"/>
    <a:srgbClr val="258F6E"/>
    <a:srgbClr val="69A12B"/>
    <a:srgbClr val="7CBF33"/>
    <a:srgbClr val="C4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86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4A0DC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类别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类别 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类别 3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类别 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0"/>
        <c:axId val="530328648"/>
        <c:axId val="530329040"/>
      </c:barChart>
      <c:catAx>
        <c:axId val="530328648"/>
        <c:scaling>
          <c:orientation val="maxMin"/>
        </c:scaling>
        <c:delete val="1"/>
        <c:axPos val="l"/>
        <c:minorGridlines>
          <c:spPr>
            <a:ln>
              <a:solidFill>
                <a:prstClr val="black">
                  <a:tint val="50000"/>
                  <a:shade val="95000"/>
                  <a:satMod val="105000"/>
                </a:prstClr>
              </a:solidFill>
              <a:prstDash val="dash"/>
            </a:ln>
          </c:spPr>
        </c:minorGridlines>
        <c:numFmt formatCode="General" sourceLinked="0"/>
        <c:majorTickMark val="out"/>
        <c:minorTickMark val="none"/>
        <c:tickLblPos val="none"/>
        <c:crossAx val="530329040"/>
        <c:crosses val="autoZero"/>
        <c:auto val="0"/>
        <c:lblAlgn val="ctr"/>
        <c:lblOffset val="100"/>
        <c:tickMarkSkip val="1"/>
        <c:noMultiLvlLbl val="0"/>
      </c:catAx>
      <c:valAx>
        <c:axId val="530329040"/>
        <c:scaling>
          <c:orientation val="minMax"/>
        </c:scaling>
        <c:delete val="1"/>
        <c:axPos val="t"/>
        <c:majorGridlines>
          <c:spPr>
            <a:ln>
              <a:solidFill>
                <a:schemeClr val="bg1"/>
              </a:solidFill>
            </a:ln>
          </c:spPr>
        </c:majorGridlines>
        <c:numFmt formatCode="0.00%" sourceLinked="0"/>
        <c:majorTickMark val="cross"/>
        <c:minorTickMark val="none"/>
        <c:tickLblPos val="none"/>
        <c:crossAx val="530328648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CE093-0987-4123-A19C-C73418D4581B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390C9-E209-452A-AF2C-23D0DB5DF8D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632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2217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9064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0729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243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22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8216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6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6221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7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6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2234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287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6150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366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6432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619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510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0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4101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113854" y="320452"/>
            <a:ext cx="8922642" cy="34954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第一部分  点击此处输入您的标题</a:t>
            </a:r>
            <a:endParaRPr lang="zh-CN" altLang="en-US" dirty="0"/>
          </a:p>
        </p:txBody>
      </p:sp>
      <p:cxnSp>
        <p:nvCxnSpPr>
          <p:cNvPr id="21" name="直接连接符 20"/>
          <p:cNvCxnSpPr/>
          <p:nvPr userDrawn="1"/>
        </p:nvCxnSpPr>
        <p:spPr>
          <a:xfrm>
            <a:off x="467632" y="502568"/>
            <a:ext cx="30056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>
            <a:off x="5740729" y="502568"/>
            <a:ext cx="30056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 userDrawn="1"/>
        </p:nvGrpSpPr>
        <p:grpSpPr>
          <a:xfrm>
            <a:off x="8533896" y="4711836"/>
            <a:ext cx="609156" cy="288032"/>
            <a:chOff x="8424428" y="4716750"/>
            <a:chExt cx="609156" cy="288032"/>
          </a:xfrm>
          <a:solidFill>
            <a:srgbClr val="BFBFBF"/>
          </a:solidFill>
        </p:grpSpPr>
        <p:sp>
          <p:nvSpPr>
            <p:cNvPr id="7" name="圆角矩形 6"/>
            <p:cNvSpPr/>
            <p:nvPr userDrawn="1"/>
          </p:nvSpPr>
          <p:spPr>
            <a:xfrm>
              <a:off x="8424428" y="4716750"/>
              <a:ext cx="468052" cy="28803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8711004" y="4948014"/>
              <a:ext cx="322580" cy="567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10"/>
          <p:cNvSpPr txBox="1"/>
          <p:nvPr userDrawn="1"/>
        </p:nvSpPr>
        <p:spPr>
          <a:xfrm>
            <a:off x="8584982" y="4686575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15E71900-10A2-4CC6-8A82-1659C4480C15}" type="slidenum"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447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51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443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 rot="5400000" flipH="1" flipV="1">
            <a:off x="8843297" y="4846297"/>
            <a:ext cx="613883" cy="12475"/>
          </a:xfrm>
          <a:custGeom>
            <a:avLst/>
            <a:gdLst>
              <a:gd name="connsiteX0" fmla="*/ 818511 w 818511"/>
              <a:gd name="connsiteY0" fmla="*/ 0 h 16633"/>
              <a:gd name="connsiteX1" fmla="*/ 818511 w 818511"/>
              <a:gd name="connsiteY1" fmla="*/ 16633 h 16633"/>
              <a:gd name="connsiteX2" fmla="*/ 0 w 818511"/>
              <a:gd name="connsiteY2" fmla="*/ 16633 h 16633"/>
              <a:gd name="connsiteX3" fmla="*/ 0 w 818511"/>
              <a:gd name="connsiteY3" fmla="*/ 0 h 16633"/>
              <a:gd name="connsiteX4" fmla="*/ 818511 w 818511"/>
              <a:gd name="connsiteY4" fmla="*/ 0 h 1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8511" h="16633">
                <a:moveTo>
                  <a:pt x="818511" y="0"/>
                </a:moveTo>
                <a:lnTo>
                  <a:pt x="818511" y="16633"/>
                </a:lnTo>
                <a:lnTo>
                  <a:pt x="0" y="16633"/>
                </a:lnTo>
                <a:lnTo>
                  <a:pt x="0" y="0"/>
                </a:lnTo>
                <a:lnTo>
                  <a:pt x="8185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17" name="任意多边形 16"/>
          <p:cNvSpPr/>
          <p:nvPr userDrawn="1"/>
        </p:nvSpPr>
        <p:spPr>
          <a:xfrm rot="5400000" flipH="1" flipV="1">
            <a:off x="8558985" y="4574459"/>
            <a:ext cx="613884" cy="556149"/>
          </a:xfrm>
          <a:custGeom>
            <a:avLst/>
            <a:gdLst>
              <a:gd name="connsiteX0" fmla="*/ 818511 w 818511"/>
              <a:gd name="connsiteY0" fmla="*/ 522329 h 741531"/>
              <a:gd name="connsiteX1" fmla="*/ 818511 w 818511"/>
              <a:gd name="connsiteY1" fmla="*/ 741531 h 741531"/>
              <a:gd name="connsiteX2" fmla="*/ 0 w 818511"/>
              <a:gd name="connsiteY2" fmla="*/ 741531 h 741531"/>
              <a:gd name="connsiteX3" fmla="*/ 0 w 818511"/>
              <a:gd name="connsiteY3" fmla="*/ 0 h 741531"/>
              <a:gd name="connsiteX4" fmla="*/ 818511 w 818511"/>
              <a:gd name="connsiteY4" fmla="*/ 522329 h 74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8511" h="741531">
                <a:moveTo>
                  <a:pt x="818511" y="522329"/>
                </a:moveTo>
                <a:lnTo>
                  <a:pt x="818511" y="741531"/>
                </a:lnTo>
                <a:lnTo>
                  <a:pt x="0" y="741531"/>
                </a:lnTo>
                <a:lnTo>
                  <a:pt x="0" y="0"/>
                </a:lnTo>
                <a:lnTo>
                  <a:pt x="818511" y="5223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  <p:sp>
        <p:nvSpPr>
          <p:cNvPr id="26" name="TextBox 15"/>
          <p:cNvSpPr txBox="1"/>
          <p:nvPr userDrawn="1"/>
        </p:nvSpPr>
        <p:spPr>
          <a:xfrm>
            <a:off x="8784771" y="4816926"/>
            <a:ext cx="344585" cy="21350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algn="ctr"/>
            <a:fld id="{2EEF1883-7A0E-4F66-9932-E581691AD397}" type="slidenum">
              <a:rPr lang="zh-CN" altLang="en-US" sz="105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/>
              <a:t>‹#›</a:t>
            </a:fld>
            <a:r>
              <a:rPr lang="zh-CN" altLang="en-US" sz="1050" dirty="0" smtClean="0">
                <a:solidFill>
                  <a:schemeClr val="bg1"/>
                </a:solidFill>
                <a:latin typeface="+mn-lt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050" b="0" dirty="0">
              <a:solidFill>
                <a:schemeClr val="bg1"/>
              </a:solidFill>
              <a:latin typeface="+mn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任意多边形 13"/>
          <p:cNvSpPr/>
          <p:nvPr userDrawn="1"/>
        </p:nvSpPr>
        <p:spPr>
          <a:xfrm rot="5400000">
            <a:off x="43309" y="-125199"/>
            <a:ext cx="783422" cy="1033820"/>
          </a:xfrm>
          <a:custGeom>
            <a:avLst/>
            <a:gdLst>
              <a:gd name="connsiteX0" fmla="*/ 0 w 1044561"/>
              <a:gd name="connsiteY0" fmla="*/ 996287 h 1419369"/>
              <a:gd name="connsiteX1" fmla="*/ 0 w 1044561"/>
              <a:gd name="connsiteY1" fmla="*/ 0 h 1419369"/>
              <a:gd name="connsiteX2" fmla="*/ 1044561 w 1044561"/>
              <a:gd name="connsiteY2" fmla="*/ 686380 h 1419369"/>
              <a:gd name="connsiteX3" fmla="*/ 1044561 w 1044561"/>
              <a:gd name="connsiteY3" fmla="*/ 996287 h 1419369"/>
              <a:gd name="connsiteX4" fmla="*/ 0 w 1044561"/>
              <a:gd name="connsiteY4" fmla="*/ 1419369 h 1419369"/>
              <a:gd name="connsiteX5" fmla="*/ 0 w 1044561"/>
              <a:gd name="connsiteY5" fmla="*/ 996288 h 1419369"/>
              <a:gd name="connsiteX6" fmla="*/ 1044561 w 1044561"/>
              <a:gd name="connsiteY6" fmla="*/ 996288 h 1419369"/>
              <a:gd name="connsiteX7" fmla="*/ 1044561 w 1044561"/>
              <a:gd name="connsiteY7" fmla="*/ 1419369 h 141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44561" h="1419369">
                <a:moveTo>
                  <a:pt x="0" y="996287"/>
                </a:moveTo>
                <a:lnTo>
                  <a:pt x="0" y="0"/>
                </a:lnTo>
                <a:lnTo>
                  <a:pt x="1044561" y="686380"/>
                </a:lnTo>
                <a:lnTo>
                  <a:pt x="1044561" y="996287"/>
                </a:lnTo>
                <a:close/>
                <a:moveTo>
                  <a:pt x="0" y="1419369"/>
                </a:moveTo>
                <a:lnTo>
                  <a:pt x="0" y="996288"/>
                </a:lnTo>
                <a:lnTo>
                  <a:pt x="1044561" y="996288"/>
                </a:lnTo>
                <a:lnTo>
                  <a:pt x="1044561" y="141936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288023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08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6"/>
            <a:ext cx="9144000" cy="5145024"/>
          </a:xfrm>
          <a:prstGeom prst="rect">
            <a:avLst/>
          </a:prstGeom>
        </p:spPr>
      </p:pic>
      <p:sp>
        <p:nvSpPr>
          <p:cNvPr id="48" name="TextBox 74"/>
          <p:cNvSpPr txBox="1"/>
          <p:nvPr/>
        </p:nvSpPr>
        <p:spPr>
          <a:xfrm>
            <a:off x="2593498" y="2380315"/>
            <a:ext cx="4653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以上主题可修改  毒品宣传日  青春时尚  动感完美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75"/>
          <p:cNvSpPr txBox="1"/>
          <p:nvPr/>
        </p:nvSpPr>
        <p:spPr>
          <a:xfrm>
            <a:off x="2932533" y="2718869"/>
            <a:ext cx="39757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2016 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the summary text input or copy here2016 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the summary text input or copy here</a:t>
            </a:r>
          </a:p>
        </p:txBody>
      </p:sp>
      <p:sp>
        <p:nvSpPr>
          <p:cNvPr id="50" name="TextBox 77"/>
          <p:cNvSpPr txBox="1"/>
          <p:nvPr/>
        </p:nvSpPr>
        <p:spPr>
          <a:xfrm>
            <a:off x="1596430" y="1343166"/>
            <a:ext cx="66479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kern="600" dirty="0">
                <a:gradFill flip="none" rotWithShape="1">
                  <a:gsLst>
                    <a:gs pos="24000">
                      <a:srgbClr val="327FC2"/>
                    </a:gs>
                    <a:gs pos="44000">
                      <a:srgbClr val="D32190"/>
                    </a:gs>
                    <a:gs pos="73000">
                      <a:srgbClr val="DF175D"/>
                    </a:gs>
                    <a:gs pos="92000">
                      <a:srgbClr val="F67C05"/>
                    </a:gs>
                  </a:gsLst>
                  <a:lin ang="300000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珍爱生命</a:t>
            </a:r>
            <a:r>
              <a:rPr lang="zh-CN" altLang="en-US" sz="6000" kern="600" dirty="0" smtClean="0">
                <a:gradFill flip="none" rotWithShape="1">
                  <a:gsLst>
                    <a:gs pos="24000">
                      <a:srgbClr val="327FC2"/>
                    </a:gs>
                    <a:gs pos="44000">
                      <a:srgbClr val="D32190"/>
                    </a:gs>
                    <a:gs pos="73000">
                      <a:srgbClr val="DF175D"/>
                    </a:gs>
                    <a:gs pos="92000">
                      <a:srgbClr val="F67C05"/>
                    </a:gs>
                  </a:gsLst>
                  <a:lin ang="300000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 拒绝毒品</a:t>
            </a:r>
            <a:endParaRPr lang="zh-CN" altLang="en-US" sz="6000" kern="600" dirty="0">
              <a:gradFill flip="none" rotWithShape="1">
                <a:gsLst>
                  <a:gs pos="24000">
                    <a:srgbClr val="327FC2"/>
                  </a:gs>
                  <a:gs pos="44000">
                    <a:srgbClr val="D32190"/>
                  </a:gs>
                  <a:gs pos="73000">
                    <a:srgbClr val="DF175D"/>
                  </a:gs>
                  <a:gs pos="92000">
                    <a:srgbClr val="F67C05"/>
                  </a:gs>
                </a:gsLst>
                <a:lin ang="3000000" scaled="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60" y="2248014"/>
            <a:ext cx="1774140" cy="2700000"/>
          </a:xfrm>
          <a:prstGeom prst="rect">
            <a:avLst/>
          </a:prstGeom>
        </p:spPr>
      </p:pic>
      <p:sp>
        <p:nvSpPr>
          <p:cNvPr id="53" name="等腰三角形 52"/>
          <p:cNvSpPr/>
          <p:nvPr/>
        </p:nvSpPr>
        <p:spPr>
          <a:xfrm rot="5400000">
            <a:off x="-50850" y="164286"/>
            <a:ext cx="542349" cy="467544"/>
          </a:xfrm>
          <a:prstGeom prst="triangle">
            <a:avLst/>
          </a:prstGeom>
          <a:solidFill>
            <a:srgbClr val="942320"/>
          </a:soli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2" y="771670"/>
            <a:ext cx="88779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1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/>
          <p:cNvCxnSpPr/>
          <p:nvPr/>
        </p:nvCxnSpPr>
        <p:spPr>
          <a:xfrm>
            <a:off x="2526893" y="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lowchart: Decision 78"/>
          <p:cNvSpPr/>
          <p:nvPr/>
        </p:nvSpPr>
        <p:spPr>
          <a:xfrm>
            <a:off x="1844935" y="1635646"/>
            <a:ext cx="1375279" cy="1375279"/>
          </a:xfrm>
          <a:prstGeom prst="flowChartDecision">
            <a:avLst/>
          </a:prstGeom>
          <a:solidFill>
            <a:srgbClr val="2CAA83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Decision 79"/>
          <p:cNvSpPr/>
          <p:nvPr/>
        </p:nvSpPr>
        <p:spPr>
          <a:xfrm>
            <a:off x="1844935" y="184592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93"/>
          <p:cNvSpPr txBox="1"/>
          <p:nvPr/>
        </p:nvSpPr>
        <p:spPr>
          <a:xfrm>
            <a:off x="2075488" y="225933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2CAA83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2800" b="1" dirty="0">
              <a:solidFill>
                <a:srgbClr val="2CAA8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5018564" y="1112337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点击此处输入简洁章节描述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5018564" y="1794936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点击此处输入简洁章节描述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5018564" y="2468831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点击此处输入简洁章节描述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47"/>
          <p:cNvSpPr txBox="1"/>
          <p:nvPr/>
        </p:nvSpPr>
        <p:spPr>
          <a:xfrm>
            <a:off x="5018564" y="3126826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点击此处输入简洁章节描述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51"/>
          <p:cNvSpPr txBox="1"/>
          <p:nvPr/>
        </p:nvSpPr>
        <p:spPr>
          <a:xfrm>
            <a:off x="5018564" y="3784821"/>
            <a:ext cx="156966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点击此处输入简洁章节描述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5090572" y="1635646"/>
            <a:ext cx="178568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090572" y="2302767"/>
            <a:ext cx="178568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5090572" y="3002954"/>
            <a:ext cx="178568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090572" y="3634657"/>
            <a:ext cx="178568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5090572" y="4292652"/>
            <a:ext cx="178568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4231809" y="1009798"/>
            <a:ext cx="570731" cy="657995"/>
            <a:chOff x="4231809" y="1009798"/>
            <a:chExt cx="570731" cy="657995"/>
          </a:xfrm>
        </p:grpSpPr>
        <p:grpSp>
          <p:nvGrpSpPr>
            <p:cNvPr id="66" name="组合 65"/>
            <p:cNvGrpSpPr/>
            <p:nvPr/>
          </p:nvGrpSpPr>
          <p:grpSpPr>
            <a:xfrm>
              <a:off x="4231809" y="1009798"/>
              <a:ext cx="570731" cy="657995"/>
              <a:chOff x="4067944" y="489262"/>
              <a:chExt cx="1375279" cy="1585559"/>
            </a:xfrm>
          </p:grpSpPr>
          <p:sp>
            <p:nvSpPr>
              <p:cNvPr id="69" name="Flowchart: Decision 78"/>
              <p:cNvSpPr/>
              <p:nvPr/>
            </p:nvSpPr>
            <p:spPr>
              <a:xfrm>
                <a:off x="4067944" y="489262"/>
                <a:ext cx="1375279" cy="1375279"/>
              </a:xfrm>
              <a:prstGeom prst="flowChartDecision">
                <a:avLst/>
              </a:prstGeom>
              <a:solidFill>
                <a:srgbClr val="2CAA83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  <p:sp>
            <p:nvSpPr>
              <p:cNvPr id="70" name="Flowchart: Decision 79"/>
              <p:cNvSpPr/>
              <p:nvPr/>
            </p:nvSpPr>
            <p:spPr>
              <a:xfrm>
                <a:off x="4067944" y="699542"/>
                <a:ext cx="1375279" cy="1375279"/>
              </a:xfrm>
              <a:prstGeom prst="flowChartDecisio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7" name="TextBox 12"/>
            <p:cNvSpPr txBox="1"/>
            <p:nvPr/>
          </p:nvSpPr>
          <p:spPr>
            <a:xfrm>
              <a:off x="4310472" y="115146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2CAA83"/>
                  </a:solidFill>
                </a:rPr>
                <a:t>01</a:t>
              </a:r>
              <a:endParaRPr lang="zh-CN" altLang="en-US" sz="2000" b="1" dirty="0">
                <a:solidFill>
                  <a:srgbClr val="2CAA83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231809" y="1692397"/>
            <a:ext cx="570731" cy="657995"/>
            <a:chOff x="4231809" y="1692397"/>
            <a:chExt cx="570731" cy="657995"/>
          </a:xfrm>
        </p:grpSpPr>
        <p:grpSp>
          <p:nvGrpSpPr>
            <p:cNvPr id="72" name="组合 71"/>
            <p:cNvGrpSpPr/>
            <p:nvPr/>
          </p:nvGrpSpPr>
          <p:grpSpPr>
            <a:xfrm>
              <a:off x="4231809" y="1692397"/>
              <a:ext cx="570731" cy="657995"/>
              <a:chOff x="4067944" y="489262"/>
              <a:chExt cx="1375279" cy="1585559"/>
            </a:xfrm>
          </p:grpSpPr>
          <p:sp>
            <p:nvSpPr>
              <p:cNvPr id="74" name="Flowchart: Decision 78"/>
              <p:cNvSpPr/>
              <p:nvPr/>
            </p:nvSpPr>
            <p:spPr>
              <a:xfrm>
                <a:off x="4067944" y="489262"/>
                <a:ext cx="1375279" cy="1375279"/>
              </a:xfrm>
              <a:prstGeom prst="flowChartDecision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  <p:sp>
            <p:nvSpPr>
              <p:cNvPr id="75" name="Flowchart: Decision 79"/>
              <p:cNvSpPr/>
              <p:nvPr/>
            </p:nvSpPr>
            <p:spPr>
              <a:xfrm>
                <a:off x="4067944" y="699542"/>
                <a:ext cx="1375279" cy="1375279"/>
              </a:xfrm>
              <a:prstGeom prst="flowChartDecisio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3" name="TextBox 61"/>
            <p:cNvSpPr txBox="1"/>
            <p:nvPr/>
          </p:nvSpPr>
          <p:spPr>
            <a:xfrm>
              <a:off x="4310472" y="185554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92D050"/>
                  </a:solidFill>
                </a:rPr>
                <a:t>02</a:t>
              </a:r>
              <a:endParaRPr lang="zh-CN" altLang="en-US" sz="20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231809" y="2366292"/>
            <a:ext cx="570731" cy="657995"/>
            <a:chOff x="4231809" y="2366292"/>
            <a:chExt cx="570731" cy="657995"/>
          </a:xfrm>
        </p:grpSpPr>
        <p:grpSp>
          <p:nvGrpSpPr>
            <p:cNvPr id="77" name="组合 76"/>
            <p:cNvGrpSpPr/>
            <p:nvPr/>
          </p:nvGrpSpPr>
          <p:grpSpPr>
            <a:xfrm>
              <a:off x="4231809" y="2366292"/>
              <a:ext cx="570731" cy="657995"/>
              <a:chOff x="4067944" y="489262"/>
              <a:chExt cx="1375279" cy="1585559"/>
            </a:xfrm>
          </p:grpSpPr>
          <p:sp>
            <p:nvSpPr>
              <p:cNvPr id="79" name="Flowchart: Decision 78"/>
              <p:cNvSpPr/>
              <p:nvPr/>
            </p:nvSpPr>
            <p:spPr>
              <a:xfrm>
                <a:off x="4067944" y="489262"/>
                <a:ext cx="1375279" cy="1375279"/>
              </a:xfrm>
              <a:prstGeom prst="flowChartDecision">
                <a:avLst/>
              </a:prstGeom>
              <a:solidFill>
                <a:srgbClr val="FF9700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  <p:sp>
            <p:nvSpPr>
              <p:cNvPr id="80" name="Flowchart: Decision 79"/>
              <p:cNvSpPr/>
              <p:nvPr/>
            </p:nvSpPr>
            <p:spPr>
              <a:xfrm>
                <a:off x="4067944" y="699542"/>
                <a:ext cx="1375279" cy="1375279"/>
              </a:xfrm>
              <a:prstGeom prst="flowChartDecisio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8" name="TextBox 63"/>
            <p:cNvSpPr txBox="1"/>
            <p:nvPr/>
          </p:nvSpPr>
          <p:spPr>
            <a:xfrm>
              <a:off x="4310472" y="2531445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F9700"/>
                  </a:solidFill>
                </a:rPr>
                <a:t>03</a:t>
              </a:r>
              <a:endParaRPr lang="zh-CN" altLang="en-US" sz="2000" b="1" dirty="0">
                <a:solidFill>
                  <a:srgbClr val="FF9700"/>
                </a:solidFill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231809" y="3024287"/>
            <a:ext cx="570731" cy="657995"/>
            <a:chOff x="4231809" y="3024287"/>
            <a:chExt cx="570731" cy="657995"/>
          </a:xfrm>
        </p:grpSpPr>
        <p:grpSp>
          <p:nvGrpSpPr>
            <p:cNvPr id="82" name="组合 81"/>
            <p:cNvGrpSpPr/>
            <p:nvPr/>
          </p:nvGrpSpPr>
          <p:grpSpPr>
            <a:xfrm>
              <a:off x="4231809" y="3024287"/>
              <a:ext cx="570731" cy="657995"/>
              <a:chOff x="4067944" y="489262"/>
              <a:chExt cx="1375279" cy="1585559"/>
            </a:xfrm>
          </p:grpSpPr>
          <p:sp>
            <p:nvSpPr>
              <p:cNvPr id="84" name="Flowchart: Decision 78"/>
              <p:cNvSpPr/>
              <p:nvPr/>
            </p:nvSpPr>
            <p:spPr>
              <a:xfrm>
                <a:off x="4067944" y="489262"/>
                <a:ext cx="1375279" cy="1375279"/>
              </a:xfrm>
              <a:prstGeom prst="flowChartDecision">
                <a:avLst/>
              </a:prstGeom>
              <a:solidFill>
                <a:srgbClr val="942320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  <p:sp>
            <p:nvSpPr>
              <p:cNvPr id="85" name="Flowchart: Decision 79"/>
              <p:cNvSpPr/>
              <p:nvPr/>
            </p:nvSpPr>
            <p:spPr>
              <a:xfrm>
                <a:off x="4067944" y="699542"/>
                <a:ext cx="1375279" cy="1375279"/>
              </a:xfrm>
              <a:prstGeom prst="flowChartDecisio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3" name="TextBox 64"/>
            <p:cNvSpPr txBox="1"/>
            <p:nvPr/>
          </p:nvSpPr>
          <p:spPr>
            <a:xfrm>
              <a:off x="4310472" y="3180686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942320"/>
                  </a:solidFill>
                </a:rPr>
                <a:t>04</a:t>
              </a:r>
              <a:endParaRPr lang="zh-CN" altLang="en-US" sz="2000" b="1" dirty="0">
                <a:solidFill>
                  <a:srgbClr val="942320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231809" y="3682282"/>
            <a:ext cx="570731" cy="657995"/>
            <a:chOff x="4231809" y="3682282"/>
            <a:chExt cx="570731" cy="657995"/>
          </a:xfrm>
        </p:grpSpPr>
        <p:grpSp>
          <p:nvGrpSpPr>
            <p:cNvPr id="87" name="组合 86"/>
            <p:cNvGrpSpPr/>
            <p:nvPr/>
          </p:nvGrpSpPr>
          <p:grpSpPr>
            <a:xfrm>
              <a:off x="4231809" y="3682282"/>
              <a:ext cx="570731" cy="657995"/>
              <a:chOff x="4067944" y="489262"/>
              <a:chExt cx="1375279" cy="1585559"/>
            </a:xfrm>
          </p:grpSpPr>
          <p:sp>
            <p:nvSpPr>
              <p:cNvPr id="89" name="Flowchart: Decision 78"/>
              <p:cNvSpPr/>
              <p:nvPr/>
            </p:nvSpPr>
            <p:spPr>
              <a:xfrm>
                <a:off x="4067944" y="489262"/>
                <a:ext cx="1375279" cy="1375279"/>
              </a:xfrm>
              <a:prstGeom prst="flowChartDecision">
                <a:avLst/>
              </a:prstGeom>
              <a:solidFill>
                <a:srgbClr val="664838"/>
              </a:solidFill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  <p:sp>
            <p:nvSpPr>
              <p:cNvPr id="90" name="Flowchart: Decision 79"/>
              <p:cNvSpPr/>
              <p:nvPr/>
            </p:nvSpPr>
            <p:spPr>
              <a:xfrm>
                <a:off x="4067944" y="699542"/>
                <a:ext cx="1375279" cy="1375279"/>
              </a:xfrm>
              <a:prstGeom prst="flowChartDecision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88" name="TextBox 65"/>
            <p:cNvSpPr txBox="1"/>
            <p:nvPr/>
          </p:nvSpPr>
          <p:spPr>
            <a:xfrm>
              <a:off x="4310472" y="3838681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664838"/>
                  </a:solidFill>
                </a:rPr>
                <a:t>05</a:t>
              </a:r>
              <a:endParaRPr lang="zh-CN" altLang="en-US" sz="2000" b="1" dirty="0">
                <a:solidFill>
                  <a:srgbClr val="66483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262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25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0" grpId="2" animBg="1"/>
      <p:bldP spid="51" grpId="0"/>
      <p:bldP spid="52" grpId="0"/>
      <p:bldP spid="53" grpId="0"/>
      <p:bldP spid="55" grpId="0"/>
      <p:bldP spid="56" grpId="0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直接连接符 40"/>
          <p:cNvCxnSpPr/>
          <p:nvPr/>
        </p:nvCxnSpPr>
        <p:spPr>
          <a:xfrm>
            <a:off x="2526893" y="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owchart: Decision 78"/>
          <p:cNvSpPr/>
          <p:nvPr/>
        </p:nvSpPr>
        <p:spPr>
          <a:xfrm>
            <a:off x="1844935" y="1635646"/>
            <a:ext cx="1375279" cy="1375279"/>
          </a:xfrm>
          <a:prstGeom prst="flowChartDecision">
            <a:avLst/>
          </a:prstGeom>
          <a:solidFill>
            <a:srgbClr val="2CAA83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Flowchart: Decision 79"/>
          <p:cNvSpPr/>
          <p:nvPr/>
        </p:nvSpPr>
        <p:spPr>
          <a:xfrm>
            <a:off x="1844935" y="184592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93"/>
          <p:cNvSpPr txBox="1"/>
          <p:nvPr/>
        </p:nvSpPr>
        <p:spPr>
          <a:xfrm>
            <a:off x="2150956" y="2173610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2CAA83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4000" b="1" dirty="0">
              <a:solidFill>
                <a:srgbClr val="2CAA8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38"/>
          <p:cNvSpPr txBox="1"/>
          <p:nvPr/>
        </p:nvSpPr>
        <p:spPr>
          <a:xfrm>
            <a:off x="3742978" y="14196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2CAA83"/>
                </a:solidFill>
                <a:latin typeface="微软雅黑" pitchFamily="34" charset="-122"/>
                <a:ea typeface="微软雅黑" pitchFamily="34" charset="-122"/>
              </a:rPr>
              <a:t>年度工作概况</a:t>
            </a:r>
            <a:endParaRPr lang="zh-CN" altLang="en-US" sz="3200" b="1" dirty="0">
              <a:solidFill>
                <a:srgbClr val="2CAA8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52"/>
          <p:cNvSpPr txBox="1"/>
          <p:nvPr/>
        </p:nvSpPr>
        <p:spPr>
          <a:xfrm>
            <a:off x="3761180" y="2045374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53"/>
          <p:cNvSpPr txBox="1"/>
          <p:nvPr/>
        </p:nvSpPr>
        <p:spPr>
          <a:xfrm>
            <a:off x="5777404" y="2045374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具体工作明细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7"/>
          <p:cNvSpPr txBox="1"/>
          <p:nvPr/>
        </p:nvSpPr>
        <p:spPr>
          <a:xfrm>
            <a:off x="3761180" y="2410530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重点工作回顾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Box 59"/>
          <p:cNvSpPr txBox="1"/>
          <p:nvPr/>
        </p:nvSpPr>
        <p:spPr>
          <a:xfrm>
            <a:off x="5777404" y="2410530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五项工作概述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Box 66"/>
          <p:cNvSpPr txBox="1"/>
          <p:nvPr/>
        </p:nvSpPr>
        <p:spPr>
          <a:xfrm>
            <a:off x="3758389" y="2895694"/>
            <a:ext cx="405397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在此输入章节概述文本内容，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文字尽量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言简意赅的描述本章节的基本内容即可设计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在此输入章节概述文本内容，文字尽量言简意赅的描述本章节的基本内容即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3851920" y="2787774"/>
            <a:ext cx="38884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137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3" grpId="0" animBg="1"/>
      <p:bldP spid="43" grpId="1" animBg="1"/>
      <p:bldP spid="43" grpId="2" animBg="1"/>
      <p:bldP spid="44" grpId="0"/>
      <p:bldP spid="45" grpId="0"/>
      <p:bldP spid="46" grpId="0"/>
      <p:bldP spid="47" grpId="0"/>
      <p:bldP spid="54" grpId="0"/>
      <p:bldP spid="58" grpId="0"/>
      <p:bldP spid="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Placeholder 3"/>
          <p:cNvSpPr txBox="1">
            <a:spLocks/>
          </p:cNvSpPr>
          <p:nvPr/>
        </p:nvSpPr>
        <p:spPr>
          <a:xfrm>
            <a:off x="1784521" y="2665137"/>
            <a:ext cx="718145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4378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399,834</a:t>
            </a:r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3"/>
          <p:cNvSpPr txBox="1">
            <a:spLocks/>
          </p:cNvSpPr>
          <p:nvPr/>
        </p:nvSpPr>
        <p:spPr>
          <a:xfrm>
            <a:off x="3649535" y="2665137"/>
            <a:ext cx="812723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4378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487</a:t>
            </a:r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3,834K</a:t>
            </a:r>
          </a:p>
        </p:txBody>
      </p:sp>
      <p:sp>
        <p:nvSpPr>
          <p:cNvPr id="35" name="Text Placeholder 3"/>
          <p:cNvSpPr txBox="1">
            <a:spLocks/>
          </p:cNvSpPr>
          <p:nvPr/>
        </p:nvSpPr>
        <p:spPr>
          <a:xfrm>
            <a:off x="5609527" y="2665137"/>
            <a:ext cx="812723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4378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5258,487</a:t>
            </a:r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3"/>
          <p:cNvSpPr txBox="1">
            <a:spLocks/>
          </p:cNvSpPr>
          <p:nvPr/>
        </p:nvSpPr>
        <p:spPr>
          <a:xfrm>
            <a:off x="7569517" y="2665137"/>
            <a:ext cx="718145" cy="184666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14378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258,487</a:t>
            </a:r>
            <a:r>
              <a:rPr lang="en-US" altLang="zh-CN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Straight Connector 88"/>
          <p:cNvCxnSpPr/>
          <p:nvPr/>
        </p:nvCxnSpPr>
        <p:spPr>
          <a:xfrm flipH="1">
            <a:off x="957998" y="2895565"/>
            <a:ext cx="722800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8"/>
          <p:cNvSpPr>
            <a:spLocks noChangeAspect="1"/>
          </p:cNvSpPr>
          <p:nvPr/>
        </p:nvSpPr>
        <p:spPr>
          <a:xfrm>
            <a:off x="1074396" y="1282512"/>
            <a:ext cx="1215000" cy="121500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54" name="Group 94"/>
          <p:cNvGrpSpPr/>
          <p:nvPr/>
        </p:nvGrpSpPr>
        <p:grpSpPr>
          <a:xfrm>
            <a:off x="1609626" y="2514388"/>
            <a:ext cx="144542" cy="711197"/>
            <a:chOff x="1690019" y="2064423"/>
            <a:chExt cx="144542" cy="711197"/>
          </a:xfrm>
        </p:grpSpPr>
        <p:cxnSp>
          <p:nvCxnSpPr>
            <p:cNvPr id="55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</p:grpSp>
      <p:sp>
        <p:nvSpPr>
          <p:cNvPr id="61" name="Oval 109"/>
          <p:cNvSpPr>
            <a:spLocks noChangeAspect="1"/>
          </p:cNvSpPr>
          <p:nvPr/>
        </p:nvSpPr>
        <p:spPr>
          <a:xfrm>
            <a:off x="2894066" y="1066512"/>
            <a:ext cx="1431000" cy="1431000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62" name="Group 110"/>
          <p:cNvGrpSpPr/>
          <p:nvPr/>
        </p:nvGrpSpPr>
        <p:grpSpPr>
          <a:xfrm>
            <a:off x="3537295" y="2514388"/>
            <a:ext cx="144542" cy="711197"/>
            <a:chOff x="1690019" y="2064423"/>
            <a:chExt cx="144542" cy="711197"/>
          </a:xfrm>
        </p:grpSpPr>
        <p:cxnSp>
          <p:nvCxnSpPr>
            <p:cNvPr id="67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</p:grpSp>
      <p:sp>
        <p:nvSpPr>
          <p:cNvPr id="69" name="Oval 127"/>
          <p:cNvSpPr>
            <a:spLocks noChangeAspect="1"/>
          </p:cNvSpPr>
          <p:nvPr/>
        </p:nvSpPr>
        <p:spPr>
          <a:xfrm>
            <a:off x="4822340" y="1066512"/>
            <a:ext cx="1431000" cy="1431000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74" name="Group 128"/>
          <p:cNvGrpSpPr/>
          <p:nvPr/>
        </p:nvGrpSpPr>
        <p:grpSpPr>
          <a:xfrm>
            <a:off x="5464965" y="2514388"/>
            <a:ext cx="144542" cy="711197"/>
            <a:chOff x="1690019" y="2064423"/>
            <a:chExt cx="144542" cy="711197"/>
          </a:xfrm>
        </p:grpSpPr>
        <p:cxnSp>
          <p:nvCxnSpPr>
            <p:cNvPr id="75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</p:grpSp>
      <p:sp>
        <p:nvSpPr>
          <p:cNvPr id="81" name="Oval 145"/>
          <p:cNvSpPr>
            <a:spLocks noChangeAspect="1"/>
          </p:cNvSpPr>
          <p:nvPr/>
        </p:nvSpPr>
        <p:spPr>
          <a:xfrm>
            <a:off x="6857405" y="1282512"/>
            <a:ext cx="1215000" cy="1215000"/>
          </a:xfrm>
          <a:prstGeom prst="ellipse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bg1"/>
              </a:solidFill>
            </a:endParaRPr>
          </a:p>
        </p:txBody>
      </p:sp>
      <p:grpSp>
        <p:nvGrpSpPr>
          <p:cNvPr id="82" name="Group 146"/>
          <p:cNvGrpSpPr/>
          <p:nvPr/>
        </p:nvGrpSpPr>
        <p:grpSpPr>
          <a:xfrm>
            <a:off x="7392634" y="2514388"/>
            <a:ext cx="144542" cy="711197"/>
            <a:chOff x="1690019" y="2064423"/>
            <a:chExt cx="144542" cy="711197"/>
          </a:xfrm>
        </p:grpSpPr>
        <p:cxnSp>
          <p:nvCxnSpPr>
            <p:cNvPr id="83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/>
            </a:p>
          </p:txBody>
        </p:sp>
      </p:grpSp>
      <p:sp>
        <p:nvSpPr>
          <p:cNvPr id="85" name="矩形 84"/>
          <p:cNvSpPr/>
          <p:nvPr/>
        </p:nvSpPr>
        <p:spPr>
          <a:xfrm>
            <a:off x="977863" y="3313790"/>
            <a:ext cx="1408064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846380" y="3684109"/>
            <a:ext cx="1671034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6760873" y="3313790"/>
            <a:ext cx="1408064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6629388" y="3684109"/>
            <a:ext cx="1671034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2905534" y="3313790"/>
            <a:ext cx="1408064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2774049" y="3684109"/>
            <a:ext cx="1671034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4833203" y="3313790"/>
            <a:ext cx="1408064" cy="323159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4702324" y="3684109"/>
            <a:ext cx="1671034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3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94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68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5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00"/>
                            </p:stCondLst>
                            <p:childTnLst>
                              <p:par>
                                <p:cTn id="5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7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2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50"/>
                            </p:stCondLst>
                            <p:childTnLst>
                              <p:par>
                                <p:cTn id="7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5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5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50"/>
                            </p:stCondLst>
                            <p:childTnLst>
                              <p:par>
                                <p:cTn id="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00"/>
                            </p:stCondLst>
                            <p:childTnLst>
                              <p:par>
                                <p:cTn id="10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53" grpId="0" animBg="1"/>
      <p:bldP spid="61" grpId="0" animBg="1"/>
      <p:bldP spid="69" grpId="0" animBg="1"/>
      <p:bldP spid="81" grpId="0" animBg="1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805469" y="168674"/>
            <a:ext cx="1379210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SWOT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panose="020B0604020202020204" pitchFamily="34" charset="0"/>
              </a:rPr>
              <a:t>分析</a:t>
            </a:r>
          </a:p>
        </p:txBody>
      </p:sp>
      <p:sp>
        <p:nvSpPr>
          <p:cNvPr id="3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5"/>
          <p:cNvSpPr/>
          <p:nvPr/>
        </p:nvSpPr>
        <p:spPr>
          <a:xfrm>
            <a:off x="1500505" y="1244063"/>
            <a:ext cx="3044315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26"/>
          <p:cNvSpPr/>
          <p:nvPr/>
        </p:nvSpPr>
        <p:spPr>
          <a:xfrm>
            <a:off x="4599181" y="1244063"/>
            <a:ext cx="3044315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27"/>
          <p:cNvSpPr/>
          <p:nvPr/>
        </p:nvSpPr>
        <p:spPr>
          <a:xfrm>
            <a:off x="1500505" y="2659971"/>
            <a:ext cx="3044315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Rectangle 28"/>
          <p:cNvSpPr/>
          <p:nvPr/>
        </p:nvSpPr>
        <p:spPr>
          <a:xfrm>
            <a:off x="4599181" y="2659971"/>
            <a:ext cx="3044315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32"/>
          <p:cNvSpPr/>
          <p:nvPr/>
        </p:nvSpPr>
        <p:spPr>
          <a:xfrm>
            <a:off x="4053385" y="2659971"/>
            <a:ext cx="491435" cy="428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O</a:t>
            </a:r>
          </a:p>
        </p:txBody>
      </p:sp>
      <p:sp>
        <p:nvSpPr>
          <p:cNvPr id="20" name="Rectangle 29"/>
          <p:cNvSpPr/>
          <p:nvPr/>
        </p:nvSpPr>
        <p:spPr>
          <a:xfrm>
            <a:off x="4053385" y="2187038"/>
            <a:ext cx="491435" cy="428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S</a:t>
            </a:r>
          </a:p>
        </p:txBody>
      </p:sp>
      <p:sp>
        <p:nvSpPr>
          <p:cNvPr id="23" name="Rectangle 31"/>
          <p:cNvSpPr/>
          <p:nvPr/>
        </p:nvSpPr>
        <p:spPr>
          <a:xfrm>
            <a:off x="4599182" y="2659971"/>
            <a:ext cx="491400" cy="428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T</a:t>
            </a:r>
          </a:p>
        </p:txBody>
      </p:sp>
      <p:sp>
        <p:nvSpPr>
          <p:cNvPr id="26" name="Rectangle 30"/>
          <p:cNvSpPr/>
          <p:nvPr/>
        </p:nvSpPr>
        <p:spPr>
          <a:xfrm>
            <a:off x="4599182" y="2187038"/>
            <a:ext cx="491400" cy="428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W</a:t>
            </a: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3295933" y="2179439"/>
            <a:ext cx="620150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优势</a:t>
            </a:r>
            <a:endParaRPr lang="en-US" altLang="ko-KR" sz="15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682217" y="1443805"/>
            <a:ext cx="2818633" cy="75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97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bg1"/>
              </a:solidFill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3295933" y="2825458"/>
            <a:ext cx="620150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劣势</a:t>
            </a:r>
            <a:endParaRPr lang="en-US" altLang="ko-KR" sz="15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1682217" y="3133360"/>
            <a:ext cx="2818633" cy="75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97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bg1"/>
              </a:solidFill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5246999" y="2179439"/>
            <a:ext cx="618126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r" eaLnBrk="0" hangingPunct="0"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sz="1500" dirty="0"/>
              <a:t>机会</a:t>
            </a:r>
            <a:endParaRPr lang="en-US" altLang="ko-KR" sz="1500" dirty="0"/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4716294" y="1443805"/>
            <a:ext cx="2746981" cy="75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97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bg1"/>
              </a:solidFill>
            </a:endParaRPr>
          </a:p>
        </p:txBody>
      </p:sp>
      <p:sp>
        <p:nvSpPr>
          <p:cNvPr id="37" name="TextBox 59"/>
          <p:cNvSpPr txBox="1">
            <a:spLocks noChangeArrowheads="1"/>
          </p:cNvSpPr>
          <p:nvPr/>
        </p:nvSpPr>
        <p:spPr bwMode="auto">
          <a:xfrm flipH="1">
            <a:off x="5246999" y="2825458"/>
            <a:ext cx="618126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eaLnBrk="0" hangingPunct="0"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zh-CN" altLang="en-US" sz="1500" dirty="0"/>
              <a:t>挑战</a:t>
            </a:r>
            <a:endParaRPr lang="en-US" altLang="ko-KR" sz="1500" dirty="0"/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4716294" y="3133360"/>
            <a:ext cx="2746981" cy="75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975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bg1"/>
              </a:solidFill>
            </a:endParaRPr>
          </a:p>
        </p:txBody>
      </p:sp>
      <p:sp>
        <p:nvSpPr>
          <p:cNvPr id="39" name="TextBox 107"/>
          <p:cNvSpPr txBox="1"/>
          <p:nvPr/>
        </p:nvSpPr>
        <p:spPr>
          <a:xfrm>
            <a:off x="776086" y="4252877"/>
            <a:ext cx="7591831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99829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00"/>
                            </p:stCondLst>
                            <p:childTnLst>
                              <p:par>
                                <p:cTn id="6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1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8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2" grpId="0" animBg="1"/>
      <p:bldP spid="13" grpId="0" animBg="1"/>
      <p:bldP spid="14" grpId="0" animBg="1"/>
      <p:bldP spid="15" grpId="0" animBg="1"/>
      <p:bldP spid="17" grpId="0" animBg="1"/>
      <p:bldP spid="20" grpId="0" animBg="1"/>
      <p:bldP spid="23" grpId="0" animBg="1"/>
      <p:bldP spid="26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229" y="1963564"/>
            <a:ext cx="9135542" cy="101235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7" b="1" dirty="0">
              <a:solidFill>
                <a:schemeClr val="tx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347995" y="1468567"/>
          <a:ext cx="1871318" cy="198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2515382" y="1468567"/>
          <a:ext cx="1871318" cy="198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4682770" y="1468567"/>
          <a:ext cx="1871318" cy="198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图表 20"/>
          <p:cNvGraphicFramePr/>
          <p:nvPr>
            <p:extLst/>
          </p:nvPr>
        </p:nvGraphicFramePr>
        <p:xfrm>
          <a:off x="6850158" y="1468567"/>
          <a:ext cx="1871318" cy="1986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9"/>
          <p:cNvSpPr txBox="1"/>
          <p:nvPr/>
        </p:nvSpPr>
        <p:spPr>
          <a:xfrm>
            <a:off x="7188448" y="2272605"/>
            <a:ext cx="1192237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2850730" y="2272605"/>
            <a:ext cx="1192237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681871" y="2272605"/>
            <a:ext cx="1192237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5019589" y="2259922"/>
            <a:ext cx="1192237" cy="399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8" dirty="0"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199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788598" y="3472032"/>
            <a:ext cx="990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11062" y="3791035"/>
            <a:ext cx="1745185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TextBox 42"/>
          <p:cNvSpPr txBox="1"/>
          <p:nvPr/>
        </p:nvSpPr>
        <p:spPr>
          <a:xfrm>
            <a:off x="2955986" y="3472032"/>
            <a:ext cx="990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578449" y="3791035"/>
            <a:ext cx="1745185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TextBox 42"/>
          <p:cNvSpPr txBox="1"/>
          <p:nvPr/>
        </p:nvSpPr>
        <p:spPr>
          <a:xfrm>
            <a:off x="5123373" y="3472032"/>
            <a:ext cx="990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745837" y="3791035"/>
            <a:ext cx="1745185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TextBox 42"/>
          <p:cNvSpPr txBox="1"/>
          <p:nvPr/>
        </p:nvSpPr>
        <p:spPr>
          <a:xfrm>
            <a:off x="7290761" y="3472032"/>
            <a:ext cx="9901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6913225" y="3791035"/>
            <a:ext cx="1745185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3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81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18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52" grpId="0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247"/>
          <p:cNvCxnSpPr/>
          <p:nvPr/>
        </p:nvCxnSpPr>
        <p:spPr>
          <a:xfrm>
            <a:off x="782232" y="4108206"/>
            <a:ext cx="7579538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1634044" y="1304396"/>
            <a:ext cx="921712" cy="2592315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704409" y="1477217"/>
              <a:ext cx="780984" cy="2108391"/>
              <a:chOff x="1704409" y="1477217"/>
              <a:chExt cx="780984" cy="2108391"/>
            </a:xfrm>
          </p:grpSpPr>
          <p:sp>
            <p:nvSpPr>
              <p:cNvPr id="47" name="Text Placeholder 3"/>
              <p:cNvSpPr txBox="1">
                <a:spLocks/>
              </p:cNvSpPr>
              <p:nvPr/>
            </p:nvSpPr>
            <p:spPr>
              <a:xfrm>
                <a:off x="1907297" y="3262443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14378">
                  <a:spcBef>
                    <a:spcPct val="20000"/>
                  </a:spcBef>
                  <a:defRPr/>
                </a:pPr>
                <a:r>
                  <a:rPr lang="zh-CN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704409" y="1477217"/>
                <a:ext cx="780984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78">
                  <a:spcBef>
                    <a:spcPct val="20000"/>
                  </a:spcBef>
                  <a:defRPr/>
                </a:pPr>
                <a:r>
                  <a:rPr lang="en-US" sz="2667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2872594" y="1707646"/>
            <a:ext cx="921712" cy="2189066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37674" y="1825998"/>
              <a:ext cx="780984" cy="1759609"/>
              <a:chOff x="1704409" y="1750267"/>
              <a:chExt cx="780984" cy="1759609"/>
            </a:xfrm>
          </p:grpSpPr>
          <p:sp>
            <p:nvSpPr>
              <p:cNvPr id="55" name="Text Placeholder 3"/>
              <p:cNvSpPr txBox="1">
                <a:spLocks/>
              </p:cNvSpPr>
              <p:nvPr/>
            </p:nvSpPr>
            <p:spPr>
              <a:xfrm>
                <a:off x="1911900" y="3186711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14378">
                  <a:spcBef>
                    <a:spcPct val="20000"/>
                  </a:spcBef>
                  <a:defRPr/>
                </a:pPr>
                <a:r>
                  <a:rPr lang="zh-CN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704409" y="1750267"/>
                <a:ext cx="780984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78">
                  <a:spcBef>
                    <a:spcPct val="20000"/>
                  </a:spcBef>
                  <a:defRPr/>
                </a:pPr>
                <a:r>
                  <a:rPr lang="en-US" sz="2667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4096244" y="728327"/>
            <a:ext cx="954107" cy="3168385"/>
            <a:chOff x="4091621" y="728326"/>
            <a:chExt cx="954107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091621" y="958754"/>
              <a:ext cx="954107" cy="2626852"/>
              <a:chOff x="1623384" y="1174197"/>
              <a:chExt cx="954107" cy="2626852"/>
            </a:xfrm>
          </p:grpSpPr>
          <p:sp>
            <p:nvSpPr>
              <p:cNvPr id="63" name="Text Placeholder 3"/>
              <p:cNvSpPr txBox="1">
                <a:spLocks/>
              </p:cNvSpPr>
              <p:nvPr/>
            </p:nvSpPr>
            <p:spPr>
              <a:xfrm>
                <a:off x="1924450" y="3477884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14378">
                  <a:spcBef>
                    <a:spcPct val="20000"/>
                  </a:spcBef>
                  <a:defRPr/>
                </a:pPr>
                <a:r>
                  <a:rPr lang="zh-CN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623384" y="1174197"/>
                <a:ext cx="954107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78">
                  <a:spcBef>
                    <a:spcPct val="20000"/>
                  </a:spcBef>
                  <a:defRPr/>
                </a:pPr>
                <a:r>
                  <a:rPr lang="en-US" sz="2667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6588244" y="1304396"/>
            <a:ext cx="921712" cy="2592315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53325" y="1477217"/>
              <a:ext cx="780984" cy="2108389"/>
              <a:chOff x="1704409" y="1477217"/>
              <a:chExt cx="780984" cy="2108389"/>
            </a:xfrm>
          </p:grpSpPr>
          <p:sp>
            <p:nvSpPr>
              <p:cNvPr id="71" name="Text Placeholder 3"/>
              <p:cNvSpPr txBox="1">
                <a:spLocks/>
              </p:cNvSpPr>
              <p:nvPr/>
            </p:nvSpPr>
            <p:spPr>
              <a:xfrm>
                <a:off x="1950645" y="3262441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914378">
                  <a:spcBef>
                    <a:spcPct val="20000"/>
                  </a:spcBef>
                  <a:defRPr/>
                </a:pPr>
                <a:r>
                  <a:rPr lang="zh-CN" altLang="en-US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704409" y="1477217"/>
                <a:ext cx="780984" cy="5027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78">
                  <a:spcBef>
                    <a:spcPct val="20000"/>
                  </a:spcBef>
                  <a:defRPr/>
                </a:pPr>
                <a:r>
                  <a:rPr lang="en-US" sz="2667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5349694" y="1880467"/>
            <a:ext cx="921712" cy="1997312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417894" y="1960262"/>
              <a:ext cx="784076" cy="1840285"/>
              <a:chOff x="5417894" y="1960262"/>
              <a:chExt cx="784076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417894" y="1960262"/>
                <a:ext cx="780984" cy="1610450"/>
                <a:chOff x="1704408" y="1865481"/>
                <a:chExt cx="780984" cy="1610450"/>
              </a:xfrm>
            </p:grpSpPr>
            <p:sp>
              <p:nvSpPr>
                <p:cNvPr id="80" name="Text Placeholder 3"/>
                <p:cNvSpPr txBox="1">
                  <a:spLocks/>
                </p:cNvSpPr>
                <p:nvPr/>
              </p:nvSpPr>
              <p:spPr>
                <a:xfrm>
                  <a:off x="1953286" y="3152766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914378">
                    <a:spcBef>
                      <a:spcPct val="20000"/>
                    </a:spcBef>
                    <a:defRPr/>
                  </a:pPr>
                  <a:r>
                    <a:rPr lang="zh-CN" altLang="en-US" sz="105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05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704408" y="1865481"/>
                  <a:ext cx="780984" cy="5027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378">
                    <a:spcBef>
                      <a:spcPct val="20000"/>
                    </a:spcBef>
                    <a:defRPr/>
                  </a:pPr>
                  <a:r>
                    <a:rPr lang="en-US" sz="2667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776086" y="4209237"/>
            <a:ext cx="7591831" cy="65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50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1703480" y="2096012"/>
            <a:ext cx="804502" cy="60939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0" name="文本框 13"/>
          <p:cNvSpPr txBox="1"/>
          <p:nvPr/>
        </p:nvSpPr>
        <p:spPr>
          <a:xfrm>
            <a:off x="2931199" y="2394646"/>
            <a:ext cx="793671" cy="60939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1" name="文本框 13"/>
          <p:cNvSpPr txBox="1"/>
          <p:nvPr/>
        </p:nvSpPr>
        <p:spPr>
          <a:xfrm>
            <a:off x="6652946" y="2096012"/>
            <a:ext cx="804502" cy="60939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2" name="文本框 13"/>
          <p:cNvSpPr txBox="1"/>
          <p:nvPr/>
        </p:nvSpPr>
        <p:spPr>
          <a:xfrm>
            <a:off x="5422684" y="2394646"/>
            <a:ext cx="793671" cy="60939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3" name="文本框 13"/>
          <p:cNvSpPr txBox="1"/>
          <p:nvPr/>
        </p:nvSpPr>
        <p:spPr>
          <a:xfrm>
            <a:off x="4171688" y="1541511"/>
            <a:ext cx="793671" cy="1329589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97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81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82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61353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/>
          <p:cNvCxnSpPr/>
          <p:nvPr/>
        </p:nvCxnSpPr>
        <p:spPr>
          <a:xfrm>
            <a:off x="2526893" y="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lowchart: Decision 78"/>
          <p:cNvSpPr/>
          <p:nvPr/>
        </p:nvSpPr>
        <p:spPr>
          <a:xfrm>
            <a:off x="1844935" y="1635646"/>
            <a:ext cx="1375279" cy="1375279"/>
          </a:xfrm>
          <a:prstGeom prst="flowChartDecision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Decision 79"/>
          <p:cNvSpPr/>
          <p:nvPr/>
        </p:nvSpPr>
        <p:spPr>
          <a:xfrm>
            <a:off x="1844935" y="184592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93"/>
          <p:cNvSpPr txBox="1"/>
          <p:nvPr/>
        </p:nvSpPr>
        <p:spPr>
          <a:xfrm>
            <a:off x="2150956" y="2173610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4000" b="1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38"/>
          <p:cNvSpPr txBox="1"/>
          <p:nvPr/>
        </p:nvSpPr>
        <p:spPr>
          <a:xfrm>
            <a:off x="3742978" y="14196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53" name="TextBox 12"/>
          <p:cNvSpPr txBox="1"/>
          <p:nvPr/>
        </p:nvSpPr>
        <p:spPr>
          <a:xfrm>
            <a:off x="3779912" y="204283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与上年度对比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5796136" y="2042833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二项重点工作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14"/>
          <p:cNvSpPr txBox="1"/>
          <p:nvPr/>
        </p:nvSpPr>
        <p:spPr>
          <a:xfrm>
            <a:off x="3779912" y="2407989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四项重点工作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15"/>
          <p:cNvSpPr txBox="1"/>
          <p:nvPr/>
        </p:nvSpPr>
        <p:spPr>
          <a:xfrm>
            <a:off x="5796136" y="2407989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工作中的提升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16"/>
          <p:cNvSpPr txBox="1"/>
          <p:nvPr/>
        </p:nvSpPr>
        <p:spPr>
          <a:xfrm>
            <a:off x="3758389" y="2895694"/>
            <a:ext cx="405397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在此输入章节概述文本内容，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文字尽量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言简意赅的描述本章节的基本内容即可在此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输入章节概述文本内容，文字尽量言简意赅的描述本章节的基本内容即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3851920" y="2787774"/>
            <a:ext cx="38884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4073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0" grpId="2" animBg="1"/>
      <p:bldP spid="51" grpId="0"/>
      <p:bldP spid="52" grpId="0"/>
      <p:bldP spid="53" grpId="0"/>
      <p:bldP spid="55" grpId="0"/>
      <p:bldP spid="56" grpId="0"/>
      <p:bldP spid="57" grpId="0"/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890254" y="1503842"/>
            <a:ext cx="1397531" cy="1225836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16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2418908" y="2786089"/>
            <a:ext cx="1397531" cy="1225836"/>
          </a:xfrm>
          <a:prstGeom prst="homePlate">
            <a:avLst>
              <a:gd name="adj" fmla="val 2820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65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3947562" y="1503842"/>
            <a:ext cx="1397531" cy="1225836"/>
          </a:xfrm>
          <a:prstGeom prst="homePlate">
            <a:avLst>
              <a:gd name="adj" fmla="val 307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6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5476216" y="2786089"/>
            <a:ext cx="1397531" cy="1225836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5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65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7004869" y="1503842"/>
            <a:ext cx="1397531" cy="1225836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16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2822136" y="1731103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2417569" y="1608930"/>
            <a:ext cx="1397531" cy="9694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8" name="TextBox 31"/>
          <p:cNvSpPr txBox="1"/>
          <p:nvPr/>
        </p:nvSpPr>
        <p:spPr>
          <a:xfrm>
            <a:off x="5475768" y="1608930"/>
            <a:ext cx="1397531" cy="9694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TextBox 32"/>
          <p:cNvSpPr txBox="1"/>
          <p:nvPr/>
        </p:nvSpPr>
        <p:spPr>
          <a:xfrm>
            <a:off x="890254" y="2880334"/>
            <a:ext cx="1395746" cy="9694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0" name="TextBox 33"/>
          <p:cNvSpPr txBox="1"/>
          <p:nvPr/>
        </p:nvSpPr>
        <p:spPr>
          <a:xfrm>
            <a:off x="3946669" y="2880334"/>
            <a:ext cx="1397531" cy="9694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TextBox 34"/>
          <p:cNvSpPr txBox="1"/>
          <p:nvPr/>
        </p:nvSpPr>
        <p:spPr>
          <a:xfrm>
            <a:off x="7004868" y="2880334"/>
            <a:ext cx="1397531" cy="9694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87" grpId="0"/>
      <p:bldP spid="88" grpId="0"/>
      <p:bldP spid="89" grpId="0"/>
      <p:bldP spid="90" grpId="0"/>
      <p:bldP spid="91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entagon 25"/>
          <p:cNvSpPr/>
          <p:nvPr/>
        </p:nvSpPr>
        <p:spPr>
          <a:xfrm flipH="1">
            <a:off x="5908511" y="1547581"/>
            <a:ext cx="3249802" cy="51846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4" name="TextBox 26"/>
          <p:cNvSpPr txBox="1"/>
          <p:nvPr/>
        </p:nvSpPr>
        <p:spPr>
          <a:xfrm flipH="1">
            <a:off x="6277522" y="1656774"/>
            <a:ext cx="1287077" cy="300076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500" dirty="0">
                <a:solidFill>
                  <a:schemeClr val="bg1">
                    <a:lumMod val="95000"/>
                  </a:schemeClr>
                </a:solidFill>
              </a:rPr>
              <a:t>输入关键字</a:t>
            </a:r>
            <a:endParaRPr lang="en-US" sz="15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1" name="Pentagon 28"/>
          <p:cNvSpPr/>
          <p:nvPr/>
        </p:nvSpPr>
        <p:spPr>
          <a:xfrm flipH="1">
            <a:off x="6412662" y="2181258"/>
            <a:ext cx="2731339" cy="51846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2" name="TextBox 29"/>
          <p:cNvSpPr txBox="1"/>
          <p:nvPr/>
        </p:nvSpPr>
        <p:spPr>
          <a:xfrm flipH="1">
            <a:off x="6846609" y="2290452"/>
            <a:ext cx="1335151" cy="300076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500" dirty="0"/>
              <a:t>输入关键字</a:t>
            </a:r>
            <a:endParaRPr lang="en-US" altLang="zh-CN" sz="1500" dirty="0"/>
          </a:p>
        </p:txBody>
      </p:sp>
      <p:sp>
        <p:nvSpPr>
          <p:cNvPr id="89" name="Pentagon 31"/>
          <p:cNvSpPr/>
          <p:nvPr/>
        </p:nvSpPr>
        <p:spPr>
          <a:xfrm flipH="1">
            <a:off x="6945436" y="2814935"/>
            <a:ext cx="2212876" cy="51846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0" name="TextBox 32"/>
          <p:cNvSpPr txBox="1"/>
          <p:nvPr/>
        </p:nvSpPr>
        <p:spPr>
          <a:xfrm flipH="1">
            <a:off x="7312756" y="2924129"/>
            <a:ext cx="1259576" cy="300076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500" dirty="0"/>
              <a:t>输入关键字</a:t>
            </a:r>
            <a:endParaRPr lang="en-US" altLang="zh-CN" sz="1500" dirty="0"/>
          </a:p>
        </p:txBody>
      </p:sp>
      <p:sp>
        <p:nvSpPr>
          <p:cNvPr id="87" name="Pentagon 34"/>
          <p:cNvSpPr/>
          <p:nvPr/>
        </p:nvSpPr>
        <p:spPr>
          <a:xfrm flipH="1">
            <a:off x="7564599" y="3448610"/>
            <a:ext cx="1579198" cy="51846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88" name="TextBox 35"/>
          <p:cNvSpPr txBox="1"/>
          <p:nvPr/>
        </p:nvSpPr>
        <p:spPr>
          <a:xfrm flipH="1">
            <a:off x="7928959" y="3557804"/>
            <a:ext cx="1214837" cy="300076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500" dirty="0"/>
              <a:t>输入关键字</a:t>
            </a:r>
            <a:endParaRPr lang="en-US" altLang="zh-CN" sz="1500" dirty="0"/>
          </a:p>
        </p:txBody>
      </p:sp>
      <p:graphicFrame>
        <p:nvGraphicFramePr>
          <p:cNvPr id="96" name="Chart 37"/>
          <p:cNvGraphicFramePr/>
          <p:nvPr>
            <p:extLst/>
          </p:nvPr>
        </p:nvGraphicFramePr>
        <p:xfrm>
          <a:off x="781406" y="2972683"/>
          <a:ext cx="5580463" cy="1594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9" name="矩形 98"/>
          <p:cNvSpPr/>
          <p:nvPr/>
        </p:nvSpPr>
        <p:spPr>
          <a:xfrm>
            <a:off x="817501" y="1162058"/>
            <a:ext cx="1806331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r>
              <a:rPr lang="zh-CN" altLang="en-US" sz="16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添加主要观点</a:t>
            </a:r>
            <a:endParaRPr lang="en-US" altLang="zh-CN" sz="165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47"/>
          <p:cNvSpPr>
            <a:spLocks noChangeArrowheads="1"/>
          </p:cNvSpPr>
          <p:nvPr/>
        </p:nvSpPr>
        <p:spPr bwMode="auto">
          <a:xfrm>
            <a:off x="817500" y="1525927"/>
            <a:ext cx="4690153" cy="1283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ts val="375"/>
              </a:spcAft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375"/>
              </a:spcAft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,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10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94" grpId="0"/>
      <p:bldP spid="94" grpId="1"/>
      <p:bldP spid="91" grpId="0" animBg="1"/>
      <p:bldP spid="91" grpId="1" animBg="1"/>
      <p:bldP spid="92" grpId="0"/>
      <p:bldP spid="92" grpId="1"/>
      <p:bldP spid="89" grpId="0" animBg="1"/>
      <p:bldP spid="89" grpId="1" animBg="1"/>
      <p:bldP spid="90" grpId="0"/>
      <p:bldP spid="90" grpId="1"/>
      <p:bldP spid="87" grpId="0" animBg="1"/>
      <p:bldP spid="87" grpId="1" animBg="1"/>
      <p:bldP spid="88" grpId="0"/>
      <p:bldP spid="88" grpId="1"/>
      <p:bldGraphic spid="96" grpId="0">
        <p:bldSub>
          <a:bldChart bld="series"/>
        </p:bldSub>
      </p:bldGraphic>
      <p:bldP spid="99" grpId="0"/>
      <p:bldP spid="100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547129" y="1279477"/>
            <a:ext cx="2202207" cy="2202207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8" name="椭圆 27"/>
          <p:cNvSpPr/>
          <p:nvPr/>
        </p:nvSpPr>
        <p:spPr>
          <a:xfrm flipH="1">
            <a:off x="5382899" y="1279477"/>
            <a:ext cx="2202207" cy="2202207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1" name="椭圆 30"/>
          <p:cNvSpPr/>
          <p:nvPr/>
        </p:nvSpPr>
        <p:spPr>
          <a:xfrm>
            <a:off x="3470897" y="1279477"/>
            <a:ext cx="2202207" cy="2202207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2" name="组合 31"/>
          <p:cNvGrpSpPr/>
          <p:nvPr/>
        </p:nvGrpSpPr>
        <p:grpSpPr>
          <a:xfrm>
            <a:off x="4423885" y="1557775"/>
            <a:ext cx="296231" cy="386746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771438" y="2400898"/>
            <a:ext cx="1601126" cy="8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3885279" y="2076417"/>
            <a:ext cx="1373443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438214" y="3998089"/>
            <a:ext cx="2420037" cy="63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1961512" y="3650338"/>
            <a:ext cx="1373443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5285750" y="3998089"/>
            <a:ext cx="2396506" cy="63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5797281" y="3650338"/>
            <a:ext cx="1373443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8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360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1" grpId="0" animBg="1"/>
      <p:bldP spid="35" grpId="0"/>
      <p:bldP spid="36" grpId="0"/>
      <p:bldP spid="37" grpId="0"/>
      <p:bldP spid="38" grpId="0"/>
      <p:bldP spid="39" grpId="0"/>
      <p:bldP spid="40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835767" y="1779119"/>
            <a:ext cx="1231659" cy="1231659"/>
            <a:chOff x="6447689" y="2372159"/>
            <a:chExt cx="1642212" cy="1642212"/>
          </a:xfrm>
        </p:grpSpPr>
        <p:sp>
          <p:nvSpPr>
            <p:cNvPr id="83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sp>
          <p:nvSpPr>
            <p:cNvPr id="43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35766" y="3114540"/>
            <a:ext cx="1382568" cy="1382568"/>
            <a:chOff x="6447688" y="4152720"/>
            <a:chExt cx="1843424" cy="1843424"/>
          </a:xfrm>
        </p:grpSpPr>
        <p:sp>
          <p:nvSpPr>
            <p:cNvPr id="82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/>
            </a:p>
          </p:txBody>
        </p:sp>
        <p:sp>
          <p:nvSpPr>
            <p:cNvPr id="29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25668" y="1224962"/>
            <a:ext cx="1785817" cy="1785817"/>
            <a:chOff x="3900890" y="1633282"/>
            <a:chExt cx="2381089" cy="2381089"/>
          </a:xfrm>
        </p:grpSpPr>
        <p:sp>
          <p:nvSpPr>
            <p:cNvPr id="81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/>
            </a:p>
          </p:txBody>
        </p:sp>
        <p:grpSp>
          <p:nvGrpSpPr>
            <p:cNvPr id="30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2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3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4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486151" y="3101623"/>
            <a:ext cx="1225334" cy="1225334"/>
            <a:chOff x="4648201" y="4135496"/>
            <a:chExt cx="1633779" cy="1633779"/>
          </a:xfrm>
        </p:grpSpPr>
        <p:sp>
          <p:nvSpPr>
            <p:cNvPr id="84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67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037720" y="1447635"/>
            <a:ext cx="1806331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r"/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29205" y="1775410"/>
            <a:ext cx="2014845" cy="9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86" name="Frame 39"/>
          <p:cNvSpPr/>
          <p:nvPr/>
        </p:nvSpPr>
        <p:spPr>
          <a:xfrm>
            <a:off x="4134957" y="2422800"/>
            <a:ext cx="1267354" cy="1267354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609058" y="3159993"/>
            <a:ext cx="1806331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r"/>
            <a:r>
              <a:rPr lang="zh-CN" altLang="en-US" sz="165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29205" y="3487768"/>
            <a:ext cx="2586183" cy="78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47" name="矩形 46"/>
          <p:cNvSpPr/>
          <p:nvPr/>
        </p:nvSpPr>
        <p:spPr>
          <a:xfrm>
            <a:off x="6302555" y="3172025"/>
            <a:ext cx="1806331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302555" y="3499799"/>
            <a:ext cx="2014845" cy="78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</a:p>
        </p:txBody>
      </p:sp>
      <p:sp>
        <p:nvSpPr>
          <p:cNvPr id="49" name="矩形 48"/>
          <p:cNvSpPr/>
          <p:nvPr/>
        </p:nvSpPr>
        <p:spPr>
          <a:xfrm>
            <a:off x="6134114" y="1858074"/>
            <a:ext cx="1806331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r>
              <a:rPr lang="zh-CN" altLang="en-US" sz="165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6134113" y="2185849"/>
            <a:ext cx="2168651" cy="78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在此录入上述图表的描述说明，在此录入上述图表的描述说明，在此录入上述图表的综合描述说明，在此录入上述图表的描述说明</a:t>
            </a:r>
          </a:p>
        </p:txBody>
      </p:sp>
      <p:sp>
        <p:nvSpPr>
          <p:cNvPr id="38" name="Frame 39"/>
          <p:cNvSpPr/>
          <p:nvPr/>
        </p:nvSpPr>
        <p:spPr>
          <a:xfrm>
            <a:off x="4134957" y="2422800"/>
            <a:ext cx="1267354" cy="1267354"/>
          </a:xfrm>
          <a:prstGeom prst="rect">
            <a:avLst/>
          </a:prstGeom>
          <a:solidFill>
            <a:srgbClr val="F4F4F4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>
              <a:solidFill>
                <a:schemeClr val="tx1"/>
              </a:solidFill>
            </a:endParaRPr>
          </a:p>
        </p:txBody>
      </p:sp>
      <p:sp>
        <p:nvSpPr>
          <p:cNvPr id="87" name="Rectangle 40"/>
          <p:cNvSpPr/>
          <p:nvPr/>
        </p:nvSpPr>
        <p:spPr>
          <a:xfrm>
            <a:off x="4390467" y="2678309"/>
            <a:ext cx="756333" cy="756333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00"/>
                            </p:stCondLst>
                            <p:childTnLst>
                              <p:par>
                                <p:cTn id="6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3" dur="750" fill="hold"/>
                                        <p:tgtEl>
                                          <p:spTgt spid="8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86" grpId="0" animBg="1"/>
      <p:bldP spid="86" grpId="1" animBg="1"/>
      <p:bldP spid="86" grpId="2" animBg="1"/>
      <p:bldP spid="45" grpId="0"/>
      <p:bldP spid="46" grpId="0"/>
      <p:bldP spid="47" grpId="0"/>
      <p:bldP spid="48" grpId="0"/>
      <p:bldP spid="49" grpId="0"/>
      <p:bldP spid="50" grpId="0"/>
      <p:bldP spid="38" grpId="0" animBg="1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/>
          <p:cNvCxnSpPr/>
          <p:nvPr/>
        </p:nvCxnSpPr>
        <p:spPr>
          <a:xfrm>
            <a:off x="2526893" y="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lowchart: Decision 78"/>
          <p:cNvSpPr/>
          <p:nvPr/>
        </p:nvSpPr>
        <p:spPr>
          <a:xfrm>
            <a:off x="1844935" y="1635646"/>
            <a:ext cx="1375279" cy="1375279"/>
          </a:xfrm>
          <a:prstGeom prst="flowChartDecision">
            <a:avLst/>
          </a:prstGeom>
          <a:solidFill>
            <a:srgbClr val="FF970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Decision 79"/>
          <p:cNvSpPr/>
          <p:nvPr/>
        </p:nvSpPr>
        <p:spPr>
          <a:xfrm>
            <a:off x="1844935" y="184592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93"/>
          <p:cNvSpPr txBox="1"/>
          <p:nvPr/>
        </p:nvSpPr>
        <p:spPr>
          <a:xfrm>
            <a:off x="2150956" y="2173610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FF970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4000" b="1" dirty="0">
              <a:solidFill>
                <a:srgbClr val="FF97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38"/>
          <p:cNvSpPr txBox="1"/>
          <p:nvPr/>
        </p:nvSpPr>
        <p:spPr>
          <a:xfrm>
            <a:off x="3742978" y="14196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9700"/>
                </a:solidFill>
                <a:latin typeface="微软雅黑" pitchFamily="34" charset="-122"/>
                <a:ea typeface="微软雅黑" pitchFamily="34" charset="-122"/>
              </a:rPr>
              <a:t>项目成果展示</a:t>
            </a:r>
          </a:p>
        </p:txBody>
      </p:sp>
      <p:sp>
        <p:nvSpPr>
          <p:cNvPr id="53" name="TextBox 18"/>
          <p:cNvSpPr txBox="1"/>
          <p:nvPr/>
        </p:nvSpPr>
        <p:spPr>
          <a:xfrm>
            <a:off x="3779912" y="1995686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完成项目汇总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19"/>
          <p:cNvSpPr txBox="1"/>
          <p:nvPr/>
        </p:nvSpPr>
        <p:spPr>
          <a:xfrm>
            <a:off x="5796136" y="1995686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完成项目一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20"/>
          <p:cNvSpPr txBox="1"/>
          <p:nvPr/>
        </p:nvSpPr>
        <p:spPr>
          <a:xfrm>
            <a:off x="3779912" y="2360842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完成项目二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21"/>
          <p:cNvSpPr txBox="1"/>
          <p:nvPr/>
        </p:nvSpPr>
        <p:spPr>
          <a:xfrm>
            <a:off x="5796136" y="2360842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成功经分享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22"/>
          <p:cNvSpPr txBox="1"/>
          <p:nvPr/>
        </p:nvSpPr>
        <p:spPr>
          <a:xfrm>
            <a:off x="3758389" y="2895694"/>
            <a:ext cx="405397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在此输入章节概述文本内容，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文字尽量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言简意赅的描述本章节的基本内容即可在此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输入章节概述文本内容，文字尽量言简意赅的描述本章节的基本内容即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3851920" y="2787774"/>
            <a:ext cx="38884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8021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0" grpId="2" animBg="1"/>
      <p:bldP spid="51" grpId="0"/>
      <p:bldP spid="52" grpId="0"/>
      <p:bldP spid="53" grpId="0"/>
      <p:bldP spid="55" grpId="0"/>
      <p:bldP spid="56" grpId="0"/>
      <p:bldP spid="57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064616" y="1248726"/>
            <a:ext cx="2294459" cy="1284684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矩形 17"/>
          <p:cNvSpPr/>
          <p:nvPr/>
        </p:nvSpPr>
        <p:spPr>
          <a:xfrm>
            <a:off x="3424771" y="1248726"/>
            <a:ext cx="2294459" cy="128468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9" name="矩形 18"/>
          <p:cNvSpPr/>
          <p:nvPr/>
        </p:nvSpPr>
        <p:spPr>
          <a:xfrm>
            <a:off x="5784925" y="1248726"/>
            <a:ext cx="2294459" cy="1284684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矩形 19"/>
          <p:cNvSpPr/>
          <p:nvPr/>
        </p:nvSpPr>
        <p:spPr>
          <a:xfrm>
            <a:off x="1064616" y="2610090"/>
            <a:ext cx="2294459" cy="1284684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1" name="矩形 20"/>
          <p:cNvSpPr/>
          <p:nvPr/>
        </p:nvSpPr>
        <p:spPr>
          <a:xfrm>
            <a:off x="3424771" y="2610090"/>
            <a:ext cx="2294459" cy="12846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2" name="矩形 21"/>
          <p:cNvSpPr/>
          <p:nvPr/>
        </p:nvSpPr>
        <p:spPr>
          <a:xfrm>
            <a:off x="5784925" y="2610090"/>
            <a:ext cx="2294459" cy="128468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23" name="组合 22"/>
          <p:cNvGrpSpPr/>
          <p:nvPr/>
        </p:nvGrpSpPr>
        <p:grpSpPr>
          <a:xfrm>
            <a:off x="4357688" y="2844590"/>
            <a:ext cx="428625" cy="428625"/>
            <a:chOff x="3926364" y="2939880"/>
            <a:chExt cx="571500" cy="571500"/>
          </a:xfrm>
        </p:grpSpPr>
        <p:sp>
          <p:nvSpPr>
            <p:cNvPr id="24" name="Rectangle 29"/>
            <p:cNvSpPr/>
            <p:nvPr/>
          </p:nvSpPr>
          <p:spPr>
            <a:xfrm>
              <a:off x="3926364" y="2939880"/>
              <a:ext cx="5715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 flipH="1">
              <a:off x="4017264" y="3067948"/>
              <a:ext cx="399429" cy="250217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3779481" y="3466150"/>
            <a:ext cx="1585039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点击添加关键词</a:t>
            </a:r>
            <a:endParaRPr lang="en-US" altLang="zh-CN" sz="165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356014" y="4087708"/>
            <a:ext cx="6431973" cy="43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91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3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/>
      <p:bldP spid="27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975456" y="1248769"/>
            <a:ext cx="4759657" cy="1781033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>
            <a:off x="2572245" y="3029803"/>
            <a:ext cx="3162869" cy="1433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34" name="组合 33"/>
          <p:cNvGrpSpPr/>
          <p:nvPr/>
        </p:nvGrpSpPr>
        <p:grpSpPr>
          <a:xfrm>
            <a:off x="975457" y="3029803"/>
            <a:ext cx="1596788" cy="1433015"/>
            <a:chOff x="1327904" y="4039736"/>
            <a:chExt cx="2129051" cy="1910687"/>
          </a:xfrm>
        </p:grpSpPr>
        <p:sp>
          <p:nvSpPr>
            <p:cNvPr id="35" name="矩形 34"/>
            <p:cNvSpPr/>
            <p:nvPr/>
          </p:nvSpPr>
          <p:spPr>
            <a:xfrm>
              <a:off x="1327904" y="4039736"/>
              <a:ext cx="2129051" cy="1910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6" name="Freeform 232"/>
            <p:cNvSpPr>
              <a:spLocks noEditPoints="1"/>
            </p:cNvSpPr>
            <p:nvPr/>
          </p:nvSpPr>
          <p:spPr bwMode="auto">
            <a:xfrm>
              <a:off x="2043547" y="4687152"/>
              <a:ext cx="697765" cy="645108"/>
            </a:xfrm>
            <a:custGeom>
              <a:avLst/>
              <a:gdLst>
                <a:gd name="T0" fmla="*/ 42 w 67"/>
                <a:gd name="T1" fmla="*/ 22 h 62"/>
                <a:gd name="T2" fmla="*/ 27 w 67"/>
                <a:gd name="T3" fmla="*/ 37 h 62"/>
                <a:gd name="T4" fmla="*/ 42 w 67"/>
                <a:gd name="T5" fmla="*/ 52 h 62"/>
                <a:gd name="T6" fmla="*/ 56 w 67"/>
                <a:gd name="T7" fmla="*/ 37 h 62"/>
                <a:gd name="T8" fmla="*/ 42 w 67"/>
                <a:gd name="T9" fmla="*/ 22 h 62"/>
                <a:gd name="T10" fmla="*/ 42 w 67"/>
                <a:gd name="T11" fmla="*/ 47 h 62"/>
                <a:gd name="T12" fmla="*/ 31 w 67"/>
                <a:gd name="T13" fmla="*/ 37 h 62"/>
                <a:gd name="T14" fmla="*/ 42 w 67"/>
                <a:gd name="T15" fmla="*/ 26 h 62"/>
                <a:gd name="T16" fmla="*/ 52 w 67"/>
                <a:gd name="T17" fmla="*/ 37 h 62"/>
                <a:gd name="T18" fmla="*/ 42 w 67"/>
                <a:gd name="T19" fmla="*/ 47 h 62"/>
                <a:gd name="T20" fmla="*/ 57 w 67"/>
                <a:gd name="T21" fmla="*/ 12 h 62"/>
                <a:gd name="T22" fmla="*/ 10 w 67"/>
                <a:gd name="T23" fmla="*/ 12 h 62"/>
                <a:gd name="T24" fmla="*/ 0 w 67"/>
                <a:gd name="T25" fmla="*/ 23 h 62"/>
                <a:gd name="T26" fmla="*/ 0 w 67"/>
                <a:gd name="T27" fmla="*/ 52 h 62"/>
                <a:gd name="T28" fmla="*/ 10 w 67"/>
                <a:gd name="T29" fmla="*/ 62 h 62"/>
                <a:gd name="T30" fmla="*/ 57 w 67"/>
                <a:gd name="T31" fmla="*/ 62 h 62"/>
                <a:gd name="T32" fmla="*/ 67 w 67"/>
                <a:gd name="T33" fmla="*/ 52 h 62"/>
                <a:gd name="T34" fmla="*/ 67 w 67"/>
                <a:gd name="T35" fmla="*/ 23 h 62"/>
                <a:gd name="T36" fmla="*/ 57 w 67"/>
                <a:gd name="T37" fmla="*/ 12 h 62"/>
                <a:gd name="T38" fmla="*/ 23 w 67"/>
                <a:gd name="T39" fmla="*/ 22 h 62"/>
                <a:gd name="T40" fmla="*/ 9 w 67"/>
                <a:gd name="T41" fmla="*/ 22 h 62"/>
                <a:gd name="T42" fmla="*/ 9 w 67"/>
                <a:gd name="T43" fmla="*/ 18 h 62"/>
                <a:gd name="T44" fmla="*/ 23 w 67"/>
                <a:gd name="T45" fmla="*/ 18 h 62"/>
                <a:gd name="T46" fmla="*/ 23 w 67"/>
                <a:gd name="T47" fmla="*/ 22 h 62"/>
                <a:gd name="T48" fmla="*/ 42 w 67"/>
                <a:gd name="T49" fmla="*/ 55 h 62"/>
                <a:gd name="T50" fmla="*/ 23 w 67"/>
                <a:gd name="T51" fmla="*/ 37 h 62"/>
                <a:gd name="T52" fmla="*/ 42 w 67"/>
                <a:gd name="T53" fmla="*/ 18 h 62"/>
                <a:gd name="T54" fmla="*/ 60 w 67"/>
                <a:gd name="T55" fmla="*/ 37 h 62"/>
                <a:gd name="T56" fmla="*/ 42 w 67"/>
                <a:gd name="T57" fmla="*/ 55 h 62"/>
                <a:gd name="T58" fmla="*/ 43 w 67"/>
                <a:gd name="T59" fmla="*/ 0 h 62"/>
                <a:gd name="T60" fmla="*/ 23 w 67"/>
                <a:gd name="T61" fmla="*/ 0 h 62"/>
                <a:gd name="T62" fmla="*/ 23 w 67"/>
                <a:gd name="T63" fmla="*/ 10 h 62"/>
                <a:gd name="T64" fmla="*/ 43 w 67"/>
                <a:gd name="T65" fmla="*/ 10 h 62"/>
                <a:gd name="T66" fmla="*/ 43 w 67"/>
                <a:gd name="T6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62">
                  <a:moveTo>
                    <a:pt x="42" y="22"/>
                  </a:moveTo>
                  <a:cubicBezTo>
                    <a:pt x="33" y="22"/>
                    <a:pt x="27" y="29"/>
                    <a:pt x="27" y="37"/>
                  </a:cubicBezTo>
                  <a:cubicBezTo>
                    <a:pt x="27" y="45"/>
                    <a:pt x="33" y="52"/>
                    <a:pt x="42" y="52"/>
                  </a:cubicBezTo>
                  <a:cubicBezTo>
                    <a:pt x="50" y="52"/>
                    <a:pt x="56" y="45"/>
                    <a:pt x="56" y="37"/>
                  </a:cubicBezTo>
                  <a:cubicBezTo>
                    <a:pt x="56" y="29"/>
                    <a:pt x="50" y="22"/>
                    <a:pt x="42" y="22"/>
                  </a:cubicBezTo>
                  <a:close/>
                  <a:moveTo>
                    <a:pt x="42" y="47"/>
                  </a:moveTo>
                  <a:cubicBezTo>
                    <a:pt x="36" y="47"/>
                    <a:pt x="31" y="43"/>
                    <a:pt x="31" y="37"/>
                  </a:cubicBezTo>
                  <a:cubicBezTo>
                    <a:pt x="31" y="31"/>
                    <a:pt x="36" y="26"/>
                    <a:pt x="42" y="26"/>
                  </a:cubicBezTo>
                  <a:cubicBezTo>
                    <a:pt x="47" y="26"/>
                    <a:pt x="52" y="31"/>
                    <a:pt x="52" y="37"/>
                  </a:cubicBezTo>
                  <a:cubicBezTo>
                    <a:pt x="52" y="43"/>
                    <a:pt x="47" y="47"/>
                    <a:pt x="42" y="47"/>
                  </a:cubicBezTo>
                  <a:close/>
                  <a:moveTo>
                    <a:pt x="57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7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2"/>
                    <a:pt x="10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2" y="62"/>
                    <a:pt x="67" y="57"/>
                    <a:pt x="67" y="52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7"/>
                    <a:pt x="62" y="12"/>
                    <a:pt x="57" y="12"/>
                  </a:cubicBezTo>
                  <a:close/>
                  <a:moveTo>
                    <a:pt x="23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22"/>
                  </a:lnTo>
                  <a:close/>
                  <a:moveTo>
                    <a:pt x="42" y="55"/>
                  </a:moveTo>
                  <a:cubicBezTo>
                    <a:pt x="31" y="55"/>
                    <a:pt x="23" y="47"/>
                    <a:pt x="23" y="37"/>
                  </a:cubicBezTo>
                  <a:cubicBezTo>
                    <a:pt x="23" y="27"/>
                    <a:pt x="31" y="18"/>
                    <a:pt x="42" y="18"/>
                  </a:cubicBezTo>
                  <a:cubicBezTo>
                    <a:pt x="52" y="18"/>
                    <a:pt x="60" y="27"/>
                    <a:pt x="60" y="37"/>
                  </a:cubicBezTo>
                  <a:cubicBezTo>
                    <a:pt x="60" y="47"/>
                    <a:pt x="52" y="55"/>
                    <a:pt x="42" y="55"/>
                  </a:cubicBezTo>
                  <a:close/>
                  <a:moveTo>
                    <a:pt x="4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756491" y="3515364"/>
            <a:ext cx="2886502" cy="8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2756491" y="3178808"/>
            <a:ext cx="1373443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TextBox 13"/>
          <p:cNvSpPr txBox="1"/>
          <p:nvPr/>
        </p:nvSpPr>
        <p:spPr>
          <a:xfrm flipH="1">
            <a:off x="6011485" y="1204278"/>
            <a:ext cx="2090180" cy="323161"/>
          </a:xfrm>
          <a:prstGeom prst="rect">
            <a:avLst/>
          </a:prstGeom>
          <a:noFill/>
          <a:ln>
            <a:noFill/>
          </a:ln>
        </p:spPr>
        <p:txBody>
          <a:bodyPr wrap="square" lIns="68576" tIns="34288" rIns="68576" bIns="34288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sz="16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点击添加关键字</a:t>
            </a:r>
          </a:p>
        </p:txBody>
      </p:sp>
      <p:sp>
        <p:nvSpPr>
          <p:cNvPr id="40" name="TextBox 14"/>
          <p:cNvSpPr txBox="1"/>
          <p:nvPr/>
        </p:nvSpPr>
        <p:spPr>
          <a:xfrm>
            <a:off x="6011484" y="1543213"/>
            <a:ext cx="2415650" cy="1102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41" name="图表 40"/>
          <p:cNvGraphicFramePr/>
          <p:nvPr>
            <p:extLst/>
          </p:nvPr>
        </p:nvGraphicFramePr>
        <p:xfrm>
          <a:off x="5939831" y="2400785"/>
          <a:ext cx="1300308" cy="1380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图表 41"/>
          <p:cNvGraphicFramePr/>
          <p:nvPr>
            <p:extLst/>
          </p:nvPr>
        </p:nvGraphicFramePr>
        <p:xfrm>
          <a:off x="7196339" y="2400785"/>
          <a:ext cx="1300308" cy="1380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TextBox 15"/>
          <p:cNvSpPr txBox="1"/>
          <p:nvPr/>
        </p:nvSpPr>
        <p:spPr>
          <a:xfrm>
            <a:off x="7250375" y="2917671"/>
            <a:ext cx="119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21"/>
          <p:cNvSpPr txBox="1"/>
          <p:nvPr/>
        </p:nvSpPr>
        <p:spPr>
          <a:xfrm>
            <a:off x="5993867" y="2917671"/>
            <a:ext cx="119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035547" y="3893808"/>
            <a:ext cx="495261" cy="495261"/>
            <a:chOff x="641132" y="4608587"/>
            <a:chExt cx="708547" cy="708547"/>
          </a:xfrm>
        </p:grpSpPr>
        <p:sp>
          <p:nvSpPr>
            <p:cNvPr id="46" name="椭圆 45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750137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50" name="TextBox 14"/>
          <p:cNvSpPr txBox="1"/>
          <p:nvPr/>
        </p:nvSpPr>
        <p:spPr>
          <a:xfrm>
            <a:off x="6619031" y="3813079"/>
            <a:ext cx="1844197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00">
              <a:lnSpc>
                <a:spcPct val="125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84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1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3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7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  <p:bldP spid="21" grpId="0"/>
          <p:bldP spid="2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椭圆 70"/>
          <p:cNvSpPr/>
          <p:nvPr/>
        </p:nvSpPr>
        <p:spPr>
          <a:xfrm>
            <a:off x="1052746" y="1025420"/>
            <a:ext cx="1704110" cy="1704110"/>
          </a:xfrm>
          <a:prstGeom prst="ellipse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77" name="椭圆 76"/>
          <p:cNvSpPr/>
          <p:nvPr/>
        </p:nvSpPr>
        <p:spPr>
          <a:xfrm>
            <a:off x="2830879" y="1025420"/>
            <a:ext cx="1704110" cy="17041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2" name="椭圆 81"/>
          <p:cNvSpPr/>
          <p:nvPr/>
        </p:nvSpPr>
        <p:spPr>
          <a:xfrm>
            <a:off x="4609012" y="1025420"/>
            <a:ext cx="1704110" cy="1704110"/>
          </a:xfrm>
          <a:prstGeom prst="ellipse">
            <a:avLst/>
          </a:prstGeom>
          <a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3" name="椭圆 82"/>
          <p:cNvSpPr/>
          <p:nvPr/>
        </p:nvSpPr>
        <p:spPr>
          <a:xfrm>
            <a:off x="6387145" y="1025420"/>
            <a:ext cx="1704110" cy="1704110"/>
          </a:xfrm>
          <a:prstGeom prst="ellipse">
            <a:avLst/>
          </a:prstGeom>
          <a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4" name="椭圆 83"/>
          <p:cNvSpPr/>
          <p:nvPr/>
        </p:nvSpPr>
        <p:spPr>
          <a:xfrm>
            <a:off x="1052746" y="2812656"/>
            <a:ext cx="1704110" cy="1704110"/>
          </a:xfrm>
          <a:prstGeom prst="ellipse">
            <a:avLst/>
          </a:prstGeom>
          <a:blipFill>
            <a:blip r:embed="rId7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5" name="椭圆 84"/>
          <p:cNvSpPr/>
          <p:nvPr/>
        </p:nvSpPr>
        <p:spPr>
          <a:xfrm>
            <a:off x="2830879" y="2812656"/>
            <a:ext cx="1704110" cy="1704110"/>
          </a:xfrm>
          <a:prstGeom prst="ellipse">
            <a:avLst/>
          </a:prstGeom>
          <a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6" name="椭圆 85"/>
          <p:cNvSpPr/>
          <p:nvPr/>
        </p:nvSpPr>
        <p:spPr>
          <a:xfrm>
            <a:off x="4609012" y="2812656"/>
            <a:ext cx="1704110" cy="1704110"/>
          </a:xfrm>
          <a:prstGeom prst="ellipse">
            <a:avLst/>
          </a:prstGeom>
          <a:blipFill>
            <a:blip r:embed="rId9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7" name="椭圆 86"/>
          <p:cNvSpPr/>
          <p:nvPr/>
        </p:nvSpPr>
        <p:spPr>
          <a:xfrm>
            <a:off x="6387145" y="2812656"/>
            <a:ext cx="1704110" cy="17041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8" name="矩形 87"/>
          <p:cNvSpPr/>
          <p:nvPr/>
        </p:nvSpPr>
        <p:spPr>
          <a:xfrm>
            <a:off x="6611159" y="3035484"/>
            <a:ext cx="1363235" cy="1562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您的内容打在这里，或者通过复制您的文本后，在此框中选择粘贴，并选择只保留，</a:t>
            </a: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2923265" y="1659861"/>
            <a:ext cx="1515101" cy="827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0" name="矩形 3"/>
          <p:cNvSpPr>
            <a:spLocks noChangeArrowheads="1"/>
          </p:cNvSpPr>
          <p:nvPr/>
        </p:nvSpPr>
        <p:spPr bwMode="auto">
          <a:xfrm>
            <a:off x="3205692" y="1291669"/>
            <a:ext cx="950250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9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03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7" name="Group 113"/>
          <p:cNvGrpSpPr/>
          <p:nvPr/>
        </p:nvGrpSpPr>
        <p:grpSpPr>
          <a:xfrm>
            <a:off x="1" y="1419613"/>
            <a:ext cx="1597483" cy="518462"/>
            <a:chOff x="0" y="1419612"/>
            <a:chExt cx="1597483" cy="518462"/>
          </a:xfrm>
        </p:grpSpPr>
        <p:sp>
          <p:nvSpPr>
            <p:cNvPr id="38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589208" y="1540343"/>
              <a:ext cx="732990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8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40" name="Group 114"/>
          <p:cNvGrpSpPr/>
          <p:nvPr/>
        </p:nvGrpSpPr>
        <p:grpSpPr>
          <a:xfrm>
            <a:off x="1" y="2245313"/>
            <a:ext cx="1597483" cy="518462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41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575072" y="2346840"/>
              <a:ext cx="747126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8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45" name="Group 115"/>
          <p:cNvGrpSpPr/>
          <p:nvPr/>
        </p:nvGrpSpPr>
        <p:grpSpPr>
          <a:xfrm>
            <a:off x="1" y="3071014"/>
            <a:ext cx="1597483" cy="518462"/>
            <a:chOff x="0" y="3090216"/>
            <a:chExt cx="1597483" cy="518462"/>
          </a:xfrm>
        </p:grpSpPr>
        <p:sp>
          <p:nvSpPr>
            <p:cNvPr id="46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rgbClr val="3F42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575072" y="3210947"/>
              <a:ext cx="747126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8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48" name="Group 116"/>
          <p:cNvGrpSpPr/>
          <p:nvPr/>
        </p:nvGrpSpPr>
        <p:grpSpPr>
          <a:xfrm>
            <a:off x="1" y="3896715"/>
            <a:ext cx="1597483" cy="518462"/>
            <a:chOff x="0" y="3896714"/>
            <a:chExt cx="1597483" cy="518462"/>
          </a:xfrm>
          <a:solidFill>
            <a:srgbClr val="42C398"/>
          </a:solidFill>
        </p:grpSpPr>
        <p:sp>
          <p:nvSpPr>
            <p:cNvPr id="49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 Placeholder 3"/>
            <p:cNvSpPr txBox="1">
              <a:spLocks/>
            </p:cNvSpPr>
            <p:nvPr/>
          </p:nvSpPr>
          <p:spPr>
            <a:xfrm>
              <a:off x="575072" y="4017445"/>
              <a:ext cx="747125" cy="276999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378">
                <a:spcBef>
                  <a:spcPct val="20000"/>
                </a:spcBef>
                <a:defRPr/>
              </a:pPr>
              <a:r>
                <a:rPr lang="en-US" sz="18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82" name="Freeform 37"/>
          <p:cNvSpPr/>
          <p:nvPr/>
        </p:nvSpPr>
        <p:spPr>
          <a:xfrm rot="16200000">
            <a:off x="1142522" y="1484075"/>
            <a:ext cx="633677" cy="274323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83" name="Freeform 41"/>
          <p:cNvSpPr/>
          <p:nvPr/>
        </p:nvSpPr>
        <p:spPr>
          <a:xfrm rot="16200000">
            <a:off x="1142522" y="2309774"/>
            <a:ext cx="633677" cy="274323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84" name="Freeform 44"/>
          <p:cNvSpPr/>
          <p:nvPr/>
        </p:nvSpPr>
        <p:spPr>
          <a:xfrm rot="16200000">
            <a:off x="1142522" y="3135475"/>
            <a:ext cx="633677" cy="274323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85" name="Freeform 47"/>
          <p:cNvSpPr/>
          <p:nvPr/>
        </p:nvSpPr>
        <p:spPr>
          <a:xfrm rot="16200000">
            <a:off x="1142522" y="3961177"/>
            <a:ext cx="633677" cy="274323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rgbClr val="2A8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2" name="Pentagon 39"/>
          <p:cNvSpPr/>
          <p:nvPr/>
        </p:nvSpPr>
        <p:spPr>
          <a:xfrm>
            <a:off x="1322199" y="1304396"/>
            <a:ext cx="3249802" cy="51846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5" name="Pentagon 42"/>
          <p:cNvSpPr/>
          <p:nvPr/>
        </p:nvSpPr>
        <p:spPr>
          <a:xfrm>
            <a:off x="1322199" y="2130096"/>
            <a:ext cx="2731339" cy="51846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98" name="Pentagon 45"/>
          <p:cNvSpPr/>
          <p:nvPr/>
        </p:nvSpPr>
        <p:spPr>
          <a:xfrm>
            <a:off x="1322200" y="2955796"/>
            <a:ext cx="2210298" cy="518462"/>
          </a:xfrm>
          <a:prstGeom prst="homePlate">
            <a:avLst/>
          </a:prstGeom>
          <a:solidFill>
            <a:srgbClr val="545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101" name="Pentagon 48"/>
          <p:cNvSpPr/>
          <p:nvPr/>
        </p:nvSpPr>
        <p:spPr>
          <a:xfrm>
            <a:off x="1322200" y="3781496"/>
            <a:ext cx="1676761" cy="51846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 dirty="0"/>
          </a:p>
        </p:txBody>
      </p: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2436069" y="1398689"/>
            <a:ext cx="1796494" cy="323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16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5385095" y="1254265"/>
            <a:ext cx="3036822" cy="62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9"/>
          <p:cNvSpPr txBox="1">
            <a:spLocks noChangeArrowheads="1"/>
          </p:cNvSpPr>
          <p:nvPr/>
        </p:nvSpPr>
        <p:spPr bwMode="auto">
          <a:xfrm flipH="1">
            <a:off x="1926783" y="2208678"/>
            <a:ext cx="1796494" cy="323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16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9"/>
          <p:cNvSpPr txBox="1">
            <a:spLocks noChangeArrowheads="1"/>
          </p:cNvSpPr>
          <p:nvPr/>
        </p:nvSpPr>
        <p:spPr bwMode="auto">
          <a:xfrm flipH="1">
            <a:off x="1393229" y="3029110"/>
            <a:ext cx="1796494" cy="323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16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9"/>
          <p:cNvSpPr txBox="1">
            <a:spLocks noChangeArrowheads="1"/>
          </p:cNvSpPr>
          <p:nvPr/>
        </p:nvSpPr>
        <p:spPr bwMode="auto">
          <a:xfrm flipH="1">
            <a:off x="956288" y="3867316"/>
            <a:ext cx="1796494" cy="32315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16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91121" y="2085882"/>
            <a:ext cx="594273" cy="594274"/>
            <a:chOff x="5556077" y="2781175"/>
            <a:chExt cx="792364" cy="792365"/>
          </a:xfrm>
        </p:grpSpPr>
        <p:sp>
          <p:nvSpPr>
            <p:cNvPr id="87" name="Oval 50"/>
            <p:cNvSpPr/>
            <p:nvPr/>
          </p:nvSpPr>
          <p:spPr>
            <a:xfrm>
              <a:off x="5556077" y="2781175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57" name="组合 56"/>
            <p:cNvGrpSpPr>
              <a:grpSpLocks noChangeAspect="1"/>
            </p:cNvGrpSpPr>
            <p:nvPr/>
          </p:nvGrpSpPr>
          <p:grpSpPr>
            <a:xfrm>
              <a:off x="5805695" y="2930428"/>
              <a:ext cx="293129" cy="493858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124895" y="3756099"/>
            <a:ext cx="594273" cy="594274"/>
            <a:chOff x="4070275" y="5008132"/>
            <a:chExt cx="792364" cy="792365"/>
          </a:xfrm>
        </p:grpSpPr>
        <p:sp>
          <p:nvSpPr>
            <p:cNvPr id="89" name="Oval 57"/>
            <p:cNvSpPr/>
            <p:nvPr/>
          </p:nvSpPr>
          <p:spPr>
            <a:xfrm>
              <a:off x="4070275" y="5008132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63" name="Freeform 12"/>
            <p:cNvSpPr>
              <a:spLocks noEditPoints="1"/>
            </p:cNvSpPr>
            <p:nvPr/>
          </p:nvSpPr>
          <p:spPr bwMode="auto">
            <a:xfrm>
              <a:off x="4313127" y="5192460"/>
              <a:ext cx="303041" cy="42834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06548" y="1268028"/>
            <a:ext cx="594273" cy="594274"/>
            <a:chOff x="6275397" y="1688395"/>
            <a:chExt cx="792364" cy="792365"/>
          </a:xfrm>
        </p:grpSpPr>
        <p:sp>
          <p:nvSpPr>
            <p:cNvPr id="86" name="Oval 49"/>
            <p:cNvSpPr/>
            <p:nvPr/>
          </p:nvSpPr>
          <p:spPr>
            <a:xfrm>
              <a:off x="6275397" y="1688395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414717" y="1849486"/>
              <a:ext cx="513724" cy="470183"/>
              <a:chOff x="2158354" y="2417495"/>
              <a:chExt cx="550987" cy="504288"/>
            </a:xfrm>
          </p:grpSpPr>
          <p:sp>
            <p:nvSpPr>
              <p:cNvPr id="67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664985" y="2937288"/>
            <a:ext cx="594273" cy="594274"/>
            <a:chOff x="4899179" y="3916384"/>
            <a:chExt cx="792364" cy="792365"/>
          </a:xfrm>
        </p:grpSpPr>
        <p:sp>
          <p:nvSpPr>
            <p:cNvPr id="88" name="Oval 56"/>
            <p:cNvSpPr/>
            <p:nvPr/>
          </p:nvSpPr>
          <p:spPr>
            <a:xfrm>
              <a:off x="4899179" y="3916384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1" name="Freeform 41"/>
            <p:cNvSpPr>
              <a:spLocks noChangeAspect="1" noEditPoints="1"/>
            </p:cNvSpPr>
            <p:nvPr/>
          </p:nvSpPr>
          <p:spPr bwMode="auto">
            <a:xfrm>
              <a:off x="5072106" y="4133218"/>
              <a:ext cx="446510" cy="358697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4863755" y="2098710"/>
            <a:ext cx="3036822" cy="62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4342414" y="2948934"/>
            <a:ext cx="3036822" cy="62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3821073" y="3793378"/>
            <a:ext cx="3036822" cy="62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460743"/>
      </p:ext>
    </p:extLst>
  </p:cSld>
  <p:clrMapOvr>
    <a:masterClrMapping/>
  </p:clrMapOvr>
  <p:transition spd="slow">
    <p:pull dir="r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31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32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35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36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5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5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60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61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79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8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8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85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86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04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106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107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110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111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5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9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7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7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9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4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0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/>
          <p:bldP spid="103" grpId="0"/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直接连接符 47"/>
          <p:cNvCxnSpPr/>
          <p:nvPr/>
        </p:nvCxnSpPr>
        <p:spPr>
          <a:xfrm>
            <a:off x="2526893" y="0"/>
            <a:ext cx="0" cy="51435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lowchart: Decision 78"/>
          <p:cNvSpPr/>
          <p:nvPr/>
        </p:nvSpPr>
        <p:spPr>
          <a:xfrm>
            <a:off x="1844935" y="1635646"/>
            <a:ext cx="1375279" cy="1375279"/>
          </a:xfrm>
          <a:prstGeom prst="flowChartDecision">
            <a:avLst/>
          </a:prstGeom>
          <a:solidFill>
            <a:srgbClr val="94232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Flowchart: Decision 79"/>
          <p:cNvSpPr/>
          <p:nvPr/>
        </p:nvSpPr>
        <p:spPr>
          <a:xfrm>
            <a:off x="1844935" y="1845926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93"/>
          <p:cNvSpPr txBox="1"/>
          <p:nvPr/>
        </p:nvSpPr>
        <p:spPr>
          <a:xfrm>
            <a:off x="2150956" y="2173610"/>
            <a:ext cx="8162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94232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4000" b="1" dirty="0">
              <a:solidFill>
                <a:srgbClr val="94232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38"/>
          <p:cNvSpPr txBox="1"/>
          <p:nvPr/>
        </p:nvSpPr>
        <p:spPr>
          <a:xfrm>
            <a:off x="3742978" y="14196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942320"/>
                </a:solidFill>
                <a:latin typeface="微软雅黑" pitchFamily="34" charset="-122"/>
                <a:ea typeface="微软雅黑" pitchFamily="34" charset="-122"/>
              </a:rPr>
              <a:t>工作不足之处</a:t>
            </a:r>
          </a:p>
        </p:txBody>
      </p:sp>
      <p:sp>
        <p:nvSpPr>
          <p:cNvPr id="53" name="TextBox 12"/>
          <p:cNvSpPr txBox="1"/>
          <p:nvPr/>
        </p:nvSpPr>
        <p:spPr>
          <a:xfrm>
            <a:off x="3779912" y="1995686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认识上的不足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5796136" y="1995686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管理上的不足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Box 14"/>
          <p:cNvSpPr txBox="1"/>
          <p:nvPr/>
        </p:nvSpPr>
        <p:spPr>
          <a:xfrm>
            <a:off x="3779912" y="2360842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其他不足之处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TextBox 15"/>
          <p:cNvSpPr txBox="1"/>
          <p:nvPr/>
        </p:nvSpPr>
        <p:spPr>
          <a:xfrm>
            <a:off x="5796136" y="2360842"/>
            <a:ext cx="1723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sz="1400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改善不足对策</a:t>
            </a:r>
            <a:endParaRPr lang="zh-CN" altLang="en-US" sz="1400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TextBox 16"/>
          <p:cNvSpPr txBox="1"/>
          <p:nvPr/>
        </p:nvSpPr>
        <p:spPr>
          <a:xfrm>
            <a:off x="3758389" y="2895694"/>
            <a:ext cx="405397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在此输入章节概述文本内容，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文字尽量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言简意赅的描述本章节的基本内容即可在此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输入章节概述文本内容，文字尽量言简意赅的描述本章节的基本内容即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3851920" y="2787774"/>
            <a:ext cx="38884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461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0" grpId="2" animBg="1"/>
      <p:bldP spid="51" grpId="0"/>
      <p:bldP spid="52" grpId="0"/>
      <p:bldP spid="53" grpId="0"/>
      <p:bldP spid="55" grpId="0"/>
      <p:bldP spid="56" grpId="0"/>
      <p:bldP spid="57" grpId="0"/>
      <p:bldP spid="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379553" y="2988206"/>
            <a:ext cx="7028054" cy="81525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1898638" y="3069180"/>
            <a:ext cx="1796494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15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1908874" y="3336287"/>
            <a:ext cx="5663075" cy="4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" y="2988208"/>
            <a:ext cx="1601407" cy="81525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24363" y="2055479"/>
            <a:ext cx="7028054" cy="81525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5418161" y="2138394"/>
            <a:ext cx="1796494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15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1551580" y="2405502"/>
            <a:ext cx="5663075" cy="4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8335112" y="2462069"/>
            <a:ext cx="4491" cy="207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530861" y="2055479"/>
            <a:ext cx="1612996" cy="81525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24363" y="3920933"/>
            <a:ext cx="7028054" cy="81525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5418161" y="3999964"/>
            <a:ext cx="1796494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15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1551580" y="4267072"/>
            <a:ext cx="5663075" cy="4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531005" y="3922217"/>
            <a:ext cx="1612996" cy="81525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79553" y="1122751"/>
            <a:ext cx="7028054" cy="81525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1874575" y="1207609"/>
            <a:ext cx="1796494" cy="30007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15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1884811" y="1474717"/>
            <a:ext cx="5663075" cy="4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975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" y="1122752"/>
            <a:ext cx="1601407" cy="81525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400" dirty="0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69">
                <a:solidFill>
                  <a:schemeClr val="bg1"/>
                </a:solidFill>
              </a:endParaRPr>
            </a:p>
          </p:txBody>
        </p:sp>
      </p:grpSp>
      <p:sp>
        <p:nvSpPr>
          <p:cNvPr id="37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27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5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  <p:bldP spid="37" grpId="0"/>
          <p:bldP spid="3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0"/>
          <p:cNvSpPr/>
          <p:nvPr/>
        </p:nvSpPr>
        <p:spPr>
          <a:xfrm>
            <a:off x="914400" y="1200150"/>
            <a:ext cx="4340742" cy="32004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22"/>
          <p:cNvSpPr/>
          <p:nvPr/>
        </p:nvSpPr>
        <p:spPr>
          <a:xfrm>
            <a:off x="3875568" y="1889938"/>
            <a:ext cx="4354033" cy="11243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4063584" y="2321131"/>
            <a:ext cx="4009606" cy="63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4063584" y="1978469"/>
            <a:ext cx="1373443" cy="30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5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7" name="TextBox 14"/>
          <p:cNvSpPr txBox="1"/>
          <p:nvPr/>
        </p:nvSpPr>
        <p:spPr>
          <a:xfrm>
            <a:off x="5533278" y="3277672"/>
            <a:ext cx="279257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0000" indent="-243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70000" indent="-243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在此录入上述图表的综合描述说明，在此录入图表的说明。</a:t>
            </a:r>
          </a:p>
        </p:txBody>
      </p: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4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/>
      <p:bldP spid="86" grpId="0"/>
      <p:bldP spid="87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/>
          <p:nvPr/>
        </p:nvSpPr>
        <p:spPr>
          <a:xfrm>
            <a:off x="0" y="1352547"/>
            <a:ext cx="9144000" cy="2059327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Rectangle 21"/>
          <p:cNvSpPr/>
          <p:nvPr/>
        </p:nvSpPr>
        <p:spPr>
          <a:xfrm>
            <a:off x="0" y="1352547"/>
            <a:ext cx="9144000" cy="2059327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8" name="组合 37"/>
          <p:cNvGrpSpPr/>
          <p:nvPr/>
        </p:nvGrpSpPr>
        <p:grpSpPr>
          <a:xfrm>
            <a:off x="1407474" y="2008699"/>
            <a:ext cx="508729" cy="508729"/>
            <a:chOff x="1749034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749034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>
              <a:off x="1876928" y="2640785"/>
              <a:ext cx="422517" cy="409893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69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87692" y="2008699"/>
            <a:ext cx="508729" cy="508729"/>
            <a:chOff x="7020885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2" name="矩形 41"/>
            <p:cNvSpPr/>
            <p:nvPr/>
          </p:nvSpPr>
          <p:spPr>
            <a:xfrm>
              <a:off x="7020885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2A84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5" name="Freeform 118"/>
            <p:cNvSpPr>
              <a:spLocks noEditPoints="1"/>
            </p:cNvSpPr>
            <p:nvPr/>
          </p:nvSpPr>
          <p:spPr bwMode="auto">
            <a:xfrm>
              <a:off x="7146390" y="2647185"/>
              <a:ext cx="427294" cy="397093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2A8466"/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227800" y="2008699"/>
            <a:ext cx="508729" cy="508729"/>
            <a:chOff x="9504811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7" name="矩形 46"/>
            <p:cNvSpPr/>
            <p:nvPr/>
          </p:nvSpPr>
          <p:spPr>
            <a:xfrm>
              <a:off x="9504811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48" name="Freeform 169"/>
            <p:cNvSpPr>
              <a:spLocks/>
            </p:cNvSpPr>
            <p:nvPr/>
          </p:nvSpPr>
          <p:spPr bwMode="auto">
            <a:xfrm>
              <a:off x="9653076" y="2657549"/>
              <a:ext cx="381775" cy="37636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347583" y="2008699"/>
            <a:ext cx="508729" cy="508729"/>
            <a:chOff x="4428623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4428623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4524983" y="2663841"/>
              <a:ext cx="485585" cy="363780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825081" y="2876316"/>
            <a:ext cx="1673515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645407" y="2876316"/>
            <a:ext cx="1673515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765190" y="2876316"/>
            <a:ext cx="1673515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705299" y="2876316"/>
            <a:ext cx="1673515" cy="323159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 algn="ctr"/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TextBox 14"/>
          <p:cNvSpPr txBox="1"/>
          <p:nvPr/>
        </p:nvSpPr>
        <p:spPr>
          <a:xfrm>
            <a:off x="816543" y="3648106"/>
            <a:ext cx="169058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TextBox 14"/>
          <p:cNvSpPr txBox="1"/>
          <p:nvPr/>
        </p:nvSpPr>
        <p:spPr>
          <a:xfrm>
            <a:off x="2756652" y="3648106"/>
            <a:ext cx="169058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TextBox 14"/>
          <p:cNvSpPr txBox="1"/>
          <p:nvPr/>
        </p:nvSpPr>
        <p:spPr>
          <a:xfrm>
            <a:off x="6636869" y="3648106"/>
            <a:ext cx="169058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0" name="TextBox 14"/>
          <p:cNvSpPr txBox="1"/>
          <p:nvPr/>
        </p:nvSpPr>
        <p:spPr>
          <a:xfrm>
            <a:off x="4696761" y="3648106"/>
            <a:ext cx="169058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805469" y="168674"/>
            <a:ext cx="1985145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805469" y="569863"/>
            <a:ext cx="1731005" cy="25391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200" baseline="-3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59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00"/>
                            </p:stCondLst>
                            <p:childTnLst>
                              <p:par>
                                <p:cTn id="5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26" grpId="0"/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6"/>
            <a:ext cx="9144000" cy="5145024"/>
          </a:xfrm>
          <a:prstGeom prst="rect">
            <a:avLst/>
          </a:prstGeom>
        </p:spPr>
      </p:pic>
      <p:sp>
        <p:nvSpPr>
          <p:cNvPr id="48" name="TextBox 74"/>
          <p:cNvSpPr txBox="1"/>
          <p:nvPr/>
        </p:nvSpPr>
        <p:spPr>
          <a:xfrm>
            <a:off x="2593498" y="2380315"/>
            <a:ext cx="4653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以上主题可修改  毒品宣传日  青春时尚  动感完美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75"/>
          <p:cNvSpPr txBox="1"/>
          <p:nvPr/>
        </p:nvSpPr>
        <p:spPr>
          <a:xfrm>
            <a:off x="2932533" y="2718869"/>
            <a:ext cx="39757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2016 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the summary text input or copy here2016 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About the summary text input or copy here</a:t>
            </a:r>
          </a:p>
        </p:txBody>
      </p:sp>
      <p:sp>
        <p:nvSpPr>
          <p:cNvPr id="50" name="TextBox 77"/>
          <p:cNvSpPr txBox="1"/>
          <p:nvPr/>
        </p:nvSpPr>
        <p:spPr>
          <a:xfrm>
            <a:off x="1596428" y="1343166"/>
            <a:ext cx="66479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kern="600" dirty="0" smtClean="0">
                <a:gradFill flip="none" rotWithShape="1">
                  <a:gsLst>
                    <a:gs pos="24000">
                      <a:srgbClr val="327FC2"/>
                    </a:gs>
                    <a:gs pos="44000">
                      <a:srgbClr val="D32190"/>
                    </a:gs>
                    <a:gs pos="73000">
                      <a:srgbClr val="DF175D"/>
                    </a:gs>
                    <a:gs pos="92000">
                      <a:srgbClr val="F67C05"/>
                    </a:gs>
                  </a:gsLst>
                  <a:lin ang="3000000" scaled="0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禹卫书法行书简体&#10;" panose="02000603000000000000" pitchFamily="2" charset="-122"/>
                <a:ea typeface="禹卫书法行书简体&#10;" panose="02000603000000000000" pitchFamily="2" charset="-122"/>
              </a:rPr>
              <a:t>演示完毕 谢谢观赏</a:t>
            </a:r>
            <a:endParaRPr lang="zh-CN" altLang="en-US" sz="6000" kern="600" dirty="0">
              <a:gradFill flip="none" rotWithShape="1">
                <a:gsLst>
                  <a:gs pos="24000">
                    <a:srgbClr val="327FC2"/>
                  </a:gs>
                  <a:gs pos="44000">
                    <a:srgbClr val="D32190"/>
                  </a:gs>
                  <a:gs pos="73000">
                    <a:srgbClr val="DF175D"/>
                  </a:gs>
                  <a:gs pos="92000">
                    <a:srgbClr val="F67C05"/>
                  </a:gs>
                </a:gsLst>
                <a:lin ang="3000000" scaled="0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禹卫书法行书简体&#10;" panose="02000603000000000000" pitchFamily="2" charset="-122"/>
              <a:ea typeface="禹卫书法行书简体&#10;" panose="02000603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860" y="2248014"/>
            <a:ext cx="1774140" cy="2700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13447" y="123478"/>
            <a:ext cx="1587851" cy="561692"/>
            <a:chOff x="0" y="209858"/>
            <a:chExt cx="1587851" cy="561692"/>
          </a:xfrm>
        </p:grpSpPr>
        <p:sp>
          <p:nvSpPr>
            <p:cNvPr id="53" name="等腰三角形 52"/>
            <p:cNvSpPr/>
            <p:nvPr/>
          </p:nvSpPr>
          <p:spPr>
            <a:xfrm rot="5400000">
              <a:off x="-37403" y="250666"/>
              <a:ext cx="542349" cy="467544"/>
            </a:xfrm>
            <a:prstGeom prst="triangle">
              <a:avLst/>
            </a:prstGeom>
            <a:solidFill>
              <a:srgbClr val="942320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微软雅黑"/>
              </a:endParaRPr>
            </a:p>
          </p:txBody>
        </p:sp>
        <p:sp>
          <p:nvSpPr>
            <p:cNvPr id="55" name="TextBox 90"/>
            <p:cNvSpPr txBox="1"/>
            <p:nvPr/>
          </p:nvSpPr>
          <p:spPr>
            <a:xfrm>
              <a:off x="467544" y="209858"/>
              <a:ext cx="1120307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942320"/>
                  </a:solidFill>
                  <a:effectLst/>
                  <a:uLnTx/>
                  <a:uFillTx/>
                </a:rPr>
                <a:t>LOGO</a:t>
              </a:r>
              <a:endPara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94232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42" y="771670"/>
            <a:ext cx="887798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5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2264</Words>
  <Application>Microsoft Office PowerPoint</Application>
  <PresentationFormat>全屏显示(16:9)</PresentationFormat>
  <Paragraphs>236</Paragraphs>
  <Slides>22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 Unicode MS</vt:lpstr>
      <vt:lpstr>方正兰亭黑简体</vt:lpstr>
      <vt:lpstr>宋体</vt:lpstr>
      <vt:lpstr>微软雅黑</vt:lpstr>
      <vt:lpstr>禹卫书法行书简体
</vt:lpstr>
      <vt:lpstr>Arial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Administrator</cp:lastModifiedBy>
  <cp:revision>416</cp:revision>
  <dcterms:created xsi:type="dcterms:W3CDTF">2015-08-22T03:26:29Z</dcterms:created>
  <dcterms:modified xsi:type="dcterms:W3CDTF">2017-09-27T06:23:50Z</dcterms:modified>
</cp:coreProperties>
</file>