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294F"/>
    <a:srgbClr val="584849"/>
    <a:srgbClr val="A8E3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>
        <p:scale>
          <a:sx n="63" d="100"/>
          <a:sy n="63" d="100"/>
        </p:scale>
        <p:origin x="-1206" y="-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7655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99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7D1E-DC9B-4CD2-9643-3E2C09693670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53C2-797B-4CE8-B5B8-68DC3AC79B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7D1E-DC9B-4CD2-9643-3E2C09693670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53C2-797B-4CE8-B5B8-68DC3AC79B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7D1E-DC9B-4CD2-9643-3E2C09693670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53C2-797B-4CE8-B5B8-68DC3AC79B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7D1E-DC9B-4CD2-9643-3E2C09693670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53C2-797B-4CE8-B5B8-68DC3AC79B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7D1E-DC9B-4CD2-9643-3E2C09693670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53C2-797B-4CE8-B5B8-68DC3AC79B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7D1E-DC9B-4CD2-9643-3E2C09693670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53C2-797B-4CE8-B5B8-68DC3AC79B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7D1E-DC9B-4CD2-9643-3E2C09693670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53C2-797B-4CE8-B5B8-68DC3AC79B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7D1E-DC9B-4CD2-9643-3E2C09693670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53C2-797B-4CE8-B5B8-68DC3AC79B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7D1E-DC9B-4CD2-9643-3E2C09693670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53C2-797B-4CE8-B5B8-68DC3AC79B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7D1E-DC9B-4CD2-9643-3E2C09693670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53C2-797B-4CE8-B5B8-68DC3AC79B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7D1E-DC9B-4CD2-9643-3E2C09693670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53C2-797B-4CE8-B5B8-68DC3AC79B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57D1E-DC9B-4CD2-9643-3E2C09693670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953C2-797B-4CE8-B5B8-68DC3AC79BD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3.png"/><Relationship Id="rId7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3.png"/><Relationship Id="rId7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jpeg"/><Relationship Id="rId18" Type="http://schemas.openxmlformats.org/officeDocument/2006/relationships/image" Target="../media/image39.jpeg"/><Relationship Id="rId3" Type="http://schemas.openxmlformats.org/officeDocument/2006/relationships/image" Target="../media/image5.png"/><Relationship Id="rId7" Type="http://schemas.openxmlformats.org/officeDocument/2006/relationships/image" Target="../media/image28.jpeg"/><Relationship Id="rId12" Type="http://schemas.openxmlformats.org/officeDocument/2006/relationships/image" Target="../media/image33.png"/><Relationship Id="rId17" Type="http://schemas.openxmlformats.org/officeDocument/2006/relationships/image" Target="../media/image38.jpeg"/><Relationship Id="rId2" Type="http://schemas.openxmlformats.org/officeDocument/2006/relationships/image" Target="../media/image2.png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11" Type="http://schemas.openxmlformats.org/officeDocument/2006/relationships/image" Target="../media/image32.png"/><Relationship Id="rId5" Type="http://schemas.openxmlformats.org/officeDocument/2006/relationships/image" Target="../media/image26.jpeg"/><Relationship Id="rId15" Type="http://schemas.openxmlformats.org/officeDocument/2006/relationships/image" Target="../media/image36.jpeg"/><Relationship Id="rId10" Type="http://schemas.openxmlformats.org/officeDocument/2006/relationships/image" Target="../media/image31.png"/><Relationship Id="rId19" Type="http://schemas.openxmlformats.org/officeDocument/2006/relationships/image" Target="../media/image3.png"/><Relationship Id="rId4" Type="http://schemas.openxmlformats.org/officeDocument/2006/relationships/image" Target="../media/image6.png"/><Relationship Id="rId9" Type="http://schemas.openxmlformats.org/officeDocument/2006/relationships/image" Target="../media/image30.png"/><Relationship Id="rId1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5.jpeg"/><Relationship Id="rId7" Type="http://schemas.openxmlformats.org/officeDocument/2006/relationships/image" Target="../media/image49.em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11" Type="http://schemas.openxmlformats.org/officeDocument/2006/relationships/image" Target="../media/image6.png"/><Relationship Id="rId5" Type="http://schemas.openxmlformats.org/officeDocument/2006/relationships/image" Target="../media/image47.jpeg"/><Relationship Id="rId10" Type="http://schemas.openxmlformats.org/officeDocument/2006/relationships/image" Target="../media/image5.png"/><Relationship Id="rId4" Type="http://schemas.openxmlformats.org/officeDocument/2006/relationships/image" Target="../media/image46.jpe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3.png"/><Relationship Id="rId7" Type="http://schemas.openxmlformats.org/officeDocument/2006/relationships/image" Target="../media/image5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22.jpe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6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184"/>
            <a:ext cx="12220411" cy="687218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920" y="1594608"/>
            <a:ext cx="1381844" cy="11298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4315"/>
            <a:ext cx="2181498" cy="146855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82" y="2563751"/>
            <a:ext cx="5347487" cy="252447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454" y="-29057"/>
            <a:ext cx="2690956" cy="24326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89" y="429318"/>
            <a:ext cx="1964469" cy="141799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-331728" y="2403567"/>
            <a:ext cx="54361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    </a:t>
            </a:r>
            <a:r>
              <a:rPr lang="en-US" altLang="zh-CN" sz="3600" b="1" dirty="0" smtClean="0">
                <a:solidFill>
                  <a:srgbClr val="04294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The  One , the  love</a:t>
            </a:r>
            <a:endParaRPr lang="zh-CN" altLang="en-US" sz="3600" b="1" dirty="0">
              <a:solidFill>
                <a:srgbClr val="04294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1477" y="3051842"/>
            <a:ext cx="41200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    </a:t>
            </a:r>
            <a:r>
              <a:rPr lang="zh-CN" altLang="en-US" sz="3600" b="1" dirty="0" smtClean="0">
                <a:solidFill>
                  <a:srgbClr val="04294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送给唯一的挚爱</a:t>
            </a:r>
            <a:endParaRPr lang="zh-CN" altLang="en-US" sz="2400" b="1" dirty="0">
              <a:solidFill>
                <a:srgbClr val="04294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4" name="Straight Connector 37"/>
          <p:cNvCxnSpPr/>
          <p:nvPr/>
        </p:nvCxnSpPr>
        <p:spPr>
          <a:xfrm rot="5400000">
            <a:off x="1391723" y="3644006"/>
            <a:ext cx="0" cy="720000"/>
          </a:xfrm>
          <a:prstGeom prst="line">
            <a:avLst/>
          </a:prstGeom>
          <a:ln w="25400">
            <a:solidFill>
              <a:srgbClr val="04294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386249" y="4126246"/>
            <a:ext cx="420612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8565">
              <a:lnSpc>
                <a:spcPct val="150000"/>
              </a:lnSpc>
              <a:defRPr/>
            </a:pPr>
            <a:r>
              <a:rPr lang="en-US" altLang="zh-CN" sz="1050" kern="0" dirty="0" err="1" smtClean="0">
                <a:solidFill>
                  <a:srgbClr val="04294F"/>
                </a:solidFill>
                <a:cs typeface="Arial" panose="020B0604020202020204" pitchFamily="34" charset="0"/>
              </a:rPr>
              <a:t>Lorem</a:t>
            </a:r>
            <a:r>
              <a:rPr lang="en-US" altLang="zh-CN" sz="1050" kern="0" dirty="0" smtClean="0">
                <a:solidFill>
                  <a:srgbClr val="04294F"/>
                </a:solidFill>
                <a:cs typeface="Arial" panose="020B0604020202020204" pitchFamily="34" charset="0"/>
              </a:rPr>
              <a:t> </a:t>
            </a:r>
            <a:r>
              <a:rPr lang="en-US" altLang="zh-CN" sz="1050" kern="0" dirty="0" err="1">
                <a:solidFill>
                  <a:srgbClr val="04294F"/>
                </a:solidFill>
                <a:cs typeface="Arial" panose="020B0604020202020204" pitchFamily="34" charset="0"/>
              </a:rPr>
              <a:t>ipsum</a:t>
            </a:r>
            <a:r>
              <a:rPr lang="en-US" altLang="zh-CN" sz="1050" kern="0" dirty="0">
                <a:solidFill>
                  <a:srgbClr val="04294F"/>
                </a:solidFill>
                <a:cs typeface="Arial" panose="020B0604020202020204" pitchFamily="34" charset="0"/>
              </a:rPr>
              <a:t> dolor sit </a:t>
            </a:r>
            <a:r>
              <a:rPr lang="en-US" altLang="zh-CN" sz="1050" kern="0" dirty="0" err="1">
                <a:solidFill>
                  <a:srgbClr val="04294F"/>
                </a:solidFill>
                <a:cs typeface="Arial" panose="020B0604020202020204" pitchFamily="34" charset="0"/>
              </a:rPr>
              <a:t>amet</a:t>
            </a:r>
            <a:r>
              <a:rPr lang="en-US" altLang="zh-CN" sz="1050" kern="0" dirty="0">
                <a:solidFill>
                  <a:srgbClr val="04294F"/>
                </a:solidFill>
                <a:cs typeface="Arial" panose="020B0604020202020204" pitchFamily="34" charset="0"/>
              </a:rPr>
              <a:t>, </a:t>
            </a:r>
            <a:r>
              <a:rPr lang="en-US" altLang="zh-CN" sz="1050" kern="0" dirty="0" err="1">
                <a:solidFill>
                  <a:srgbClr val="04294F"/>
                </a:solidFill>
                <a:cs typeface="Arial" panose="020B0604020202020204" pitchFamily="34" charset="0"/>
              </a:rPr>
              <a:t>consectetuer</a:t>
            </a:r>
            <a:r>
              <a:rPr lang="en-US" altLang="zh-CN" sz="1050" kern="0" dirty="0">
                <a:solidFill>
                  <a:srgbClr val="04294F"/>
                </a:solidFill>
                <a:cs typeface="Arial" panose="020B0604020202020204" pitchFamily="34" charset="0"/>
              </a:rPr>
              <a:t> </a:t>
            </a:r>
            <a:r>
              <a:rPr lang="en-US" altLang="zh-CN" sz="1050" kern="0" dirty="0" err="1">
                <a:solidFill>
                  <a:srgbClr val="04294F"/>
                </a:solidFill>
                <a:cs typeface="Arial" panose="020B0604020202020204" pitchFamily="34" charset="0"/>
              </a:rPr>
              <a:t>adipiscing</a:t>
            </a:r>
            <a:r>
              <a:rPr lang="en-US" altLang="zh-CN" sz="1050" kern="0" dirty="0">
                <a:solidFill>
                  <a:srgbClr val="04294F"/>
                </a:solidFill>
                <a:cs typeface="Arial" panose="020B0604020202020204" pitchFamily="34" charset="0"/>
              </a:rPr>
              <a:t> </a:t>
            </a:r>
            <a:r>
              <a:rPr lang="en-US" altLang="zh-CN" sz="1050" kern="0" dirty="0" err="1">
                <a:solidFill>
                  <a:srgbClr val="04294F"/>
                </a:solidFill>
                <a:cs typeface="Arial" panose="020B0604020202020204" pitchFamily="34" charset="0"/>
              </a:rPr>
              <a:t>elit</a:t>
            </a:r>
            <a:r>
              <a:rPr lang="en-US" altLang="zh-CN" sz="1050" kern="0" dirty="0">
                <a:solidFill>
                  <a:srgbClr val="04294F"/>
                </a:solidFill>
                <a:cs typeface="Arial" panose="020B0604020202020204" pitchFamily="34" charset="0"/>
              </a:rPr>
              <a:t>. </a:t>
            </a:r>
            <a:r>
              <a:rPr lang="en-US" altLang="zh-CN" sz="1050" kern="0" dirty="0" err="1">
                <a:solidFill>
                  <a:srgbClr val="04294F"/>
                </a:solidFill>
                <a:cs typeface="Arial" panose="020B0604020202020204" pitchFamily="34" charset="0"/>
              </a:rPr>
              <a:t>Aenean</a:t>
            </a:r>
            <a:r>
              <a:rPr lang="en-US" altLang="zh-CN" sz="1050" kern="0" dirty="0">
                <a:solidFill>
                  <a:srgbClr val="04294F"/>
                </a:solidFill>
                <a:cs typeface="Arial" panose="020B0604020202020204" pitchFamily="34" charset="0"/>
              </a:rPr>
              <a:t> </a:t>
            </a:r>
            <a:r>
              <a:rPr lang="en-US" altLang="zh-CN" sz="1050" kern="0" dirty="0" err="1">
                <a:solidFill>
                  <a:srgbClr val="04294F"/>
                </a:solidFill>
                <a:cs typeface="Arial" panose="020B0604020202020204" pitchFamily="34" charset="0"/>
              </a:rPr>
              <a:t>commodo</a:t>
            </a:r>
            <a:r>
              <a:rPr lang="en-US" altLang="zh-CN" sz="1050" kern="0" dirty="0">
                <a:solidFill>
                  <a:srgbClr val="04294F"/>
                </a:solidFill>
                <a:cs typeface="Arial" panose="020B0604020202020204" pitchFamily="34" charset="0"/>
              </a:rPr>
              <a:t> ligula </a:t>
            </a:r>
            <a:r>
              <a:rPr lang="en-US" altLang="zh-CN" sz="1050" kern="0" dirty="0" err="1">
                <a:solidFill>
                  <a:srgbClr val="04294F"/>
                </a:solidFill>
                <a:cs typeface="Arial" panose="020B0604020202020204" pitchFamily="34" charset="0"/>
              </a:rPr>
              <a:t>eget</a:t>
            </a:r>
            <a:r>
              <a:rPr lang="en-US" altLang="zh-CN" sz="1050" kern="0" dirty="0">
                <a:solidFill>
                  <a:srgbClr val="04294F"/>
                </a:solidFill>
                <a:cs typeface="Arial" panose="020B0604020202020204" pitchFamily="34" charset="0"/>
              </a:rPr>
              <a:t> dolor</a:t>
            </a:r>
            <a:r>
              <a:rPr lang="zh-CN" altLang="en-US" sz="1050" kern="0" dirty="0" smtClean="0">
                <a:solidFill>
                  <a:srgbClr val="04294F"/>
                </a:solidFill>
                <a:cs typeface="Arial" panose="020B0604020202020204" pitchFamily="34" charset="0"/>
              </a:rPr>
              <a:t>；</a:t>
            </a:r>
            <a:endParaRPr lang="zh-CN" altLang="en-US" sz="1050" kern="0" dirty="0">
              <a:solidFill>
                <a:srgbClr val="04294F"/>
              </a:solidFill>
            </a:endParaRPr>
          </a:p>
        </p:txBody>
      </p:sp>
      <p:pic>
        <p:nvPicPr>
          <p:cNvPr id="16" name="Could This Be Lov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019.2812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645400" y="-996362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1" grpId="0"/>
      <p:bldP spid="13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E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920" y="1594608"/>
            <a:ext cx="1381844" cy="11298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4315"/>
            <a:ext cx="2181498" cy="14685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454" y="-29057"/>
            <a:ext cx="2690956" cy="24326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36" y="63964"/>
            <a:ext cx="1964469" cy="1417998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 rot="2340898">
            <a:off x="8738526" y="-684276"/>
            <a:ext cx="4689227" cy="3818132"/>
            <a:chOff x="1059543" y="1465943"/>
            <a:chExt cx="3294743" cy="2682695"/>
          </a:xfrm>
        </p:grpSpPr>
        <p:sp>
          <p:nvSpPr>
            <p:cNvPr id="16" name="矩形 15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 rot="20592172">
            <a:off x="6534987" y="850794"/>
            <a:ext cx="4288582" cy="5299955"/>
            <a:chOff x="1059543" y="1465943"/>
            <a:chExt cx="3294743" cy="2682695"/>
          </a:xfrm>
        </p:grpSpPr>
        <p:sp>
          <p:nvSpPr>
            <p:cNvPr id="19" name="矩形 1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64136" y="1536921"/>
            <a:ext cx="5167060" cy="1866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烛光、玫瑰、小熊</a:t>
            </a:r>
            <a:r>
              <a:rPr lang="en-US" altLang="zh-CN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当你接过那枚戒指，</a:t>
            </a:r>
            <a:endParaRPr lang="en-US" altLang="zh-CN" sz="2000" dirty="0">
              <a:solidFill>
                <a:srgbClr val="04294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含泪的目光幸福的注释这我，</a:t>
            </a:r>
            <a:endParaRPr lang="en-US" altLang="zh-CN" sz="2000" dirty="0">
              <a:solidFill>
                <a:srgbClr val="04294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我再也抑制不住将你拥入怀中！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582843" y="1654370"/>
            <a:ext cx="0" cy="1805428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>
            <a:off x="5737093" y="2126534"/>
            <a:ext cx="343545" cy="343336"/>
          </a:xfrm>
          <a:prstGeom prst="ellipse">
            <a:avLst/>
          </a:prstGeom>
          <a:noFill/>
          <a:ln w="38100">
            <a:solidFill>
              <a:srgbClr val="584849"/>
            </a:solidFill>
          </a:ln>
          <a:scene3d>
            <a:camera prst="isometricRight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952049" y="2234707"/>
            <a:ext cx="343545" cy="343336"/>
          </a:xfrm>
          <a:prstGeom prst="ellipse">
            <a:avLst/>
          </a:prstGeom>
          <a:noFill/>
          <a:ln w="38100">
            <a:solidFill>
              <a:srgbClr val="584849"/>
            </a:solidFill>
          </a:ln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4353766" y="5417277"/>
            <a:ext cx="1616035" cy="757451"/>
          </a:xfrm>
          <a:prstGeom prst="roundRect">
            <a:avLst>
              <a:gd name="adj" fmla="val 10782"/>
            </a:avLst>
          </a:prstGeom>
          <a:solidFill>
            <a:srgbClr val="0429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3375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3375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28388" y="4288291"/>
            <a:ext cx="6249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我们都微笑着流下幸福的泪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28387" y="3671570"/>
            <a:ext cx="16961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那一秒，</a:t>
            </a:r>
          </a:p>
        </p:txBody>
      </p:sp>
      <p:grpSp>
        <p:nvGrpSpPr>
          <p:cNvPr id="28" name="组合 27"/>
          <p:cNvGrpSpPr/>
          <p:nvPr/>
        </p:nvGrpSpPr>
        <p:grpSpPr>
          <a:xfrm rot="376228">
            <a:off x="8535662" y="4041294"/>
            <a:ext cx="4689227" cy="3818132"/>
            <a:chOff x="1059543" y="1465943"/>
            <a:chExt cx="3294743" cy="2682695"/>
          </a:xfrm>
        </p:grpSpPr>
        <p:sp>
          <p:nvSpPr>
            <p:cNvPr id="29" name="矩形 28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4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4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2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7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2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 animBg="1"/>
      <p:bldP spid="24" grpId="0" animBg="1"/>
      <p:bldP spid="25" grpId="0" animBg="1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E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 rot="515372">
            <a:off x="7089063" y="1254856"/>
            <a:ext cx="3412833" cy="5019031"/>
            <a:chOff x="7446031" y="1453362"/>
            <a:chExt cx="2585650" cy="3802547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6031" y="1453362"/>
              <a:ext cx="2585650" cy="2585650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</p:spPr>
        </p:pic>
        <p:sp>
          <p:nvSpPr>
            <p:cNvPr id="34" name="矩形 33"/>
            <p:cNvSpPr/>
            <p:nvPr/>
          </p:nvSpPr>
          <p:spPr>
            <a:xfrm>
              <a:off x="7446031" y="4552950"/>
              <a:ext cx="2585650" cy="702959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spc="600" dirty="0" smtClean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2018</a:t>
              </a:r>
              <a:r>
                <a:rPr lang="zh-CN" altLang="en-US" sz="2800" spc="600" dirty="0" smtClean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年</a:t>
              </a:r>
              <a:r>
                <a:rPr lang="en-US" altLang="zh-CN" sz="2800" spc="600" dirty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3</a:t>
              </a:r>
              <a:r>
                <a:rPr lang="zh-CN" altLang="en-US" sz="2800" spc="600" dirty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月</a:t>
              </a:r>
              <a:r>
                <a:rPr lang="en-US" altLang="zh-CN" sz="2800" spc="600" dirty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8</a:t>
              </a:r>
              <a:r>
                <a:rPr lang="zh-CN" altLang="en-US" sz="2800" spc="600" dirty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日</a:t>
              </a:r>
              <a:endParaRPr lang="en-US" altLang="zh-CN" sz="2800" spc="6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/>
              <a:r>
                <a:rPr lang="en-US" altLang="zh-CN" sz="2800" spc="600" dirty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—</a:t>
              </a:r>
              <a:r>
                <a:rPr lang="zh-CN" altLang="en-US" sz="2800" spc="600" dirty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第一次牵手</a:t>
              </a:r>
              <a:r>
                <a:rPr lang="en-US" altLang="zh-CN" sz="2800" spc="600" dirty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—</a:t>
              </a:r>
              <a:endParaRPr lang="zh-CN" altLang="en-US" sz="2800" spc="6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689" y="740169"/>
            <a:ext cx="1381844" cy="11298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4315"/>
            <a:ext cx="2181498" cy="14685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454" y="-29057"/>
            <a:ext cx="2690956" cy="2432624"/>
          </a:xfrm>
          <a:prstGeom prst="rect">
            <a:avLst/>
          </a:prstGeom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993906" flipH="1">
            <a:off x="4565279" y="1248647"/>
            <a:ext cx="3061444" cy="2041108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组合 34"/>
          <p:cNvGrpSpPr/>
          <p:nvPr/>
        </p:nvGrpSpPr>
        <p:grpSpPr>
          <a:xfrm>
            <a:off x="517831" y="357397"/>
            <a:ext cx="2992272" cy="1733455"/>
            <a:chOff x="438151" y="5116513"/>
            <a:chExt cx="2992436" cy="1733550"/>
          </a:xfrm>
        </p:grpSpPr>
        <p:sp>
          <p:nvSpPr>
            <p:cNvPr id="36" name="AutoShape 3"/>
            <p:cNvSpPr>
              <a:spLocks noChangeAspect="1" noChangeArrowheads="1" noTextEdit="1"/>
            </p:cNvSpPr>
            <p:nvPr/>
          </p:nvSpPr>
          <p:spPr bwMode="auto">
            <a:xfrm>
              <a:off x="449263" y="5151438"/>
              <a:ext cx="2979737" cy="167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37" name="Freeform 5"/>
            <p:cNvSpPr/>
            <p:nvPr/>
          </p:nvSpPr>
          <p:spPr bwMode="auto">
            <a:xfrm>
              <a:off x="752475" y="5394326"/>
              <a:ext cx="93662" cy="1235075"/>
            </a:xfrm>
            <a:custGeom>
              <a:avLst/>
              <a:gdLst>
                <a:gd name="T0" fmla="*/ 8 w 41"/>
                <a:gd name="T1" fmla="*/ 0 h 538"/>
                <a:gd name="T2" fmla="*/ 14 w 41"/>
                <a:gd name="T3" fmla="*/ 22 h 538"/>
                <a:gd name="T4" fmla="*/ 20 w 41"/>
                <a:gd name="T5" fmla="*/ 48 h 538"/>
                <a:gd name="T6" fmla="*/ 27 w 41"/>
                <a:gd name="T7" fmla="*/ 82 h 538"/>
                <a:gd name="T8" fmla="*/ 33 w 41"/>
                <a:gd name="T9" fmla="*/ 123 h 538"/>
                <a:gd name="T10" fmla="*/ 36 w 41"/>
                <a:gd name="T11" fmla="*/ 146 h 538"/>
                <a:gd name="T12" fmla="*/ 38 w 41"/>
                <a:gd name="T13" fmla="*/ 169 h 538"/>
                <a:gd name="T14" fmla="*/ 41 w 41"/>
                <a:gd name="T15" fmla="*/ 219 h 538"/>
                <a:gd name="T16" fmla="*/ 40 w 41"/>
                <a:gd name="T17" fmla="*/ 269 h 538"/>
                <a:gd name="T18" fmla="*/ 40 w 41"/>
                <a:gd name="T19" fmla="*/ 295 h 538"/>
                <a:gd name="T20" fmla="*/ 38 w 41"/>
                <a:gd name="T21" fmla="*/ 320 h 538"/>
                <a:gd name="T22" fmla="*/ 35 w 41"/>
                <a:gd name="T23" fmla="*/ 370 h 538"/>
                <a:gd name="T24" fmla="*/ 28 w 41"/>
                <a:gd name="T25" fmla="*/ 415 h 538"/>
                <a:gd name="T26" fmla="*/ 22 w 41"/>
                <a:gd name="T27" fmla="*/ 456 h 538"/>
                <a:gd name="T28" fmla="*/ 15 w 41"/>
                <a:gd name="T29" fmla="*/ 490 h 538"/>
                <a:gd name="T30" fmla="*/ 7 w 41"/>
                <a:gd name="T31" fmla="*/ 516 h 538"/>
                <a:gd name="T32" fmla="*/ 0 w 41"/>
                <a:gd name="T33" fmla="*/ 538 h 538"/>
                <a:gd name="T34" fmla="*/ 5 w 41"/>
                <a:gd name="T35" fmla="*/ 515 h 538"/>
                <a:gd name="T36" fmla="*/ 10 w 41"/>
                <a:gd name="T37" fmla="*/ 489 h 538"/>
                <a:gd name="T38" fmla="*/ 15 w 41"/>
                <a:gd name="T39" fmla="*/ 455 h 538"/>
                <a:gd name="T40" fmla="*/ 19 w 41"/>
                <a:gd name="T41" fmla="*/ 414 h 538"/>
                <a:gd name="T42" fmla="*/ 24 w 41"/>
                <a:gd name="T43" fmla="*/ 369 h 538"/>
                <a:gd name="T44" fmla="*/ 26 w 41"/>
                <a:gd name="T45" fmla="*/ 320 h 538"/>
                <a:gd name="T46" fmla="*/ 28 w 41"/>
                <a:gd name="T47" fmla="*/ 295 h 538"/>
                <a:gd name="T48" fmla="*/ 28 w 41"/>
                <a:gd name="T49" fmla="*/ 269 h 538"/>
                <a:gd name="T50" fmla="*/ 28 w 41"/>
                <a:gd name="T51" fmla="*/ 219 h 538"/>
                <a:gd name="T52" fmla="*/ 27 w 41"/>
                <a:gd name="T53" fmla="*/ 170 h 538"/>
                <a:gd name="T54" fmla="*/ 26 w 41"/>
                <a:gd name="T55" fmla="*/ 147 h 538"/>
                <a:gd name="T56" fmla="*/ 24 w 41"/>
                <a:gd name="T57" fmla="*/ 124 h 538"/>
                <a:gd name="T58" fmla="*/ 20 w 41"/>
                <a:gd name="T59" fmla="*/ 84 h 538"/>
                <a:gd name="T60" fmla="*/ 16 w 41"/>
                <a:gd name="T61" fmla="*/ 49 h 538"/>
                <a:gd name="T62" fmla="*/ 12 w 41"/>
                <a:gd name="T63" fmla="*/ 23 h 538"/>
                <a:gd name="T64" fmla="*/ 8 w 41"/>
                <a:gd name="T65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" h="538">
                  <a:moveTo>
                    <a:pt x="8" y="0"/>
                  </a:moveTo>
                  <a:cubicBezTo>
                    <a:pt x="8" y="0"/>
                    <a:pt x="10" y="8"/>
                    <a:pt x="14" y="22"/>
                  </a:cubicBezTo>
                  <a:cubicBezTo>
                    <a:pt x="16" y="29"/>
                    <a:pt x="18" y="38"/>
                    <a:pt x="20" y="48"/>
                  </a:cubicBezTo>
                  <a:cubicBezTo>
                    <a:pt x="23" y="58"/>
                    <a:pt x="26" y="70"/>
                    <a:pt x="27" y="82"/>
                  </a:cubicBezTo>
                  <a:cubicBezTo>
                    <a:pt x="29" y="95"/>
                    <a:pt x="31" y="109"/>
                    <a:pt x="33" y="123"/>
                  </a:cubicBezTo>
                  <a:cubicBezTo>
                    <a:pt x="34" y="131"/>
                    <a:pt x="35" y="138"/>
                    <a:pt x="36" y="146"/>
                  </a:cubicBezTo>
                  <a:cubicBezTo>
                    <a:pt x="37" y="153"/>
                    <a:pt x="37" y="161"/>
                    <a:pt x="38" y="169"/>
                  </a:cubicBezTo>
                  <a:cubicBezTo>
                    <a:pt x="39" y="185"/>
                    <a:pt x="39" y="202"/>
                    <a:pt x="41" y="219"/>
                  </a:cubicBezTo>
                  <a:cubicBezTo>
                    <a:pt x="40" y="235"/>
                    <a:pt x="40" y="252"/>
                    <a:pt x="40" y="269"/>
                  </a:cubicBezTo>
                  <a:cubicBezTo>
                    <a:pt x="40" y="278"/>
                    <a:pt x="40" y="287"/>
                    <a:pt x="40" y="295"/>
                  </a:cubicBezTo>
                  <a:cubicBezTo>
                    <a:pt x="39" y="304"/>
                    <a:pt x="39" y="312"/>
                    <a:pt x="38" y="320"/>
                  </a:cubicBezTo>
                  <a:cubicBezTo>
                    <a:pt x="37" y="337"/>
                    <a:pt x="36" y="354"/>
                    <a:pt x="35" y="370"/>
                  </a:cubicBezTo>
                  <a:cubicBezTo>
                    <a:pt x="32" y="385"/>
                    <a:pt x="30" y="401"/>
                    <a:pt x="28" y="415"/>
                  </a:cubicBezTo>
                  <a:cubicBezTo>
                    <a:pt x="27" y="430"/>
                    <a:pt x="24" y="443"/>
                    <a:pt x="22" y="456"/>
                  </a:cubicBezTo>
                  <a:cubicBezTo>
                    <a:pt x="19" y="468"/>
                    <a:pt x="17" y="480"/>
                    <a:pt x="15" y="490"/>
                  </a:cubicBezTo>
                  <a:cubicBezTo>
                    <a:pt x="12" y="500"/>
                    <a:pt x="9" y="509"/>
                    <a:pt x="7" y="516"/>
                  </a:cubicBezTo>
                  <a:cubicBezTo>
                    <a:pt x="3" y="530"/>
                    <a:pt x="0" y="538"/>
                    <a:pt x="0" y="538"/>
                  </a:cubicBezTo>
                  <a:cubicBezTo>
                    <a:pt x="0" y="538"/>
                    <a:pt x="2" y="530"/>
                    <a:pt x="5" y="515"/>
                  </a:cubicBezTo>
                  <a:cubicBezTo>
                    <a:pt x="6" y="508"/>
                    <a:pt x="8" y="499"/>
                    <a:pt x="10" y="489"/>
                  </a:cubicBezTo>
                  <a:cubicBezTo>
                    <a:pt x="11" y="479"/>
                    <a:pt x="13" y="467"/>
                    <a:pt x="15" y="455"/>
                  </a:cubicBezTo>
                  <a:cubicBezTo>
                    <a:pt x="16" y="442"/>
                    <a:pt x="18" y="429"/>
                    <a:pt x="19" y="414"/>
                  </a:cubicBezTo>
                  <a:cubicBezTo>
                    <a:pt x="21" y="400"/>
                    <a:pt x="22" y="384"/>
                    <a:pt x="24" y="369"/>
                  </a:cubicBezTo>
                  <a:cubicBezTo>
                    <a:pt x="24" y="353"/>
                    <a:pt x="25" y="336"/>
                    <a:pt x="26" y="320"/>
                  </a:cubicBezTo>
                  <a:cubicBezTo>
                    <a:pt x="27" y="311"/>
                    <a:pt x="27" y="303"/>
                    <a:pt x="28" y="295"/>
                  </a:cubicBezTo>
                  <a:cubicBezTo>
                    <a:pt x="28" y="286"/>
                    <a:pt x="28" y="278"/>
                    <a:pt x="28" y="269"/>
                  </a:cubicBezTo>
                  <a:cubicBezTo>
                    <a:pt x="28" y="252"/>
                    <a:pt x="28" y="235"/>
                    <a:pt x="28" y="219"/>
                  </a:cubicBezTo>
                  <a:cubicBezTo>
                    <a:pt x="28" y="202"/>
                    <a:pt x="27" y="186"/>
                    <a:pt x="27" y="170"/>
                  </a:cubicBezTo>
                  <a:cubicBezTo>
                    <a:pt x="26" y="162"/>
                    <a:pt x="26" y="154"/>
                    <a:pt x="26" y="147"/>
                  </a:cubicBezTo>
                  <a:cubicBezTo>
                    <a:pt x="25" y="139"/>
                    <a:pt x="25" y="132"/>
                    <a:pt x="24" y="124"/>
                  </a:cubicBezTo>
                  <a:cubicBezTo>
                    <a:pt x="23" y="110"/>
                    <a:pt x="21" y="96"/>
                    <a:pt x="20" y="84"/>
                  </a:cubicBezTo>
                  <a:cubicBezTo>
                    <a:pt x="20" y="71"/>
                    <a:pt x="17" y="59"/>
                    <a:pt x="16" y="49"/>
                  </a:cubicBezTo>
                  <a:cubicBezTo>
                    <a:pt x="14" y="39"/>
                    <a:pt x="13" y="30"/>
                    <a:pt x="12" y="23"/>
                  </a:cubicBezTo>
                  <a:cubicBezTo>
                    <a:pt x="9" y="8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542925" y="5181601"/>
              <a:ext cx="228600" cy="212725"/>
            </a:xfrm>
            <a:custGeom>
              <a:avLst/>
              <a:gdLst>
                <a:gd name="T0" fmla="*/ 100 w 100"/>
                <a:gd name="T1" fmla="*/ 93 h 93"/>
                <a:gd name="T2" fmla="*/ 98 w 100"/>
                <a:gd name="T3" fmla="*/ 91 h 93"/>
                <a:gd name="T4" fmla="*/ 90 w 100"/>
                <a:gd name="T5" fmla="*/ 86 h 93"/>
                <a:gd name="T6" fmla="*/ 69 w 100"/>
                <a:gd name="T7" fmla="*/ 64 h 93"/>
                <a:gd name="T8" fmla="*/ 46 w 100"/>
                <a:gd name="T9" fmla="*/ 29 h 93"/>
                <a:gd name="T10" fmla="*/ 31 w 100"/>
                <a:gd name="T11" fmla="*/ 14 h 93"/>
                <a:gd name="T12" fmla="*/ 16 w 100"/>
                <a:gd name="T13" fmla="*/ 19 h 93"/>
                <a:gd name="T14" fmla="*/ 15 w 100"/>
                <a:gd name="T15" fmla="*/ 20 h 93"/>
                <a:gd name="T16" fmla="*/ 15 w 100"/>
                <a:gd name="T17" fmla="*/ 20 h 93"/>
                <a:gd name="T18" fmla="*/ 14 w 100"/>
                <a:gd name="T19" fmla="*/ 21 h 93"/>
                <a:gd name="T20" fmla="*/ 13 w 100"/>
                <a:gd name="T21" fmla="*/ 22 h 93"/>
                <a:gd name="T22" fmla="*/ 12 w 100"/>
                <a:gd name="T23" fmla="*/ 25 h 93"/>
                <a:gd name="T24" fmla="*/ 15 w 100"/>
                <a:gd name="T25" fmla="*/ 34 h 93"/>
                <a:gd name="T26" fmla="*/ 30 w 100"/>
                <a:gd name="T27" fmla="*/ 50 h 93"/>
                <a:gd name="T28" fmla="*/ 63 w 100"/>
                <a:gd name="T29" fmla="*/ 75 h 93"/>
                <a:gd name="T30" fmla="*/ 90 w 100"/>
                <a:gd name="T31" fmla="*/ 88 h 93"/>
                <a:gd name="T32" fmla="*/ 100 w 100"/>
                <a:gd name="T33" fmla="*/ 93 h 93"/>
                <a:gd name="T34" fmla="*/ 100 w 100"/>
                <a:gd name="T35" fmla="*/ 93 h 93"/>
                <a:gd name="T36" fmla="*/ 89 w 100"/>
                <a:gd name="T37" fmla="*/ 91 h 93"/>
                <a:gd name="T38" fmla="*/ 60 w 100"/>
                <a:gd name="T39" fmla="*/ 81 h 93"/>
                <a:gd name="T40" fmla="*/ 22 w 100"/>
                <a:gd name="T41" fmla="*/ 59 h 93"/>
                <a:gd name="T42" fmla="*/ 5 w 100"/>
                <a:gd name="T43" fmla="*/ 40 h 93"/>
                <a:gd name="T44" fmla="*/ 0 w 100"/>
                <a:gd name="T45" fmla="*/ 25 h 93"/>
                <a:gd name="T46" fmla="*/ 2 w 100"/>
                <a:gd name="T47" fmla="*/ 16 h 93"/>
                <a:gd name="T48" fmla="*/ 5 w 100"/>
                <a:gd name="T49" fmla="*/ 12 h 93"/>
                <a:gd name="T50" fmla="*/ 6 w 100"/>
                <a:gd name="T51" fmla="*/ 11 h 93"/>
                <a:gd name="T52" fmla="*/ 7 w 100"/>
                <a:gd name="T53" fmla="*/ 10 h 93"/>
                <a:gd name="T54" fmla="*/ 7 w 100"/>
                <a:gd name="T55" fmla="*/ 10 h 93"/>
                <a:gd name="T56" fmla="*/ 20 w 100"/>
                <a:gd name="T57" fmla="*/ 2 h 93"/>
                <a:gd name="T58" fmla="*/ 37 w 100"/>
                <a:gd name="T59" fmla="*/ 3 h 93"/>
                <a:gd name="T60" fmla="*/ 55 w 100"/>
                <a:gd name="T61" fmla="*/ 23 h 93"/>
                <a:gd name="T62" fmla="*/ 75 w 100"/>
                <a:gd name="T63" fmla="*/ 60 h 93"/>
                <a:gd name="T64" fmla="*/ 92 w 100"/>
                <a:gd name="T65" fmla="*/ 85 h 93"/>
                <a:gd name="T66" fmla="*/ 100 w 100"/>
                <a:gd name="T6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0" h="93">
                  <a:moveTo>
                    <a:pt x="100" y="93"/>
                  </a:moveTo>
                  <a:cubicBezTo>
                    <a:pt x="100" y="93"/>
                    <a:pt x="99" y="92"/>
                    <a:pt x="98" y="91"/>
                  </a:cubicBezTo>
                  <a:cubicBezTo>
                    <a:pt x="96" y="90"/>
                    <a:pt x="93" y="89"/>
                    <a:pt x="90" y="86"/>
                  </a:cubicBezTo>
                  <a:cubicBezTo>
                    <a:pt x="85" y="82"/>
                    <a:pt x="77" y="74"/>
                    <a:pt x="69" y="64"/>
                  </a:cubicBezTo>
                  <a:cubicBezTo>
                    <a:pt x="62" y="54"/>
                    <a:pt x="54" y="41"/>
                    <a:pt x="46" y="29"/>
                  </a:cubicBezTo>
                  <a:cubicBezTo>
                    <a:pt x="42" y="23"/>
                    <a:pt x="37" y="17"/>
                    <a:pt x="31" y="14"/>
                  </a:cubicBezTo>
                  <a:cubicBezTo>
                    <a:pt x="27" y="12"/>
                    <a:pt x="21" y="14"/>
                    <a:pt x="16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19"/>
                    <a:pt x="15" y="20"/>
                    <a:pt x="15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2" y="24"/>
                    <a:pt x="12" y="25"/>
                  </a:cubicBezTo>
                  <a:cubicBezTo>
                    <a:pt x="12" y="27"/>
                    <a:pt x="13" y="31"/>
                    <a:pt x="15" y="34"/>
                  </a:cubicBezTo>
                  <a:cubicBezTo>
                    <a:pt x="19" y="39"/>
                    <a:pt x="24" y="45"/>
                    <a:pt x="30" y="50"/>
                  </a:cubicBezTo>
                  <a:cubicBezTo>
                    <a:pt x="41" y="60"/>
                    <a:pt x="53" y="68"/>
                    <a:pt x="63" y="75"/>
                  </a:cubicBezTo>
                  <a:cubicBezTo>
                    <a:pt x="74" y="81"/>
                    <a:pt x="83" y="86"/>
                    <a:pt x="90" y="88"/>
                  </a:cubicBezTo>
                  <a:cubicBezTo>
                    <a:pt x="96" y="91"/>
                    <a:pt x="100" y="93"/>
                    <a:pt x="100" y="93"/>
                  </a:cubicBezTo>
                  <a:close/>
                  <a:moveTo>
                    <a:pt x="100" y="93"/>
                  </a:moveTo>
                  <a:cubicBezTo>
                    <a:pt x="100" y="93"/>
                    <a:pt x="96" y="92"/>
                    <a:pt x="89" y="91"/>
                  </a:cubicBezTo>
                  <a:cubicBezTo>
                    <a:pt x="82" y="89"/>
                    <a:pt x="71" y="86"/>
                    <a:pt x="60" y="81"/>
                  </a:cubicBezTo>
                  <a:cubicBezTo>
                    <a:pt x="48" y="76"/>
                    <a:pt x="35" y="69"/>
                    <a:pt x="22" y="59"/>
                  </a:cubicBezTo>
                  <a:cubicBezTo>
                    <a:pt x="16" y="53"/>
                    <a:pt x="10" y="48"/>
                    <a:pt x="5" y="40"/>
                  </a:cubicBezTo>
                  <a:cubicBezTo>
                    <a:pt x="2" y="36"/>
                    <a:pt x="0" y="31"/>
                    <a:pt x="0" y="25"/>
                  </a:cubicBezTo>
                  <a:cubicBezTo>
                    <a:pt x="0" y="22"/>
                    <a:pt x="1" y="19"/>
                    <a:pt x="2" y="16"/>
                  </a:cubicBezTo>
                  <a:cubicBezTo>
                    <a:pt x="3" y="15"/>
                    <a:pt x="4" y="13"/>
                    <a:pt x="5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1" y="7"/>
                    <a:pt x="15" y="4"/>
                    <a:pt x="20" y="2"/>
                  </a:cubicBezTo>
                  <a:cubicBezTo>
                    <a:pt x="25" y="0"/>
                    <a:pt x="32" y="1"/>
                    <a:pt x="37" y="3"/>
                  </a:cubicBezTo>
                  <a:cubicBezTo>
                    <a:pt x="46" y="8"/>
                    <a:pt x="51" y="16"/>
                    <a:pt x="55" y="23"/>
                  </a:cubicBezTo>
                  <a:cubicBezTo>
                    <a:pt x="63" y="36"/>
                    <a:pt x="69" y="50"/>
                    <a:pt x="75" y="60"/>
                  </a:cubicBezTo>
                  <a:cubicBezTo>
                    <a:pt x="81" y="71"/>
                    <a:pt x="87" y="79"/>
                    <a:pt x="92" y="85"/>
                  </a:cubicBezTo>
                  <a:cubicBezTo>
                    <a:pt x="97" y="90"/>
                    <a:pt x="100" y="93"/>
                    <a:pt x="100" y="93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39" name="Freeform 7"/>
            <p:cNvSpPr>
              <a:spLocks noEditPoints="1"/>
            </p:cNvSpPr>
            <p:nvPr/>
          </p:nvSpPr>
          <p:spPr bwMode="auto">
            <a:xfrm>
              <a:off x="517525" y="5307013"/>
              <a:ext cx="254000" cy="120650"/>
            </a:xfrm>
            <a:custGeom>
              <a:avLst/>
              <a:gdLst>
                <a:gd name="T0" fmla="*/ 111 w 111"/>
                <a:gd name="T1" fmla="*/ 39 h 52"/>
                <a:gd name="T2" fmla="*/ 109 w 111"/>
                <a:gd name="T3" fmla="*/ 39 h 52"/>
                <a:gd name="T4" fmla="*/ 101 w 111"/>
                <a:gd name="T5" fmla="*/ 39 h 52"/>
                <a:gd name="T6" fmla="*/ 74 w 111"/>
                <a:gd name="T7" fmla="*/ 32 h 52"/>
                <a:gd name="T8" fmla="*/ 39 w 111"/>
                <a:gd name="T9" fmla="*/ 17 h 52"/>
                <a:gd name="T10" fmla="*/ 21 w 111"/>
                <a:gd name="T11" fmla="*/ 13 h 52"/>
                <a:gd name="T12" fmla="*/ 13 w 111"/>
                <a:gd name="T13" fmla="*/ 23 h 52"/>
                <a:gd name="T14" fmla="*/ 12 w 111"/>
                <a:gd name="T15" fmla="*/ 24 h 52"/>
                <a:gd name="T16" fmla="*/ 12 w 111"/>
                <a:gd name="T17" fmla="*/ 24 h 52"/>
                <a:gd name="T18" fmla="*/ 12 w 111"/>
                <a:gd name="T19" fmla="*/ 24 h 52"/>
                <a:gd name="T20" fmla="*/ 12 w 111"/>
                <a:gd name="T21" fmla="*/ 23 h 52"/>
                <a:gd name="T22" fmla="*/ 12 w 111"/>
                <a:gd name="T23" fmla="*/ 23 h 52"/>
                <a:gd name="T24" fmla="*/ 12 w 111"/>
                <a:gd name="T25" fmla="*/ 25 h 52"/>
                <a:gd name="T26" fmla="*/ 12 w 111"/>
                <a:gd name="T27" fmla="*/ 28 h 52"/>
                <a:gd name="T28" fmla="*/ 13 w 111"/>
                <a:gd name="T29" fmla="*/ 29 h 52"/>
                <a:gd name="T30" fmla="*/ 19 w 111"/>
                <a:gd name="T31" fmla="*/ 34 h 52"/>
                <a:gd name="T32" fmla="*/ 38 w 111"/>
                <a:gd name="T33" fmla="*/ 40 h 52"/>
                <a:gd name="T34" fmla="*/ 74 w 111"/>
                <a:gd name="T35" fmla="*/ 43 h 52"/>
                <a:gd name="T36" fmla="*/ 90 w 111"/>
                <a:gd name="T37" fmla="*/ 42 h 52"/>
                <a:gd name="T38" fmla="*/ 101 w 111"/>
                <a:gd name="T39" fmla="*/ 41 h 52"/>
                <a:gd name="T40" fmla="*/ 111 w 111"/>
                <a:gd name="T41" fmla="*/ 39 h 52"/>
                <a:gd name="T42" fmla="*/ 111 w 111"/>
                <a:gd name="T43" fmla="*/ 39 h 52"/>
                <a:gd name="T44" fmla="*/ 109 w 111"/>
                <a:gd name="T45" fmla="*/ 40 h 52"/>
                <a:gd name="T46" fmla="*/ 102 w 111"/>
                <a:gd name="T47" fmla="*/ 43 h 52"/>
                <a:gd name="T48" fmla="*/ 90 w 111"/>
                <a:gd name="T49" fmla="*/ 47 h 52"/>
                <a:gd name="T50" fmla="*/ 75 w 111"/>
                <a:gd name="T51" fmla="*/ 50 h 52"/>
                <a:gd name="T52" fmla="*/ 57 w 111"/>
                <a:gd name="T53" fmla="*/ 52 h 52"/>
                <a:gd name="T54" fmla="*/ 36 w 111"/>
                <a:gd name="T55" fmla="*/ 51 h 52"/>
                <a:gd name="T56" fmla="*/ 13 w 111"/>
                <a:gd name="T57" fmla="*/ 45 h 52"/>
                <a:gd name="T58" fmla="*/ 2 w 111"/>
                <a:gd name="T59" fmla="*/ 36 h 52"/>
                <a:gd name="T60" fmla="*/ 0 w 111"/>
                <a:gd name="T61" fmla="*/ 27 h 52"/>
                <a:gd name="T62" fmla="*/ 0 w 111"/>
                <a:gd name="T63" fmla="*/ 24 h 52"/>
                <a:gd name="T64" fmla="*/ 0 w 111"/>
                <a:gd name="T65" fmla="*/ 23 h 52"/>
                <a:gd name="T66" fmla="*/ 0 w 111"/>
                <a:gd name="T67" fmla="*/ 22 h 52"/>
                <a:gd name="T68" fmla="*/ 0 w 111"/>
                <a:gd name="T69" fmla="*/ 21 h 52"/>
                <a:gd name="T70" fmla="*/ 0 w 111"/>
                <a:gd name="T71" fmla="*/ 21 h 52"/>
                <a:gd name="T72" fmla="*/ 0 w 111"/>
                <a:gd name="T73" fmla="*/ 21 h 52"/>
                <a:gd name="T74" fmla="*/ 0 w 111"/>
                <a:gd name="T75" fmla="*/ 20 h 52"/>
                <a:gd name="T76" fmla="*/ 3 w 111"/>
                <a:gd name="T77" fmla="*/ 14 h 52"/>
                <a:gd name="T78" fmla="*/ 7 w 111"/>
                <a:gd name="T79" fmla="*/ 8 h 52"/>
                <a:gd name="T80" fmla="*/ 13 w 111"/>
                <a:gd name="T81" fmla="*/ 3 h 52"/>
                <a:gd name="T82" fmla="*/ 20 w 111"/>
                <a:gd name="T83" fmla="*/ 0 h 52"/>
                <a:gd name="T84" fmla="*/ 44 w 111"/>
                <a:gd name="T85" fmla="*/ 7 h 52"/>
                <a:gd name="T86" fmla="*/ 61 w 111"/>
                <a:gd name="T87" fmla="*/ 17 h 52"/>
                <a:gd name="T88" fmla="*/ 77 w 111"/>
                <a:gd name="T89" fmla="*/ 26 h 52"/>
                <a:gd name="T90" fmla="*/ 90 w 111"/>
                <a:gd name="T91" fmla="*/ 33 h 52"/>
                <a:gd name="T92" fmla="*/ 101 w 111"/>
                <a:gd name="T93" fmla="*/ 37 h 52"/>
                <a:gd name="T94" fmla="*/ 111 w 111"/>
                <a:gd name="T95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52">
                  <a:moveTo>
                    <a:pt x="111" y="39"/>
                  </a:moveTo>
                  <a:cubicBezTo>
                    <a:pt x="111" y="39"/>
                    <a:pt x="110" y="39"/>
                    <a:pt x="109" y="39"/>
                  </a:cubicBezTo>
                  <a:cubicBezTo>
                    <a:pt x="107" y="39"/>
                    <a:pt x="104" y="39"/>
                    <a:pt x="101" y="39"/>
                  </a:cubicBezTo>
                  <a:cubicBezTo>
                    <a:pt x="94" y="38"/>
                    <a:pt x="85" y="36"/>
                    <a:pt x="74" y="32"/>
                  </a:cubicBezTo>
                  <a:cubicBezTo>
                    <a:pt x="63" y="28"/>
                    <a:pt x="51" y="22"/>
                    <a:pt x="39" y="17"/>
                  </a:cubicBezTo>
                  <a:cubicBezTo>
                    <a:pt x="33" y="15"/>
                    <a:pt x="26" y="12"/>
                    <a:pt x="21" y="13"/>
                  </a:cubicBezTo>
                  <a:cubicBezTo>
                    <a:pt x="17" y="13"/>
                    <a:pt x="14" y="17"/>
                    <a:pt x="13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5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3" y="29"/>
                    <a:pt x="12" y="28"/>
                    <a:pt x="13" y="29"/>
                  </a:cubicBezTo>
                  <a:cubicBezTo>
                    <a:pt x="14" y="31"/>
                    <a:pt x="16" y="33"/>
                    <a:pt x="19" y="34"/>
                  </a:cubicBezTo>
                  <a:cubicBezTo>
                    <a:pt x="24" y="37"/>
                    <a:pt x="31" y="39"/>
                    <a:pt x="38" y="40"/>
                  </a:cubicBezTo>
                  <a:cubicBezTo>
                    <a:pt x="51" y="42"/>
                    <a:pt x="64" y="43"/>
                    <a:pt x="74" y="43"/>
                  </a:cubicBezTo>
                  <a:cubicBezTo>
                    <a:pt x="80" y="43"/>
                    <a:pt x="85" y="42"/>
                    <a:pt x="90" y="42"/>
                  </a:cubicBezTo>
                  <a:cubicBezTo>
                    <a:pt x="94" y="42"/>
                    <a:pt x="98" y="41"/>
                    <a:pt x="101" y="41"/>
                  </a:cubicBezTo>
                  <a:cubicBezTo>
                    <a:pt x="108" y="40"/>
                    <a:pt x="111" y="39"/>
                    <a:pt x="111" y="39"/>
                  </a:cubicBezTo>
                  <a:close/>
                  <a:moveTo>
                    <a:pt x="111" y="39"/>
                  </a:moveTo>
                  <a:cubicBezTo>
                    <a:pt x="111" y="39"/>
                    <a:pt x="110" y="39"/>
                    <a:pt x="109" y="40"/>
                  </a:cubicBezTo>
                  <a:cubicBezTo>
                    <a:pt x="107" y="41"/>
                    <a:pt x="105" y="42"/>
                    <a:pt x="102" y="43"/>
                  </a:cubicBezTo>
                  <a:cubicBezTo>
                    <a:pt x="99" y="44"/>
                    <a:pt x="95" y="46"/>
                    <a:pt x="90" y="47"/>
                  </a:cubicBezTo>
                  <a:cubicBezTo>
                    <a:pt x="86" y="48"/>
                    <a:pt x="81" y="49"/>
                    <a:pt x="75" y="50"/>
                  </a:cubicBezTo>
                  <a:cubicBezTo>
                    <a:pt x="69" y="51"/>
                    <a:pt x="63" y="51"/>
                    <a:pt x="57" y="52"/>
                  </a:cubicBezTo>
                  <a:cubicBezTo>
                    <a:pt x="50" y="52"/>
                    <a:pt x="43" y="52"/>
                    <a:pt x="36" y="51"/>
                  </a:cubicBezTo>
                  <a:cubicBezTo>
                    <a:pt x="29" y="50"/>
                    <a:pt x="21" y="49"/>
                    <a:pt x="13" y="45"/>
                  </a:cubicBezTo>
                  <a:cubicBezTo>
                    <a:pt x="9" y="43"/>
                    <a:pt x="6" y="40"/>
                    <a:pt x="2" y="36"/>
                  </a:cubicBezTo>
                  <a:cubicBezTo>
                    <a:pt x="1" y="34"/>
                    <a:pt x="0" y="29"/>
                    <a:pt x="0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0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5" y="10"/>
                    <a:pt x="7" y="8"/>
                  </a:cubicBezTo>
                  <a:cubicBezTo>
                    <a:pt x="8" y="6"/>
                    <a:pt x="11" y="4"/>
                    <a:pt x="13" y="3"/>
                  </a:cubicBezTo>
                  <a:cubicBezTo>
                    <a:pt x="15" y="1"/>
                    <a:pt x="18" y="1"/>
                    <a:pt x="20" y="0"/>
                  </a:cubicBezTo>
                  <a:cubicBezTo>
                    <a:pt x="30" y="0"/>
                    <a:pt x="37" y="4"/>
                    <a:pt x="44" y="7"/>
                  </a:cubicBezTo>
                  <a:cubicBezTo>
                    <a:pt x="50" y="10"/>
                    <a:pt x="56" y="14"/>
                    <a:pt x="61" y="17"/>
                  </a:cubicBezTo>
                  <a:cubicBezTo>
                    <a:pt x="67" y="20"/>
                    <a:pt x="72" y="23"/>
                    <a:pt x="77" y="26"/>
                  </a:cubicBezTo>
                  <a:cubicBezTo>
                    <a:pt x="82" y="28"/>
                    <a:pt x="86" y="31"/>
                    <a:pt x="90" y="33"/>
                  </a:cubicBezTo>
                  <a:cubicBezTo>
                    <a:pt x="94" y="34"/>
                    <a:pt x="98" y="35"/>
                    <a:pt x="101" y="37"/>
                  </a:cubicBezTo>
                  <a:cubicBezTo>
                    <a:pt x="107" y="38"/>
                    <a:pt x="111" y="39"/>
                    <a:pt x="111" y="39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40" name="Freeform 8"/>
            <p:cNvSpPr>
              <a:spLocks noEditPoints="1"/>
            </p:cNvSpPr>
            <p:nvPr/>
          </p:nvSpPr>
          <p:spPr bwMode="auto">
            <a:xfrm>
              <a:off x="549275" y="6577013"/>
              <a:ext cx="228600" cy="211138"/>
            </a:xfrm>
            <a:custGeom>
              <a:avLst/>
              <a:gdLst>
                <a:gd name="T0" fmla="*/ 100 w 100"/>
                <a:gd name="T1" fmla="*/ 0 h 92"/>
                <a:gd name="T2" fmla="*/ 92 w 100"/>
                <a:gd name="T3" fmla="*/ 8 h 92"/>
                <a:gd name="T4" fmla="*/ 75 w 100"/>
                <a:gd name="T5" fmla="*/ 32 h 92"/>
                <a:gd name="T6" fmla="*/ 55 w 100"/>
                <a:gd name="T7" fmla="*/ 70 h 92"/>
                <a:gd name="T8" fmla="*/ 36 w 100"/>
                <a:gd name="T9" fmla="*/ 89 h 92"/>
                <a:gd name="T10" fmla="*/ 20 w 100"/>
                <a:gd name="T11" fmla="*/ 90 h 92"/>
                <a:gd name="T12" fmla="*/ 7 w 100"/>
                <a:gd name="T13" fmla="*/ 83 h 92"/>
                <a:gd name="T14" fmla="*/ 7 w 100"/>
                <a:gd name="T15" fmla="*/ 82 h 92"/>
                <a:gd name="T16" fmla="*/ 6 w 100"/>
                <a:gd name="T17" fmla="*/ 81 h 92"/>
                <a:gd name="T18" fmla="*/ 5 w 100"/>
                <a:gd name="T19" fmla="*/ 80 h 92"/>
                <a:gd name="T20" fmla="*/ 2 w 100"/>
                <a:gd name="T21" fmla="*/ 76 h 92"/>
                <a:gd name="T22" fmla="*/ 0 w 100"/>
                <a:gd name="T23" fmla="*/ 67 h 92"/>
                <a:gd name="T24" fmla="*/ 5 w 100"/>
                <a:gd name="T25" fmla="*/ 53 h 92"/>
                <a:gd name="T26" fmla="*/ 22 w 100"/>
                <a:gd name="T27" fmla="*/ 34 h 92"/>
                <a:gd name="T28" fmla="*/ 60 w 100"/>
                <a:gd name="T29" fmla="*/ 11 h 92"/>
                <a:gd name="T30" fmla="*/ 89 w 100"/>
                <a:gd name="T31" fmla="*/ 2 h 92"/>
                <a:gd name="T32" fmla="*/ 100 w 100"/>
                <a:gd name="T33" fmla="*/ 0 h 92"/>
                <a:gd name="T34" fmla="*/ 100 w 100"/>
                <a:gd name="T35" fmla="*/ 0 h 92"/>
                <a:gd name="T36" fmla="*/ 89 w 100"/>
                <a:gd name="T37" fmla="*/ 4 h 92"/>
                <a:gd name="T38" fmla="*/ 63 w 100"/>
                <a:gd name="T39" fmla="*/ 18 h 92"/>
                <a:gd name="T40" fmla="*/ 30 w 100"/>
                <a:gd name="T41" fmla="*/ 42 h 92"/>
                <a:gd name="T42" fmla="*/ 15 w 100"/>
                <a:gd name="T43" fmla="*/ 59 h 92"/>
                <a:gd name="T44" fmla="*/ 12 w 100"/>
                <a:gd name="T45" fmla="*/ 67 h 92"/>
                <a:gd name="T46" fmla="*/ 13 w 100"/>
                <a:gd name="T47" fmla="*/ 70 h 92"/>
                <a:gd name="T48" fmla="*/ 14 w 100"/>
                <a:gd name="T49" fmla="*/ 72 h 92"/>
                <a:gd name="T50" fmla="*/ 15 w 100"/>
                <a:gd name="T51" fmla="*/ 73 h 92"/>
                <a:gd name="T52" fmla="*/ 15 w 100"/>
                <a:gd name="T53" fmla="*/ 73 h 92"/>
                <a:gd name="T54" fmla="*/ 15 w 100"/>
                <a:gd name="T55" fmla="*/ 73 h 92"/>
                <a:gd name="T56" fmla="*/ 31 w 100"/>
                <a:gd name="T57" fmla="*/ 78 h 92"/>
                <a:gd name="T58" fmla="*/ 46 w 100"/>
                <a:gd name="T59" fmla="*/ 64 h 92"/>
                <a:gd name="T60" fmla="*/ 69 w 100"/>
                <a:gd name="T61" fmla="*/ 28 h 92"/>
                <a:gd name="T62" fmla="*/ 90 w 100"/>
                <a:gd name="T63" fmla="*/ 6 h 92"/>
                <a:gd name="T64" fmla="*/ 97 w 100"/>
                <a:gd name="T65" fmla="*/ 1 h 92"/>
                <a:gd name="T66" fmla="*/ 100 w 100"/>
                <a:gd name="T6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0" h="92">
                  <a:moveTo>
                    <a:pt x="100" y="0"/>
                  </a:moveTo>
                  <a:cubicBezTo>
                    <a:pt x="100" y="0"/>
                    <a:pt x="97" y="2"/>
                    <a:pt x="92" y="8"/>
                  </a:cubicBezTo>
                  <a:cubicBezTo>
                    <a:pt x="87" y="13"/>
                    <a:pt x="81" y="21"/>
                    <a:pt x="75" y="32"/>
                  </a:cubicBezTo>
                  <a:cubicBezTo>
                    <a:pt x="69" y="43"/>
                    <a:pt x="63" y="56"/>
                    <a:pt x="55" y="70"/>
                  </a:cubicBezTo>
                  <a:cubicBezTo>
                    <a:pt x="51" y="76"/>
                    <a:pt x="46" y="84"/>
                    <a:pt x="36" y="89"/>
                  </a:cubicBezTo>
                  <a:cubicBezTo>
                    <a:pt x="32" y="92"/>
                    <a:pt x="25" y="92"/>
                    <a:pt x="20" y="90"/>
                  </a:cubicBezTo>
                  <a:cubicBezTo>
                    <a:pt x="15" y="89"/>
                    <a:pt x="11" y="86"/>
                    <a:pt x="7" y="83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4" y="79"/>
                    <a:pt x="3" y="77"/>
                    <a:pt x="2" y="76"/>
                  </a:cubicBezTo>
                  <a:cubicBezTo>
                    <a:pt x="1" y="73"/>
                    <a:pt x="0" y="70"/>
                    <a:pt x="0" y="67"/>
                  </a:cubicBezTo>
                  <a:cubicBezTo>
                    <a:pt x="0" y="61"/>
                    <a:pt x="2" y="57"/>
                    <a:pt x="5" y="53"/>
                  </a:cubicBezTo>
                  <a:cubicBezTo>
                    <a:pt x="10" y="45"/>
                    <a:pt x="16" y="39"/>
                    <a:pt x="22" y="34"/>
                  </a:cubicBezTo>
                  <a:cubicBezTo>
                    <a:pt x="35" y="24"/>
                    <a:pt x="48" y="16"/>
                    <a:pt x="60" y="11"/>
                  </a:cubicBezTo>
                  <a:cubicBezTo>
                    <a:pt x="71" y="6"/>
                    <a:pt x="82" y="3"/>
                    <a:pt x="89" y="2"/>
                  </a:cubicBezTo>
                  <a:cubicBezTo>
                    <a:pt x="96" y="0"/>
                    <a:pt x="100" y="0"/>
                    <a:pt x="100" y="0"/>
                  </a:cubicBezTo>
                  <a:close/>
                  <a:moveTo>
                    <a:pt x="100" y="0"/>
                  </a:moveTo>
                  <a:cubicBezTo>
                    <a:pt x="100" y="0"/>
                    <a:pt x="96" y="1"/>
                    <a:pt x="89" y="4"/>
                  </a:cubicBezTo>
                  <a:cubicBezTo>
                    <a:pt x="83" y="7"/>
                    <a:pt x="74" y="11"/>
                    <a:pt x="63" y="18"/>
                  </a:cubicBezTo>
                  <a:cubicBezTo>
                    <a:pt x="53" y="24"/>
                    <a:pt x="41" y="32"/>
                    <a:pt x="30" y="42"/>
                  </a:cubicBezTo>
                  <a:cubicBezTo>
                    <a:pt x="24" y="47"/>
                    <a:pt x="19" y="53"/>
                    <a:pt x="15" y="59"/>
                  </a:cubicBezTo>
                  <a:cubicBezTo>
                    <a:pt x="13" y="62"/>
                    <a:pt x="12" y="65"/>
                    <a:pt x="12" y="67"/>
                  </a:cubicBezTo>
                  <a:cubicBezTo>
                    <a:pt x="12" y="69"/>
                    <a:pt x="13" y="69"/>
                    <a:pt x="13" y="70"/>
                  </a:cubicBezTo>
                  <a:cubicBezTo>
                    <a:pt x="13" y="71"/>
                    <a:pt x="13" y="71"/>
                    <a:pt x="14" y="72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5" y="73"/>
                    <a:pt x="16" y="73"/>
                    <a:pt x="15" y="73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21" y="78"/>
                    <a:pt x="27" y="81"/>
                    <a:pt x="31" y="78"/>
                  </a:cubicBezTo>
                  <a:cubicBezTo>
                    <a:pt x="36" y="76"/>
                    <a:pt x="42" y="70"/>
                    <a:pt x="46" y="64"/>
                  </a:cubicBezTo>
                  <a:cubicBezTo>
                    <a:pt x="54" y="51"/>
                    <a:pt x="62" y="38"/>
                    <a:pt x="69" y="28"/>
                  </a:cubicBezTo>
                  <a:cubicBezTo>
                    <a:pt x="77" y="18"/>
                    <a:pt x="85" y="10"/>
                    <a:pt x="90" y="6"/>
                  </a:cubicBezTo>
                  <a:cubicBezTo>
                    <a:pt x="93" y="4"/>
                    <a:pt x="96" y="2"/>
                    <a:pt x="97" y="1"/>
                  </a:cubicBezTo>
                  <a:cubicBezTo>
                    <a:pt x="99" y="0"/>
                    <a:pt x="100" y="0"/>
                    <a:pt x="100" y="0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41" name="Freeform 9"/>
            <p:cNvSpPr>
              <a:spLocks noEditPoints="1"/>
            </p:cNvSpPr>
            <p:nvPr/>
          </p:nvSpPr>
          <p:spPr bwMode="auto">
            <a:xfrm>
              <a:off x="495300" y="6515101"/>
              <a:ext cx="282575" cy="136525"/>
            </a:xfrm>
            <a:custGeom>
              <a:avLst/>
              <a:gdLst>
                <a:gd name="T0" fmla="*/ 124 w 124"/>
                <a:gd name="T1" fmla="*/ 25 h 60"/>
                <a:gd name="T2" fmla="*/ 121 w 124"/>
                <a:gd name="T3" fmla="*/ 26 h 60"/>
                <a:gd name="T4" fmla="*/ 113 w 124"/>
                <a:gd name="T5" fmla="*/ 28 h 60"/>
                <a:gd name="T6" fmla="*/ 100 w 124"/>
                <a:gd name="T7" fmla="*/ 32 h 60"/>
                <a:gd name="T8" fmla="*/ 85 w 124"/>
                <a:gd name="T9" fmla="*/ 38 h 60"/>
                <a:gd name="T10" fmla="*/ 45 w 124"/>
                <a:gd name="T11" fmla="*/ 54 h 60"/>
                <a:gd name="T12" fmla="*/ 18 w 124"/>
                <a:gd name="T13" fmla="*/ 57 h 60"/>
                <a:gd name="T14" fmla="*/ 11 w 124"/>
                <a:gd name="T15" fmla="*/ 52 h 60"/>
                <a:gd name="T16" fmla="*/ 7 w 124"/>
                <a:gd name="T17" fmla="*/ 50 h 60"/>
                <a:gd name="T18" fmla="*/ 5 w 124"/>
                <a:gd name="T19" fmla="*/ 46 h 60"/>
                <a:gd name="T20" fmla="*/ 3 w 124"/>
                <a:gd name="T21" fmla="*/ 42 h 60"/>
                <a:gd name="T22" fmla="*/ 2 w 124"/>
                <a:gd name="T23" fmla="*/ 39 h 60"/>
                <a:gd name="T24" fmla="*/ 1 w 124"/>
                <a:gd name="T25" fmla="*/ 32 h 60"/>
                <a:gd name="T26" fmla="*/ 17 w 124"/>
                <a:gd name="T27" fmla="*/ 6 h 60"/>
                <a:gd name="T28" fmla="*/ 43 w 124"/>
                <a:gd name="T29" fmla="*/ 1 h 60"/>
                <a:gd name="T30" fmla="*/ 66 w 124"/>
                <a:gd name="T31" fmla="*/ 2 h 60"/>
                <a:gd name="T32" fmla="*/ 86 w 124"/>
                <a:gd name="T33" fmla="*/ 7 h 60"/>
                <a:gd name="T34" fmla="*/ 114 w 124"/>
                <a:gd name="T35" fmla="*/ 19 h 60"/>
                <a:gd name="T36" fmla="*/ 124 w 124"/>
                <a:gd name="T37" fmla="*/ 25 h 60"/>
                <a:gd name="T38" fmla="*/ 124 w 124"/>
                <a:gd name="T39" fmla="*/ 25 h 60"/>
                <a:gd name="T40" fmla="*/ 113 w 124"/>
                <a:gd name="T41" fmla="*/ 22 h 60"/>
                <a:gd name="T42" fmla="*/ 84 w 124"/>
                <a:gd name="T43" fmla="*/ 14 h 60"/>
                <a:gd name="T44" fmla="*/ 43 w 124"/>
                <a:gd name="T45" fmla="*/ 12 h 60"/>
                <a:gd name="T46" fmla="*/ 22 w 124"/>
                <a:gd name="T47" fmla="*/ 17 h 60"/>
                <a:gd name="T48" fmla="*/ 13 w 124"/>
                <a:gd name="T49" fmla="*/ 30 h 60"/>
                <a:gd name="T50" fmla="*/ 22 w 124"/>
                <a:gd name="T51" fmla="*/ 45 h 60"/>
                <a:gd name="T52" fmla="*/ 42 w 124"/>
                <a:gd name="T53" fmla="*/ 44 h 60"/>
                <a:gd name="T54" fmla="*/ 82 w 124"/>
                <a:gd name="T55" fmla="*/ 31 h 60"/>
                <a:gd name="T56" fmla="*/ 113 w 124"/>
                <a:gd name="T57" fmla="*/ 25 h 60"/>
                <a:gd name="T58" fmla="*/ 121 w 124"/>
                <a:gd name="T59" fmla="*/ 25 h 60"/>
                <a:gd name="T60" fmla="*/ 124 w 124"/>
                <a:gd name="T61" fmla="*/ 2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4" h="60">
                  <a:moveTo>
                    <a:pt x="124" y="25"/>
                  </a:moveTo>
                  <a:cubicBezTo>
                    <a:pt x="124" y="25"/>
                    <a:pt x="123" y="26"/>
                    <a:pt x="121" y="26"/>
                  </a:cubicBezTo>
                  <a:cubicBezTo>
                    <a:pt x="119" y="26"/>
                    <a:pt x="116" y="27"/>
                    <a:pt x="113" y="28"/>
                  </a:cubicBezTo>
                  <a:cubicBezTo>
                    <a:pt x="109" y="29"/>
                    <a:pt x="105" y="30"/>
                    <a:pt x="100" y="32"/>
                  </a:cubicBezTo>
                  <a:cubicBezTo>
                    <a:pt x="96" y="33"/>
                    <a:pt x="91" y="35"/>
                    <a:pt x="85" y="38"/>
                  </a:cubicBezTo>
                  <a:cubicBezTo>
                    <a:pt x="73" y="43"/>
                    <a:pt x="60" y="49"/>
                    <a:pt x="45" y="54"/>
                  </a:cubicBezTo>
                  <a:cubicBezTo>
                    <a:pt x="37" y="56"/>
                    <a:pt x="29" y="60"/>
                    <a:pt x="18" y="57"/>
                  </a:cubicBezTo>
                  <a:cubicBezTo>
                    <a:pt x="15" y="55"/>
                    <a:pt x="13" y="55"/>
                    <a:pt x="11" y="52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48"/>
                    <a:pt x="6" y="47"/>
                    <a:pt x="5" y="46"/>
                  </a:cubicBezTo>
                  <a:cubicBezTo>
                    <a:pt x="5" y="45"/>
                    <a:pt x="4" y="44"/>
                    <a:pt x="3" y="42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2" y="37"/>
                    <a:pt x="1" y="35"/>
                    <a:pt x="1" y="32"/>
                  </a:cubicBezTo>
                  <a:cubicBezTo>
                    <a:pt x="0" y="20"/>
                    <a:pt x="8" y="10"/>
                    <a:pt x="17" y="6"/>
                  </a:cubicBezTo>
                  <a:cubicBezTo>
                    <a:pt x="25" y="2"/>
                    <a:pt x="34" y="1"/>
                    <a:pt x="43" y="1"/>
                  </a:cubicBezTo>
                  <a:cubicBezTo>
                    <a:pt x="51" y="0"/>
                    <a:pt x="59" y="1"/>
                    <a:pt x="66" y="2"/>
                  </a:cubicBezTo>
                  <a:cubicBezTo>
                    <a:pt x="73" y="4"/>
                    <a:pt x="80" y="5"/>
                    <a:pt x="86" y="7"/>
                  </a:cubicBezTo>
                  <a:cubicBezTo>
                    <a:pt x="98" y="11"/>
                    <a:pt x="108" y="16"/>
                    <a:pt x="114" y="19"/>
                  </a:cubicBezTo>
                  <a:cubicBezTo>
                    <a:pt x="121" y="23"/>
                    <a:pt x="124" y="25"/>
                    <a:pt x="124" y="25"/>
                  </a:cubicBezTo>
                  <a:close/>
                  <a:moveTo>
                    <a:pt x="124" y="25"/>
                  </a:moveTo>
                  <a:cubicBezTo>
                    <a:pt x="124" y="25"/>
                    <a:pt x="120" y="24"/>
                    <a:pt x="113" y="22"/>
                  </a:cubicBezTo>
                  <a:cubicBezTo>
                    <a:pt x="106" y="19"/>
                    <a:pt x="96" y="17"/>
                    <a:pt x="84" y="14"/>
                  </a:cubicBezTo>
                  <a:cubicBezTo>
                    <a:pt x="72" y="12"/>
                    <a:pt x="58" y="10"/>
                    <a:pt x="43" y="12"/>
                  </a:cubicBezTo>
                  <a:cubicBezTo>
                    <a:pt x="36" y="12"/>
                    <a:pt x="28" y="14"/>
                    <a:pt x="22" y="17"/>
                  </a:cubicBezTo>
                  <a:cubicBezTo>
                    <a:pt x="16" y="20"/>
                    <a:pt x="13" y="25"/>
                    <a:pt x="13" y="30"/>
                  </a:cubicBezTo>
                  <a:cubicBezTo>
                    <a:pt x="14" y="38"/>
                    <a:pt x="17" y="43"/>
                    <a:pt x="22" y="45"/>
                  </a:cubicBezTo>
                  <a:cubicBezTo>
                    <a:pt x="27" y="47"/>
                    <a:pt x="35" y="46"/>
                    <a:pt x="42" y="44"/>
                  </a:cubicBezTo>
                  <a:cubicBezTo>
                    <a:pt x="56" y="40"/>
                    <a:pt x="70" y="34"/>
                    <a:pt x="82" y="31"/>
                  </a:cubicBezTo>
                  <a:cubicBezTo>
                    <a:pt x="95" y="28"/>
                    <a:pt x="105" y="26"/>
                    <a:pt x="113" y="25"/>
                  </a:cubicBezTo>
                  <a:cubicBezTo>
                    <a:pt x="116" y="25"/>
                    <a:pt x="119" y="25"/>
                    <a:pt x="121" y="25"/>
                  </a:cubicBezTo>
                  <a:cubicBezTo>
                    <a:pt x="123" y="25"/>
                    <a:pt x="124" y="25"/>
                    <a:pt x="124" y="25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42" name="Freeform 10"/>
            <p:cNvSpPr/>
            <p:nvPr/>
          </p:nvSpPr>
          <p:spPr bwMode="auto">
            <a:xfrm>
              <a:off x="677863" y="5116513"/>
              <a:ext cx="700087" cy="1733550"/>
            </a:xfrm>
            <a:custGeom>
              <a:avLst/>
              <a:gdLst>
                <a:gd name="T0" fmla="*/ 180 w 307"/>
                <a:gd name="T1" fmla="*/ 378 h 755"/>
                <a:gd name="T2" fmla="*/ 202 w 307"/>
                <a:gd name="T3" fmla="*/ 407 h 755"/>
                <a:gd name="T4" fmla="*/ 128 w 307"/>
                <a:gd name="T5" fmla="*/ 569 h 755"/>
                <a:gd name="T6" fmla="*/ 22 w 307"/>
                <a:gd name="T7" fmla="*/ 717 h 755"/>
                <a:gd name="T8" fmla="*/ 107 w 307"/>
                <a:gd name="T9" fmla="*/ 697 h 755"/>
                <a:gd name="T10" fmla="*/ 76 w 307"/>
                <a:gd name="T11" fmla="*/ 686 h 755"/>
                <a:gd name="T12" fmla="*/ 32 w 307"/>
                <a:gd name="T13" fmla="*/ 690 h 755"/>
                <a:gd name="T14" fmla="*/ 169 w 307"/>
                <a:gd name="T15" fmla="*/ 567 h 755"/>
                <a:gd name="T16" fmla="*/ 306 w 307"/>
                <a:gd name="T17" fmla="*/ 378 h 755"/>
                <a:gd name="T18" fmla="*/ 169 w 307"/>
                <a:gd name="T19" fmla="*/ 188 h 755"/>
                <a:gd name="T20" fmla="*/ 32 w 307"/>
                <a:gd name="T21" fmla="*/ 65 h 755"/>
                <a:gd name="T22" fmla="*/ 76 w 307"/>
                <a:gd name="T23" fmla="*/ 69 h 755"/>
                <a:gd name="T24" fmla="*/ 107 w 307"/>
                <a:gd name="T25" fmla="*/ 59 h 755"/>
                <a:gd name="T26" fmla="*/ 22 w 307"/>
                <a:gd name="T27" fmla="*/ 38 h 755"/>
                <a:gd name="T28" fmla="*/ 128 w 307"/>
                <a:gd name="T29" fmla="*/ 186 h 755"/>
                <a:gd name="T30" fmla="*/ 202 w 307"/>
                <a:gd name="T31" fmla="*/ 348 h 755"/>
                <a:gd name="T32" fmla="*/ 180 w 307"/>
                <a:gd name="T33" fmla="*/ 378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7" h="755">
                  <a:moveTo>
                    <a:pt x="180" y="378"/>
                  </a:moveTo>
                  <a:cubicBezTo>
                    <a:pt x="180" y="392"/>
                    <a:pt x="188" y="394"/>
                    <a:pt x="202" y="407"/>
                  </a:cubicBezTo>
                  <a:cubicBezTo>
                    <a:pt x="228" y="432"/>
                    <a:pt x="232" y="525"/>
                    <a:pt x="128" y="569"/>
                  </a:cubicBezTo>
                  <a:cubicBezTo>
                    <a:pt x="24" y="613"/>
                    <a:pt x="0" y="679"/>
                    <a:pt x="22" y="717"/>
                  </a:cubicBezTo>
                  <a:cubicBezTo>
                    <a:pt x="44" y="755"/>
                    <a:pt x="97" y="743"/>
                    <a:pt x="107" y="697"/>
                  </a:cubicBezTo>
                  <a:cubicBezTo>
                    <a:pt x="111" y="679"/>
                    <a:pt x="80" y="665"/>
                    <a:pt x="76" y="686"/>
                  </a:cubicBezTo>
                  <a:cubicBezTo>
                    <a:pt x="70" y="717"/>
                    <a:pt x="31" y="718"/>
                    <a:pt x="32" y="690"/>
                  </a:cubicBezTo>
                  <a:cubicBezTo>
                    <a:pt x="34" y="646"/>
                    <a:pt x="58" y="614"/>
                    <a:pt x="169" y="567"/>
                  </a:cubicBezTo>
                  <a:cubicBezTo>
                    <a:pt x="282" y="519"/>
                    <a:pt x="307" y="426"/>
                    <a:pt x="306" y="378"/>
                  </a:cubicBezTo>
                  <a:cubicBezTo>
                    <a:pt x="307" y="330"/>
                    <a:pt x="282" y="236"/>
                    <a:pt x="169" y="188"/>
                  </a:cubicBezTo>
                  <a:cubicBezTo>
                    <a:pt x="58" y="141"/>
                    <a:pt x="34" y="109"/>
                    <a:pt x="32" y="65"/>
                  </a:cubicBezTo>
                  <a:cubicBezTo>
                    <a:pt x="31" y="37"/>
                    <a:pt x="70" y="38"/>
                    <a:pt x="76" y="69"/>
                  </a:cubicBezTo>
                  <a:cubicBezTo>
                    <a:pt x="80" y="90"/>
                    <a:pt x="111" y="77"/>
                    <a:pt x="107" y="59"/>
                  </a:cubicBezTo>
                  <a:cubicBezTo>
                    <a:pt x="97" y="12"/>
                    <a:pt x="44" y="0"/>
                    <a:pt x="22" y="38"/>
                  </a:cubicBezTo>
                  <a:cubicBezTo>
                    <a:pt x="0" y="76"/>
                    <a:pt x="24" y="142"/>
                    <a:pt x="128" y="186"/>
                  </a:cubicBezTo>
                  <a:cubicBezTo>
                    <a:pt x="232" y="230"/>
                    <a:pt x="228" y="323"/>
                    <a:pt x="202" y="348"/>
                  </a:cubicBezTo>
                  <a:cubicBezTo>
                    <a:pt x="188" y="361"/>
                    <a:pt x="180" y="363"/>
                    <a:pt x="180" y="378"/>
                  </a:cubicBezTo>
                  <a:close/>
                </a:path>
              </a:pathLst>
            </a:custGeom>
            <a:solidFill>
              <a:srgbClr val="8E2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43" name="Freeform 11"/>
            <p:cNvSpPr>
              <a:spLocks noEditPoints="1"/>
            </p:cNvSpPr>
            <p:nvPr/>
          </p:nvSpPr>
          <p:spPr bwMode="auto">
            <a:xfrm>
              <a:off x="1349375" y="6057901"/>
              <a:ext cx="604837" cy="428625"/>
            </a:xfrm>
            <a:custGeom>
              <a:avLst/>
              <a:gdLst>
                <a:gd name="T0" fmla="*/ 246 w 265"/>
                <a:gd name="T1" fmla="*/ 82 h 187"/>
                <a:gd name="T2" fmla="*/ 208 w 265"/>
                <a:gd name="T3" fmla="*/ 132 h 187"/>
                <a:gd name="T4" fmla="*/ 185 w 265"/>
                <a:gd name="T5" fmla="*/ 159 h 187"/>
                <a:gd name="T6" fmla="*/ 137 w 265"/>
                <a:gd name="T7" fmla="*/ 187 h 187"/>
                <a:gd name="T8" fmla="*/ 111 w 265"/>
                <a:gd name="T9" fmla="*/ 161 h 187"/>
                <a:gd name="T10" fmla="*/ 126 w 265"/>
                <a:gd name="T11" fmla="*/ 102 h 187"/>
                <a:gd name="T12" fmla="*/ 43 w 265"/>
                <a:gd name="T13" fmla="*/ 186 h 187"/>
                <a:gd name="T14" fmla="*/ 9 w 265"/>
                <a:gd name="T15" fmla="*/ 169 h 187"/>
                <a:gd name="T16" fmla="*/ 0 w 265"/>
                <a:gd name="T17" fmla="*/ 131 h 187"/>
                <a:gd name="T18" fmla="*/ 52 w 265"/>
                <a:gd name="T19" fmla="*/ 32 h 187"/>
                <a:gd name="T20" fmla="*/ 130 w 265"/>
                <a:gd name="T21" fmla="*/ 0 h 187"/>
                <a:gd name="T22" fmla="*/ 177 w 265"/>
                <a:gd name="T23" fmla="*/ 11 h 187"/>
                <a:gd name="T24" fmla="*/ 179 w 265"/>
                <a:gd name="T25" fmla="*/ 14 h 187"/>
                <a:gd name="T26" fmla="*/ 179 w 265"/>
                <a:gd name="T27" fmla="*/ 15 h 187"/>
                <a:gd name="T28" fmla="*/ 169 w 265"/>
                <a:gd name="T29" fmla="*/ 58 h 187"/>
                <a:gd name="T30" fmla="*/ 144 w 265"/>
                <a:gd name="T31" fmla="*/ 140 h 187"/>
                <a:gd name="T32" fmla="*/ 141 w 265"/>
                <a:gd name="T33" fmla="*/ 158 h 187"/>
                <a:gd name="T34" fmla="*/ 151 w 265"/>
                <a:gd name="T35" fmla="*/ 168 h 187"/>
                <a:gd name="T36" fmla="*/ 264 w 265"/>
                <a:gd name="T37" fmla="*/ 40 h 187"/>
                <a:gd name="T38" fmla="*/ 265 w 265"/>
                <a:gd name="T39" fmla="*/ 47 h 187"/>
                <a:gd name="T40" fmla="*/ 246 w 265"/>
                <a:gd name="T41" fmla="*/ 82 h 187"/>
                <a:gd name="T42" fmla="*/ 128 w 265"/>
                <a:gd name="T43" fmla="*/ 12 h 187"/>
                <a:gd name="T44" fmla="*/ 73 w 265"/>
                <a:gd name="T45" fmla="*/ 53 h 187"/>
                <a:gd name="T46" fmla="*/ 33 w 265"/>
                <a:gd name="T47" fmla="*/ 146 h 187"/>
                <a:gd name="T48" fmla="*/ 50 w 265"/>
                <a:gd name="T49" fmla="*/ 169 h 187"/>
                <a:gd name="T50" fmla="*/ 111 w 265"/>
                <a:gd name="T51" fmla="*/ 105 h 187"/>
                <a:gd name="T52" fmla="*/ 132 w 265"/>
                <a:gd name="T53" fmla="*/ 65 h 187"/>
                <a:gd name="T54" fmla="*/ 152 w 265"/>
                <a:gd name="T55" fmla="*/ 20 h 187"/>
                <a:gd name="T56" fmla="*/ 128 w 265"/>
                <a:gd name="T57" fmla="*/ 12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5" h="187">
                  <a:moveTo>
                    <a:pt x="246" y="82"/>
                  </a:moveTo>
                  <a:cubicBezTo>
                    <a:pt x="230" y="102"/>
                    <a:pt x="218" y="119"/>
                    <a:pt x="208" y="132"/>
                  </a:cubicBezTo>
                  <a:cubicBezTo>
                    <a:pt x="198" y="145"/>
                    <a:pt x="190" y="154"/>
                    <a:pt x="185" y="159"/>
                  </a:cubicBezTo>
                  <a:cubicBezTo>
                    <a:pt x="168" y="178"/>
                    <a:pt x="152" y="187"/>
                    <a:pt x="137" y="187"/>
                  </a:cubicBezTo>
                  <a:cubicBezTo>
                    <a:pt x="119" y="187"/>
                    <a:pt x="111" y="178"/>
                    <a:pt x="111" y="161"/>
                  </a:cubicBezTo>
                  <a:cubicBezTo>
                    <a:pt x="111" y="151"/>
                    <a:pt x="116" y="131"/>
                    <a:pt x="126" y="102"/>
                  </a:cubicBezTo>
                  <a:cubicBezTo>
                    <a:pt x="94" y="158"/>
                    <a:pt x="66" y="186"/>
                    <a:pt x="43" y="186"/>
                  </a:cubicBezTo>
                  <a:cubicBezTo>
                    <a:pt x="29" y="186"/>
                    <a:pt x="18" y="180"/>
                    <a:pt x="9" y="169"/>
                  </a:cubicBezTo>
                  <a:cubicBezTo>
                    <a:pt x="3" y="159"/>
                    <a:pt x="0" y="146"/>
                    <a:pt x="0" y="131"/>
                  </a:cubicBezTo>
                  <a:cubicBezTo>
                    <a:pt x="0" y="97"/>
                    <a:pt x="17" y="64"/>
                    <a:pt x="52" y="32"/>
                  </a:cubicBezTo>
                  <a:cubicBezTo>
                    <a:pt x="75" y="11"/>
                    <a:pt x="101" y="0"/>
                    <a:pt x="130" y="0"/>
                  </a:cubicBezTo>
                  <a:cubicBezTo>
                    <a:pt x="147" y="0"/>
                    <a:pt x="162" y="4"/>
                    <a:pt x="177" y="11"/>
                  </a:cubicBezTo>
                  <a:cubicBezTo>
                    <a:pt x="179" y="14"/>
                    <a:pt x="179" y="14"/>
                    <a:pt x="179" y="14"/>
                  </a:cubicBezTo>
                  <a:cubicBezTo>
                    <a:pt x="179" y="15"/>
                    <a:pt x="179" y="15"/>
                    <a:pt x="179" y="15"/>
                  </a:cubicBezTo>
                  <a:cubicBezTo>
                    <a:pt x="179" y="19"/>
                    <a:pt x="176" y="33"/>
                    <a:pt x="169" y="58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2" y="147"/>
                    <a:pt x="141" y="153"/>
                    <a:pt x="141" y="158"/>
                  </a:cubicBezTo>
                  <a:cubicBezTo>
                    <a:pt x="141" y="165"/>
                    <a:pt x="144" y="168"/>
                    <a:pt x="151" y="168"/>
                  </a:cubicBezTo>
                  <a:cubicBezTo>
                    <a:pt x="166" y="168"/>
                    <a:pt x="203" y="125"/>
                    <a:pt x="264" y="40"/>
                  </a:cubicBezTo>
                  <a:cubicBezTo>
                    <a:pt x="265" y="46"/>
                    <a:pt x="265" y="49"/>
                    <a:pt x="265" y="47"/>
                  </a:cubicBezTo>
                  <a:cubicBezTo>
                    <a:pt x="265" y="54"/>
                    <a:pt x="259" y="65"/>
                    <a:pt x="246" y="82"/>
                  </a:cubicBezTo>
                  <a:close/>
                  <a:moveTo>
                    <a:pt x="128" y="12"/>
                  </a:moveTo>
                  <a:cubicBezTo>
                    <a:pt x="111" y="12"/>
                    <a:pt x="92" y="26"/>
                    <a:pt x="73" y="53"/>
                  </a:cubicBezTo>
                  <a:cubicBezTo>
                    <a:pt x="47" y="91"/>
                    <a:pt x="33" y="122"/>
                    <a:pt x="33" y="146"/>
                  </a:cubicBezTo>
                  <a:cubicBezTo>
                    <a:pt x="33" y="161"/>
                    <a:pt x="39" y="169"/>
                    <a:pt x="50" y="169"/>
                  </a:cubicBezTo>
                  <a:cubicBezTo>
                    <a:pt x="66" y="169"/>
                    <a:pt x="86" y="148"/>
                    <a:pt x="111" y="105"/>
                  </a:cubicBezTo>
                  <a:cubicBezTo>
                    <a:pt x="118" y="92"/>
                    <a:pt x="125" y="79"/>
                    <a:pt x="132" y="65"/>
                  </a:cubicBezTo>
                  <a:cubicBezTo>
                    <a:pt x="139" y="51"/>
                    <a:pt x="145" y="36"/>
                    <a:pt x="152" y="20"/>
                  </a:cubicBezTo>
                  <a:cubicBezTo>
                    <a:pt x="146" y="15"/>
                    <a:pt x="138" y="12"/>
                    <a:pt x="128" y="12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44" name="Freeform 12"/>
            <p:cNvSpPr>
              <a:spLocks noEditPoints="1"/>
            </p:cNvSpPr>
            <p:nvPr/>
          </p:nvSpPr>
          <p:spPr bwMode="auto">
            <a:xfrm>
              <a:off x="1871663" y="6064251"/>
              <a:ext cx="628650" cy="769938"/>
            </a:xfrm>
            <a:custGeom>
              <a:avLst/>
              <a:gdLst>
                <a:gd name="T0" fmla="*/ 243 w 275"/>
                <a:gd name="T1" fmla="*/ 95 h 335"/>
                <a:gd name="T2" fmla="*/ 136 w 275"/>
                <a:gd name="T3" fmla="*/ 207 h 335"/>
                <a:gd name="T4" fmla="*/ 37 w 275"/>
                <a:gd name="T5" fmla="*/ 335 h 335"/>
                <a:gd name="T6" fmla="*/ 33 w 275"/>
                <a:gd name="T7" fmla="*/ 334 h 335"/>
                <a:gd name="T8" fmla="*/ 30 w 275"/>
                <a:gd name="T9" fmla="*/ 312 h 335"/>
                <a:gd name="T10" fmla="*/ 109 w 275"/>
                <a:gd name="T11" fmla="*/ 197 h 335"/>
                <a:gd name="T12" fmla="*/ 140 w 275"/>
                <a:gd name="T13" fmla="*/ 75 h 335"/>
                <a:gd name="T14" fmla="*/ 27 w 275"/>
                <a:gd name="T15" fmla="*/ 180 h 335"/>
                <a:gd name="T16" fmla="*/ 0 w 275"/>
                <a:gd name="T17" fmla="*/ 149 h 335"/>
                <a:gd name="T18" fmla="*/ 7 w 275"/>
                <a:gd name="T19" fmla="*/ 118 h 335"/>
                <a:gd name="T20" fmla="*/ 40 w 275"/>
                <a:gd name="T21" fmla="*/ 11 h 335"/>
                <a:gd name="T22" fmla="*/ 52 w 275"/>
                <a:gd name="T23" fmla="*/ 3 h 335"/>
                <a:gd name="T24" fmla="*/ 74 w 275"/>
                <a:gd name="T25" fmla="*/ 0 h 335"/>
                <a:gd name="T26" fmla="*/ 76 w 275"/>
                <a:gd name="T27" fmla="*/ 3 h 335"/>
                <a:gd name="T28" fmla="*/ 75 w 275"/>
                <a:gd name="T29" fmla="*/ 8 h 335"/>
                <a:gd name="T30" fmla="*/ 37 w 275"/>
                <a:gd name="T31" fmla="*/ 129 h 335"/>
                <a:gd name="T32" fmla="*/ 34 w 275"/>
                <a:gd name="T33" fmla="*/ 151 h 335"/>
                <a:gd name="T34" fmla="*/ 45 w 275"/>
                <a:gd name="T35" fmla="*/ 161 h 335"/>
                <a:gd name="T36" fmla="*/ 131 w 275"/>
                <a:gd name="T37" fmla="*/ 70 h 335"/>
                <a:gd name="T38" fmla="*/ 158 w 275"/>
                <a:gd name="T39" fmla="*/ 21 h 335"/>
                <a:gd name="T40" fmla="*/ 172 w 275"/>
                <a:gd name="T41" fmla="*/ 3 h 335"/>
                <a:gd name="T42" fmla="*/ 195 w 275"/>
                <a:gd name="T43" fmla="*/ 0 h 335"/>
                <a:gd name="T44" fmla="*/ 198 w 275"/>
                <a:gd name="T45" fmla="*/ 3 h 335"/>
                <a:gd name="T46" fmla="*/ 192 w 275"/>
                <a:gd name="T47" fmla="*/ 20 h 335"/>
                <a:gd name="T48" fmla="*/ 180 w 275"/>
                <a:gd name="T49" fmla="*/ 54 h 335"/>
                <a:gd name="T50" fmla="*/ 159 w 275"/>
                <a:gd name="T51" fmla="*/ 121 h 335"/>
                <a:gd name="T52" fmla="*/ 140 w 275"/>
                <a:gd name="T53" fmla="*/ 189 h 335"/>
                <a:gd name="T54" fmla="*/ 273 w 275"/>
                <a:gd name="T55" fmla="*/ 38 h 335"/>
                <a:gd name="T56" fmla="*/ 275 w 275"/>
                <a:gd name="T57" fmla="*/ 44 h 335"/>
                <a:gd name="T58" fmla="*/ 243 w 275"/>
                <a:gd name="T59" fmla="*/ 95 h 335"/>
                <a:gd name="T60" fmla="*/ 53 w 275"/>
                <a:gd name="T61" fmla="*/ 293 h 335"/>
                <a:gd name="T62" fmla="*/ 57 w 275"/>
                <a:gd name="T63" fmla="*/ 312 h 335"/>
                <a:gd name="T64" fmla="*/ 108 w 275"/>
                <a:gd name="T65" fmla="*/ 213 h 335"/>
                <a:gd name="T66" fmla="*/ 53 w 275"/>
                <a:gd name="T67" fmla="*/ 293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5" h="335">
                  <a:moveTo>
                    <a:pt x="243" y="95"/>
                  </a:moveTo>
                  <a:cubicBezTo>
                    <a:pt x="199" y="150"/>
                    <a:pt x="163" y="187"/>
                    <a:pt x="136" y="207"/>
                  </a:cubicBezTo>
                  <a:cubicBezTo>
                    <a:pt x="117" y="275"/>
                    <a:pt x="84" y="317"/>
                    <a:pt x="37" y="335"/>
                  </a:cubicBezTo>
                  <a:cubicBezTo>
                    <a:pt x="33" y="334"/>
                    <a:pt x="33" y="334"/>
                    <a:pt x="33" y="334"/>
                  </a:cubicBezTo>
                  <a:cubicBezTo>
                    <a:pt x="31" y="327"/>
                    <a:pt x="30" y="319"/>
                    <a:pt x="30" y="312"/>
                  </a:cubicBezTo>
                  <a:cubicBezTo>
                    <a:pt x="30" y="274"/>
                    <a:pt x="56" y="235"/>
                    <a:pt x="109" y="197"/>
                  </a:cubicBezTo>
                  <a:cubicBezTo>
                    <a:pt x="110" y="184"/>
                    <a:pt x="121" y="143"/>
                    <a:pt x="140" y="75"/>
                  </a:cubicBezTo>
                  <a:cubicBezTo>
                    <a:pt x="97" y="145"/>
                    <a:pt x="59" y="180"/>
                    <a:pt x="27" y="180"/>
                  </a:cubicBezTo>
                  <a:cubicBezTo>
                    <a:pt x="9" y="180"/>
                    <a:pt x="0" y="169"/>
                    <a:pt x="0" y="149"/>
                  </a:cubicBezTo>
                  <a:cubicBezTo>
                    <a:pt x="0" y="145"/>
                    <a:pt x="2" y="134"/>
                    <a:pt x="7" y="118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2" y="6"/>
                    <a:pt x="46" y="4"/>
                    <a:pt x="52" y="3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6" y="0"/>
                    <a:pt x="76" y="1"/>
                    <a:pt x="76" y="3"/>
                  </a:cubicBezTo>
                  <a:cubicBezTo>
                    <a:pt x="76" y="5"/>
                    <a:pt x="76" y="6"/>
                    <a:pt x="75" y="8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5" y="136"/>
                    <a:pt x="34" y="143"/>
                    <a:pt x="34" y="151"/>
                  </a:cubicBezTo>
                  <a:cubicBezTo>
                    <a:pt x="34" y="157"/>
                    <a:pt x="38" y="161"/>
                    <a:pt x="45" y="161"/>
                  </a:cubicBezTo>
                  <a:cubicBezTo>
                    <a:pt x="64" y="161"/>
                    <a:pt x="93" y="131"/>
                    <a:pt x="131" y="70"/>
                  </a:cubicBezTo>
                  <a:cubicBezTo>
                    <a:pt x="140" y="56"/>
                    <a:pt x="149" y="39"/>
                    <a:pt x="158" y="21"/>
                  </a:cubicBezTo>
                  <a:cubicBezTo>
                    <a:pt x="163" y="10"/>
                    <a:pt x="168" y="4"/>
                    <a:pt x="172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7" y="0"/>
                    <a:pt x="198" y="1"/>
                    <a:pt x="198" y="3"/>
                  </a:cubicBezTo>
                  <a:cubicBezTo>
                    <a:pt x="197" y="6"/>
                    <a:pt x="195" y="12"/>
                    <a:pt x="192" y="20"/>
                  </a:cubicBezTo>
                  <a:cubicBezTo>
                    <a:pt x="189" y="29"/>
                    <a:pt x="185" y="40"/>
                    <a:pt x="180" y="54"/>
                  </a:cubicBezTo>
                  <a:cubicBezTo>
                    <a:pt x="173" y="76"/>
                    <a:pt x="165" y="98"/>
                    <a:pt x="159" y="121"/>
                  </a:cubicBezTo>
                  <a:cubicBezTo>
                    <a:pt x="152" y="143"/>
                    <a:pt x="146" y="165"/>
                    <a:pt x="140" y="189"/>
                  </a:cubicBezTo>
                  <a:cubicBezTo>
                    <a:pt x="178" y="158"/>
                    <a:pt x="222" y="108"/>
                    <a:pt x="273" y="38"/>
                  </a:cubicBezTo>
                  <a:cubicBezTo>
                    <a:pt x="274" y="41"/>
                    <a:pt x="275" y="44"/>
                    <a:pt x="275" y="44"/>
                  </a:cubicBezTo>
                  <a:cubicBezTo>
                    <a:pt x="275" y="53"/>
                    <a:pt x="264" y="70"/>
                    <a:pt x="243" y="95"/>
                  </a:cubicBezTo>
                  <a:close/>
                  <a:moveTo>
                    <a:pt x="53" y="293"/>
                  </a:moveTo>
                  <a:cubicBezTo>
                    <a:pt x="53" y="299"/>
                    <a:pt x="54" y="305"/>
                    <a:pt x="57" y="312"/>
                  </a:cubicBezTo>
                  <a:cubicBezTo>
                    <a:pt x="84" y="298"/>
                    <a:pt x="101" y="265"/>
                    <a:pt x="108" y="213"/>
                  </a:cubicBezTo>
                  <a:cubicBezTo>
                    <a:pt x="71" y="238"/>
                    <a:pt x="53" y="265"/>
                    <a:pt x="53" y="293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45" name="Freeform 13"/>
            <p:cNvSpPr/>
            <p:nvPr/>
          </p:nvSpPr>
          <p:spPr bwMode="auto">
            <a:xfrm>
              <a:off x="438151" y="5837238"/>
              <a:ext cx="2711450" cy="301625"/>
            </a:xfrm>
            <a:custGeom>
              <a:avLst/>
              <a:gdLst>
                <a:gd name="T0" fmla="*/ 1188 w 1188"/>
                <a:gd name="T1" fmla="*/ 62 h 131"/>
                <a:gd name="T2" fmla="*/ 1182 w 1188"/>
                <a:gd name="T3" fmla="*/ 58 h 131"/>
                <a:gd name="T4" fmla="*/ 115 w 1188"/>
                <a:gd name="T5" fmla="*/ 58 h 131"/>
                <a:gd name="T6" fmla="*/ 73 w 1188"/>
                <a:gd name="T7" fmla="*/ 40 h 131"/>
                <a:gd name="T8" fmla="*/ 76 w 1188"/>
                <a:gd name="T9" fmla="*/ 16 h 131"/>
                <a:gd name="T10" fmla="*/ 97 w 1188"/>
                <a:gd name="T11" fmla="*/ 26 h 131"/>
                <a:gd name="T12" fmla="*/ 109 w 1188"/>
                <a:gd name="T13" fmla="*/ 19 h 131"/>
                <a:gd name="T14" fmla="*/ 81 w 1188"/>
                <a:gd name="T15" fmla="*/ 6 h 131"/>
                <a:gd name="T16" fmla="*/ 73 w 1188"/>
                <a:gd name="T17" fmla="*/ 50 h 131"/>
                <a:gd name="T18" fmla="*/ 89 w 1188"/>
                <a:gd name="T19" fmla="*/ 58 h 131"/>
                <a:gd name="T20" fmla="*/ 60 w 1188"/>
                <a:gd name="T21" fmla="*/ 58 h 131"/>
                <a:gd name="T22" fmla="*/ 21 w 1188"/>
                <a:gd name="T23" fmla="*/ 13 h 131"/>
                <a:gd name="T24" fmla="*/ 37 w 1188"/>
                <a:gd name="T25" fmla="*/ 28 h 131"/>
                <a:gd name="T26" fmla="*/ 53 w 1188"/>
                <a:gd name="T27" fmla="*/ 16 h 131"/>
                <a:gd name="T28" fmla="*/ 25 w 1188"/>
                <a:gd name="T29" fmla="*/ 3 h 131"/>
                <a:gd name="T30" fmla="*/ 17 w 1188"/>
                <a:gd name="T31" fmla="*/ 48 h 131"/>
                <a:gd name="T32" fmla="*/ 62 w 1188"/>
                <a:gd name="T33" fmla="*/ 65 h 131"/>
                <a:gd name="T34" fmla="*/ 61 w 1188"/>
                <a:gd name="T35" fmla="*/ 66 h 131"/>
                <a:gd name="T36" fmla="*/ 17 w 1188"/>
                <a:gd name="T37" fmla="*/ 83 h 131"/>
                <a:gd name="T38" fmla="*/ 25 w 1188"/>
                <a:gd name="T39" fmla="*/ 127 h 131"/>
                <a:gd name="T40" fmla="*/ 53 w 1188"/>
                <a:gd name="T41" fmla="*/ 115 h 131"/>
                <a:gd name="T42" fmla="*/ 37 w 1188"/>
                <a:gd name="T43" fmla="*/ 103 h 131"/>
                <a:gd name="T44" fmla="*/ 21 w 1188"/>
                <a:gd name="T45" fmla="*/ 117 h 131"/>
                <a:gd name="T46" fmla="*/ 61 w 1188"/>
                <a:gd name="T47" fmla="*/ 73 h 131"/>
                <a:gd name="T48" fmla="*/ 90 w 1188"/>
                <a:gd name="T49" fmla="*/ 73 h 131"/>
                <a:gd name="T50" fmla="*/ 73 w 1188"/>
                <a:gd name="T51" fmla="*/ 80 h 131"/>
                <a:gd name="T52" fmla="*/ 81 w 1188"/>
                <a:gd name="T53" fmla="*/ 125 h 131"/>
                <a:gd name="T54" fmla="*/ 109 w 1188"/>
                <a:gd name="T55" fmla="*/ 112 h 131"/>
                <a:gd name="T56" fmla="*/ 97 w 1188"/>
                <a:gd name="T57" fmla="*/ 105 h 131"/>
                <a:gd name="T58" fmla="*/ 76 w 1188"/>
                <a:gd name="T59" fmla="*/ 115 h 131"/>
                <a:gd name="T60" fmla="*/ 73 w 1188"/>
                <a:gd name="T61" fmla="*/ 91 h 131"/>
                <a:gd name="T62" fmla="*/ 115 w 1188"/>
                <a:gd name="T63" fmla="*/ 73 h 131"/>
                <a:gd name="T64" fmla="*/ 1178 w 1188"/>
                <a:gd name="T65" fmla="*/ 73 h 131"/>
                <a:gd name="T66" fmla="*/ 1188 w 1188"/>
                <a:gd name="T67" fmla="*/ 6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88" h="131">
                  <a:moveTo>
                    <a:pt x="1188" y="62"/>
                  </a:moveTo>
                  <a:cubicBezTo>
                    <a:pt x="1186" y="61"/>
                    <a:pt x="1184" y="59"/>
                    <a:pt x="1182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5" y="53"/>
                    <a:pt x="76" y="47"/>
                    <a:pt x="73" y="40"/>
                  </a:cubicBezTo>
                  <a:cubicBezTo>
                    <a:pt x="68" y="29"/>
                    <a:pt x="70" y="19"/>
                    <a:pt x="76" y="16"/>
                  </a:cubicBezTo>
                  <a:cubicBezTo>
                    <a:pt x="94" y="9"/>
                    <a:pt x="95" y="22"/>
                    <a:pt x="97" y="26"/>
                  </a:cubicBezTo>
                  <a:cubicBezTo>
                    <a:pt x="101" y="32"/>
                    <a:pt x="111" y="28"/>
                    <a:pt x="109" y="19"/>
                  </a:cubicBezTo>
                  <a:cubicBezTo>
                    <a:pt x="107" y="8"/>
                    <a:pt x="93" y="3"/>
                    <a:pt x="81" y="6"/>
                  </a:cubicBezTo>
                  <a:cubicBezTo>
                    <a:pt x="59" y="12"/>
                    <a:pt x="55" y="37"/>
                    <a:pt x="73" y="50"/>
                  </a:cubicBezTo>
                  <a:cubicBezTo>
                    <a:pt x="76" y="53"/>
                    <a:pt x="82" y="56"/>
                    <a:pt x="89" y="58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7" y="44"/>
                    <a:pt x="11" y="20"/>
                    <a:pt x="21" y="13"/>
                  </a:cubicBezTo>
                  <a:cubicBezTo>
                    <a:pt x="36" y="6"/>
                    <a:pt x="28" y="23"/>
                    <a:pt x="37" y="28"/>
                  </a:cubicBezTo>
                  <a:cubicBezTo>
                    <a:pt x="44" y="32"/>
                    <a:pt x="56" y="25"/>
                    <a:pt x="53" y="16"/>
                  </a:cubicBezTo>
                  <a:cubicBezTo>
                    <a:pt x="51" y="6"/>
                    <a:pt x="38" y="0"/>
                    <a:pt x="25" y="3"/>
                  </a:cubicBezTo>
                  <a:cubicBezTo>
                    <a:pt x="3" y="10"/>
                    <a:pt x="0" y="34"/>
                    <a:pt x="17" y="48"/>
                  </a:cubicBezTo>
                  <a:cubicBezTo>
                    <a:pt x="25" y="54"/>
                    <a:pt x="40" y="62"/>
                    <a:pt x="62" y="65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55" y="67"/>
                    <a:pt x="32" y="71"/>
                    <a:pt x="17" y="83"/>
                  </a:cubicBezTo>
                  <a:cubicBezTo>
                    <a:pt x="0" y="97"/>
                    <a:pt x="3" y="121"/>
                    <a:pt x="25" y="127"/>
                  </a:cubicBezTo>
                  <a:cubicBezTo>
                    <a:pt x="38" y="131"/>
                    <a:pt x="51" y="125"/>
                    <a:pt x="53" y="115"/>
                  </a:cubicBezTo>
                  <a:cubicBezTo>
                    <a:pt x="56" y="105"/>
                    <a:pt x="44" y="99"/>
                    <a:pt x="37" y="103"/>
                  </a:cubicBezTo>
                  <a:cubicBezTo>
                    <a:pt x="28" y="108"/>
                    <a:pt x="36" y="125"/>
                    <a:pt x="21" y="117"/>
                  </a:cubicBezTo>
                  <a:cubicBezTo>
                    <a:pt x="10" y="111"/>
                    <a:pt x="7" y="86"/>
                    <a:pt x="61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83" y="75"/>
                    <a:pt x="77" y="77"/>
                    <a:pt x="73" y="80"/>
                  </a:cubicBezTo>
                  <a:cubicBezTo>
                    <a:pt x="55" y="94"/>
                    <a:pt x="59" y="118"/>
                    <a:pt x="81" y="125"/>
                  </a:cubicBezTo>
                  <a:cubicBezTo>
                    <a:pt x="93" y="128"/>
                    <a:pt x="107" y="122"/>
                    <a:pt x="109" y="112"/>
                  </a:cubicBezTo>
                  <a:cubicBezTo>
                    <a:pt x="111" y="103"/>
                    <a:pt x="101" y="98"/>
                    <a:pt x="97" y="105"/>
                  </a:cubicBezTo>
                  <a:cubicBezTo>
                    <a:pt x="95" y="108"/>
                    <a:pt x="94" y="122"/>
                    <a:pt x="76" y="115"/>
                  </a:cubicBezTo>
                  <a:cubicBezTo>
                    <a:pt x="70" y="112"/>
                    <a:pt x="67" y="101"/>
                    <a:pt x="73" y="91"/>
                  </a:cubicBezTo>
                  <a:cubicBezTo>
                    <a:pt x="77" y="83"/>
                    <a:pt x="96" y="77"/>
                    <a:pt x="115" y="73"/>
                  </a:cubicBezTo>
                  <a:cubicBezTo>
                    <a:pt x="1178" y="73"/>
                    <a:pt x="1178" y="73"/>
                    <a:pt x="1178" y="73"/>
                  </a:cubicBezTo>
                  <a:cubicBezTo>
                    <a:pt x="1181" y="69"/>
                    <a:pt x="1184" y="66"/>
                    <a:pt x="1188" y="62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46" name="Freeform 14"/>
            <p:cNvSpPr/>
            <p:nvPr/>
          </p:nvSpPr>
          <p:spPr bwMode="auto">
            <a:xfrm>
              <a:off x="2990850" y="5724526"/>
              <a:ext cx="439737" cy="509588"/>
            </a:xfrm>
            <a:custGeom>
              <a:avLst/>
              <a:gdLst>
                <a:gd name="T0" fmla="*/ 64 w 193"/>
                <a:gd name="T1" fmla="*/ 107 h 222"/>
                <a:gd name="T2" fmla="*/ 70 w 193"/>
                <a:gd name="T3" fmla="*/ 111 h 222"/>
                <a:gd name="T4" fmla="*/ 60 w 193"/>
                <a:gd name="T5" fmla="*/ 122 h 222"/>
                <a:gd name="T6" fmla="*/ 193 w 193"/>
                <a:gd name="T7" fmla="*/ 115 h 222"/>
                <a:gd name="T8" fmla="*/ 64 w 193"/>
                <a:gd name="T9" fmla="*/ 107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222">
                  <a:moveTo>
                    <a:pt x="64" y="107"/>
                  </a:moveTo>
                  <a:cubicBezTo>
                    <a:pt x="66" y="108"/>
                    <a:pt x="68" y="110"/>
                    <a:pt x="70" y="111"/>
                  </a:cubicBezTo>
                  <a:cubicBezTo>
                    <a:pt x="66" y="115"/>
                    <a:pt x="63" y="118"/>
                    <a:pt x="60" y="122"/>
                  </a:cubicBezTo>
                  <a:cubicBezTo>
                    <a:pt x="9" y="183"/>
                    <a:pt x="109" y="222"/>
                    <a:pt x="193" y="115"/>
                  </a:cubicBezTo>
                  <a:cubicBezTo>
                    <a:pt x="105" y="0"/>
                    <a:pt x="0" y="43"/>
                    <a:pt x="64" y="107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47" name="Freeform 15"/>
            <p:cNvSpPr/>
            <p:nvPr/>
          </p:nvSpPr>
          <p:spPr bwMode="auto">
            <a:xfrm>
              <a:off x="1362075" y="5562601"/>
              <a:ext cx="534987" cy="373063"/>
            </a:xfrm>
            <a:custGeom>
              <a:avLst/>
              <a:gdLst>
                <a:gd name="T0" fmla="*/ 232 w 234"/>
                <a:gd name="T1" fmla="*/ 23 h 163"/>
                <a:gd name="T2" fmla="*/ 226 w 234"/>
                <a:gd name="T3" fmla="*/ 26 h 163"/>
                <a:gd name="T4" fmla="*/ 219 w 234"/>
                <a:gd name="T5" fmla="*/ 21 h 163"/>
                <a:gd name="T6" fmla="*/ 217 w 234"/>
                <a:gd name="T7" fmla="*/ 19 h 163"/>
                <a:gd name="T8" fmla="*/ 213 w 234"/>
                <a:gd name="T9" fmla="*/ 17 h 163"/>
                <a:gd name="T10" fmla="*/ 189 w 234"/>
                <a:gd name="T11" fmla="*/ 33 h 163"/>
                <a:gd name="T12" fmla="*/ 169 w 234"/>
                <a:gd name="T13" fmla="*/ 55 h 163"/>
                <a:gd name="T14" fmla="*/ 125 w 234"/>
                <a:gd name="T15" fmla="*/ 158 h 163"/>
                <a:gd name="T16" fmla="*/ 123 w 234"/>
                <a:gd name="T17" fmla="*/ 162 h 163"/>
                <a:gd name="T18" fmla="*/ 121 w 234"/>
                <a:gd name="T19" fmla="*/ 163 h 163"/>
                <a:gd name="T20" fmla="*/ 109 w 234"/>
                <a:gd name="T21" fmla="*/ 124 h 163"/>
                <a:gd name="T22" fmla="*/ 114 w 234"/>
                <a:gd name="T23" fmla="*/ 89 h 163"/>
                <a:gd name="T24" fmla="*/ 121 w 234"/>
                <a:gd name="T25" fmla="*/ 45 h 163"/>
                <a:gd name="T26" fmla="*/ 108 w 234"/>
                <a:gd name="T27" fmla="*/ 14 h 163"/>
                <a:gd name="T28" fmla="*/ 76 w 234"/>
                <a:gd name="T29" fmla="*/ 3 h 163"/>
                <a:gd name="T30" fmla="*/ 26 w 234"/>
                <a:gd name="T31" fmla="*/ 24 h 163"/>
                <a:gd name="T32" fmla="*/ 5 w 234"/>
                <a:gd name="T33" fmla="*/ 74 h 163"/>
                <a:gd name="T34" fmla="*/ 18 w 234"/>
                <a:gd name="T35" fmla="*/ 112 h 163"/>
                <a:gd name="T36" fmla="*/ 55 w 234"/>
                <a:gd name="T37" fmla="*/ 129 h 163"/>
                <a:gd name="T38" fmla="*/ 92 w 234"/>
                <a:gd name="T39" fmla="*/ 114 h 163"/>
                <a:gd name="T40" fmla="*/ 107 w 234"/>
                <a:gd name="T41" fmla="*/ 78 h 163"/>
                <a:gd name="T42" fmla="*/ 98 w 234"/>
                <a:gd name="T43" fmla="*/ 52 h 163"/>
                <a:gd name="T44" fmla="*/ 74 w 234"/>
                <a:gd name="T45" fmla="*/ 40 h 163"/>
                <a:gd name="T46" fmla="*/ 49 w 234"/>
                <a:gd name="T47" fmla="*/ 51 h 163"/>
                <a:gd name="T48" fmla="*/ 48 w 234"/>
                <a:gd name="T49" fmla="*/ 48 h 163"/>
                <a:gd name="T50" fmla="*/ 74 w 234"/>
                <a:gd name="T51" fmla="*/ 37 h 163"/>
                <a:gd name="T52" fmla="*/ 100 w 234"/>
                <a:gd name="T53" fmla="*/ 50 h 163"/>
                <a:gd name="T54" fmla="*/ 110 w 234"/>
                <a:gd name="T55" fmla="*/ 78 h 163"/>
                <a:gd name="T56" fmla="*/ 94 w 234"/>
                <a:gd name="T57" fmla="*/ 116 h 163"/>
                <a:gd name="T58" fmla="*/ 55 w 234"/>
                <a:gd name="T59" fmla="*/ 132 h 163"/>
                <a:gd name="T60" fmla="*/ 16 w 234"/>
                <a:gd name="T61" fmla="*/ 115 h 163"/>
                <a:gd name="T62" fmla="*/ 0 w 234"/>
                <a:gd name="T63" fmla="*/ 73 h 163"/>
                <a:gd name="T64" fmla="*/ 24 w 234"/>
                <a:gd name="T65" fmla="*/ 22 h 163"/>
                <a:gd name="T66" fmla="*/ 77 w 234"/>
                <a:gd name="T67" fmla="*/ 0 h 163"/>
                <a:gd name="T68" fmla="*/ 117 w 234"/>
                <a:gd name="T69" fmla="*/ 16 h 163"/>
                <a:gd name="T70" fmla="*/ 133 w 234"/>
                <a:gd name="T71" fmla="*/ 56 h 163"/>
                <a:gd name="T72" fmla="*/ 131 w 234"/>
                <a:gd name="T73" fmla="*/ 75 h 163"/>
                <a:gd name="T74" fmla="*/ 130 w 234"/>
                <a:gd name="T75" fmla="*/ 82 h 163"/>
                <a:gd name="T76" fmla="*/ 127 w 234"/>
                <a:gd name="T77" fmla="*/ 97 h 163"/>
                <a:gd name="T78" fmla="*/ 126 w 234"/>
                <a:gd name="T79" fmla="*/ 101 h 163"/>
                <a:gd name="T80" fmla="*/ 122 w 234"/>
                <a:gd name="T81" fmla="*/ 119 h 163"/>
                <a:gd name="T82" fmla="*/ 120 w 234"/>
                <a:gd name="T83" fmla="*/ 145 h 163"/>
                <a:gd name="T84" fmla="*/ 121 w 234"/>
                <a:gd name="T85" fmla="*/ 156 h 163"/>
                <a:gd name="T86" fmla="*/ 132 w 234"/>
                <a:gd name="T87" fmla="*/ 119 h 163"/>
                <a:gd name="T88" fmla="*/ 149 w 234"/>
                <a:gd name="T89" fmla="*/ 82 h 163"/>
                <a:gd name="T90" fmla="*/ 198 w 234"/>
                <a:gd name="T91" fmla="*/ 21 h 163"/>
                <a:gd name="T92" fmla="*/ 225 w 234"/>
                <a:gd name="T93" fmla="*/ 10 h 163"/>
                <a:gd name="T94" fmla="*/ 234 w 234"/>
                <a:gd name="T95" fmla="*/ 17 h 163"/>
                <a:gd name="T96" fmla="*/ 232 w 234"/>
                <a:gd name="T97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4" h="163">
                  <a:moveTo>
                    <a:pt x="232" y="23"/>
                  </a:moveTo>
                  <a:cubicBezTo>
                    <a:pt x="231" y="25"/>
                    <a:pt x="229" y="26"/>
                    <a:pt x="226" y="26"/>
                  </a:cubicBezTo>
                  <a:cubicBezTo>
                    <a:pt x="223" y="26"/>
                    <a:pt x="221" y="24"/>
                    <a:pt x="219" y="21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6" y="18"/>
                    <a:pt x="214" y="17"/>
                    <a:pt x="213" y="17"/>
                  </a:cubicBezTo>
                  <a:cubicBezTo>
                    <a:pt x="208" y="17"/>
                    <a:pt x="200" y="22"/>
                    <a:pt x="189" y="33"/>
                  </a:cubicBezTo>
                  <a:cubicBezTo>
                    <a:pt x="181" y="40"/>
                    <a:pt x="175" y="48"/>
                    <a:pt x="169" y="55"/>
                  </a:cubicBezTo>
                  <a:cubicBezTo>
                    <a:pt x="147" y="87"/>
                    <a:pt x="132" y="121"/>
                    <a:pt x="125" y="158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13" y="150"/>
                    <a:pt x="109" y="137"/>
                    <a:pt x="109" y="124"/>
                  </a:cubicBezTo>
                  <a:cubicBezTo>
                    <a:pt x="109" y="117"/>
                    <a:pt x="111" y="105"/>
                    <a:pt x="114" y="89"/>
                  </a:cubicBezTo>
                  <a:cubicBezTo>
                    <a:pt x="119" y="69"/>
                    <a:pt x="121" y="55"/>
                    <a:pt x="121" y="45"/>
                  </a:cubicBezTo>
                  <a:cubicBezTo>
                    <a:pt x="121" y="32"/>
                    <a:pt x="117" y="21"/>
                    <a:pt x="108" y="14"/>
                  </a:cubicBezTo>
                  <a:cubicBezTo>
                    <a:pt x="100" y="6"/>
                    <a:pt x="90" y="3"/>
                    <a:pt x="76" y="3"/>
                  </a:cubicBezTo>
                  <a:cubicBezTo>
                    <a:pt x="56" y="3"/>
                    <a:pt x="40" y="10"/>
                    <a:pt x="26" y="24"/>
                  </a:cubicBezTo>
                  <a:cubicBezTo>
                    <a:pt x="12" y="38"/>
                    <a:pt x="5" y="54"/>
                    <a:pt x="5" y="74"/>
                  </a:cubicBezTo>
                  <a:cubicBezTo>
                    <a:pt x="5" y="89"/>
                    <a:pt x="9" y="102"/>
                    <a:pt x="18" y="112"/>
                  </a:cubicBezTo>
                  <a:cubicBezTo>
                    <a:pt x="28" y="124"/>
                    <a:pt x="40" y="129"/>
                    <a:pt x="55" y="129"/>
                  </a:cubicBezTo>
                  <a:cubicBezTo>
                    <a:pt x="69" y="129"/>
                    <a:pt x="81" y="124"/>
                    <a:pt x="92" y="114"/>
                  </a:cubicBezTo>
                  <a:cubicBezTo>
                    <a:pt x="102" y="104"/>
                    <a:pt x="107" y="92"/>
                    <a:pt x="107" y="78"/>
                  </a:cubicBezTo>
                  <a:cubicBezTo>
                    <a:pt x="107" y="68"/>
                    <a:pt x="104" y="59"/>
                    <a:pt x="98" y="52"/>
                  </a:cubicBezTo>
                  <a:cubicBezTo>
                    <a:pt x="91" y="44"/>
                    <a:pt x="83" y="40"/>
                    <a:pt x="74" y="40"/>
                  </a:cubicBezTo>
                  <a:cubicBezTo>
                    <a:pt x="65" y="40"/>
                    <a:pt x="57" y="44"/>
                    <a:pt x="49" y="51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57" y="41"/>
                    <a:pt x="65" y="37"/>
                    <a:pt x="74" y="37"/>
                  </a:cubicBezTo>
                  <a:cubicBezTo>
                    <a:pt x="84" y="37"/>
                    <a:pt x="93" y="42"/>
                    <a:pt x="100" y="50"/>
                  </a:cubicBezTo>
                  <a:cubicBezTo>
                    <a:pt x="107" y="58"/>
                    <a:pt x="110" y="67"/>
                    <a:pt x="110" y="78"/>
                  </a:cubicBezTo>
                  <a:cubicBezTo>
                    <a:pt x="110" y="93"/>
                    <a:pt x="105" y="106"/>
                    <a:pt x="94" y="116"/>
                  </a:cubicBezTo>
                  <a:cubicBezTo>
                    <a:pt x="83" y="127"/>
                    <a:pt x="70" y="132"/>
                    <a:pt x="55" y="132"/>
                  </a:cubicBezTo>
                  <a:cubicBezTo>
                    <a:pt x="40" y="132"/>
                    <a:pt x="26" y="126"/>
                    <a:pt x="16" y="115"/>
                  </a:cubicBezTo>
                  <a:cubicBezTo>
                    <a:pt x="5" y="103"/>
                    <a:pt x="0" y="90"/>
                    <a:pt x="0" y="73"/>
                  </a:cubicBezTo>
                  <a:cubicBezTo>
                    <a:pt x="0" y="53"/>
                    <a:pt x="8" y="36"/>
                    <a:pt x="24" y="22"/>
                  </a:cubicBezTo>
                  <a:cubicBezTo>
                    <a:pt x="39" y="7"/>
                    <a:pt x="56" y="0"/>
                    <a:pt x="77" y="0"/>
                  </a:cubicBezTo>
                  <a:cubicBezTo>
                    <a:pt x="93" y="0"/>
                    <a:pt x="107" y="5"/>
                    <a:pt x="117" y="16"/>
                  </a:cubicBezTo>
                  <a:cubicBezTo>
                    <a:pt x="128" y="26"/>
                    <a:pt x="133" y="39"/>
                    <a:pt x="133" y="56"/>
                  </a:cubicBezTo>
                  <a:cubicBezTo>
                    <a:pt x="133" y="64"/>
                    <a:pt x="133" y="70"/>
                    <a:pt x="131" y="75"/>
                  </a:cubicBezTo>
                  <a:cubicBezTo>
                    <a:pt x="131" y="76"/>
                    <a:pt x="131" y="78"/>
                    <a:pt x="130" y="82"/>
                  </a:cubicBezTo>
                  <a:cubicBezTo>
                    <a:pt x="129" y="85"/>
                    <a:pt x="128" y="90"/>
                    <a:pt x="127" y="97"/>
                  </a:cubicBezTo>
                  <a:cubicBezTo>
                    <a:pt x="127" y="96"/>
                    <a:pt x="126" y="98"/>
                    <a:pt x="126" y="101"/>
                  </a:cubicBezTo>
                  <a:cubicBezTo>
                    <a:pt x="125" y="105"/>
                    <a:pt x="124" y="111"/>
                    <a:pt x="122" y="119"/>
                  </a:cubicBezTo>
                  <a:cubicBezTo>
                    <a:pt x="120" y="127"/>
                    <a:pt x="120" y="136"/>
                    <a:pt x="120" y="145"/>
                  </a:cubicBezTo>
                  <a:cubicBezTo>
                    <a:pt x="120" y="150"/>
                    <a:pt x="120" y="154"/>
                    <a:pt x="121" y="156"/>
                  </a:cubicBezTo>
                  <a:cubicBezTo>
                    <a:pt x="124" y="144"/>
                    <a:pt x="128" y="132"/>
                    <a:pt x="132" y="119"/>
                  </a:cubicBezTo>
                  <a:cubicBezTo>
                    <a:pt x="137" y="107"/>
                    <a:pt x="142" y="95"/>
                    <a:pt x="149" y="82"/>
                  </a:cubicBezTo>
                  <a:cubicBezTo>
                    <a:pt x="164" y="54"/>
                    <a:pt x="181" y="34"/>
                    <a:pt x="198" y="21"/>
                  </a:cubicBezTo>
                  <a:cubicBezTo>
                    <a:pt x="208" y="14"/>
                    <a:pt x="217" y="10"/>
                    <a:pt x="225" y="10"/>
                  </a:cubicBezTo>
                  <a:cubicBezTo>
                    <a:pt x="231" y="10"/>
                    <a:pt x="234" y="12"/>
                    <a:pt x="234" y="17"/>
                  </a:cubicBezTo>
                  <a:cubicBezTo>
                    <a:pt x="234" y="19"/>
                    <a:pt x="234" y="21"/>
                    <a:pt x="232" y="23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48" name="Freeform 16"/>
            <p:cNvSpPr>
              <a:spLocks noEditPoints="1"/>
            </p:cNvSpPr>
            <p:nvPr/>
          </p:nvSpPr>
          <p:spPr bwMode="auto">
            <a:xfrm>
              <a:off x="1752600" y="5765801"/>
              <a:ext cx="187325" cy="133350"/>
            </a:xfrm>
            <a:custGeom>
              <a:avLst/>
              <a:gdLst>
                <a:gd name="T0" fmla="*/ 76 w 82"/>
                <a:gd name="T1" fmla="*/ 25 h 58"/>
                <a:gd name="T2" fmla="*/ 64 w 82"/>
                <a:gd name="T3" fmla="*/ 41 h 58"/>
                <a:gd name="T4" fmla="*/ 57 w 82"/>
                <a:gd name="T5" fmla="*/ 49 h 58"/>
                <a:gd name="T6" fmla="*/ 42 w 82"/>
                <a:gd name="T7" fmla="*/ 58 h 58"/>
                <a:gd name="T8" fmla="*/ 34 w 82"/>
                <a:gd name="T9" fmla="*/ 50 h 58"/>
                <a:gd name="T10" fmla="*/ 39 w 82"/>
                <a:gd name="T11" fmla="*/ 31 h 58"/>
                <a:gd name="T12" fmla="*/ 13 w 82"/>
                <a:gd name="T13" fmla="*/ 57 h 58"/>
                <a:gd name="T14" fmla="*/ 3 w 82"/>
                <a:gd name="T15" fmla="*/ 52 h 58"/>
                <a:gd name="T16" fmla="*/ 0 w 82"/>
                <a:gd name="T17" fmla="*/ 40 h 58"/>
                <a:gd name="T18" fmla="*/ 16 w 82"/>
                <a:gd name="T19" fmla="*/ 10 h 58"/>
                <a:gd name="T20" fmla="*/ 40 w 82"/>
                <a:gd name="T21" fmla="*/ 0 h 58"/>
                <a:gd name="T22" fmla="*/ 55 w 82"/>
                <a:gd name="T23" fmla="*/ 4 h 58"/>
                <a:gd name="T24" fmla="*/ 55 w 82"/>
                <a:gd name="T25" fmla="*/ 4 h 58"/>
                <a:gd name="T26" fmla="*/ 55 w 82"/>
                <a:gd name="T27" fmla="*/ 5 h 58"/>
                <a:gd name="T28" fmla="*/ 52 w 82"/>
                <a:gd name="T29" fmla="*/ 18 h 58"/>
                <a:gd name="T30" fmla="*/ 44 w 82"/>
                <a:gd name="T31" fmla="*/ 43 h 58"/>
                <a:gd name="T32" fmla="*/ 43 w 82"/>
                <a:gd name="T33" fmla="*/ 49 h 58"/>
                <a:gd name="T34" fmla="*/ 47 w 82"/>
                <a:gd name="T35" fmla="*/ 52 h 58"/>
                <a:gd name="T36" fmla="*/ 81 w 82"/>
                <a:gd name="T37" fmla="*/ 12 h 58"/>
                <a:gd name="T38" fmla="*/ 82 w 82"/>
                <a:gd name="T39" fmla="*/ 15 h 58"/>
                <a:gd name="T40" fmla="*/ 76 w 82"/>
                <a:gd name="T41" fmla="*/ 25 h 58"/>
                <a:gd name="T42" fmla="*/ 40 w 82"/>
                <a:gd name="T43" fmla="*/ 4 h 58"/>
                <a:gd name="T44" fmla="*/ 23 w 82"/>
                <a:gd name="T45" fmla="*/ 17 h 58"/>
                <a:gd name="T46" fmla="*/ 10 w 82"/>
                <a:gd name="T47" fmla="*/ 45 h 58"/>
                <a:gd name="T48" fmla="*/ 15 w 82"/>
                <a:gd name="T49" fmla="*/ 52 h 58"/>
                <a:gd name="T50" fmla="*/ 34 w 82"/>
                <a:gd name="T51" fmla="*/ 33 h 58"/>
                <a:gd name="T52" fmla="*/ 41 w 82"/>
                <a:gd name="T53" fmla="*/ 20 h 58"/>
                <a:gd name="T54" fmla="*/ 47 w 82"/>
                <a:gd name="T55" fmla="*/ 6 h 58"/>
                <a:gd name="T56" fmla="*/ 40 w 82"/>
                <a:gd name="T57" fmla="*/ 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2" h="58">
                  <a:moveTo>
                    <a:pt x="76" y="25"/>
                  </a:moveTo>
                  <a:cubicBezTo>
                    <a:pt x="71" y="32"/>
                    <a:pt x="67" y="37"/>
                    <a:pt x="64" y="41"/>
                  </a:cubicBezTo>
                  <a:cubicBezTo>
                    <a:pt x="61" y="45"/>
                    <a:pt x="58" y="48"/>
                    <a:pt x="57" y="49"/>
                  </a:cubicBezTo>
                  <a:cubicBezTo>
                    <a:pt x="52" y="55"/>
                    <a:pt x="47" y="58"/>
                    <a:pt x="42" y="58"/>
                  </a:cubicBezTo>
                  <a:cubicBezTo>
                    <a:pt x="37" y="58"/>
                    <a:pt x="34" y="55"/>
                    <a:pt x="34" y="50"/>
                  </a:cubicBezTo>
                  <a:cubicBezTo>
                    <a:pt x="34" y="47"/>
                    <a:pt x="36" y="41"/>
                    <a:pt x="39" y="31"/>
                  </a:cubicBezTo>
                  <a:cubicBezTo>
                    <a:pt x="29" y="49"/>
                    <a:pt x="20" y="57"/>
                    <a:pt x="13" y="57"/>
                  </a:cubicBezTo>
                  <a:cubicBezTo>
                    <a:pt x="9" y="57"/>
                    <a:pt x="5" y="56"/>
                    <a:pt x="3" y="52"/>
                  </a:cubicBezTo>
                  <a:cubicBezTo>
                    <a:pt x="1" y="49"/>
                    <a:pt x="0" y="45"/>
                    <a:pt x="0" y="40"/>
                  </a:cubicBezTo>
                  <a:cubicBezTo>
                    <a:pt x="0" y="30"/>
                    <a:pt x="5" y="20"/>
                    <a:pt x="16" y="10"/>
                  </a:cubicBezTo>
                  <a:cubicBezTo>
                    <a:pt x="23" y="4"/>
                    <a:pt x="31" y="0"/>
                    <a:pt x="40" y="0"/>
                  </a:cubicBezTo>
                  <a:cubicBezTo>
                    <a:pt x="45" y="0"/>
                    <a:pt x="50" y="1"/>
                    <a:pt x="55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6"/>
                    <a:pt x="54" y="10"/>
                    <a:pt x="52" y="18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5"/>
                    <a:pt x="43" y="47"/>
                    <a:pt x="43" y="49"/>
                  </a:cubicBezTo>
                  <a:cubicBezTo>
                    <a:pt x="43" y="51"/>
                    <a:pt x="44" y="52"/>
                    <a:pt x="47" y="52"/>
                  </a:cubicBezTo>
                  <a:cubicBezTo>
                    <a:pt x="51" y="52"/>
                    <a:pt x="63" y="39"/>
                    <a:pt x="81" y="12"/>
                  </a:cubicBezTo>
                  <a:cubicBezTo>
                    <a:pt x="81" y="14"/>
                    <a:pt x="82" y="15"/>
                    <a:pt x="82" y="15"/>
                  </a:cubicBezTo>
                  <a:cubicBezTo>
                    <a:pt x="82" y="17"/>
                    <a:pt x="80" y="20"/>
                    <a:pt x="76" y="25"/>
                  </a:cubicBezTo>
                  <a:close/>
                  <a:moveTo>
                    <a:pt x="40" y="4"/>
                  </a:moveTo>
                  <a:cubicBezTo>
                    <a:pt x="34" y="4"/>
                    <a:pt x="28" y="8"/>
                    <a:pt x="23" y="17"/>
                  </a:cubicBezTo>
                  <a:cubicBezTo>
                    <a:pt x="14" y="28"/>
                    <a:pt x="10" y="38"/>
                    <a:pt x="10" y="45"/>
                  </a:cubicBezTo>
                  <a:cubicBezTo>
                    <a:pt x="10" y="50"/>
                    <a:pt x="12" y="52"/>
                    <a:pt x="15" y="52"/>
                  </a:cubicBezTo>
                  <a:cubicBezTo>
                    <a:pt x="20" y="52"/>
                    <a:pt x="27" y="46"/>
                    <a:pt x="34" y="33"/>
                  </a:cubicBezTo>
                  <a:cubicBezTo>
                    <a:pt x="36" y="29"/>
                    <a:pt x="38" y="24"/>
                    <a:pt x="41" y="20"/>
                  </a:cubicBezTo>
                  <a:cubicBezTo>
                    <a:pt x="43" y="16"/>
                    <a:pt x="45" y="11"/>
                    <a:pt x="47" y="6"/>
                  </a:cubicBezTo>
                  <a:cubicBezTo>
                    <a:pt x="45" y="5"/>
                    <a:pt x="42" y="4"/>
                    <a:pt x="40" y="4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49" name="Freeform 17"/>
            <p:cNvSpPr>
              <a:spLocks noEditPoints="1"/>
            </p:cNvSpPr>
            <p:nvPr/>
          </p:nvSpPr>
          <p:spPr bwMode="auto">
            <a:xfrm>
              <a:off x="1927225" y="5635626"/>
              <a:ext cx="130175" cy="263525"/>
            </a:xfrm>
            <a:custGeom>
              <a:avLst/>
              <a:gdLst>
                <a:gd name="T0" fmla="*/ 49 w 57"/>
                <a:gd name="T1" fmla="*/ 87 h 115"/>
                <a:gd name="T2" fmla="*/ 15 w 57"/>
                <a:gd name="T3" fmla="*/ 115 h 115"/>
                <a:gd name="T4" fmla="*/ 4 w 57"/>
                <a:gd name="T5" fmla="*/ 109 h 115"/>
                <a:gd name="T6" fmla="*/ 0 w 57"/>
                <a:gd name="T7" fmla="*/ 95 h 115"/>
                <a:gd name="T8" fmla="*/ 6 w 57"/>
                <a:gd name="T9" fmla="*/ 62 h 115"/>
                <a:gd name="T10" fmla="*/ 20 w 57"/>
                <a:gd name="T11" fmla="*/ 23 h 115"/>
                <a:gd name="T12" fmla="*/ 36 w 57"/>
                <a:gd name="T13" fmla="*/ 0 h 115"/>
                <a:gd name="T14" fmla="*/ 37 w 57"/>
                <a:gd name="T15" fmla="*/ 0 h 115"/>
                <a:gd name="T16" fmla="*/ 40 w 57"/>
                <a:gd name="T17" fmla="*/ 12 h 115"/>
                <a:gd name="T18" fmla="*/ 13 w 57"/>
                <a:gd name="T19" fmla="*/ 81 h 115"/>
                <a:gd name="T20" fmla="*/ 11 w 57"/>
                <a:gd name="T21" fmla="*/ 95 h 115"/>
                <a:gd name="T22" fmla="*/ 19 w 57"/>
                <a:gd name="T23" fmla="*/ 109 h 115"/>
                <a:gd name="T24" fmla="*/ 40 w 57"/>
                <a:gd name="T25" fmla="*/ 92 h 115"/>
                <a:gd name="T26" fmla="*/ 47 w 57"/>
                <a:gd name="T27" fmla="*/ 83 h 115"/>
                <a:gd name="T28" fmla="*/ 57 w 57"/>
                <a:gd name="T29" fmla="*/ 69 h 115"/>
                <a:gd name="T30" fmla="*/ 57 w 57"/>
                <a:gd name="T31" fmla="*/ 72 h 115"/>
                <a:gd name="T32" fmla="*/ 49 w 57"/>
                <a:gd name="T33" fmla="*/ 87 h 115"/>
                <a:gd name="T34" fmla="*/ 30 w 57"/>
                <a:gd name="T35" fmla="*/ 14 h 115"/>
                <a:gd name="T36" fmla="*/ 13 w 57"/>
                <a:gd name="T37" fmla="*/ 75 h 115"/>
                <a:gd name="T38" fmla="*/ 31 w 57"/>
                <a:gd name="T39" fmla="*/ 29 h 115"/>
                <a:gd name="T40" fmla="*/ 30 w 57"/>
                <a:gd name="T41" fmla="*/ 1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115">
                  <a:moveTo>
                    <a:pt x="49" y="87"/>
                  </a:moveTo>
                  <a:cubicBezTo>
                    <a:pt x="35" y="105"/>
                    <a:pt x="24" y="115"/>
                    <a:pt x="15" y="115"/>
                  </a:cubicBezTo>
                  <a:cubicBezTo>
                    <a:pt x="10" y="115"/>
                    <a:pt x="6" y="113"/>
                    <a:pt x="4" y="109"/>
                  </a:cubicBezTo>
                  <a:cubicBezTo>
                    <a:pt x="1" y="105"/>
                    <a:pt x="0" y="100"/>
                    <a:pt x="0" y="95"/>
                  </a:cubicBezTo>
                  <a:cubicBezTo>
                    <a:pt x="0" y="90"/>
                    <a:pt x="2" y="79"/>
                    <a:pt x="6" y="62"/>
                  </a:cubicBezTo>
                  <a:cubicBezTo>
                    <a:pt x="9" y="49"/>
                    <a:pt x="14" y="36"/>
                    <a:pt x="20" y="23"/>
                  </a:cubicBezTo>
                  <a:cubicBezTo>
                    <a:pt x="26" y="11"/>
                    <a:pt x="32" y="3"/>
                    <a:pt x="3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2"/>
                    <a:pt x="40" y="6"/>
                    <a:pt x="40" y="12"/>
                  </a:cubicBezTo>
                  <a:cubicBezTo>
                    <a:pt x="40" y="35"/>
                    <a:pt x="31" y="58"/>
                    <a:pt x="13" y="81"/>
                  </a:cubicBezTo>
                  <a:cubicBezTo>
                    <a:pt x="12" y="86"/>
                    <a:pt x="11" y="90"/>
                    <a:pt x="11" y="95"/>
                  </a:cubicBezTo>
                  <a:cubicBezTo>
                    <a:pt x="11" y="104"/>
                    <a:pt x="14" y="109"/>
                    <a:pt x="19" y="109"/>
                  </a:cubicBezTo>
                  <a:cubicBezTo>
                    <a:pt x="24" y="109"/>
                    <a:pt x="31" y="103"/>
                    <a:pt x="40" y="92"/>
                  </a:cubicBezTo>
                  <a:cubicBezTo>
                    <a:pt x="42" y="90"/>
                    <a:pt x="44" y="87"/>
                    <a:pt x="47" y="83"/>
                  </a:cubicBezTo>
                  <a:cubicBezTo>
                    <a:pt x="50" y="79"/>
                    <a:pt x="53" y="74"/>
                    <a:pt x="57" y="69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7" y="74"/>
                    <a:pt x="55" y="79"/>
                    <a:pt x="49" y="87"/>
                  </a:cubicBezTo>
                  <a:close/>
                  <a:moveTo>
                    <a:pt x="30" y="14"/>
                  </a:moveTo>
                  <a:cubicBezTo>
                    <a:pt x="22" y="30"/>
                    <a:pt x="16" y="50"/>
                    <a:pt x="13" y="75"/>
                  </a:cubicBezTo>
                  <a:cubicBezTo>
                    <a:pt x="25" y="59"/>
                    <a:pt x="31" y="44"/>
                    <a:pt x="31" y="29"/>
                  </a:cubicBezTo>
                  <a:cubicBezTo>
                    <a:pt x="31" y="25"/>
                    <a:pt x="31" y="20"/>
                    <a:pt x="30" y="14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50" name="Freeform 18"/>
            <p:cNvSpPr>
              <a:spLocks noEditPoints="1"/>
            </p:cNvSpPr>
            <p:nvPr/>
          </p:nvSpPr>
          <p:spPr bwMode="auto">
            <a:xfrm>
              <a:off x="2028825" y="5765801"/>
              <a:ext cx="160337" cy="133350"/>
            </a:xfrm>
            <a:custGeom>
              <a:avLst/>
              <a:gdLst>
                <a:gd name="T0" fmla="*/ 63 w 70"/>
                <a:gd name="T1" fmla="*/ 28 h 58"/>
                <a:gd name="T2" fmla="*/ 19 w 70"/>
                <a:gd name="T3" fmla="*/ 58 h 58"/>
                <a:gd name="T4" fmla="*/ 5 w 70"/>
                <a:gd name="T5" fmla="*/ 52 h 58"/>
                <a:gd name="T6" fmla="*/ 0 w 70"/>
                <a:gd name="T7" fmla="*/ 38 h 58"/>
                <a:gd name="T8" fmla="*/ 10 w 70"/>
                <a:gd name="T9" fmla="*/ 13 h 58"/>
                <a:gd name="T10" fmla="*/ 33 w 70"/>
                <a:gd name="T11" fmla="*/ 0 h 58"/>
                <a:gd name="T12" fmla="*/ 43 w 70"/>
                <a:gd name="T13" fmla="*/ 3 h 58"/>
                <a:gd name="T14" fmla="*/ 47 w 70"/>
                <a:gd name="T15" fmla="*/ 11 h 58"/>
                <a:gd name="T16" fmla="*/ 33 w 70"/>
                <a:gd name="T17" fmla="*/ 30 h 58"/>
                <a:gd name="T18" fmla="*/ 11 w 70"/>
                <a:gd name="T19" fmla="*/ 40 h 58"/>
                <a:gd name="T20" fmla="*/ 23 w 70"/>
                <a:gd name="T21" fmla="*/ 54 h 58"/>
                <a:gd name="T22" fmla="*/ 50 w 70"/>
                <a:gd name="T23" fmla="*/ 38 h 58"/>
                <a:gd name="T24" fmla="*/ 60 w 70"/>
                <a:gd name="T25" fmla="*/ 26 h 58"/>
                <a:gd name="T26" fmla="*/ 70 w 70"/>
                <a:gd name="T27" fmla="*/ 12 h 58"/>
                <a:gd name="T28" fmla="*/ 70 w 70"/>
                <a:gd name="T29" fmla="*/ 14 h 58"/>
                <a:gd name="T30" fmla="*/ 63 w 70"/>
                <a:gd name="T31" fmla="*/ 28 h 58"/>
                <a:gd name="T32" fmla="*/ 32 w 70"/>
                <a:gd name="T33" fmla="*/ 4 h 58"/>
                <a:gd name="T34" fmla="*/ 17 w 70"/>
                <a:gd name="T35" fmla="*/ 16 h 58"/>
                <a:gd name="T36" fmla="*/ 11 w 70"/>
                <a:gd name="T37" fmla="*/ 36 h 58"/>
                <a:gd name="T38" fmla="*/ 29 w 70"/>
                <a:gd name="T39" fmla="*/ 27 h 58"/>
                <a:gd name="T40" fmla="*/ 37 w 70"/>
                <a:gd name="T41" fmla="*/ 10 h 58"/>
                <a:gd name="T42" fmla="*/ 32 w 70"/>
                <a:gd name="T43" fmla="*/ 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" h="58">
                  <a:moveTo>
                    <a:pt x="63" y="28"/>
                  </a:moveTo>
                  <a:cubicBezTo>
                    <a:pt x="49" y="48"/>
                    <a:pt x="34" y="58"/>
                    <a:pt x="19" y="58"/>
                  </a:cubicBezTo>
                  <a:cubicBezTo>
                    <a:pt x="13" y="58"/>
                    <a:pt x="8" y="56"/>
                    <a:pt x="5" y="52"/>
                  </a:cubicBezTo>
                  <a:cubicBezTo>
                    <a:pt x="2" y="49"/>
                    <a:pt x="0" y="44"/>
                    <a:pt x="0" y="38"/>
                  </a:cubicBezTo>
                  <a:cubicBezTo>
                    <a:pt x="0" y="30"/>
                    <a:pt x="3" y="21"/>
                    <a:pt x="10" y="13"/>
                  </a:cubicBezTo>
                  <a:cubicBezTo>
                    <a:pt x="17" y="4"/>
                    <a:pt x="25" y="0"/>
                    <a:pt x="33" y="0"/>
                  </a:cubicBezTo>
                  <a:cubicBezTo>
                    <a:pt x="37" y="0"/>
                    <a:pt x="40" y="1"/>
                    <a:pt x="43" y="3"/>
                  </a:cubicBezTo>
                  <a:cubicBezTo>
                    <a:pt x="46" y="5"/>
                    <a:pt x="47" y="7"/>
                    <a:pt x="47" y="11"/>
                  </a:cubicBezTo>
                  <a:cubicBezTo>
                    <a:pt x="47" y="17"/>
                    <a:pt x="43" y="24"/>
                    <a:pt x="33" y="30"/>
                  </a:cubicBezTo>
                  <a:cubicBezTo>
                    <a:pt x="27" y="34"/>
                    <a:pt x="20" y="37"/>
                    <a:pt x="11" y="40"/>
                  </a:cubicBezTo>
                  <a:cubicBezTo>
                    <a:pt x="11" y="49"/>
                    <a:pt x="15" y="54"/>
                    <a:pt x="23" y="54"/>
                  </a:cubicBezTo>
                  <a:cubicBezTo>
                    <a:pt x="31" y="54"/>
                    <a:pt x="41" y="48"/>
                    <a:pt x="50" y="38"/>
                  </a:cubicBezTo>
                  <a:cubicBezTo>
                    <a:pt x="54" y="34"/>
                    <a:pt x="57" y="31"/>
                    <a:pt x="60" y="26"/>
                  </a:cubicBezTo>
                  <a:cubicBezTo>
                    <a:pt x="64" y="22"/>
                    <a:pt x="67" y="17"/>
                    <a:pt x="70" y="12"/>
                  </a:cubicBezTo>
                  <a:cubicBezTo>
                    <a:pt x="70" y="13"/>
                    <a:pt x="70" y="13"/>
                    <a:pt x="70" y="14"/>
                  </a:cubicBezTo>
                  <a:cubicBezTo>
                    <a:pt x="70" y="17"/>
                    <a:pt x="68" y="22"/>
                    <a:pt x="63" y="28"/>
                  </a:cubicBezTo>
                  <a:close/>
                  <a:moveTo>
                    <a:pt x="32" y="4"/>
                  </a:moveTo>
                  <a:cubicBezTo>
                    <a:pt x="26" y="4"/>
                    <a:pt x="22" y="8"/>
                    <a:pt x="17" y="16"/>
                  </a:cubicBezTo>
                  <a:cubicBezTo>
                    <a:pt x="14" y="23"/>
                    <a:pt x="12" y="29"/>
                    <a:pt x="11" y="36"/>
                  </a:cubicBezTo>
                  <a:cubicBezTo>
                    <a:pt x="18" y="34"/>
                    <a:pt x="24" y="32"/>
                    <a:pt x="29" y="27"/>
                  </a:cubicBezTo>
                  <a:cubicBezTo>
                    <a:pt x="35" y="22"/>
                    <a:pt x="37" y="16"/>
                    <a:pt x="37" y="10"/>
                  </a:cubicBezTo>
                  <a:cubicBezTo>
                    <a:pt x="37" y="6"/>
                    <a:pt x="36" y="4"/>
                    <a:pt x="32" y="4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51" name="Freeform 19"/>
            <p:cNvSpPr/>
            <p:nvPr/>
          </p:nvSpPr>
          <p:spPr bwMode="auto">
            <a:xfrm>
              <a:off x="2157413" y="5765801"/>
              <a:ext cx="200025" cy="131763"/>
            </a:xfrm>
            <a:custGeom>
              <a:avLst/>
              <a:gdLst>
                <a:gd name="T0" fmla="*/ 76 w 88"/>
                <a:gd name="T1" fmla="*/ 33 h 57"/>
                <a:gd name="T2" fmla="*/ 48 w 88"/>
                <a:gd name="T3" fmla="*/ 57 h 57"/>
                <a:gd name="T4" fmla="*/ 42 w 88"/>
                <a:gd name="T5" fmla="*/ 54 h 57"/>
                <a:gd name="T6" fmla="*/ 39 w 88"/>
                <a:gd name="T7" fmla="*/ 47 h 57"/>
                <a:gd name="T8" fmla="*/ 46 w 88"/>
                <a:gd name="T9" fmla="*/ 23 h 57"/>
                <a:gd name="T10" fmla="*/ 50 w 88"/>
                <a:gd name="T11" fmla="*/ 10 h 57"/>
                <a:gd name="T12" fmla="*/ 47 w 88"/>
                <a:gd name="T13" fmla="*/ 7 h 57"/>
                <a:gd name="T14" fmla="*/ 24 w 88"/>
                <a:gd name="T15" fmla="*/ 30 h 57"/>
                <a:gd name="T16" fmla="*/ 17 w 88"/>
                <a:gd name="T17" fmla="*/ 41 h 57"/>
                <a:gd name="T18" fmla="*/ 13 w 88"/>
                <a:gd name="T19" fmla="*/ 50 h 57"/>
                <a:gd name="T20" fmla="*/ 11 w 88"/>
                <a:gd name="T21" fmla="*/ 54 h 57"/>
                <a:gd name="T22" fmla="*/ 8 w 88"/>
                <a:gd name="T23" fmla="*/ 56 h 57"/>
                <a:gd name="T24" fmla="*/ 2 w 88"/>
                <a:gd name="T25" fmla="*/ 57 h 57"/>
                <a:gd name="T26" fmla="*/ 1 w 88"/>
                <a:gd name="T27" fmla="*/ 57 h 57"/>
                <a:gd name="T28" fmla="*/ 0 w 88"/>
                <a:gd name="T29" fmla="*/ 56 h 57"/>
                <a:gd name="T30" fmla="*/ 0 w 88"/>
                <a:gd name="T31" fmla="*/ 54 h 57"/>
                <a:gd name="T32" fmla="*/ 15 w 88"/>
                <a:gd name="T33" fmla="*/ 6 h 57"/>
                <a:gd name="T34" fmla="*/ 19 w 88"/>
                <a:gd name="T35" fmla="*/ 2 h 57"/>
                <a:gd name="T36" fmla="*/ 24 w 88"/>
                <a:gd name="T37" fmla="*/ 1 h 57"/>
                <a:gd name="T38" fmla="*/ 25 w 88"/>
                <a:gd name="T39" fmla="*/ 1 h 57"/>
                <a:gd name="T40" fmla="*/ 27 w 88"/>
                <a:gd name="T41" fmla="*/ 2 h 57"/>
                <a:gd name="T42" fmla="*/ 26 w 88"/>
                <a:gd name="T43" fmla="*/ 3 h 57"/>
                <a:gd name="T44" fmla="*/ 15 w 88"/>
                <a:gd name="T45" fmla="*/ 38 h 57"/>
                <a:gd name="T46" fmla="*/ 52 w 88"/>
                <a:gd name="T47" fmla="*/ 0 h 57"/>
                <a:gd name="T48" fmla="*/ 58 w 88"/>
                <a:gd name="T49" fmla="*/ 3 h 57"/>
                <a:gd name="T50" fmla="*/ 61 w 88"/>
                <a:gd name="T51" fmla="*/ 10 h 57"/>
                <a:gd name="T52" fmla="*/ 57 w 88"/>
                <a:gd name="T53" fmla="*/ 26 h 57"/>
                <a:gd name="T54" fmla="*/ 50 w 88"/>
                <a:gd name="T55" fmla="*/ 48 h 57"/>
                <a:gd name="T56" fmla="*/ 53 w 88"/>
                <a:gd name="T57" fmla="*/ 50 h 57"/>
                <a:gd name="T58" fmla="*/ 87 w 88"/>
                <a:gd name="T59" fmla="*/ 12 h 57"/>
                <a:gd name="T60" fmla="*/ 88 w 88"/>
                <a:gd name="T61" fmla="*/ 15 h 57"/>
                <a:gd name="T62" fmla="*/ 76 w 88"/>
                <a:gd name="T63" fmla="*/ 3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8" h="57">
                  <a:moveTo>
                    <a:pt x="76" y="33"/>
                  </a:moveTo>
                  <a:cubicBezTo>
                    <a:pt x="63" y="49"/>
                    <a:pt x="54" y="57"/>
                    <a:pt x="48" y="57"/>
                  </a:cubicBezTo>
                  <a:cubicBezTo>
                    <a:pt x="46" y="57"/>
                    <a:pt x="43" y="56"/>
                    <a:pt x="42" y="54"/>
                  </a:cubicBezTo>
                  <a:cubicBezTo>
                    <a:pt x="40" y="53"/>
                    <a:pt x="39" y="50"/>
                    <a:pt x="39" y="47"/>
                  </a:cubicBezTo>
                  <a:cubicBezTo>
                    <a:pt x="39" y="45"/>
                    <a:pt x="41" y="37"/>
                    <a:pt x="46" y="23"/>
                  </a:cubicBezTo>
                  <a:cubicBezTo>
                    <a:pt x="49" y="15"/>
                    <a:pt x="50" y="10"/>
                    <a:pt x="50" y="10"/>
                  </a:cubicBezTo>
                  <a:cubicBezTo>
                    <a:pt x="50" y="8"/>
                    <a:pt x="49" y="7"/>
                    <a:pt x="47" y="7"/>
                  </a:cubicBezTo>
                  <a:cubicBezTo>
                    <a:pt x="43" y="7"/>
                    <a:pt x="35" y="15"/>
                    <a:pt x="24" y="30"/>
                  </a:cubicBezTo>
                  <a:cubicBezTo>
                    <a:pt x="22" y="34"/>
                    <a:pt x="19" y="38"/>
                    <a:pt x="17" y="41"/>
                  </a:cubicBezTo>
                  <a:cubicBezTo>
                    <a:pt x="15" y="44"/>
                    <a:pt x="14" y="47"/>
                    <a:pt x="13" y="50"/>
                  </a:cubicBezTo>
                  <a:cubicBezTo>
                    <a:pt x="12" y="52"/>
                    <a:pt x="11" y="54"/>
                    <a:pt x="11" y="54"/>
                  </a:cubicBezTo>
                  <a:cubicBezTo>
                    <a:pt x="10" y="55"/>
                    <a:pt x="9" y="56"/>
                    <a:pt x="8" y="56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4"/>
                    <a:pt x="17" y="2"/>
                    <a:pt x="19" y="2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5" y="1"/>
                    <a:pt x="25" y="1"/>
                  </a:cubicBezTo>
                  <a:cubicBezTo>
                    <a:pt x="26" y="1"/>
                    <a:pt x="27" y="1"/>
                    <a:pt x="27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32" y="13"/>
                    <a:pt x="44" y="0"/>
                    <a:pt x="52" y="0"/>
                  </a:cubicBezTo>
                  <a:cubicBezTo>
                    <a:pt x="54" y="0"/>
                    <a:pt x="56" y="1"/>
                    <a:pt x="58" y="3"/>
                  </a:cubicBezTo>
                  <a:cubicBezTo>
                    <a:pt x="60" y="5"/>
                    <a:pt x="61" y="7"/>
                    <a:pt x="61" y="10"/>
                  </a:cubicBezTo>
                  <a:cubicBezTo>
                    <a:pt x="61" y="13"/>
                    <a:pt x="59" y="18"/>
                    <a:pt x="57" y="26"/>
                  </a:cubicBezTo>
                  <a:cubicBezTo>
                    <a:pt x="52" y="39"/>
                    <a:pt x="50" y="46"/>
                    <a:pt x="50" y="48"/>
                  </a:cubicBezTo>
                  <a:cubicBezTo>
                    <a:pt x="50" y="50"/>
                    <a:pt x="51" y="50"/>
                    <a:pt x="53" y="50"/>
                  </a:cubicBezTo>
                  <a:cubicBezTo>
                    <a:pt x="58" y="50"/>
                    <a:pt x="69" y="38"/>
                    <a:pt x="87" y="12"/>
                  </a:cubicBezTo>
                  <a:cubicBezTo>
                    <a:pt x="87" y="13"/>
                    <a:pt x="88" y="14"/>
                    <a:pt x="88" y="15"/>
                  </a:cubicBezTo>
                  <a:cubicBezTo>
                    <a:pt x="88" y="17"/>
                    <a:pt x="84" y="23"/>
                    <a:pt x="76" y="33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52" name="Freeform 20"/>
            <p:cNvSpPr/>
            <p:nvPr/>
          </p:nvSpPr>
          <p:spPr bwMode="auto">
            <a:xfrm>
              <a:off x="2335213" y="5716588"/>
              <a:ext cx="115887" cy="182563"/>
            </a:xfrm>
            <a:custGeom>
              <a:avLst/>
              <a:gdLst>
                <a:gd name="T0" fmla="*/ 43 w 51"/>
                <a:gd name="T1" fmla="*/ 51 h 80"/>
                <a:gd name="T2" fmla="*/ 10 w 51"/>
                <a:gd name="T3" fmla="*/ 80 h 80"/>
                <a:gd name="T4" fmla="*/ 0 w 51"/>
                <a:gd name="T5" fmla="*/ 70 h 80"/>
                <a:gd name="T6" fmla="*/ 3 w 51"/>
                <a:gd name="T7" fmla="*/ 53 h 80"/>
                <a:gd name="T8" fmla="*/ 10 w 51"/>
                <a:gd name="T9" fmla="*/ 30 h 80"/>
                <a:gd name="T10" fmla="*/ 1 w 51"/>
                <a:gd name="T11" fmla="*/ 30 h 80"/>
                <a:gd name="T12" fmla="*/ 1 w 51"/>
                <a:gd name="T13" fmla="*/ 29 h 80"/>
                <a:gd name="T14" fmla="*/ 1 w 51"/>
                <a:gd name="T15" fmla="*/ 27 h 80"/>
                <a:gd name="T16" fmla="*/ 2 w 51"/>
                <a:gd name="T17" fmla="*/ 26 h 80"/>
                <a:gd name="T18" fmla="*/ 11 w 51"/>
                <a:gd name="T19" fmla="*/ 26 h 80"/>
                <a:gd name="T20" fmla="*/ 18 w 51"/>
                <a:gd name="T21" fmla="*/ 5 h 80"/>
                <a:gd name="T22" fmla="*/ 21 w 51"/>
                <a:gd name="T23" fmla="*/ 1 h 80"/>
                <a:gd name="T24" fmla="*/ 27 w 51"/>
                <a:gd name="T25" fmla="*/ 0 h 80"/>
                <a:gd name="T26" fmla="*/ 28 w 51"/>
                <a:gd name="T27" fmla="*/ 0 h 80"/>
                <a:gd name="T28" fmla="*/ 29 w 51"/>
                <a:gd name="T29" fmla="*/ 1 h 80"/>
                <a:gd name="T30" fmla="*/ 29 w 51"/>
                <a:gd name="T31" fmla="*/ 2 h 80"/>
                <a:gd name="T32" fmla="*/ 22 w 51"/>
                <a:gd name="T33" fmla="*/ 26 h 80"/>
                <a:gd name="T34" fmla="*/ 30 w 51"/>
                <a:gd name="T35" fmla="*/ 26 h 80"/>
                <a:gd name="T36" fmla="*/ 31 w 51"/>
                <a:gd name="T37" fmla="*/ 27 h 80"/>
                <a:gd name="T38" fmla="*/ 30 w 51"/>
                <a:gd name="T39" fmla="*/ 29 h 80"/>
                <a:gd name="T40" fmla="*/ 29 w 51"/>
                <a:gd name="T41" fmla="*/ 30 h 80"/>
                <a:gd name="T42" fmla="*/ 21 w 51"/>
                <a:gd name="T43" fmla="*/ 30 h 80"/>
                <a:gd name="T44" fmla="*/ 11 w 51"/>
                <a:gd name="T45" fmla="*/ 63 h 80"/>
                <a:gd name="T46" fmla="*/ 10 w 51"/>
                <a:gd name="T47" fmla="*/ 71 h 80"/>
                <a:gd name="T48" fmla="*/ 14 w 51"/>
                <a:gd name="T49" fmla="*/ 74 h 80"/>
                <a:gd name="T50" fmla="*/ 50 w 51"/>
                <a:gd name="T51" fmla="*/ 34 h 80"/>
                <a:gd name="T52" fmla="*/ 51 w 51"/>
                <a:gd name="T53" fmla="*/ 36 h 80"/>
                <a:gd name="T54" fmla="*/ 43 w 51"/>
                <a:gd name="T55" fmla="*/ 5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1" h="80">
                  <a:moveTo>
                    <a:pt x="43" y="51"/>
                  </a:moveTo>
                  <a:cubicBezTo>
                    <a:pt x="29" y="70"/>
                    <a:pt x="18" y="80"/>
                    <a:pt x="10" y="80"/>
                  </a:cubicBezTo>
                  <a:cubicBezTo>
                    <a:pt x="3" y="80"/>
                    <a:pt x="0" y="76"/>
                    <a:pt x="0" y="70"/>
                  </a:cubicBezTo>
                  <a:cubicBezTo>
                    <a:pt x="0" y="66"/>
                    <a:pt x="1" y="61"/>
                    <a:pt x="3" y="53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3"/>
                    <a:pt x="20" y="2"/>
                    <a:pt x="21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9" y="0"/>
                    <a:pt x="29" y="1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6"/>
                    <a:pt x="10" y="68"/>
                    <a:pt x="10" y="71"/>
                  </a:cubicBezTo>
                  <a:cubicBezTo>
                    <a:pt x="10" y="73"/>
                    <a:pt x="11" y="74"/>
                    <a:pt x="14" y="74"/>
                  </a:cubicBezTo>
                  <a:cubicBezTo>
                    <a:pt x="21" y="74"/>
                    <a:pt x="33" y="61"/>
                    <a:pt x="50" y="34"/>
                  </a:cubicBezTo>
                  <a:cubicBezTo>
                    <a:pt x="50" y="34"/>
                    <a:pt x="51" y="35"/>
                    <a:pt x="51" y="36"/>
                  </a:cubicBezTo>
                  <a:cubicBezTo>
                    <a:pt x="51" y="39"/>
                    <a:pt x="48" y="44"/>
                    <a:pt x="43" y="51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53" name="Freeform 21"/>
            <p:cNvSpPr>
              <a:spLocks noEditPoints="1"/>
            </p:cNvSpPr>
            <p:nvPr/>
          </p:nvSpPr>
          <p:spPr bwMode="auto">
            <a:xfrm>
              <a:off x="2427288" y="5707063"/>
              <a:ext cx="117475" cy="190500"/>
            </a:xfrm>
            <a:custGeom>
              <a:avLst/>
              <a:gdLst>
                <a:gd name="T0" fmla="*/ 43 w 52"/>
                <a:gd name="T1" fmla="*/ 56 h 83"/>
                <a:gd name="T2" fmla="*/ 9 w 52"/>
                <a:gd name="T3" fmla="*/ 83 h 83"/>
                <a:gd name="T4" fmla="*/ 0 w 52"/>
                <a:gd name="T5" fmla="*/ 73 h 83"/>
                <a:gd name="T6" fmla="*/ 2 w 52"/>
                <a:gd name="T7" fmla="*/ 63 h 83"/>
                <a:gd name="T8" fmla="*/ 13 w 52"/>
                <a:gd name="T9" fmla="*/ 31 h 83"/>
                <a:gd name="T10" fmla="*/ 16 w 52"/>
                <a:gd name="T11" fmla="*/ 28 h 83"/>
                <a:gd name="T12" fmla="*/ 22 w 52"/>
                <a:gd name="T13" fmla="*/ 27 h 83"/>
                <a:gd name="T14" fmla="*/ 23 w 52"/>
                <a:gd name="T15" fmla="*/ 27 h 83"/>
                <a:gd name="T16" fmla="*/ 24 w 52"/>
                <a:gd name="T17" fmla="*/ 28 h 83"/>
                <a:gd name="T18" fmla="*/ 23 w 52"/>
                <a:gd name="T19" fmla="*/ 29 h 83"/>
                <a:gd name="T20" fmla="*/ 12 w 52"/>
                <a:gd name="T21" fmla="*/ 63 h 83"/>
                <a:gd name="T22" fmla="*/ 10 w 52"/>
                <a:gd name="T23" fmla="*/ 74 h 83"/>
                <a:gd name="T24" fmla="*/ 14 w 52"/>
                <a:gd name="T25" fmla="*/ 78 h 83"/>
                <a:gd name="T26" fmla="*/ 51 w 52"/>
                <a:gd name="T27" fmla="*/ 38 h 83"/>
                <a:gd name="T28" fmla="*/ 52 w 52"/>
                <a:gd name="T29" fmla="*/ 39 h 83"/>
                <a:gd name="T30" fmla="*/ 52 w 52"/>
                <a:gd name="T31" fmla="*/ 40 h 83"/>
                <a:gd name="T32" fmla="*/ 43 w 52"/>
                <a:gd name="T33" fmla="*/ 56 h 83"/>
                <a:gd name="T34" fmla="*/ 27 w 52"/>
                <a:gd name="T35" fmla="*/ 13 h 83"/>
                <a:gd name="T36" fmla="*/ 21 w 52"/>
                <a:gd name="T37" fmla="*/ 12 h 83"/>
                <a:gd name="T38" fmla="*/ 17 w 52"/>
                <a:gd name="T39" fmla="*/ 8 h 83"/>
                <a:gd name="T40" fmla="*/ 19 w 52"/>
                <a:gd name="T41" fmla="*/ 3 h 83"/>
                <a:gd name="T42" fmla="*/ 22 w 52"/>
                <a:gd name="T43" fmla="*/ 0 h 83"/>
                <a:gd name="T44" fmla="*/ 23 w 52"/>
                <a:gd name="T45" fmla="*/ 0 h 83"/>
                <a:gd name="T46" fmla="*/ 25 w 52"/>
                <a:gd name="T47" fmla="*/ 1 h 83"/>
                <a:gd name="T48" fmla="*/ 27 w 52"/>
                <a:gd name="T49" fmla="*/ 3 h 83"/>
                <a:gd name="T50" fmla="*/ 30 w 52"/>
                <a:gd name="T51" fmla="*/ 6 h 83"/>
                <a:gd name="T52" fmla="*/ 27 w 52"/>
                <a:gd name="T53" fmla="*/ 1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2" h="83">
                  <a:moveTo>
                    <a:pt x="43" y="56"/>
                  </a:moveTo>
                  <a:cubicBezTo>
                    <a:pt x="29" y="74"/>
                    <a:pt x="18" y="83"/>
                    <a:pt x="9" y="83"/>
                  </a:cubicBezTo>
                  <a:cubicBezTo>
                    <a:pt x="3" y="83"/>
                    <a:pt x="0" y="80"/>
                    <a:pt x="0" y="73"/>
                  </a:cubicBezTo>
                  <a:cubicBezTo>
                    <a:pt x="0" y="72"/>
                    <a:pt x="1" y="68"/>
                    <a:pt x="2" y="63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4" y="29"/>
                    <a:pt x="15" y="28"/>
                    <a:pt x="16" y="28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4" y="27"/>
                    <a:pt x="24" y="28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1" y="68"/>
                    <a:pt x="10" y="72"/>
                    <a:pt x="10" y="74"/>
                  </a:cubicBezTo>
                  <a:cubicBezTo>
                    <a:pt x="10" y="77"/>
                    <a:pt x="11" y="78"/>
                    <a:pt x="14" y="78"/>
                  </a:cubicBezTo>
                  <a:cubicBezTo>
                    <a:pt x="20" y="78"/>
                    <a:pt x="33" y="65"/>
                    <a:pt x="51" y="38"/>
                  </a:cubicBezTo>
                  <a:cubicBezTo>
                    <a:pt x="51" y="38"/>
                    <a:pt x="51" y="38"/>
                    <a:pt x="52" y="39"/>
                  </a:cubicBezTo>
                  <a:cubicBezTo>
                    <a:pt x="52" y="39"/>
                    <a:pt x="52" y="40"/>
                    <a:pt x="52" y="40"/>
                  </a:cubicBezTo>
                  <a:cubicBezTo>
                    <a:pt x="52" y="42"/>
                    <a:pt x="49" y="48"/>
                    <a:pt x="43" y="56"/>
                  </a:cubicBezTo>
                  <a:close/>
                  <a:moveTo>
                    <a:pt x="27" y="13"/>
                  </a:moveTo>
                  <a:cubicBezTo>
                    <a:pt x="26" y="13"/>
                    <a:pt x="24" y="13"/>
                    <a:pt x="21" y="12"/>
                  </a:cubicBezTo>
                  <a:cubicBezTo>
                    <a:pt x="19" y="10"/>
                    <a:pt x="17" y="9"/>
                    <a:pt x="17" y="8"/>
                  </a:cubicBezTo>
                  <a:cubicBezTo>
                    <a:pt x="17" y="7"/>
                    <a:pt x="18" y="6"/>
                    <a:pt x="19" y="3"/>
                  </a:cubicBezTo>
                  <a:cubicBezTo>
                    <a:pt x="21" y="1"/>
                    <a:pt x="21" y="0"/>
                    <a:pt x="22" y="0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24" y="1"/>
                    <a:pt x="24" y="1"/>
                    <a:pt x="25" y="1"/>
                  </a:cubicBezTo>
                  <a:cubicBezTo>
                    <a:pt x="25" y="2"/>
                    <a:pt x="26" y="2"/>
                    <a:pt x="27" y="3"/>
                  </a:cubicBezTo>
                  <a:cubicBezTo>
                    <a:pt x="29" y="4"/>
                    <a:pt x="30" y="5"/>
                    <a:pt x="30" y="6"/>
                  </a:cubicBezTo>
                  <a:cubicBezTo>
                    <a:pt x="30" y="11"/>
                    <a:pt x="29" y="13"/>
                    <a:pt x="27" y="13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54" name="Freeform 22"/>
            <p:cNvSpPr/>
            <p:nvPr/>
          </p:nvSpPr>
          <p:spPr bwMode="auto">
            <a:xfrm>
              <a:off x="2511425" y="5765801"/>
              <a:ext cx="200025" cy="131763"/>
            </a:xfrm>
            <a:custGeom>
              <a:avLst/>
              <a:gdLst>
                <a:gd name="T0" fmla="*/ 76 w 88"/>
                <a:gd name="T1" fmla="*/ 33 h 57"/>
                <a:gd name="T2" fmla="*/ 49 w 88"/>
                <a:gd name="T3" fmla="*/ 57 h 57"/>
                <a:gd name="T4" fmla="*/ 42 w 88"/>
                <a:gd name="T5" fmla="*/ 54 h 57"/>
                <a:gd name="T6" fmla="*/ 39 w 88"/>
                <a:gd name="T7" fmla="*/ 47 h 57"/>
                <a:gd name="T8" fmla="*/ 46 w 88"/>
                <a:gd name="T9" fmla="*/ 23 h 57"/>
                <a:gd name="T10" fmla="*/ 50 w 88"/>
                <a:gd name="T11" fmla="*/ 10 h 57"/>
                <a:gd name="T12" fmla="*/ 48 w 88"/>
                <a:gd name="T13" fmla="*/ 7 h 57"/>
                <a:gd name="T14" fmla="*/ 25 w 88"/>
                <a:gd name="T15" fmla="*/ 30 h 57"/>
                <a:gd name="T16" fmla="*/ 18 w 88"/>
                <a:gd name="T17" fmla="*/ 41 h 57"/>
                <a:gd name="T18" fmla="*/ 13 w 88"/>
                <a:gd name="T19" fmla="*/ 50 h 57"/>
                <a:gd name="T20" fmla="*/ 12 w 88"/>
                <a:gd name="T21" fmla="*/ 54 h 57"/>
                <a:gd name="T22" fmla="*/ 8 w 88"/>
                <a:gd name="T23" fmla="*/ 56 h 57"/>
                <a:gd name="T24" fmla="*/ 2 w 88"/>
                <a:gd name="T25" fmla="*/ 57 h 57"/>
                <a:gd name="T26" fmla="*/ 2 w 88"/>
                <a:gd name="T27" fmla="*/ 57 h 57"/>
                <a:gd name="T28" fmla="*/ 0 w 88"/>
                <a:gd name="T29" fmla="*/ 56 h 57"/>
                <a:gd name="T30" fmla="*/ 1 w 88"/>
                <a:gd name="T31" fmla="*/ 54 h 57"/>
                <a:gd name="T32" fmla="*/ 15 w 88"/>
                <a:gd name="T33" fmla="*/ 6 h 57"/>
                <a:gd name="T34" fmla="*/ 19 w 88"/>
                <a:gd name="T35" fmla="*/ 2 h 57"/>
                <a:gd name="T36" fmla="*/ 24 w 88"/>
                <a:gd name="T37" fmla="*/ 1 h 57"/>
                <a:gd name="T38" fmla="*/ 26 w 88"/>
                <a:gd name="T39" fmla="*/ 1 h 57"/>
                <a:gd name="T40" fmla="*/ 27 w 88"/>
                <a:gd name="T41" fmla="*/ 2 h 57"/>
                <a:gd name="T42" fmla="*/ 27 w 88"/>
                <a:gd name="T43" fmla="*/ 3 h 57"/>
                <a:gd name="T44" fmla="*/ 15 w 88"/>
                <a:gd name="T45" fmla="*/ 38 h 57"/>
                <a:gd name="T46" fmla="*/ 52 w 88"/>
                <a:gd name="T47" fmla="*/ 0 h 57"/>
                <a:gd name="T48" fmla="*/ 58 w 88"/>
                <a:gd name="T49" fmla="*/ 3 h 57"/>
                <a:gd name="T50" fmla="*/ 61 w 88"/>
                <a:gd name="T51" fmla="*/ 10 h 57"/>
                <a:gd name="T52" fmla="*/ 57 w 88"/>
                <a:gd name="T53" fmla="*/ 26 h 57"/>
                <a:gd name="T54" fmla="*/ 50 w 88"/>
                <a:gd name="T55" fmla="*/ 48 h 57"/>
                <a:gd name="T56" fmla="*/ 53 w 88"/>
                <a:gd name="T57" fmla="*/ 50 h 57"/>
                <a:gd name="T58" fmla="*/ 88 w 88"/>
                <a:gd name="T59" fmla="*/ 12 h 57"/>
                <a:gd name="T60" fmla="*/ 88 w 88"/>
                <a:gd name="T61" fmla="*/ 15 h 57"/>
                <a:gd name="T62" fmla="*/ 76 w 88"/>
                <a:gd name="T63" fmla="*/ 3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8" h="57">
                  <a:moveTo>
                    <a:pt x="76" y="33"/>
                  </a:moveTo>
                  <a:cubicBezTo>
                    <a:pt x="64" y="49"/>
                    <a:pt x="55" y="57"/>
                    <a:pt x="49" y="57"/>
                  </a:cubicBezTo>
                  <a:cubicBezTo>
                    <a:pt x="46" y="57"/>
                    <a:pt x="44" y="56"/>
                    <a:pt x="42" y="54"/>
                  </a:cubicBezTo>
                  <a:cubicBezTo>
                    <a:pt x="40" y="53"/>
                    <a:pt x="39" y="50"/>
                    <a:pt x="39" y="47"/>
                  </a:cubicBezTo>
                  <a:cubicBezTo>
                    <a:pt x="39" y="45"/>
                    <a:pt x="42" y="37"/>
                    <a:pt x="46" y="23"/>
                  </a:cubicBezTo>
                  <a:cubicBezTo>
                    <a:pt x="49" y="15"/>
                    <a:pt x="50" y="10"/>
                    <a:pt x="50" y="10"/>
                  </a:cubicBezTo>
                  <a:cubicBezTo>
                    <a:pt x="50" y="8"/>
                    <a:pt x="49" y="7"/>
                    <a:pt x="48" y="7"/>
                  </a:cubicBezTo>
                  <a:cubicBezTo>
                    <a:pt x="43" y="7"/>
                    <a:pt x="36" y="15"/>
                    <a:pt x="25" y="30"/>
                  </a:cubicBezTo>
                  <a:cubicBezTo>
                    <a:pt x="22" y="34"/>
                    <a:pt x="20" y="38"/>
                    <a:pt x="18" y="41"/>
                  </a:cubicBezTo>
                  <a:cubicBezTo>
                    <a:pt x="16" y="44"/>
                    <a:pt x="14" y="47"/>
                    <a:pt x="13" y="50"/>
                  </a:cubicBezTo>
                  <a:cubicBezTo>
                    <a:pt x="12" y="52"/>
                    <a:pt x="12" y="54"/>
                    <a:pt x="12" y="54"/>
                  </a:cubicBezTo>
                  <a:cubicBezTo>
                    <a:pt x="11" y="55"/>
                    <a:pt x="10" y="56"/>
                    <a:pt x="8" y="56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0" y="56"/>
                    <a:pt x="0" y="56"/>
                  </a:cubicBezTo>
                  <a:cubicBezTo>
                    <a:pt x="0" y="55"/>
                    <a:pt x="0" y="54"/>
                    <a:pt x="1" y="54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4"/>
                    <a:pt x="18" y="2"/>
                    <a:pt x="19" y="2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5" y="1"/>
                    <a:pt x="26" y="1"/>
                  </a:cubicBezTo>
                  <a:cubicBezTo>
                    <a:pt x="27" y="1"/>
                    <a:pt x="27" y="1"/>
                    <a:pt x="27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32" y="13"/>
                    <a:pt x="44" y="0"/>
                    <a:pt x="52" y="0"/>
                  </a:cubicBezTo>
                  <a:cubicBezTo>
                    <a:pt x="55" y="0"/>
                    <a:pt x="57" y="1"/>
                    <a:pt x="58" y="3"/>
                  </a:cubicBezTo>
                  <a:cubicBezTo>
                    <a:pt x="60" y="5"/>
                    <a:pt x="61" y="7"/>
                    <a:pt x="61" y="10"/>
                  </a:cubicBezTo>
                  <a:cubicBezTo>
                    <a:pt x="61" y="13"/>
                    <a:pt x="60" y="18"/>
                    <a:pt x="57" y="26"/>
                  </a:cubicBezTo>
                  <a:cubicBezTo>
                    <a:pt x="52" y="39"/>
                    <a:pt x="50" y="46"/>
                    <a:pt x="50" y="48"/>
                  </a:cubicBezTo>
                  <a:cubicBezTo>
                    <a:pt x="50" y="50"/>
                    <a:pt x="51" y="50"/>
                    <a:pt x="53" y="50"/>
                  </a:cubicBezTo>
                  <a:cubicBezTo>
                    <a:pt x="58" y="50"/>
                    <a:pt x="69" y="38"/>
                    <a:pt x="88" y="12"/>
                  </a:cubicBezTo>
                  <a:cubicBezTo>
                    <a:pt x="88" y="13"/>
                    <a:pt x="88" y="14"/>
                    <a:pt x="88" y="15"/>
                  </a:cubicBezTo>
                  <a:cubicBezTo>
                    <a:pt x="88" y="17"/>
                    <a:pt x="84" y="23"/>
                    <a:pt x="76" y="33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55" name="Freeform 23"/>
            <p:cNvSpPr>
              <a:spLocks noEditPoints="1"/>
            </p:cNvSpPr>
            <p:nvPr/>
          </p:nvSpPr>
          <p:spPr bwMode="auto">
            <a:xfrm>
              <a:off x="2684463" y="5765801"/>
              <a:ext cx="160337" cy="133350"/>
            </a:xfrm>
            <a:custGeom>
              <a:avLst/>
              <a:gdLst>
                <a:gd name="T0" fmla="*/ 63 w 70"/>
                <a:gd name="T1" fmla="*/ 28 h 58"/>
                <a:gd name="T2" fmla="*/ 19 w 70"/>
                <a:gd name="T3" fmla="*/ 58 h 58"/>
                <a:gd name="T4" fmla="*/ 5 w 70"/>
                <a:gd name="T5" fmla="*/ 52 h 58"/>
                <a:gd name="T6" fmla="*/ 0 w 70"/>
                <a:gd name="T7" fmla="*/ 38 h 58"/>
                <a:gd name="T8" fmla="*/ 10 w 70"/>
                <a:gd name="T9" fmla="*/ 13 h 58"/>
                <a:gd name="T10" fmla="*/ 33 w 70"/>
                <a:gd name="T11" fmla="*/ 0 h 58"/>
                <a:gd name="T12" fmla="*/ 43 w 70"/>
                <a:gd name="T13" fmla="*/ 3 h 58"/>
                <a:gd name="T14" fmla="*/ 47 w 70"/>
                <a:gd name="T15" fmla="*/ 11 h 58"/>
                <a:gd name="T16" fmla="*/ 33 w 70"/>
                <a:gd name="T17" fmla="*/ 30 h 58"/>
                <a:gd name="T18" fmla="*/ 11 w 70"/>
                <a:gd name="T19" fmla="*/ 40 h 58"/>
                <a:gd name="T20" fmla="*/ 23 w 70"/>
                <a:gd name="T21" fmla="*/ 54 h 58"/>
                <a:gd name="T22" fmla="*/ 50 w 70"/>
                <a:gd name="T23" fmla="*/ 38 h 58"/>
                <a:gd name="T24" fmla="*/ 60 w 70"/>
                <a:gd name="T25" fmla="*/ 26 h 58"/>
                <a:gd name="T26" fmla="*/ 70 w 70"/>
                <a:gd name="T27" fmla="*/ 12 h 58"/>
                <a:gd name="T28" fmla="*/ 70 w 70"/>
                <a:gd name="T29" fmla="*/ 14 h 58"/>
                <a:gd name="T30" fmla="*/ 63 w 70"/>
                <a:gd name="T31" fmla="*/ 28 h 58"/>
                <a:gd name="T32" fmla="*/ 32 w 70"/>
                <a:gd name="T33" fmla="*/ 4 h 58"/>
                <a:gd name="T34" fmla="*/ 17 w 70"/>
                <a:gd name="T35" fmla="*/ 16 h 58"/>
                <a:gd name="T36" fmla="*/ 11 w 70"/>
                <a:gd name="T37" fmla="*/ 36 h 58"/>
                <a:gd name="T38" fmla="*/ 29 w 70"/>
                <a:gd name="T39" fmla="*/ 27 h 58"/>
                <a:gd name="T40" fmla="*/ 37 w 70"/>
                <a:gd name="T41" fmla="*/ 10 h 58"/>
                <a:gd name="T42" fmla="*/ 32 w 70"/>
                <a:gd name="T43" fmla="*/ 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" h="58">
                  <a:moveTo>
                    <a:pt x="63" y="28"/>
                  </a:moveTo>
                  <a:cubicBezTo>
                    <a:pt x="49" y="48"/>
                    <a:pt x="34" y="58"/>
                    <a:pt x="19" y="58"/>
                  </a:cubicBezTo>
                  <a:cubicBezTo>
                    <a:pt x="13" y="58"/>
                    <a:pt x="8" y="56"/>
                    <a:pt x="5" y="52"/>
                  </a:cubicBezTo>
                  <a:cubicBezTo>
                    <a:pt x="2" y="49"/>
                    <a:pt x="0" y="44"/>
                    <a:pt x="0" y="38"/>
                  </a:cubicBezTo>
                  <a:cubicBezTo>
                    <a:pt x="0" y="30"/>
                    <a:pt x="3" y="21"/>
                    <a:pt x="10" y="13"/>
                  </a:cubicBezTo>
                  <a:cubicBezTo>
                    <a:pt x="17" y="4"/>
                    <a:pt x="25" y="0"/>
                    <a:pt x="33" y="0"/>
                  </a:cubicBezTo>
                  <a:cubicBezTo>
                    <a:pt x="37" y="0"/>
                    <a:pt x="40" y="1"/>
                    <a:pt x="43" y="3"/>
                  </a:cubicBezTo>
                  <a:cubicBezTo>
                    <a:pt x="46" y="5"/>
                    <a:pt x="47" y="7"/>
                    <a:pt x="47" y="11"/>
                  </a:cubicBezTo>
                  <a:cubicBezTo>
                    <a:pt x="47" y="17"/>
                    <a:pt x="42" y="24"/>
                    <a:pt x="33" y="30"/>
                  </a:cubicBezTo>
                  <a:cubicBezTo>
                    <a:pt x="27" y="34"/>
                    <a:pt x="20" y="37"/>
                    <a:pt x="11" y="40"/>
                  </a:cubicBezTo>
                  <a:cubicBezTo>
                    <a:pt x="11" y="49"/>
                    <a:pt x="15" y="54"/>
                    <a:pt x="23" y="54"/>
                  </a:cubicBezTo>
                  <a:cubicBezTo>
                    <a:pt x="31" y="54"/>
                    <a:pt x="40" y="48"/>
                    <a:pt x="50" y="38"/>
                  </a:cubicBezTo>
                  <a:cubicBezTo>
                    <a:pt x="54" y="34"/>
                    <a:pt x="57" y="31"/>
                    <a:pt x="60" y="26"/>
                  </a:cubicBezTo>
                  <a:cubicBezTo>
                    <a:pt x="64" y="22"/>
                    <a:pt x="67" y="17"/>
                    <a:pt x="70" y="12"/>
                  </a:cubicBezTo>
                  <a:cubicBezTo>
                    <a:pt x="70" y="13"/>
                    <a:pt x="70" y="13"/>
                    <a:pt x="70" y="14"/>
                  </a:cubicBezTo>
                  <a:cubicBezTo>
                    <a:pt x="70" y="17"/>
                    <a:pt x="68" y="22"/>
                    <a:pt x="63" y="28"/>
                  </a:cubicBezTo>
                  <a:close/>
                  <a:moveTo>
                    <a:pt x="32" y="4"/>
                  </a:moveTo>
                  <a:cubicBezTo>
                    <a:pt x="26" y="4"/>
                    <a:pt x="21" y="8"/>
                    <a:pt x="17" y="16"/>
                  </a:cubicBezTo>
                  <a:cubicBezTo>
                    <a:pt x="14" y="23"/>
                    <a:pt x="12" y="29"/>
                    <a:pt x="11" y="36"/>
                  </a:cubicBezTo>
                  <a:cubicBezTo>
                    <a:pt x="18" y="34"/>
                    <a:pt x="24" y="32"/>
                    <a:pt x="29" y="27"/>
                  </a:cubicBezTo>
                  <a:cubicBezTo>
                    <a:pt x="34" y="22"/>
                    <a:pt x="37" y="16"/>
                    <a:pt x="37" y="10"/>
                  </a:cubicBezTo>
                  <a:cubicBezTo>
                    <a:pt x="37" y="6"/>
                    <a:pt x="36" y="4"/>
                    <a:pt x="32" y="4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56" name="Freeform 24"/>
            <p:cNvSpPr/>
            <p:nvPr/>
          </p:nvSpPr>
          <p:spPr bwMode="auto">
            <a:xfrm>
              <a:off x="2854325" y="5630863"/>
              <a:ext cx="49212" cy="71438"/>
            </a:xfrm>
            <a:custGeom>
              <a:avLst/>
              <a:gdLst>
                <a:gd name="T0" fmla="*/ 0 w 22"/>
                <a:gd name="T1" fmla="*/ 31 h 31"/>
                <a:gd name="T2" fmla="*/ 0 w 22"/>
                <a:gd name="T3" fmla="*/ 27 h 31"/>
                <a:gd name="T4" fmla="*/ 14 w 22"/>
                <a:gd name="T5" fmla="*/ 14 h 31"/>
                <a:gd name="T6" fmla="*/ 10 w 22"/>
                <a:gd name="T7" fmla="*/ 11 h 31"/>
                <a:gd name="T8" fmla="*/ 6 w 22"/>
                <a:gd name="T9" fmla="*/ 12 h 31"/>
                <a:gd name="T10" fmla="*/ 6 w 22"/>
                <a:gd name="T11" fmla="*/ 11 h 31"/>
                <a:gd name="T12" fmla="*/ 7 w 22"/>
                <a:gd name="T13" fmla="*/ 4 h 31"/>
                <a:gd name="T14" fmla="*/ 14 w 22"/>
                <a:gd name="T15" fmla="*/ 0 h 31"/>
                <a:gd name="T16" fmla="*/ 22 w 22"/>
                <a:gd name="T17" fmla="*/ 8 h 31"/>
                <a:gd name="T18" fmla="*/ 0 w 22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31">
                  <a:moveTo>
                    <a:pt x="0" y="31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9" y="22"/>
                    <a:pt x="14" y="18"/>
                    <a:pt x="14" y="14"/>
                  </a:cubicBezTo>
                  <a:cubicBezTo>
                    <a:pt x="14" y="12"/>
                    <a:pt x="13" y="11"/>
                    <a:pt x="10" y="11"/>
                  </a:cubicBezTo>
                  <a:cubicBezTo>
                    <a:pt x="10" y="11"/>
                    <a:pt x="8" y="11"/>
                    <a:pt x="6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1"/>
                    <a:pt x="10" y="0"/>
                    <a:pt x="14" y="0"/>
                  </a:cubicBezTo>
                  <a:cubicBezTo>
                    <a:pt x="19" y="0"/>
                    <a:pt x="22" y="3"/>
                    <a:pt x="22" y="8"/>
                  </a:cubicBezTo>
                  <a:cubicBezTo>
                    <a:pt x="22" y="16"/>
                    <a:pt x="14" y="24"/>
                    <a:pt x="0" y="31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57" name="Freeform 25"/>
            <p:cNvSpPr/>
            <p:nvPr/>
          </p:nvSpPr>
          <p:spPr bwMode="auto">
            <a:xfrm>
              <a:off x="2898775" y="5765801"/>
              <a:ext cx="166687" cy="133350"/>
            </a:xfrm>
            <a:custGeom>
              <a:avLst/>
              <a:gdLst>
                <a:gd name="T0" fmla="*/ 63 w 73"/>
                <a:gd name="T1" fmla="*/ 31 h 58"/>
                <a:gd name="T2" fmla="*/ 55 w 73"/>
                <a:gd name="T3" fmla="*/ 40 h 58"/>
                <a:gd name="T4" fmla="*/ 48 w 73"/>
                <a:gd name="T5" fmla="*/ 47 h 58"/>
                <a:gd name="T6" fmla="*/ 31 w 73"/>
                <a:gd name="T7" fmla="*/ 54 h 58"/>
                <a:gd name="T8" fmla="*/ 16 w 73"/>
                <a:gd name="T9" fmla="*/ 58 h 58"/>
                <a:gd name="T10" fmla="*/ 6 w 73"/>
                <a:gd name="T11" fmla="*/ 56 h 58"/>
                <a:gd name="T12" fmla="*/ 0 w 73"/>
                <a:gd name="T13" fmla="*/ 49 h 58"/>
                <a:gd name="T14" fmla="*/ 3 w 73"/>
                <a:gd name="T15" fmla="*/ 43 h 58"/>
                <a:gd name="T16" fmla="*/ 9 w 73"/>
                <a:gd name="T17" fmla="*/ 42 h 58"/>
                <a:gd name="T18" fmla="*/ 14 w 73"/>
                <a:gd name="T19" fmla="*/ 43 h 58"/>
                <a:gd name="T20" fmla="*/ 14 w 73"/>
                <a:gd name="T21" fmla="*/ 43 h 58"/>
                <a:gd name="T22" fmla="*/ 10 w 73"/>
                <a:gd name="T23" fmla="*/ 49 h 58"/>
                <a:gd name="T24" fmla="*/ 19 w 73"/>
                <a:gd name="T25" fmla="*/ 54 h 58"/>
                <a:gd name="T26" fmla="*/ 28 w 73"/>
                <a:gd name="T27" fmla="*/ 52 h 58"/>
                <a:gd name="T28" fmla="*/ 33 w 73"/>
                <a:gd name="T29" fmla="*/ 44 h 58"/>
                <a:gd name="T30" fmla="*/ 30 w 73"/>
                <a:gd name="T31" fmla="*/ 37 h 58"/>
                <a:gd name="T32" fmla="*/ 28 w 73"/>
                <a:gd name="T33" fmla="*/ 35 h 58"/>
                <a:gd name="T34" fmla="*/ 23 w 73"/>
                <a:gd name="T35" fmla="*/ 31 h 58"/>
                <a:gd name="T36" fmla="*/ 17 w 73"/>
                <a:gd name="T37" fmla="*/ 26 h 58"/>
                <a:gd name="T38" fmla="*/ 14 w 73"/>
                <a:gd name="T39" fmla="*/ 24 h 58"/>
                <a:gd name="T40" fmla="*/ 11 w 73"/>
                <a:gd name="T41" fmla="*/ 17 h 58"/>
                <a:gd name="T42" fmla="*/ 20 w 73"/>
                <a:gd name="T43" fmla="*/ 4 h 58"/>
                <a:gd name="T44" fmla="*/ 36 w 73"/>
                <a:gd name="T45" fmla="*/ 0 h 58"/>
                <a:gd name="T46" fmla="*/ 47 w 73"/>
                <a:gd name="T47" fmla="*/ 7 h 58"/>
                <a:gd name="T48" fmla="*/ 43 w 73"/>
                <a:gd name="T49" fmla="*/ 13 h 58"/>
                <a:gd name="T50" fmla="*/ 36 w 73"/>
                <a:gd name="T51" fmla="*/ 16 h 58"/>
                <a:gd name="T52" fmla="*/ 35 w 73"/>
                <a:gd name="T53" fmla="*/ 15 h 58"/>
                <a:gd name="T54" fmla="*/ 38 w 73"/>
                <a:gd name="T55" fmla="*/ 9 h 58"/>
                <a:gd name="T56" fmla="*/ 32 w 73"/>
                <a:gd name="T57" fmla="*/ 4 h 58"/>
                <a:gd name="T58" fmla="*/ 24 w 73"/>
                <a:gd name="T59" fmla="*/ 6 h 58"/>
                <a:gd name="T60" fmla="*/ 21 w 73"/>
                <a:gd name="T61" fmla="*/ 12 h 58"/>
                <a:gd name="T62" fmla="*/ 24 w 73"/>
                <a:gd name="T63" fmla="*/ 19 h 58"/>
                <a:gd name="T64" fmla="*/ 28 w 73"/>
                <a:gd name="T65" fmla="*/ 22 h 58"/>
                <a:gd name="T66" fmla="*/ 34 w 73"/>
                <a:gd name="T67" fmla="*/ 26 h 58"/>
                <a:gd name="T68" fmla="*/ 42 w 73"/>
                <a:gd name="T69" fmla="*/ 39 h 58"/>
                <a:gd name="T70" fmla="*/ 38 w 73"/>
                <a:gd name="T71" fmla="*/ 49 h 58"/>
                <a:gd name="T72" fmla="*/ 72 w 73"/>
                <a:gd name="T73" fmla="*/ 11 h 58"/>
                <a:gd name="T74" fmla="*/ 73 w 73"/>
                <a:gd name="T75" fmla="*/ 12 h 58"/>
                <a:gd name="T76" fmla="*/ 63 w 73"/>
                <a:gd name="T77" fmla="*/ 3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58">
                  <a:moveTo>
                    <a:pt x="63" y="31"/>
                  </a:moveTo>
                  <a:cubicBezTo>
                    <a:pt x="60" y="35"/>
                    <a:pt x="57" y="38"/>
                    <a:pt x="55" y="40"/>
                  </a:cubicBezTo>
                  <a:cubicBezTo>
                    <a:pt x="52" y="43"/>
                    <a:pt x="50" y="45"/>
                    <a:pt x="48" y="47"/>
                  </a:cubicBezTo>
                  <a:cubicBezTo>
                    <a:pt x="43" y="51"/>
                    <a:pt x="37" y="54"/>
                    <a:pt x="31" y="54"/>
                  </a:cubicBezTo>
                  <a:cubicBezTo>
                    <a:pt x="25" y="57"/>
                    <a:pt x="20" y="58"/>
                    <a:pt x="16" y="58"/>
                  </a:cubicBezTo>
                  <a:cubicBezTo>
                    <a:pt x="12" y="58"/>
                    <a:pt x="9" y="57"/>
                    <a:pt x="6" y="56"/>
                  </a:cubicBezTo>
                  <a:cubicBezTo>
                    <a:pt x="2" y="55"/>
                    <a:pt x="0" y="52"/>
                    <a:pt x="0" y="49"/>
                  </a:cubicBezTo>
                  <a:cubicBezTo>
                    <a:pt x="0" y="47"/>
                    <a:pt x="1" y="45"/>
                    <a:pt x="3" y="43"/>
                  </a:cubicBezTo>
                  <a:cubicBezTo>
                    <a:pt x="5" y="42"/>
                    <a:pt x="7" y="42"/>
                    <a:pt x="9" y="42"/>
                  </a:cubicBezTo>
                  <a:cubicBezTo>
                    <a:pt x="11" y="42"/>
                    <a:pt x="12" y="42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2" y="44"/>
                    <a:pt x="10" y="46"/>
                    <a:pt x="10" y="49"/>
                  </a:cubicBezTo>
                  <a:cubicBezTo>
                    <a:pt x="10" y="52"/>
                    <a:pt x="13" y="54"/>
                    <a:pt x="19" y="54"/>
                  </a:cubicBezTo>
                  <a:cubicBezTo>
                    <a:pt x="23" y="54"/>
                    <a:pt x="26" y="53"/>
                    <a:pt x="28" y="52"/>
                  </a:cubicBezTo>
                  <a:cubicBezTo>
                    <a:pt x="31" y="50"/>
                    <a:pt x="33" y="47"/>
                    <a:pt x="33" y="44"/>
                  </a:cubicBezTo>
                  <a:cubicBezTo>
                    <a:pt x="33" y="41"/>
                    <a:pt x="32" y="39"/>
                    <a:pt x="30" y="37"/>
                  </a:cubicBezTo>
                  <a:cubicBezTo>
                    <a:pt x="30" y="37"/>
                    <a:pt x="29" y="36"/>
                    <a:pt x="28" y="35"/>
                  </a:cubicBezTo>
                  <a:cubicBezTo>
                    <a:pt x="26" y="34"/>
                    <a:pt x="25" y="32"/>
                    <a:pt x="23" y="31"/>
                  </a:cubicBezTo>
                  <a:cubicBezTo>
                    <a:pt x="21" y="29"/>
                    <a:pt x="19" y="28"/>
                    <a:pt x="17" y="26"/>
                  </a:cubicBezTo>
                  <a:cubicBezTo>
                    <a:pt x="16" y="25"/>
                    <a:pt x="15" y="24"/>
                    <a:pt x="14" y="24"/>
                  </a:cubicBezTo>
                  <a:cubicBezTo>
                    <a:pt x="12" y="22"/>
                    <a:pt x="11" y="19"/>
                    <a:pt x="11" y="17"/>
                  </a:cubicBezTo>
                  <a:cubicBezTo>
                    <a:pt x="11" y="11"/>
                    <a:pt x="14" y="7"/>
                    <a:pt x="20" y="4"/>
                  </a:cubicBezTo>
                  <a:cubicBezTo>
                    <a:pt x="25" y="1"/>
                    <a:pt x="30" y="0"/>
                    <a:pt x="36" y="0"/>
                  </a:cubicBezTo>
                  <a:cubicBezTo>
                    <a:pt x="43" y="0"/>
                    <a:pt x="47" y="2"/>
                    <a:pt x="47" y="7"/>
                  </a:cubicBezTo>
                  <a:cubicBezTo>
                    <a:pt x="47" y="10"/>
                    <a:pt x="46" y="12"/>
                    <a:pt x="43" y="13"/>
                  </a:cubicBezTo>
                  <a:cubicBezTo>
                    <a:pt x="41" y="15"/>
                    <a:pt x="38" y="15"/>
                    <a:pt x="36" y="16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7" y="13"/>
                    <a:pt x="38" y="11"/>
                    <a:pt x="38" y="9"/>
                  </a:cubicBezTo>
                  <a:cubicBezTo>
                    <a:pt x="38" y="5"/>
                    <a:pt x="36" y="4"/>
                    <a:pt x="32" y="4"/>
                  </a:cubicBezTo>
                  <a:cubicBezTo>
                    <a:pt x="29" y="4"/>
                    <a:pt x="26" y="4"/>
                    <a:pt x="24" y="6"/>
                  </a:cubicBezTo>
                  <a:cubicBezTo>
                    <a:pt x="22" y="7"/>
                    <a:pt x="21" y="9"/>
                    <a:pt x="21" y="12"/>
                  </a:cubicBezTo>
                  <a:cubicBezTo>
                    <a:pt x="21" y="14"/>
                    <a:pt x="22" y="16"/>
                    <a:pt x="24" y="19"/>
                  </a:cubicBezTo>
                  <a:cubicBezTo>
                    <a:pt x="25" y="19"/>
                    <a:pt x="27" y="20"/>
                    <a:pt x="28" y="22"/>
                  </a:cubicBezTo>
                  <a:cubicBezTo>
                    <a:pt x="30" y="23"/>
                    <a:pt x="32" y="24"/>
                    <a:pt x="34" y="26"/>
                  </a:cubicBezTo>
                  <a:cubicBezTo>
                    <a:pt x="39" y="30"/>
                    <a:pt x="42" y="35"/>
                    <a:pt x="42" y="39"/>
                  </a:cubicBezTo>
                  <a:cubicBezTo>
                    <a:pt x="42" y="42"/>
                    <a:pt x="41" y="45"/>
                    <a:pt x="38" y="49"/>
                  </a:cubicBezTo>
                  <a:cubicBezTo>
                    <a:pt x="46" y="48"/>
                    <a:pt x="58" y="35"/>
                    <a:pt x="72" y="11"/>
                  </a:cubicBezTo>
                  <a:cubicBezTo>
                    <a:pt x="73" y="11"/>
                    <a:pt x="73" y="11"/>
                    <a:pt x="73" y="12"/>
                  </a:cubicBezTo>
                  <a:cubicBezTo>
                    <a:pt x="73" y="16"/>
                    <a:pt x="70" y="22"/>
                    <a:pt x="63" y="31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58" name="Freeform 26"/>
            <p:cNvSpPr/>
            <p:nvPr/>
          </p:nvSpPr>
          <p:spPr bwMode="auto">
            <a:xfrm>
              <a:off x="2684463" y="5970588"/>
              <a:ext cx="269875" cy="515938"/>
            </a:xfrm>
            <a:custGeom>
              <a:avLst/>
              <a:gdLst>
                <a:gd name="T0" fmla="*/ 170 w 170"/>
                <a:gd name="T1" fmla="*/ 325 h 325"/>
                <a:gd name="T2" fmla="*/ 85 w 170"/>
                <a:gd name="T3" fmla="*/ 262 h 325"/>
                <a:gd name="T4" fmla="*/ 0 w 170"/>
                <a:gd name="T5" fmla="*/ 325 h 325"/>
                <a:gd name="T6" fmla="*/ 0 w 170"/>
                <a:gd name="T7" fmla="*/ 0 h 325"/>
                <a:gd name="T8" fmla="*/ 170 w 170"/>
                <a:gd name="T9" fmla="*/ 0 h 325"/>
                <a:gd name="T10" fmla="*/ 170 w 170"/>
                <a:gd name="T1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" h="325">
                  <a:moveTo>
                    <a:pt x="170" y="325"/>
                  </a:moveTo>
                  <a:lnTo>
                    <a:pt x="85" y="262"/>
                  </a:lnTo>
                  <a:lnTo>
                    <a:pt x="0" y="325"/>
                  </a:lnTo>
                  <a:lnTo>
                    <a:pt x="0" y="0"/>
                  </a:lnTo>
                  <a:lnTo>
                    <a:pt x="170" y="0"/>
                  </a:lnTo>
                  <a:lnTo>
                    <a:pt x="170" y="325"/>
                  </a:ln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-2714477" y="979050"/>
            <a:ext cx="846091" cy="490149"/>
            <a:chOff x="438151" y="5116513"/>
            <a:chExt cx="2992436" cy="1733550"/>
          </a:xfrm>
        </p:grpSpPr>
        <p:sp>
          <p:nvSpPr>
            <p:cNvPr id="60" name="AutoShape 3"/>
            <p:cNvSpPr>
              <a:spLocks noChangeAspect="1" noChangeArrowheads="1" noTextEdit="1"/>
            </p:cNvSpPr>
            <p:nvPr/>
          </p:nvSpPr>
          <p:spPr bwMode="auto">
            <a:xfrm>
              <a:off x="449263" y="5151438"/>
              <a:ext cx="2979737" cy="167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61" name="Freeform 5"/>
            <p:cNvSpPr/>
            <p:nvPr/>
          </p:nvSpPr>
          <p:spPr bwMode="auto">
            <a:xfrm>
              <a:off x="752475" y="5394326"/>
              <a:ext cx="93662" cy="1235075"/>
            </a:xfrm>
            <a:custGeom>
              <a:avLst/>
              <a:gdLst>
                <a:gd name="T0" fmla="*/ 8 w 41"/>
                <a:gd name="T1" fmla="*/ 0 h 538"/>
                <a:gd name="T2" fmla="*/ 14 w 41"/>
                <a:gd name="T3" fmla="*/ 22 h 538"/>
                <a:gd name="T4" fmla="*/ 20 w 41"/>
                <a:gd name="T5" fmla="*/ 48 h 538"/>
                <a:gd name="T6" fmla="*/ 27 w 41"/>
                <a:gd name="T7" fmla="*/ 82 h 538"/>
                <a:gd name="T8" fmla="*/ 33 w 41"/>
                <a:gd name="T9" fmla="*/ 123 h 538"/>
                <a:gd name="T10" fmla="*/ 36 w 41"/>
                <a:gd name="T11" fmla="*/ 146 h 538"/>
                <a:gd name="T12" fmla="*/ 38 w 41"/>
                <a:gd name="T13" fmla="*/ 169 h 538"/>
                <a:gd name="T14" fmla="*/ 41 w 41"/>
                <a:gd name="T15" fmla="*/ 219 h 538"/>
                <a:gd name="T16" fmla="*/ 40 w 41"/>
                <a:gd name="T17" fmla="*/ 269 h 538"/>
                <a:gd name="T18" fmla="*/ 40 w 41"/>
                <a:gd name="T19" fmla="*/ 295 h 538"/>
                <a:gd name="T20" fmla="*/ 38 w 41"/>
                <a:gd name="T21" fmla="*/ 320 h 538"/>
                <a:gd name="T22" fmla="*/ 35 w 41"/>
                <a:gd name="T23" fmla="*/ 370 h 538"/>
                <a:gd name="T24" fmla="*/ 28 w 41"/>
                <a:gd name="T25" fmla="*/ 415 h 538"/>
                <a:gd name="T26" fmla="*/ 22 w 41"/>
                <a:gd name="T27" fmla="*/ 456 h 538"/>
                <a:gd name="T28" fmla="*/ 15 w 41"/>
                <a:gd name="T29" fmla="*/ 490 h 538"/>
                <a:gd name="T30" fmla="*/ 7 w 41"/>
                <a:gd name="T31" fmla="*/ 516 h 538"/>
                <a:gd name="T32" fmla="*/ 0 w 41"/>
                <a:gd name="T33" fmla="*/ 538 h 538"/>
                <a:gd name="T34" fmla="*/ 5 w 41"/>
                <a:gd name="T35" fmla="*/ 515 h 538"/>
                <a:gd name="T36" fmla="*/ 10 w 41"/>
                <a:gd name="T37" fmla="*/ 489 h 538"/>
                <a:gd name="T38" fmla="*/ 15 w 41"/>
                <a:gd name="T39" fmla="*/ 455 h 538"/>
                <a:gd name="T40" fmla="*/ 19 w 41"/>
                <a:gd name="T41" fmla="*/ 414 h 538"/>
                <a:gd name="T42" fmla="*/ 24 w 41"/>
                <a:gd name="T43" fmla="*/ 369 h 538"/>
                <a:gd name="T44" fmla="*/ 26 w 41"/>
                <a:gd name="T45" fmla="*/ 320 h 538"/>
                <a:gd name="T46" fmla="*/ 28 w 41"/>
                <a:gd name="T47" fmla="*/ 295 h 538"/>
                <a:gd name="T48" fmla="*/ 28 w 41"/>
                <a:gd name="T49" fmla="*/ 269 h 538"/>
                <a:gd name="T50" fmla="*/ 28 w 41"/>
                <a:gd name="T51" fmla="*/ 219 h 538"/>
                <a:gd name="T52" fmla="*/ 27 w 41"/>
                <a:gd name="T53" fmla="*/ 170 h 538"/>
                <a:gd name="T54" fmla="*/ 26 w 41"/>
                <a:gd name="T55" fmla="*/ 147 h 538"/>
                <a:gd name="T56" fmla="*/ 24 w 41"/>
                <a:gd name="T57" fmla="*/ 124 h 538"/>
                <a:gd name="T58" fmla="*/ 20 w 41"/>
                <a:gd name="T59" fmla="*/ 84 h 538"/>
                <a:gd name="T60" fmla="*/ 16 w 41"/>
                <a:gd name="T61" fmla="*/ 49 h 538"/>
                <a:gd name="T62" fmla="*/ 12 w 41"/>
                <a:gd name="T63" fmla="*/ 23 h 538"/>
                <a:gd name="T64" fmla="*/ 8 w 41"/>
                <a:gd name="T65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" h="538">
                  <a:moveTo>
                    <a:pt x="8" y="0"/>
                  </a:moveTo>
                  <a:cubicBezTo>
                    <a:pt x="8" y="0"/>
                    <a:pt x="10" y="8"/>
                    <a:pt x="14" y="22"/>
                  </a:cubicBezTo>
                  <a:cubicBezTo>
                    <a:pt x="16" y="29"/>
                    <a:pt x="18" y="38"/>
                    <a:pt x="20" y="48"/>
                  </a:cubicBezTo>
                  <a:cubicBezTo>
                    <a:pt x="23" y="58"/>
                    <a:pt x="26" y="70"/>
                    <a:pt x="27" y="82"/>
                  </a:cubicBezTo>
                  <a:cubicBezTo>
                    <a:pt x="29" y="95"/>
                    <a:pt x="31" y="109"/>
                    <a:pt x="33" y="123"/>
                  </a:cubicBezTo>
                  <a:cubicBezTo>
                    <a:pt x="34" y="131"/>
                    <a:pt x="35" y="138"/>
                    <a:pt x="36" y="146"/>
                  </a:cubicBezTo>
                  <a:cubicBezTo>
                    <a:pt x="37" y="153"/>
                    <a:pt x="37" y="161"/>
                    <a:pt x="38" y="169"/>
                  </a:cubicBezTo>
                  <a:cubicBezTo>
                    <a:pt x="39" y="185"/>
                    <a:pt x="39" y="202"/>
                    <a:pt x="41" y="219"/>
                  </a:cubicBezTo>
                  <a:cubicBezTo>
                    <a:pt x="40" y="235"/>
                    <a:pt x="40" y="252"/>
                    <a:pt x="40" y="269"/>
                  </a:cubicBezTo>
                  <a:cubicBezTo>
                    <a:pt x="40" y="278"/>
                    <a:pt x="40" y="287"/>
                    <a:pt x="40" y="295"/>
                  </a:cubicBezTo>
                  <a:cubicBezTo>
                    <a:pt x="39" y="304"/>
                    <a:pt x="39" y="312"/>
                    <a:pt x="38" y="320"/>
                  </a:cubicBezTo>
                  <a:cubicBezTo>
                    <a:pt x="37" y="337"/>
                    <a:pt x="36" y="354"/>
                    <a:pt x="35" y="370"/>
                  </a:cubicBezTo>
                  <a:cubicBezTo>
                    <a:pt x="32" y="385"/>
                    <a:pt x="30" y="401"/>
                    <a:pt x="28" y="415"/>
                  </a:cubicBezTo>
                  <a:cubicBezTo>
                    <a:pt x="27" y="430"/>
                    <a:pt x="24" y="443"/>
                    <a:pt x="22" y="456"/>
                  </a:cubicBezTo>
                  <a:cubicBezTo>
                    <a:pt x="19" y="468"/>
                    <a:pt x="17" y="480"/>
                    <a:pt x="15" y="490"/>
                  </a:cubicBezTo>
                  <a:cubicBezTo>
                    <a:pt x="12" y="500"/>
                    <a:pt x="9" y="509"/>
                    <a:pt x="7" y="516"/>
                  </a:cubicBezTo>
                  <a:cubicBezTo>
                    <a:pt x="3" y="530"/>
                    <a:pt x="0" y="538"/>
                    <a:pt x="0" y="538"/>
                  </a:cubicBezTo>
                  <a:cubicBezTo>
                    <a:pt x="0" y="538"/>
                    <a:pt x="2" y="530"/>
                    <a:pt x="5" y="515"/>
                  </a:cubicBezTo>
                  <a:cubicBezTo>
                    <a:pt x="6" y="508"/>
                    <a:pt x="8" y="499"/>
                    <a:pt x="10" y="489"/>
                  </a:cubicBezTo>
                  <a:cubicBezTo>
                    <a:pt x="11" y="479"/>
                    <a:pt x="13" y="467"/>
                    <a:pt x="15" y="455"/>
                  </a:cubicBezTo>
                  <a:cubicBezTo>
                    <a:pt x="16" y="442"/>
                    <a:pt x="18" y="429"/>
                    <a:pt x="19" y="414"/>
                  </a:cubicBezTo>
                  <a:cubicBezTo>
                    <a:pt x="21" y="400"/>
                    <a:pt x="22" y="384"/>
                    <a:pt x="24" y="369"/>
                  </a:cubicBezTo>
                  <a:cubicBezTo>
                    <a:pt x="24" y="353"/>
                    <a:pt x="25" y="336"/>
                    <a:pt x="26" y="320"/>
                  </a:cubicBezTo>
                  <a:cubicBezTo>
                    <a:pt x="27" y="311"/>
                    <a:pt x="27" y="303"/>
                    <a:pt x="28" y="295"/>
                  </a:cubicBezTo>
                  <a:cubicBezTo>
                    <a:pt x="28" y="286"/>
                    <a:pt x="28" y="278"/>
                    <a:pt x="28" y="269"/>
                  </a:cubicBezTo>
                  <a:cubicBezTo>
                    <a:pt x="28" y="252"/>
                    <a:pt x="28" y="235"/>
                    <a:pt x="28" y="219"/>
                  </a:cubicBezTo>
                  <a:cubicBezTo>
                    <a:pt x="28" y="202"/>
                    <a:pt x="27" y="186"/>
                    <a:pt x="27" y="170"/>
                  </a:cubicBezTo>
                  <a:cubicBezTo>
                    <a:pt x="26" y="162"/>
                    <a:pt x="26" y="154"/>
                    <a:pt x="26" y="147"/>
                  </a:cubicBezTo>
                  <a:cubicBezTo>
                    <a:pt x="25" y="139"/>
                    <a:pt x="25" y="132"/>
                    <a:pt x="24" y="124"/>
                  </a:cubicBezTo>
                  <a:cubicBezTo>
                    <a:pt x="23" y="110"/>
                    <a:pt x="21" y="96"/>
                    <a:pt x="20" y="84"/>
                  </a:cubicBezTo>
                  <a:cubicBezTo>
                    <a:pt x="20" y="71"/>
                    <a:pt x="17" y="59"/>
                    <a:pt x="16" y="49"/>
                  </a:cubicBezTo>
                  <a:cubicBezTo>
                    <a:pt x="14" y="39"/>
                    <a:pt x="13" y="30"/>
                    <a:pt x="12" y="23"/>
                  </a:cubicBezTo>
                  <a:cubicBezTo>
                    <a:pt x="9" y="8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62" name="Freeform 6"/>
            <p:cNvSpPr>
              <a:spLocks noEditPoints="1"/>
            </p:cNvSpPr>
            <p:nvPr/>
          </p:nvSpPr>
          <p:spPr bwMode="auto">
            <a:xfrm>
              <a:off x="542925" y="5181601"/>
              <a:ext cx="228600" cy="212725"/>
            </a:xfrm>
            <a:custGeom>
              <a:avLst/>
              <a:gdLst>
                <a:gd name="T0" fmla="*/ 100 w 100"/>
                <a:gd name="T1" fmla="*/ 93 h 93"/>
                <a:gd name="T2" fmla="*/ 98 w 100"/>
                <a:gd name="T3" fmla="*/ 91 h 93"/>
                <a:gd name="T4" fmla="*/ 90 w 100"/>
                <a:gd name="T5" fmla="*/ 86 h 93"/>
                <a:gd name="T6" fmla="*/ 69 w 100"/>
                <a:gd name="T7" fmla="*/ 64 h 93"/>
                <a:gd name="T8" fmla="*/ 46 w 100"/>
                <a:gd name="T9" fmla="*/ 29 h 93"/>
                <a:gd name="T10" fmla="*/ 31 w 100"/>
                <a:gd name="T11" fmla="*/ 14 h 93"/>
                <a:gd name="T12" fmla="*/ 16 w 100"/>
                <a:gd name="T13" fmla="*/ 19 h 93"/>
                <a:gd name="T14" fmla="*/ 15 w 100"/>
                <a:gd name="T15" fmla="*/ 20 h 93"/>
                <a:gd name="T16" fmla="*/ 15 w 100"/>
                <a:gd name="T17" fmla="*/ 20 h 93"/>
                <a:gd name="T18" fmla="*/ 14 w 100"/>
                <a:gd name="T19" fmla="*/ 21 h 93"/>
                <a:gd name="T20" fmla="*/ 13 w 100"/>
                <a:gd name="T21" fmla="*/ 22 h 93"/>
                <a:gd name="T22" fmla="*/ 12 w 100"/>
                <a:gd name="T23" fmla="*/ 25 h 93"/>
                <a:gd name="T24" fmla="*/ 15 w 100"/>
                <a:gd name="T25" fmla="*/ 34 h 93"/>
                <a:gd name="T26" fmla="*/ 30 w 100"/>
                <a:gd name="T27" fmla="*/ 50 h 93"/>
                <a:gd name="T28" fmla="*/ 63 w 100"/>
                <a:gd name="T29" fmla="*/ 75 h 93"/>
                <a:gd name="T30" fmla="*/ 90 w 100"/>
                <a:gd name="T31" fmla="*/ 88 h 93"/>
                <a:gd name="T32" fmla="*/ 100 w 100"/>
                <a:gd name="T33" fmla="*/ 93 h 93"/>
                <a:gd name="T34" fmla="*/ 100 w 100"/>
                <a:gd name="T35" fmla="*/ 93 h 93"/>
                <a:gd name="T36" fmla="*/ 89 w 100"/>
                <a:gd name="T37" fmla="*/ 91 h 93"/>
                <a:gd name="T38" fmla="*/ 60 w 100"/>
                <a:gd name="T39" fmla="*/ 81 h 93"/>
                <a:gd name="T40" fmla="*/ 22 w 100"/>
                <a:gd name="T41" fmla="*/ 59 h 93"/>
                <a:gd name="T42" fmla="*/ 5 w 100"/>
                <a:gd name="T43" fmla="*/ 40 h 93"/>
                <a:gd name="T44" fmla="*/ 0 w 100"/>
                <a:gd name="T45" fmla="*/ 25 h 93"/>
                <a:gd name="T46" fmla="*/ 2 w 100"/>
                <a:gd name="T47" fmla="*/ 16 h 93"/>
                <a:gd name="T48" fmla="*/ 5 w 100"/>
                <a:gd name="T49" fmla="*/ 12 h 93"/>
                <a:gd name="T50" fmla="*/ 6 w 100"/>
                <a:gd name="T51" fmla="*/ 11 h 93"/>
                <a:gd name="T52" fmla="*/ 7 w 100"/>
                <a:gd name="T53" fmla="*/ 10 h 93"/>
                <a:gd name="T54" fmla="*/ 7 w 100"/>
                <a:gd name="T55" fmla="*/ 10 h 93"/>
                <a:gd name="T56" fmla="*/ 20 w 100"/>
                <a:gd name="T57" fmla="*/ 2 h 93"/>
                <a:gd name="T58" fmla="*/ 37 w 100"/>
                <a:gd name="T59" fmla="*/ 3 h 93"/>
                <a:gd name="T60" fmla="*/ 55 w 100"/>
                <a:gd name="T61" fmla="*/ 23 h 93"/>
                <a:gd name="T62" fmla="*/ 75 w 100"/>
                <a:gd name="T63" fmla="*/ 60 h 93"/>
                <a:gd name="T64" fmla="*/ 92 w 100"/>
                <a:gd name="T65" fmla="*/ 85 h 93"/>
                <a:gd name="T66" fmla="*/ 100 w 100"/>
                <a:gd name="T6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0" h="93">
                  <a:moveTo>
                    <a:pt x="100" y="93"/>
                  </a:moveTo>
                  <a:cubicBezTo>
                    <a:pt x="100" y="93"/>
                    <a:pt x="99" y="92"/>
                    <a:pt x="98" y="91"/>
                  </a:cubicBezTo>
                  <a:cubicBezTo>
                    <a:pt x="96" y="90"/>
                    <a:pt x="93" y="89"/>
                    <a:pt x="90" y="86"/>
                  </a:cubicBezTo>
                  <a:cubicBezTo>
                    <a:pt x="85" y="82"/>
                    <a:pt x="77" y="74"/>
                    <a:pt x="69" y="64"/>
                  </a:cubicBezTo>
                  <a:cubicBezTo>
                    <a:pt x="62" y="54"/>
                    <a:pt x="54" y="41"/>
                    <a:pt x="46" y="29"/>
                  </a:cubicBezTo>
                  <a:cubicBezTo>
                    <a:pt x="42" y="23"/>
                    <a:pt x="37" y="17"/>
                    <a:pt x="31" y="14"/>
                  </a:cubicBezTo>
                  <a:cubicBezTo>
                    <a:pt x="27" y="12"/>
                    <a:pt x="21" y="14"/>
                    <a:pt x="16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19"/>
                    <a:pt x="15" y="20"/>
                    <a:pt x="15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3"/>
                    <a:pt x="12" y="24"/>
                    <a:pt x="12" y="25"/>
                  </a:cubicBezTo>
                  <a:cubicBezTo>
                    <a:pt x="12" y="27"/>
                    <a:pt x="13" y="31"/>
                    <a:pt x="15" y="34"/>
                  </a:cubicBezTo>
                  <a:cubicBezTo>
                    <a:pt x="19" y="39"/>
                    <a:pt x="24" y="45"/>
                    <a:pt x="30" y="50"/>
                  </a:cubicBezTo>
                  <a:cubicBezTo>
                    <a:pt x="41" y="60"/>
                    <a:pt x="53" y="68"/>
                    <a:pt x="63" y="75"/>
                  </a:cubicBezTo>
                  <a:cubicBezTo>
                    <a:pt x="74" y="81"/>
                    <a:pt x="83" y="86"/>
                    <a:pt x="90" y="88"/>
                  </a:cubicBezTo>
                  <a:cubicBezTo>
                    <a:pt x="96" y="91"/>
                    <a:pt x="100" y="93"/>
                    <a:pt x="100" y="93"/>
                  </a:cubicBezTo>
                  <a:close/>
                  <a:moveTo>
                    <a:pt x="100" y="93"/>
                  </a:moveTo>
                  <a:cubicBezTo>
                    <a:pt x="100" y="93"/>
                    <a:pt x="96" y="92"/>
                    <a:pt x="89" y="91"/>
                  </a:cubicBezTo>
                  <a:cubicBezTo>
                    <a:pt x="82" y="89"/>
                    <a:pt x="71" y="86"/>
                    <a:pt x="60" y="81"/>
                  </a:cubicBezTo>
                  <a:cubicBezTo>
                    <a:pt x="48" y="76"/>
                    <a:pt x="35" y="69"/>
                    <a:pt x="22" y="59"/>
                  </a:cubicBezTo>
                  <a:cubicBezTo>
                    <a:pt x="16" y="53"/>
                    <a:pt x="10" y="48"/>
                    <a:pt x="5" y="40"/>
                  </a:cubicBezTo>
                  <a:cubicBezTo>
                    <a:pt x="2" y="36"/>
                    <a:pt x="0" y="31"/>
                    <a:pt x="0" y="25"/>
                  </a:cubicBezTo>
                  <a:cubicBezTo>
                    <a:pt x="0" y="22"/>
                    <a:pt x="1" y="19"/>
                    <a:pt x="2" y="16"/>
                  </a:cubicBezTo>
                  <a:cubicBezTo>
                    <a:pt x="3" y="15"/>
                    <a:pt x="4" y="13"/>
                    <a:pt x="5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1" y="7"/>
                    <a:pt x="15" y="4"/>
                    <a:pt x="20" y="2"/>
                  </a:cubicBezTo>
                  <a:cubicBezTo>
                    <a:pt x="25" y="0"/>
                    <a:pt x="32" y="1"/>
                    <a:pt x="37" y="3"/>
                  </a:cubicBezTo>
                  <a:cubicBezTo>
                    <a:pt x="46" y="8"/>
                    <a:pt x="51" y="16"/>
                    <a:pt x="55" y="23"/>
                  </a:cubicBezTo>
                  <a:cubicBezTo>
                    <a:pt x="63" y="36"/>
                    <a:pt x="69" y="50"/>
                    <a:pt x="75" y="60"/>
                  </a:cubicBezTo>
                  <a:cubicBezTo>
                    <a:pt x="81" y="71"/>
                    <a:pt x="87" y="79"/>
                    <a:pt x="92" y="85"/>
                  </a:cubicBezTo>
                  <a:cubicBezTo>
                    <a:pt x="97" y="90"/>
                    <a:pt x="100" y="93"/>
                    <a:pt x="100" y="93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63" name="Freeform 7"/>
            <p:cNvSpPr>
              <a:spLocks noEditPoints="1"/>
            </p:cNvSpPr>
            <p:nvPr/>
          </p:nvSpPr>
          <p:spPr bwMode="auto">
            <a:xfrm>
              <a:off x="517525" y="5307013"/>
              <a:ext cx="254000" cy="120650"/>
            </a:xfrm>
            <a:custGeom>
              <a:avLst/>
              <a:gdLst>
                <a:gd name="T0" fmla="*/ 111 w 111"/>
                <a:gd name="T1" fmla="*/ 39 h 52"/>
                <a:gd name="T2" fmla="*/ 109 w 111"/>
                <a:gd name="T3" fmla="*/ 39 h 52"/>
                <a:gd name="T4" fmla="*/ 101 w 111"/>
                <a:gd name="T5" fmla="*/ 39 h 52"/>
                <a:gd name="T6" fmla="*/ 74 w 111"/>
                <a:gd name="T7" fmla="*/ 32 h 52"/>
                <a:gd name="T8" fmla="*/ 39 w 111"/>
                <a:gd name="T9" fmla="*/ 17 h 52"/>
                <a:gd name="T10" fmla="*/ 21 w 111"/>
                <a:gd name="T11" fmla="*/ 13 h 52"/>
                <a:gd name="T12" fmla="*/ 13 w 111"/>
                <a:gd name="T13" fmla="*/ 23 h 52"/>
                <a:gd name="T14" fmla="*/ 12 w 111"/>
                <a:gd name="T15" fmla="*/ 24 h 52"/>
                <a:gd name="T16" fmla="*/ 12 w 111"/>
                <a:gd name="T17" fmla="*/ 24 h 52"/>
                <a:gd name="T18" fmla="*/ 12 w 111"/>
                <a:gd name="T19" fmla="*/ 24 h 52"/>
                <a:gd name="T20" fmla="*/ 12 w 111"/>
                <a:gd name="T21" fmla="*/ 23 h 52"/>
                <a:gd name="T22" fmla="*/ 12 w 111"/>
                <a:gd name="T23" fmla="*/ 23 h 52"/>
                <a:gd name="T24" fmla="*/ 12 w 111"/>
                <a:gd name="T25" fmla="*/ 25 h 52"/>
                <a:gd name="T26" fmla="*/ 12 w 111"/>
                <a:gd name="T27" fmla="*/ 28 h 52"/>
                <a:gd name="T28" fmla="*/ 13 w 111"/>
                <a:gd name="T29" fmla="*/ 29 h 52"/>
                <a:gd name="T30" fmla="*/ 19 w 111"/>
                <a:gd name="T31" fmla="*/ 34 h 52"/>
                <a:gd name="T32" fmla="*/ 38 w 111"/>
                <a:gd name="T33" fmla="*/ 40 h 52"/>
                <a:gd name="T34" fmla="*/ 74 w 111"/>
                <a:gd name="T35" fmla="*/ 43 h 52"/>
                <a:gd name="T36" fmla="*/ 90 w 111"/>
                <a:gd name="T37" fmla="*/ 42 h 52"/>
                <a:gd name="T38" fmla="*/ 101 w 111"/>
                <a:gd name="T39" fmla="*/ 41 h 52"/>
                <a:gd name="T40" fmla="*/ 111 w 111"/>
                <a:gd name="T41" fmla="*/ 39 h 52"/>
                <a:gd name="T42" fmla="*/ 111 w 111"/>
                <a:gd name="T43" fmla="*/ 39 h 52"/>
                <a:gd name="T44" fmla="*/ 109 w 111"/>
                <a:gd name="T45" fmla="*/ 40 h 52"/>
                <a:gd name="T46" fmla="*/ 102 w 111"/>
                <a:gd name="T47" fmla="*/ 43 h 52"/>
                <a:gd name="T48" fmla="*/ 90 w 111"/>
                <a:gd name="T49" fmla="*/ 47 h 52"/>
                <a:gd name="T50" fmla="*/ 75 w 111"/>
                <a:gd name="T51" fmla="*/ 50 h 52"/>
                <a:gd name="T52" fmla="*/ 57 w 111"/>
                <a:gd name="T53" fmla="*/ 52 h 52"/>
                <a:gd name="T54" fmla="*/ 36 w 111"/>
                <a:gd name="T55" fmla="*/ 51 h 52"/>
                <a:gd name="T56" fmla="*/ 13 w 111"/>
                <a:gd name="T57" fmla="*/ 45 h 52"/>
                <a:gd name="T58" fmla="*/ 2 w 111"/>
                <a:gd name="T59" fmla="*/ 36 h 52"/>
                <a:gd name="T60" fmla="*/ 0 w 111"/>
                <a:gd name="T61" fmla="*/ 27 h 52"/>
                <a:gd name="T62" fmla="*/ 0 w 111"/>
                <a:gd name="T63" fmla="*/ 24 h 52"/>
                <a:gd name="T64" fmla="*/ 0 w 111"/>
                <a:gd name="T65" fmla="*/ 23 h 52"/>
                <a:gd name="T66" fmla="*/ 0 w 111"/>
                <a:gd name="T67" fmla="*/ 22 h 52"/>
                <a:gd name="T68" fmla="*/ 0 w 111"/>
                <a:gd name="T69" fmla="*/ 21 h 52"/>
                <a:gd name="T70" fmla="*/ 0 w 111"/>
                <a:gd name="T71" fmla="*/ 21 h 52"/>
                <a:gd name="T72" fmla="*/ 0 w 111"/>
                <a:gd name="T73" fmla="*/ 21 h 52"/>
                <a:gd name="T74" fmla="*/ 0 w 111"/>
                <a:gd name="T75" fmla="*/ 20 h 52"/>
                <a:gd name="T76" fmla="*/ 3 w 111"/>
                <a:gd name="T77" fmla="*/ 14 h 52"/>
                <a:gd name="T78" fmla="*/ 7 w 111"/>
                <a:gd name="T79" fmla="*/ 8 h 52"/>
                <a:gd name="T80" fmla="*/ 13 w 111"/>
                <a:gd name="T81" fmla="*/ 3 h 52"/>
                <a:gd name="T82" fmla="*/ 20 w 111"/>
                <a:gd name="T83" fmla="*/ 0 h 52"/>
                <a:gd name="T84" fmla="*/ 44 w 111"/>
                <a:gd name="T85" fmla="*/ 7 h 52"/>
                <a:gd name="T86" fmla="*/ 61 w 111"/>
                <a:gd name="T87" fmla="*/ 17 h 52"/>
                <a:gd name="T88" fmla="*/ 77 w 111"/>
                <a:gd name="T89" fmla="*/ 26 h 52"/>
                <a:gd name="T90" fmla="*/ 90 w 111"/>
                <a:gd name="T91" fmla="*/ 33 h 52"/>
                <a:gd name="T92" fmla="*/ 101 w 111"/>
                <a:gd name="T93" fmla="*/ 37 h 52"/>
                <a:gd name="T94" fmla="*/ 111 w 111"/>
                <a:gd name="T95" fmla="*/ 3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52">
                  <a:moveTo>
                    <a:pt x="111" y="39"/>
                  </a:moveTo>
                  <a:cubicBezTo>
                    <a:pt x="111" y="39"/>
                    <a:pt x="110" y="39"/>
                    <a:pt x="109" y="39"/>
                  </a:cubicBezTo>
                  <a:cubicBezTo>
                    <a:pt x="107" y="39"/>
                    <a:pt x="104" y="39"/>
                    <a:pt x="101" y="39"/>
                  </a:cubicBezTo>
                  <a:cubicBezTo>
                    <a:pt x="94" y="38"/>
                    <a:pt x="85" y="36"/>
                    <a:pt x="74" y="32"/>
                  </a:cubicBezTo>
                  <a:cubicBezTo>
                    <a:pt x="63" y="28"/>
                    <a:pt x="51" y="22"/>
                    <a:pt x="39" y="17"/>
                  </a:cubicBezTo>
                  <a:cubicBezTo>
                    <a:pt x="33" y="15"/>
                    <a:pt x="26" y="12"/>
                    <a:pt x="21" y="13"/>
                  </a:cubicBezTo>
                  <a:cubicBezTo>
                    <a:pt x="17" y="13"/>
                    <a:pt x="14" y="17"/>
                    <a:pt x="13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5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3" y="29"/>
                    <a:pt x="12" y="28"/>
                    <a:pt x="13" y="29"/>
                  </a:cubicBezTo>
                  <a:cubicBezTo>
                    <a:pt x="14" y="31"/>
                    <a:pt x="16" y="33"/>
                    <a:pt x="19" y="34"/>
                  </a:cubicBezTo>
                  <a:cubicBezTo>
                    <a:pt x="24" y="37"/>
                    <a:pt x="31" y="39"/>
                    <a:pt x="38" y="40"/>
                  </a:cubicBezTo>
                  <a:cubicBezTo>
                    <a:pt x="51" y="42"/>
                    <a:pt x="64" y="43"/>
                    <a:pt x="74" y="43"/>
                  </a:cubicBezTo>
                  <a:cubicBezTo>
                    <a:pt x="80" y="43"/>
                    <a:pt x="85" y="42"/>
                    <a:pt x="90" y="42"/>
                  </a:cubicBezTo>
                  <a:cubicBezTo>
                    <a:pt x="94" y="42"/>
                    <a:pt x="98" y="41"/>
                    <a:pt x="101" y="41"/>
                  </a:cubicBezTo>
                  <a:cubicBezTo>
                    <a:pt x="108" y="40"/>
                    <a:pt x="111" y="39"/>
                    <a:pt x="111" y="39"/>
                  </a:cubicBezTo>
                  <a:close/>
                  <a:moveTo>
                    <a:pt x="111" y="39"/>
                  </a:moveTo>
                  <a:cubicBezTo>
                    <a:pt x="111" y="39"/>
                    <a:pt x="110" y="39"/>
                    <a:pt x="109" y="40"/>
                  </a:cubicBezTo>
                  <a:cubicBezTo>
                    <a:pt x="107" y="41"/>
                    <a:pt x="105" y="42"/>
                    <a:pt x="102" y="43"/>
                  </a:cubicBezTo>
                  <a:cubicBezTo>
                    <a:pt x="99" y="44"/>
                    <a:pt x="95" y="46"/>
                    <a:pt x="90" y="47"/>
                  </a:cubicBezTo>
                  <a:cubicBezTo>
                    <a:pt x="86" y="48"/>
                    <a:pt x="81" y="49"/>
                    <a:pt x="75" y="50"/>
                  </a:cubicBezTo>
                  <a:cubicBezTo>
                    <a:pt x="69" y="51"/>
                    <a:pt x="63" y="51"/>
                    <a:pt x="57" y="52"/>
                  </a:cubicBezTo>
                  <a:cubicBezTo>
                    <a:pt x="50" y="52"/>
                    <a:pt x="43" y="52"/>
                    <a:pt x="36" y="51"/>
                  </a:cubicBezTo>
                  <a:cubicBezTo>
                    <a:pt x="29" y="50"/>
                    <a:pt x="21" y="49"/>
                    <a:pt x="13" y="45"/>
                  </a:cubicBezTo>
                  <a:cubicBezTo>
                    <a:pt x="9" y="43"/>
                    <a:pt x="6" y="40"/>
                    <a:pt x="2" y="36"/>
                  </a:cubicBezTo>
                  <a:cubicBezTo>
                    <a:pt x="1" y="34"/>
                    <a:pt x="0" y="29"/>
                    <a:pt x="0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0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5" y="10"/>
                    <a:pt x="7" y="8"/>
                  </a:cubicBezTo>
                  <a:cubicBezTo>
                    <a:pt x="8" y="6"/>
                    <a:pt x="11" y="4"/>
                    <a:pt x="13" y="3"/>
                  </a:cubicBezTo>
                  <a:cubicBezTo>
                    <a:pt x="15" y="1"/>
                    <a:pt x="18" y="1"/>
                    <a:pt x="20" y="0"/>
                  </a:cubicBezTo>
                  <a:cubicBezTo>
                    <a:pt x="30" y="0"/>
                    <a:pt x="37" y="4"/>
                    <a:pt x="44" y="7"/>
                  </a:cubicBezTo>
                  <a:cubicBezTo>
                    <a:pt x="50" y="10"/>
                    <a:pt x="56" y="14"/>
                    <a:pt x="61" y="17"/>
                  </a:cubicBezTo>
                  <a:cubicBezTo>
                    <a:pt x="67" y="20"/>
                    <a:pt x="72" y="23"/>
                    <a:pt x="77" y="26"/>
                  </a:cubicBezTo>
                  <a:cubicBezTo>
                    <a:pt x="82" y="28"/>
                    <a:pt x="86" y="31"/>
                    <a:pt x="90" y="33"/>
                  </a:cubicBezTo>
                  <a:cubicBezTo>
                    <a:pt x="94" y="34"/>
                    <a:pt x="98" y="35"/>
                    <a:pt x="101" y="37"/>
                  </a:cubicBezTo>
                  <a:cubicBezTo>
                    <a:pt x="107" y="38"/>
                    <a:pt x="111" y="39"/>
                    <a:pt x="111" y="39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64" name="Freeform 8"/>
            <p:cNvSpPr>
              <a:spLocks noEditPoints="1"/>
            </p:cNvSpPr>
            <p:nvPr/>
          </p:nvSpPr>
          <p:spPr bwMode="auto">
            <a:xfrm>
              <a:off x="549275" y="6577013"/>
              <a:ext cx="228600" cy="211138"/>
            </a:xfrm>
            <a:custGeom>
              <a:avLst/>
              <a:gdLst>
                <a:gd name="T0" fmla="*/ 100 w 100"/>
                <a:gd name="T1" fmla="*/ 0 h 92"/>
                <a:gd name="T2" fmla="*/ 92 w 100"/>
                <a:gd name="T3" fmla="*/ 8 h 92"/>
                <a:gd name="T4" fmla="*/ 75 w 100"/>
                <a:gd name="T5" fmla="*/ 32 h 92"/>
                <a:gd name="T6" fmla="*/ 55 w 100"/>
                <a:gd name="T7" fmla="*/ 70 h 92"/>
                <a:gd name="T8" fmla="*/ 36 w 100"/>
                <a:gd name="T9" fmla="*/ 89 h 92"/>
                <a:gd name="T10" fmla="*/ 20 w 100"/>
                <a:gd name="T11" fmla="*/ 90 h 92"/>
                <a:gd name="T12" fmla="*/ 7 w 100"/>
                <a:gd name="T13" fmla="*/ 83 h 92"/>
                <a:gd name="T14" fmla="*/ 7 w 100"/>
                <a:gd name="T15" fmla="*/ 82 h 92"/>
                <a:gd name="T16" fmla="*/ 6 w 100"/>
                <a:gd name="T17" fmla="*/ 81 h 92"/>
                <a:gd name="T18" fmla="*/ 5 w 100"/>
                <a:gd name="T19" fmla="*/ 80 h 92"/>
                <a:gd name="T20" fmla="*/ 2 w 100"/>
                <a:gd name="T21" fmla="*/ 76 h 92"/>
                <a:gd name="T22" fmla="*/ 0 w 100"/>
                <a:gd name="T23" fmla="*/ 67 h 92"/>
                <a:gd name="T24" fmla="*/ 5 w 100"/>
                <a:gd name="T25" fmla="*/ 53 h 92"/>
                <a:gd name="T26" fmla="*/ 22 w 100"/>
                <a:gd name="T27" fmla="*/ 34 h 92"/>
                <a:gd name="T28" fmla="*/ 60 w 100"/>
                <a:gd name="T29" fmla="*/ 11 h 92"/>
                <a:gd name="T30" fmla="*/ 89 w 100"/>
                <a:gd name="T31" fmla="*/ 2 h 92"/>
                <a:gd name="T32" fmla="*/ 100 w 100"/>
                <a:gd name="T33" fmla="*/ 0 h 92"/>
                <a:gd name="T34" fmla="*/ 100 w 100"/>
                <a:gd name="T35" fmla="*/ 0 h 92"/>
                <a:gd name="T36" fmla="*/ 89 w 100"/>
                <a:gd name="T37" fmla="*/ 4 h 92"/>
                <a:gd name="T38" fmla="*/ 63 w 100"/>
                <a:gd name="T39" fmla="*/ 18 h 92"/>
                <a:gd name="T40" fmla="*/ 30 w 100"/>
                <a:gd name="T41" fmla="*/ 42 h 92"/>
                <a:gd name="T42" fmla="*/ 15 w 100"/>
                <a:gd name="T43" fmla="*/ 59 h 92"/>
                <a:gd name="T44" fmla="*/ 12 w 100"/>
                <a:gd name="T45" fmla="*/ 67 h 92"/>
                <a:gd name="T46" fmla="*/ 13 w 100"/>
                <a:gd name="T47" fmla="*/ 70 h 92"/>
                <a:gd name="T48" fmla="*/ 14 w 100"/>
                <a:gd name="T49" fmla="*/ 72 h 92"/>
                <a:gd name="T50" fmla="*/ 15 w 100"/>
                <a:gd name="T51" fmla="*/ 73 h 92"/>
                <a:gd name="T52" fmla="*/ 15 w 100"/>
                <a:gd name="T53" fmla="*/ 73 h 92"/>
                <a:gd name="T54" fmla="*/ 15 w 100"/>
                <a:gd name="T55" fmla="*/ 73 h 92"/>
                <a:gd name="T56" fmla="*/ 31 w 100"/>
                <a:gd name="T57" fmla="*/ 78 h 92"/>
                <a:gd name="T58" fmla="*/ 46 w 100"/>
                <a:gd name="T59" fmla="*/ 64 h 92"/>
                <a:gd name="T60" fmla="*/ 69 w 100"/>
                <a:gd name="T61" fmla="*/ 28 h 92"/>
                <a:gd name="T62" fmla="*/ 90 w 100"/>
                <a:gd name="T63" fmla="*/ 6 h 92"/>
                <a:gd name="T64" fmla="*/ 97 w 100"/>
                <a:gd name="T65" fmla="*/ 1 h 92"/>
                <a:gd name="T66" fmla="*/ 100 w 100"/>
                <a:gd name="T6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0" h="92">
                  <a:moveTo>
                    <a:pt x="100" y="0"/>
                  </a:moveTo>
                  <a:cubicBezTo>
                    <a:pt x="100" y="0"/>
                    <a:pt x="97" y="2"/>
                    <a:pt x="92" y="8"/>
                  </a:cubicBezTo>
                  <a:cubicBezTo>
                    <a:pt x="87" y="13"/>
                    <a:pt x="81" y="21"/>
                    <a:pt x="75" y="32"/>
                  </a:cubicBezTo>
                  <a:cubicBezTo>
                    <a:pt x="69" y="43"/>
                    <a:pt x="63" y="56"/>
                    <a:pt x="55" y="70"/>
                  </a:cubicBezTo>
                  <a:cubicBezTo>
                    <a:pt x="51" y="76"/>
                    <a:pt x="46" y="84"/>
                    <a:pt x="36" y="89"/>
                  </a:cubicBezTo>
                  <a:cubicBezTo>
                    <a:pt x="32" y="92"/>
                    <a:pt x="25" y="92"/>
                    <a:pt x="20" y="90"/>
                  </a:cubicBezTo>
                  <a:cubicBezTo>
                    <a:pt x="15" y="89"/>
                    <a:pt x="11" y="86"/>
                    <a:pt x="7" y="83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4" y="79"/>
                    <a:pt x="3" y="77"/>
                    <a:pt x="2" y="76"/>
                  </a:cubicBezTo>
                  <a:cubicBezTo>
                    <a:pt x="1" y="73"/>
                    <a:pt x="0" y="70"/>
                    <a:pt x="0" y="67"/>
                  </a:cubicBezTo>
                  <a:cubicBezTo>
                    <a:pt x="0" y="61"/>
                    <a:pt x="2" y="57"/>
                    <a:pt x="5" y="53"/>
                  </a:cubicBezTo>
                  <a:cubicBezTo>
                    <a:pt x="10" y="45"/>
                    <a:pt x="16" y="39"/>
                    <a:pt x="22" y="34"/>
                  </a:cubicBezTo>
                  <a:cubicBezTo>
                    <a:pt x="35" y="24"/>
                    <a:pt x="48" y="16"/>
                    <a:pt x="60" y="11"/>
                  </a:cubicBezTo>
                  <a:cubicBezTo>
                    <a:pt x="71" y="6"/>
                    <a:pt x="82" y="3"/>
                    <a:pt x="89" y="2"/>
                  </a:cubicBezTo>
                  <a:cubicBezTo>
                    <a:pt x="96" y="0"/>
                    <a:pt x="100" y="0"/>
                    <a:pt x="100" y="0"/>
                  </a:cubicBezTo>
                  <a:close/>
                  <a:moveTo>
                    <a:pt x="100" y="0"/>
                  </a:moveTo>
                  <a:cubicBezTo>
                    <a:pt x="100" y="0"/>
                    <a:pt x="96" y="1"/>
                    <a:pt x="89" y="4"/>
                  </a:cubicBezTo>
                  <a:cubicBezTo>
                    <a:pt x="83" y="7"/>
                    <a:pt x="74" y="11"/>
                    <a:pt x="63" y="18"/>
                  </a:cubicBezTo>
                  <a:cubicBezTo>
                    <a:pt x="53" y="24"/>
                    <a:pt x="41" y="32"/>
                    <a:pt x="30" y="42"/>
                  </a:cubicBezTo>
                  <a:cubicBezTo>
                    <a:pt x="24" y="47"/>
                    <a:pt x="19" y="53"/>
                    <a:pt x="15" y="59"/>
                  </a:cubicBezTo>
                  <a:cubicBezTo>
                    <a:pt x="13" y="62"/>
                    <a:pt x="12" y="65"/>
                    <a:pt x="12" y="67"/>
                  </a:cubicBezTo>
                  <a:cubicBezTo>
                    <a:pt x="12" y="69"/>
                    <a:pt x="13" y="69"/>
                    <a:pt x="13" y="70"/>
                  </a:cubicBezTo>
                  <a:cubicBezTo>
                    <a:pt x="13" y="71"/>
                    <a:pt x="13" y="71"/>
                    <a:pt x="14" y="72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5" y="73"/>
                    <a:pt x="16" y="73"/>
                    <a:pt x="15" y="73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21" y="78"/>
                    <a:pt x="27" y="81"/>
                    <a:pt x="31" y="78"/>
                  </a:cubicBezTo>
                  <a:cubicBezTo>
                    <a:pt x="36" y="76"/>
                    <a:pt x="42" y="70"/>
                    <a:pt x="46" y="64"/>
                  </a:cubicBezTo>
                  <a:cubicBezTo>
                    <a:pt x="54" y="51"/>
                    <a:pt x="62" y="38"/>
                    <a:pt x="69" y="28"/>
                  </a:cubicBezTo>
                  <a:cubicBezTo>
                    <a:pt x="77" y="18"/>
                    <a:pt x="85" y="10"/>
                    <a:pt x="90" y="6"/>
                  </a:cubicBezTo>
                  <a:cubicBezTo>
                    <a:pt x="93" y="4"/>
                    <a:pt x="96" y="2"/>
                    <a:pt x="97" y="1"/>
                  </a:cubicBezTo>
                  <a:cubicBezTo>
                    <a:pt x="99" y="0"/>
                    <a:pt x="100" y="0"/>
                    <a:pt x="100" y="0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65" name="Freeform 9"/>
            <p:cNvSpPr>
              <a:spLocks noEditPoints="1"/>
            </p:cNvSpPr>
            <p:nvPr/>
          </p:nvSpPr>
          <p:spPr bwMode="auto">
            <a:xfrm>
              <a:off x="495300" y="6515101"/>
              <a:ext cx="282575" cy="136525"/>
            </a:xfrm>
            <a:custGeom>
              <a:avLst/>
              <a:gdLst>
                <a:gd name="T0" fmla="*/ 124 w 124"/>
                <a:gd name="T1" fmla="*/ 25 h 60"/>
                <a:gd name="T2" fmla="*/ 121 w 124"/>
                <a:gd name="T3" fmla="*/ 26 h 60"/>
                <a:gd name="T4" fmla="*/ 113 w 124"/>
                <a:gd name="T5" fmla="*/ 28 h 60"/>
                <a:gd name="T6" fmla="*/ 100 w 124"/>
                <a:gd name="T7" fmla="*/ 32 h 60"/>
                <a:gd name="T8" fmla="*/ 85 w 124"/>
                <a:gd name="T9" fmla="*/ 38 h 60"/>
                <a:gd name="T10" fmla="*/ 45 w 124"/>
                <a:gd name="T11" fmla="*/ 54 h 60"/>
                <a:gd name="T12" fmla="*/ 18 w 124"/>
                <a:gd name="T13" fmla="*/ 57 h 60"/>
                <a:gd name="T14" fmla="*/ 11 w 124"/>
                <a:gd name="T15" fmla="*/ 52 h 60"/>
                <a:gd name="T16" fmla="*/ 7 w 124"/>
                <a:gd name="T17" fmla="*/ 50 h 60"/>
                <a:gd name="T18" fmla="*/ 5 w 124"/>
                <a:gd name="T19" fmla="*/ 46 h 60"/>
                <a:gd name="T20" fmla="*/ 3 w 124"/>
                <a:gd name="T21" fmla="*/ 42 h 60"/>
                <a:gd name="T22" fmla="*/ 2 w 124"/>
                <a:gd name="T23" fmla="*/ 39 h 60"/>
                <a:gd name="T24" fmla="*/ 1 w 124"/>
                <a:gd name="T25" fmla="*/ 32 h 60"/>
                <a:gd name="T26" fmla="*/ 17 w 124"/>
                <a:gd name="T27" fmla="*/ 6 h 60"/>
                <a:gd name="T28" fmla="*/ 43 w 124"/>
                <a:gd name="T29" fmla="*/ 1 h 60"/>
                <a:gd name="T30" fmla="*/ 66 w 124"/>
                <a:gd name="T31" fmla="*/ 2 h 60"/>
                <a:gd name="T32" fmla="*/ 86 w 124"/>
                <a:gd name="T33" fmla="*/ 7 h 60"/>
                <a:gd name="T34" fmla="*/ 114 w 124"/>
                <a:gd name="T35" fmla="*/ 19 h 60"/>
                <a:gd name="T36" fmla="*/ 124 w 124"/>
                <a:gd name="T37" fmla="*/ 25 h 60"/>
                <a:gd name="T38" fmla="*/ 124 w 124"/>
                <a:gd name="T39" fmla="*/ 25 h 60"/>
                <a:gd name="T40" fmla="*/ 113 w 124"/>
                <a:gd name="T41" fmla="*/ 22 h 60"/>
                <a:gd name="T42" fmla="*/ 84 w 124"/>
                <a:gd name="T43" fmla="*/ 14 h 60"/>
                <a:gd name="T44" fmla="*/ 43 w 124"/>
                <a:gd name="T45" fmla="*/ 12 h 60"/>
                <a:gd name="T46" fmla="*/ 22 w 124"/>
                <a:gd name="T47" fmla="*/ 17 h 60"/>
                <a:gd name="T48" fmla="*/ 13 w 124"/>
                <a:gd name="T49" fmla="*/ 30 h 60"/>
                <a:gd name="T50" fmla="*/ 22 w 124"/>
                <a:gd name="T51" fmla="*/ 45 h 60"/>
                <a:gd name="T52" fmla="*/ 42 w 124"/>
                <a:gd name="T53" fmla="*/ 44 h 60"/>
                <a:gd name="T54" fmla="*/ 82 w 124"/>
                <a:gd name="T55" fmla="*/ 31 h 60"/>
                <a:gd name="T56" fmla="*/ 113 w 124"/>
                <a:gd name="T57" fmla="*/ 25 h 60"/>
                <a:gd name="T58" fmla="*/ 121 w 124"/>
                <a:gd name="T59" fmla="*/ 25 h 60"/>
                <a:gd name="T60" fmla="*/ 124 w 124"/>
                <a:gd name="T61" fmla="*/ 2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4" h="60">
                  <a:moveTo>
                    <a:pt x="124" y="25"/>
                  </a:moveTo>
                  <a:cubicBezTo>
                    <a:pt x="124" y="25"/>
                    <a:pt x="123" y="26"/>
                    <a:pt x="121" y="26"/>
                  </a:cubicBezTo>
                  <a:cubicBezTo>
                    <a:pt x="119" y="26"/>
                    <a:pt x="116" y="27"/>
                    <a:pt x="113" y="28"/>
                  </a:cubicBezTo>
                  <a:cubicBezTo>
                    <a:pt x="109" y="29"/>
                    <a:pt x="105" y="30"/>
                    <a:pt x="100" y="32"/>
                  </a:cubicBezTo>
                  <a:cubicBezTo>
                    <a:pt x="96" y="33"/>
                    <a:pt x="91" y="35"/>
                    <a:pt x="85" y="38"/>
                  </a:cubicBezTo>
                  <a:cubicBezTo>
                    <a:pt x="73" y="43"/>
                    <a:pt x="60" y="49"/>
                    <a:pt x="45" y="54"/>
                  </a:cubicBezTo>
                  <a:cubicBezTo>
                    <a:pt x="37" y="56"/>
                    <a:pt x="29" y="60"/>
                    <a:pt x="18" y="57"/>
                  </a:cubicBezTo>
                  <a:cubicBezTo>
                    <a:pt x="15" y="55"/>
                    <a:pt x="13" y="55"/>
                    <a:pt x="11" y="52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48"/>
                    <a:pt x="6" y="47"/>
                    <a:pt x="5" y="46"/>
                  </a:cubicBezTo>
                  <a:cubicBezTo>
                    <a:pt x="5" y="45"/>
                    <a:pt x="4" y="44"/>
                    <a:pt x="3" y="42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2" y="37"/>
                    <a:pt x="1" y="35"/>
                    <a:pt x="1" y="32"/>
                  </a:cubicBezTo>
                  <a:cubicBezTo>
                    <a:pt x="0" y="20"/>
                    <a:pt x="8" y="10"/>
                    <a:pt x="17" y="6"/>
                  </a:cubicBezTo>
                  <a:cubicBezTo>
                    <a:pt x="25" y="2"/>
                    <a:pt x="34" y="1"/>
                    <a:pt x="43" y="1"/>
                  </a:cubicBezTo>
                  <a:cubicBezTo>
                    <a:pt x="51" y="0"/>
                    <a:pt x="59" y="1"/>
                    <a:pt x="66" y="2"/>
                  </a:cubicBezTo>
                  <a:cubicBezTo>
                    <a:pt x="73" y="4"/>
                    <a:pt x="80" y="5"/>
                    <a:pt x="86" y="7"/>
                  </a:cubicBezTo>
                  <a:cubicBezTo>
                    <a:pt x="98" y="11"/>
                    <a:pt x="108" y="16"/>
                    <a:pt x="114" y="19"/>
                  </a:cubicBezTo>
                  <a:cubicBezTo>
                    <a:pt x="121" y="23"/>
                    <a:pt x="124" y="25"/>
                    <a:pt x="124" y="25"/>
                  </a:cubicBezTo>
                  <a:close/>
                  <a:moveTo>
                    <a:pt x="124" y="25"/>
                  </a:moveTo>
                  <a:cubicBezTo>
                    <a:pt x="124" y="25"/>
                    <a:pt x="120" y="24"/>
                    <a:pt x="113" y="22"/>
                  </a:cubicBezTo>
                  <a:cubicBezTo>
                    <a:pt x="106" y="19"/>
                    <a:pt x="96" y="17"/>
                    <a:pt x="84" y="14"/>
                  </a:cubicBezTo>
                  <a:cubicBezTo>
                    <a:pt x="72" y="12"/>
                    <a:pt x="58" y="10"/>
                    <a:pt x="43" y="12"/>
                  </a:cubicBezTo>
                  <a:cubicBezTo>
                    <a:pt x="36" y="12"/>
                    <a:pt x="28" y="14"/>
                    <a:pt x="22" y="17"/>
                  </a:cubicBezTo>
                  <a:cubicBezTo>
                    <a:pt x="16" y="20"/>
                    <a:pt x="13" y="25"/>
                    <a:pt x="13" y="30"/>
                  </a:cubicBezTo>
                  <a:cubicBezTo>
                    <a:pt x="14" y="38"/>
                    <a:pt x="17" y="43"/>
                    <a:pt x="22" y="45"/>
                  </a:cubicBezTo>
                  <a:cubicBezTo>
                    <a:pt x="27" y="47"/>
                    <a:pt x="35" y="46"/>
                    <a:pt x="42" y="44"/>
                  </a:cubicBezTo>
                  <a:cubicBezTo>
                    <a:pt x="56" y="40"/>
                    <a:pt x="70" y="34"/>
                    <a:pt x="82" y="31"/>
                  </a:cubicBezTo>
                  <a:cubicBezTo>
                    <a:pt x="95" y="28"/>
                    <a:pt x="105" y="26"/>
                    <a:pt x="113" y="25"/>
                  </a:cubicBezTo>
                  <a:cubicBezTo>
                    <a:pt x="116" y="25"/>
                    <a:pt x="119" y="25"/>
                    <a:pt x="121" y="25"/>
                  </a:cubicBezTo>
                  <a:cubicBezTo>
                    <a:pt x="123" y="25"/>
                    <a:pt x="124" y="25"/>
                    <a:pt x="124" y="25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66" name="Freeform 10"/>
            <p:cNvSpPr/>
            <p:nvPr/>
          </p:nvSpPr>
          <p:spPr bwMode="auto">
            <a:xfrm>
              <a:off x="677863" y="5116513"/>
              <a:ext cx="700087" cy="1733550"/>
            </a:xfrm>
            <a:custGeom>
              <a:avLst/>
              <a:gdLst>
                <a:gd name="T0" fmla="*/ 180 w 307"/>
                <a:gd name="T1" fmla="*/ 378 h 755"/>
                <a:gd name="T2" fmla="*/ 202 w 307"/>
                <a:gd name="T3" fmla="*/ 407 h 755"/>
                <a:gd name="T4" fmla="*/ 128 w 307"/>
                <a:gd name="T5" fmla="*/ 569 h 755"/>
                <a:gd name="T6" fmla="*/ 22 w 307"/>
                <a:gd name="T7" fmla="*/ 717 h 755"/>
                <a:gd name="T8" fmla="*/ 107 w 307"/>
                <a:gd name="T9" fmla="*/ 697 h 755"/>
                <a:gd name="T10" fmla="*/ 76 w 307"/>
                <a:gd name="T11" fmla="*/ 686 h 755"/>
                <a:gd name="T12" fmla="*/ 32 w 307"/>
                <a:gd name="T13" fmla="*/ 690 h 755"/>
                <a:gd name="T14" fmla="*/ 169 w 307"/>
                <a:gd name="T15" fmla="*/ 567 h 755"/>
                <a:gd name="T16" fmla="*/ 306 w 307"/>
                <a:gd name="T17" fmla="*/ 378 h 755"/>
                <a:gd name="T18" fmla="*/ 169 w 307"/>
                <a:gd name="T19" fmla="*/ 188 h 755"/>
                <a:gd name="T20" fmla="*/ 32 w 307"/>
                <a:gd name="T21" fmla="*/ 65 h 755"/>
                <a:gd name="T22" fmla="*/ 76 w 307"/>
                <a:gd name="T23" fmla="*/ 69 h 755"/>
                <a:gd name="T24" fmla="*/ 107 w 307"/>
                <a:gd name="T25" fmla="*/ 59 h 755"/>
                <a:gd name="T26" fmla="*/ 22 w 307"/>
                <a:gd name="T27" fmla="*/ 38 h 755"/>
                <a:gd name="T28" fmla="*/ 128 w 307"/>
                <a:gd name="T29" fmla="*/ 186 h 755"/>
                <a:gd name="T30" fmla="*/ 202 w 307"/>
                <a:gd name="T31" fmla="*/ 348 h 755"/>
                <a:gd name="T32" fmla="*/ 180 w 307"/>
                <a:gd name="T33" fmla="*/ 378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7" h="755">
                  <a:moveTo>
                    <a:pt x="180" y="378"/>
                  </a:moveTo>
                  <a:cubicBezTo>
                    <a:pt x="180" y="392"/>
                    <a:pt x="188" y="394"/>
                    <a:pt x="202" y="407"/>
                  </a:cubicBezTo>
                  <a:cubicBezTo>
                    <a:pt x="228" y="432"/>
                    <a:pt x="232" y="525"/>
                    <a:pt x="128" y="569"/>
                  </a:cubicBezTo>
                  <a:cubicBezTo>
                    <a:pt x="24" y="613"/>
                    <a:pt x="0" y="679"/>
                    <a:pt x="22" y="717"/>
                  </a:cubicBezTo>
                  <a:cubicBezTo>
                    <a:pt x="44" y="755"/>
                    <a:pt x="97" y="743"/>
                    <a:pt x="107" y="697"/>
                  </a:cubicBezTo>
                  <a:cubicBezTo>
                    <a:pt x="111" y="679"/>
                    <a:pt x="80" y="665"/>
                    <a:pt x="76" y="686"/>
                  </a:cubicBezTo>
                  <a:cubicBezTo>
                    <a:pt x="70" y="717"/>
                    <a:pt x="31" y="718"/>
                    <a:pt x="32" y="690"/>
                  </a:cubicBezTo>
                  <a:cubicBezTo>
                    <a:pt x="34" y="646"/>
                    <a:pt x="58" y="614"/>
                    <a:pt x="169" y="567"/>
                  </a:cubicBezTo>
                  <a:cubicBezTo>
                    <a:pt x="282" y="519"/>
                    <a:pt x="307" y="426"/>
                    <a:pt x="306" y="378"/>
                  </a:cubicBezTo>
                  <a:cubicBezTo>
                    <a:pt x="307" y="330"/>
                    <a:pt x="282" y="236"/>
                    <a:pt x="169" y="188"/>
                  </a:cubicBezTo>
                  <a:cubicBezTo>
                    <a:pt x="58" y="141"/>
                    <a:pt x="34" y="109"/>
                    <a:pt x="32" y="65"/>
                  </a:cubicBezTo>
                  <a:cubicBezTo>
                    <a:pt x="31" y="37"/>
                    <a:pt x="70" y="38"/>
                    <a:pt x="76" y="69"/>
                  </a:cubicBezTo>
                  <a:cubicBezTo>
                    <a:pt x="80" y="90"/>
                    <a:pt x="111" y="77"/>
                    <a:pt x="107" y="59"/>
                  </a:cubicBezTo>
                  <a:cubicBezTo>
                    <a:pt x="97" y="12"/>
                    <a:pt x="44" y="0"/>
                    <a:pt x="22" y="38"/>
                  </a:cubicBezTo>
                  <a:cubicBezTo>
                    <a:pt x="0" y="76"/>
                    <a:pt x="24" y="142"/>
                    <a:pt x="128" y="186"/>
                  </a:cubicBezTo>
                  <a:cubicBezTo>
                    <a:pt x="232" y="230"/>
                    <a:pt x="228" y="323"/>
                    <a:pt x="202" y="348"/>
                  </a:cubicBezTo>
                  <a:cubicBezTo>
                    <a:pt x="188" y="361"/>
                    <a:pt x="180" y="363"/>
                    <a:pt x="180" y="378"/>
                  </a:cubicBezTo>
                  <a:close/>
                </a:path>
              </a:pathLst>
            </a:custGeom>
            <a:solidFill>
              <a:srgbClr val="8E2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67" name="Freeform 11"/>
            <p:cNvSpPr>
              <a:spLocks noEditPoints="1"/>
            </p:cNvSpPr>
            <p:nvPr/>
          </p:nvSpPr>
          <p:spPr bwMode="auto">
            <a:xfrm>
              <a:off x="1349375" y="6057901"/>
              <a:ext cx="604837" cy="428625"/>
            </a:xfrm>
            <a:custGeom>
              <a:avLst/>
              <a:gdLst>
                <a:gd name="T0" fmla="*/ 246 w 265"/>
                <a:gd name="T1" fmla="*/ 82 h 187"/>
                <a:gd name="T2" fmla="*/ 208 w 265"/>
                <a:gd name="T3" fmla="*/ 132 h 187"/>
                <a:gd name="T4" fmla="*/ 185 w 265"/>
                <a:gd name="T5" fmla="*/ 159 h 187"/>
                <a:gd name="T6" fmla="*/ 137 w 265"/>
                <a:gd name="T7" fmla="*/ 187 h 187"/>
                <a:gd name="T8" fmla="*/ 111 w 265"/>
                <a:gd name="T9" fmla="*/ 161 h 187"/>
                <a:gd name="T10" fmla="*/ 126 w 265"/>
                <a:gd name="T11" fmla="*/ 102 h 187"/>
                <a:gd name="T12" fmla="*/ 43 w 265"/>
                <a:gd name="T13" fmla="*/ 186 h 187"/>
                <a:gd name="T14" fmla="*/ 9 w 265"/>
                <a:gd name="T15" fmla="*/ 169 h 187"/>
                <a:gd name="T16" fmla="*/ 0 w 265"/>
                <a:gd name="T17" fmla="*/ 131 h 187"/>
                <a:gd name="T18" fmla="*/ 52 w 265"/>
                <a:gd name="T19" fmla="*/ 32 h 187"/>
                <a:gd name="T20" fmla="*/ 130 w 265"/>
                <a:gd name="T21" fmla="*/ 0 h 187"/>
                <a:gd name="T22" fmla="*/ 177 w 265"/>
                <a:gd name="T23" fmla="*/ 11 h 187"/>
                <a:gd name="T24" fmla="*/ 179 w 265"/>
                <a:gd name="T25" fmla="*/ 14 h 187"/>
                <a:gd name="T26" fmla="*/ 179 w 265"/>
                <a:gd name="T27" fmla="*/ 15 h 187"/>
                <a:gd name="T28" fmla="*/ 169 w 265"/>
                <a:gd name="T29" fmla="*/ 58 h 187"/>
                <a:gd name="T30" fmla="*/ 144 w 265"/>
                <a:gd name="T31" fmla="*/ 140 h 187"/>
                <a:gd name="T32" fmla="*/ 141 w 265"/>
                <a:gd name="T33" fmla="*/ 158 h 187"/>
                <a:gd name="T34" fmla="*/ 151 w 265"/>
                <a:gd name="T35" fmla="*/ 168 h 187"/>
                <a:gd name="T36" fmla="*/ 264 w 265"/>
                <a:gd name="T37" fmla="*/ 40 h 187"/>
                <a:gd name="T38" fmla="*/ 265 w 265"/>
                <a:gd name="T39" fmla="*/ 47 h 187"/>
                <a:gd name="T40" fmla="*/ 246 w 265"/>
                <a:gd name="T41" fmla="*/ 82 h 187"/>
                <a:gd name="T42" fmla="*/ 128 w 265"/>
                <a:gd name="T43" fmla="*/ 12 h 187"/>
                <a:gd name="T44" fmla="*/ 73 w 265"/>
                <a:gd name="T45" fmla="*/ 53 h 187"/>
                <a:gd name="T46" fmla="*/ 33 w 265"/>
                <a:gd name="T47" fmla="*/ 146 h 187"/>
                <a:gd name="T48" fmla="*/ 50 w 265"/>
                <a:gd name="T49" fmla="*/ 169 h 187"/>
                <a:gd name="T50" fmla="*/ 111 w 265"/>
                <a:gd name="T51" fmla="*/ 105 h 187"/>
                <a:gd name="T52" fmla="*/ 132 w 265"/>
                <a:gd name="T53" fmla="*/ 65 h 187"/>
                <a:gd name="T54" fmla="*/ 152 w 265"/>
                <a:gd name="T55" fmla="*/ 20 h 187"/>
                <a:gd name="T56" fmla="*/ 128 w 265"/>
                <a:gd name="T57" fmla="*/ 12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5" h="187">
                  <a:moveTo>
                    <a:pt x="246" y="82"/>
                  </a:moveTo>
                  <a:cubicBezTo>
                    <a:pt x="230" y="102"/>
                    <a:pt x="218" y="119"/>
                    <a:pt x="208" y="132"/>
                  </a:cubicBezTo>
                  <a:cubicBezTo>
                    <a:pt x="198" y="145"/>
                    <a:pt x="190" y="154"/>
                    <a:pt x="185" y="159"/>
                  </a:cubicBezTo>
                  <a:cubicBezTo>
                    <a:pt x="168" y="178"/>
                    <a:pt x="152" y="187"/>
                    <a:pt x="137" y="187"/>
                  </a:cubicBezTo>
                  <a:cubicBezTo>
                    <a:pt x="119" y="187"/>
                    <a:pt x="111" y="178"/>
                    <a:pt x="111" y="161"/>
                  </a:cubicBezTo>
                  <a:cubicBezTo>
                    <a:pt x="111" y="151"/>
                    <a:pt x="116" y="131"/>
                    <a:pt x="126" y="102"/>
                  </a:cubicBezTo>
                  <a:cubicBezTo>
                    <a:pt x="94" y="158"/>
                    <a:pt x="66" y="186"/>
                    <a:pt x="43" y="186"/>
                  </a:cubicBezTo>
                  <a:cubicBezTo>
                    <a:pt x="29" y="186"/>
                    <a:pt x="18" y="180"/>
                    <a:pt x="9" y="169"/>
                  </a:cubicBezTo>
                  <a:cubicBezTo>
                    <a:pt x="3" y="159"/>
                    <a:pt x="0" y="146"/>
                    <a:pt x="0" y="131"/>
                  </a:cubicBezTo>
                  <a:cubicBezTo>
                    <a:pt x="0" y="97"/>
                    <a:pt x="17" y="64"/>
                    <a:pt x="52" y="32"/>
                  </a:cubicBezTo>
                  <a:cubicBezTo>
                    <a:pt x="75" y="11"/>
                    <a:pt x="101" y="0"/>
                    <a:pt x="130" y="0"/>
                  </a:cubicBezTo>
                  <a:cubicBezTo>
                    <a:pt x="147" y="0"/>
                    <a:pt x="162" y="4"/>
                    <a:pt x="177" y="11"/>
                  </a:cubicBezTo>
                  <a:cubicBezTo>
                    <a:pt x="179" y="14"/>
                    <a:pt x="179" y="14"/>
                    <a:pt x="179" y="14"/>
                  </a:cubicBezTo>
                  <a:cubicBezTo>
                    <a:pt x="179" y="15"/>
                    <a:pt x="179" y="15"/>
                    <a:pt x="179" y="15"/>
                  </a:cubicBezTo>
                  <a:cubicBezTo>
                    <a:pt x="179" y="19"/>
                    <a:pt x="176" y="33"/>
                    <a:pt x="169" y="58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2" y="147"/>
                    <a:pt x="141" y="153"/>
                    <a:pt x="141" y="158"/>
                  </a:cubicBezTo>
                  <a:cubicBezTo>
                    <a:pt x="141" y="165"/>
                    <a:pt x="144" y="168"/>
                    <a:pt x="151" y="168"/>
                  </a:cubicBezTo>
                  <a:cubicBezTo>
                    <a:pt x="166" y="168"/>
                    <a:pt x="203" y="125"/>
                    <a:pt x="264" y="40"/>
                  </a:cubicBezTo>
                  <a:cubicBezTo>
                    <a:pt x="265" y="46"/>
                    <a:pt x="265" y="49"/>
                    <a:pt x="265" y="47"/>
                  </a:cubicBezTo>
                  <a:cubicBezTo>
                    <a:pt x="265" y="54"/>
                    <a:pt x="259" y="65"/>
                    <a:pt x="246" y="82"/>
                  </a:cubicBezTo>
                  <a:close/>
                  <a:moveTo>
                    <a:pt x="128" y="12"/>
                  </a:moveTo>
                  <a:cubicBezTo>
                    <a:pt x="111" y="12"/>
                    <a:pt x="92" y="26"/>
                    <a:pt x="73" y="53"/>
                  </a:cubicBezTo>
                  <a:cubicBezTo>
                    <a:pt x="47" y="91"/>
                    <a:pt x="33" y="122"/>
                    <a:pt x="33" y="146"/>
                  </a:cubicBezTo>
                  <a:cubicBezTo>
                    <a:pt x="33" y="161"/>
                    <a:pt x="39" y="169"/>
                    <a:pt x="50" y="169"/>
                  </a:cubicBezTo>
                  <a:cubicBezTo>
                    <a:pt x="66" y="169"/>
                    <a:pt x="86" y="148"/>
                    <a:pt x="111" y="105"/>
                  </a:cubicBezTo>
                  <a:cubicBezTo>
                    <a:pt x="118" y="92"/>
                    <a:pt x="125" y="79"/>
                    <a:pt x="132" y="65"/>
                  </a:cubicBezTo>
                  <a:cubicBezTo>
                    <a:pt x="139" y="51"/>
                    <a:pt x="145" y="36"/>
                    <a:pt x="152" y="20"/>
                  </a:cubicBezTo>
                  <a:cubicBezTo>
                    <a:pt x="146" y="15"/>
                    <a:pt x="138" y="12"/>
                    <a:pt x="128" y="12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68" name="Freeform 12"/>
            <p:cNvSpPr>
              <a:spLocks noEditPoints="1"/>
            </p:cNvSpPr>
            <p:nvPr/>
          </p:nvSpPr>
          <p:spPr bwMode="auto">
            <a:xfrm>
              <a:off x="1871663" y="6064251"/>
              <a:ext cx="628650" cy="769938"/>
            </a:xfrm>
            <a:custGeom>
              <a:avLst/>
              <a:gdLst>
                <a:gd name="T0" fmla="*/ 243 w 275"/>
                <a:gd name="T1" fmla="*/ 95 h 335"/>
                <a:gd name="T2" fmla="*/ 136 w 275"/>
                <a:gd name="T3" fmla="*/ 207 h 335"/>
                <a:gd name="T4" fmla="*/ 37 w 275"/>
                <a:gd name="T5" fmla="*/ 335 h 335"/>
                <a:gd name="T6" fmla="*/ 33 w 275"/>
                <a:gd name="T7" fmla="*/ 334 h 335"/>
                <a:gd name="T8" fmla="*/ 30 w 275"/>
                <a:gd name="T9" fmla="*/ 312 h 335"/>
                <a:gd name="T10" fmla="*/ 109 w 275"/>
                <a:gd name="T11" fmla="*/ 197 h 335"/>
                <a:gd name="T12" fmla="*/ 140 w 275"/>
                <a:gd name="T13" fmla="*/ 75 h 335"/>
                <a:gd name="T14" fmla="*/ 27 w 275"/>
                <a:gd name="T15" fmla="*/ 180 h 335"/>
                <a:gd name="T16" fmla="*/ 0 w 275"/>
                <a:gd name="T17" fmla="*/ 149 h 335"/>
                <a:gd name="T18" fmla="*/ 7 w 275"/>
                <a:gd name="T19" fmla="*/ 118 h 335"/>
                <a:gd name="T20" fmla="*/ 40 w 275"/>
                <a:gd name="T21" fmla="*/ 11 h 335"/>
                <a:gd name="T22" fmla="*/ 52 w 275"/>
                <a:gd name="T23" fmla="*/ 3 h 335"/>
                <a:gd name="T24" fmla="*/ 74 w 275"/>
                <a:gd name="T25" fmla="*/ 0 h 335"/>
                <a:gd name="T26" fmla="*/ 76 w 275"/>
                <a:gd name="T27" fmla="*/ 3 h 335"/>
                <a:gd name="T28" fmla="*/ 75 w 275"/>
                <a:gd name="T29" fmla="*/ 8 h 335"/>
                <a:gd name="T30" fmla="*/ 37 w 275"/>
                <a:gd name="T31" fmla="*/ 129 h 335"/>
                <a:gd name="T32" fmla="*/ 34 w 275"/>
                <a:gd name="T33" fmla="*/ 151 h 335"/>
                <a:gd name="T34" fmla="*/ 45 w 275"/>
                <a:gd name="T35" fmla="*/ 161 h 335"/>
                <a:gd name="T36" fmla="*/ 131 w 275"/>
                <a:gd name="T37" fmla="*/ 70 h 335"/>
                <a:gd name="T38" fmla="*/ 158 w 275"/>
                <a:gd name="T39" fmla="*/ 21 h 335"/>
                <a:gd name="T40" fmla="*/ 172 w 275"/>
                <a:gd name="T41" fmla="*/ 3 h 335"/>
                <a:gd name="T42" fmla="*/ 195 w 275"/>
                <a:gd name="T43" fmla="*/ 0 h 335"/>
                <a:gd name="T44" fmla="*/ 198 w 275"/>
                <a:gd name="T45" fmla="*/ 3 h 335"/>
                <a:gd name="T46" fmla="*/ 192 w 275"/>
                <a:gd name="T47" fmla="*/ 20 h 335"/>
                <a:gd name="T48" fmla="*/ 180 w 275"/>
                <a:gd name="T49" fmla="*/ 54 h 335"/>
                <a:gd name="T50" fmla="*/ 159 w 275"/>
                <a:gd name="T51" fmla="*/ 121 h 335"/>
                <a:gd name="T52" fmla="*/ 140 w 275"/>
                <a:gd name="T53" fmla="*/ 189 h 335"/>
                <a:gd name="T54" fmla="*/ 273 w 275"/>
                <a:gd name="T55" fmla="*/ 38 h 335"/>
                <a:gd name="T56" fmla="*/ 275 w 275"/>
                <a:gd name="T57" fmla="*/ 44 h 335"/>
                <a:gd name="T58" fmla="*/ 243 w 275"/>
                <a:gd name="T59" fmla="*/ 95 h 335"/>
                <a:gd name="T60" fmla="*/ 53 w 275"/>
                <a:gd name="T61" fmla="*/ 293 h 335"/>
                <a:gd name="T62" fmla="*/ 57 w 275"/>
                <a:gd name="T63" fmla="*/ 312 h 335"/>
                <a:gd name="T64" fmla="*/ 108 w 275"/>
                <a:gd name="T65" fmla="*/ 213 h 335"/>
                <a:gd name="T66" fmla="*/ 53 w 275"/>
                <a:gd name="T67" fmla="*/ 293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5" h="335">
                  <a:moveTo>
                    <a:pt x="243" y="95"/>
                  </a:moveTo>
                  <a:cubicBezTo>
                    <a:pt x="199" y="150"/>
                    <a:pt x="163" y="187"/>
                    <a:pt x="136" y="207"/>
                  </a:cubicBezTo>
                  <a:cubicBezTo>
                    <a:pt x="117" y="275"/>
                    <a:pt x="84" y="317"/>
                    <a:pt x="37" y="335"/>
                  </a:cubicBezTo>
                  <a:cubicBezTo>
                    <a:pt x="33" y="334"/>
                    <a:pt x="33" y="334"/>
                    <a:pt x="33" y="334"/>
                  </a:cubicBezTo>
                  <a:cubicBezTo>
                    <a:pt x="31" y="327"/>
                    <a:pt x="30" y="319"/>
                    <a:pt x="30" y="312"/>
                  </a:cubicBezTo>
                  <a:cubicBezTo>
                    <a:pt x="30" y="274"/>
                    <a:pt x="56" y="235"/>
                    <a:pt x="109" y="197"/>
                  </a:cubicBezTo>
                  <a:cubicBezTo>
                    <a:pt x="110" y="184"/>
                    <a:pt x="121" y="143"/>
                    <a:pt x="140" y="75"/>
                  </a:cubicBezTo>
                  <a:cubicBezTo>
                    <a:pt x="97" y="145"/>
                    <a:pt x="59" y="180"/>
                    <a:pt x="27" y="180"/>
                  </a:cubicBezTo>
                  <a:cubicBezTo>
                    <a:pt x="9" y="180"/>
                    <a:pt x="0" y="169"/>
                    <a:pt x="0" y="149"/>
                  </a:cubicBezTo>
                  <a:cubicBezTo>
                    <a:pt x="0" y="145"/>
                    <a:pt x="2" y="134"/>
                    <a:pt x="7" y="118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2" y="6"/>
                    <a:pt x="46" y="4"/>
                    <a:pt x="52" y="3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6" y="0"/>
                    <a:pt x="76" y="1"/>
                    <a:pt x="76" y="3"/>
                  </a:cubicBezTo>
                  <a:cubicBezTo>
                    <a:pt x="76" y="5"/>
                    <a:pt x="76" y="6"/>
                    <a:pt x="75" y="8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5" y="136"/>
                    <a:pt x="34" y="143"/>
                    <a:pt x="34" y="151"/>
                  </a:cubicBezTo>
                  <a:cubicBezTo>
                    <a:pt x="34" y="157"/>
                    <a:pt x="38" y="161"/>
                    <a:pt x="45" y="161"/>
                  </a:cubicBezTo>
                  <a:cubicBezTo>
                    <a:pt x="64" y="161"/>
                    <a:pt x="93" y="131"/>
                    <a:pt x="131" y="70"/>
                  </a:cubicBezTo>
                  <a:cubicBezTo>
                    <a:pt x="140" y="56"/>
                    <a:pt x="149" y="39"/>
                    <a:pt x="158" y="21"/>
                  </a:cubicBezTo>
                  <a:cubicBezTo>
                    <a:pt x="163" y="10"/>
                    <a:pt x="168" y="4"/>
                    <a:pt x="172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7" y="0"/>
                    <a:pt x="198" y="1"/>
                    <a:pt x="198" y="3"/>
                  </a:cubicBezTo>
                  <a:cubicBezTo>
                    <a:pt x="197" y="6"/>
                    <a:pt x="195" y="12"/>
                    <a:pt x="192" y="20"/>
                  </a:cubicBezTo>
                  <a:cubicBezTo>
                    <a:pt x="189" y="29"/>
                    <a:pt x="185" y="40"/>
                    <a:pt x="180" y="54"/>
                  </a:cubicBezTo>
                  <a:cubicBezTo>
                    <a:pt x="173" y="76"/>
                    <a:pt x="165" y="98"/>
                    <a:pt x="159" y="121"/>
                  </a:cubicBezTo>
                  <a:cubicBezTo>
                    <a:pt x="152" y="143"/>
                    <a:pt x="146" y="165"/>
                    <a:pt x="140" y="189"/>
                  </a:cubicBezTo>
                  <a:cubicBezTo>
                    <a:pt x="178" y="158"/>
                    <a:pt x="222" y="108"/>
                    <a:pt x="273" y="38"/>
                  </a:cubicBezTo>
                  <a:cubicBezTo>
                    <a:pt x="274" y="41"/>
                    <a:pt x="275" y="44"/>
                    <a:pt x="275" y="44"/>
                  </a:cubicBezTo>
                  <a:cubicBezTo>
                    <a:pt x="275" y="53"/>
                    <a:pt x="264" y="70"/>
                    <a:pt x="243" y="95"/>
                  </a:cubicBezTo>
                  <a:close/>
                  <a:moveTo>
                    <a:pt x="53" y="293"/>
                  </a:moveTo>
                  <a:cubicBezTo>
                    <a:pt x="53" y="299"/>
                    <a:pt x="54" y="305"/>
                    <a:pt x="57" y="312"/>
                  </a:cubicBezTo>
                  <a:cubicBezTo>
                    <a:pt x="84" y="298"/>
                    <a:pt x="101" y="265"/>
                    <a:pt x="108" y="213"/>
                  </a:cubicBezTo>
                  <a:cubicBezTo>
                    <a:pt x="71" y="238"/>
                    <a:pt x="53" y="265"/>
                    <a:pt x="53" y="293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69" name="Freeform 13"/>
            <p:cNvSpPr/>
            <p:nvPr/>
          </p:nvSpPr>
          <p:spPr bwMode="auto">
            <a:xfrm>
              <a:off x="438151" y="5837238"/>
              <a:ext cx="2711450" cy="301625"/>
            </a:xfrm>
            <a:custGeom>
              <a:avLst/>
              <a:gdLst>
                <a:gd name="T0" fmla="*/ 1188 w 1188"/>
                <a:gd name="T1" fmla="*/ 62 h 131"/>
                <a:gd name="T2" fmla="*/ 1182 w 1188"/>
                <a:gd name="T3" fmla="*/ 58 h 131"/>
                <a:gd name="T4" fmla="*/ 115 w 1188"/>
                <a:gd name="T5" fmla="*/ 58 h 131"/>
                <a:gd name="T6" fmla="*/ 73 w 1188"/>
                <a:gd name="T7" fmla="*/ 40 h 131"/>
                <a:gd name="T8" fmla="*/ 76 w 1188"/>
                <a:gd name="T9" fmla="*/ 16 h 131"/>
                <a:gd name="T10" fmla="*/ 97 w 1188"/>
                <a:gd name="T11" fmla="*/ 26 h 131"/>
                <a:gd name="T12" fmla="*/ 109 w 1188"/>
                <a:gd name="T13" fmla="*/ 19 h 131"/>
                <a:gd name="T14" fmla="*/ 81 w 1188"/>
                <a:gd name="T15" fmla="*/ 6 h 131"/>
                <a:gd name="T16" fmla="*/ 73 w 1188"/>
                <a:gd name="T17" fmla="*/ 50 h 131"/>
                <a:gd name="T18" fmla="*/ 89 w 1188"/>
                <a:gd name="T19" fmla="*/ 58 h 131"/>
                <a:gd name="T20" fmla="*/ 60 w 1188"/>
                <a:gd name="T21" fmla="*/ 58 h 131"/>
                <a:gd name="T22" fmla="*/ 21 w 1188"/>
                <a:gd name="T23" fmla="*/ 13 h 131"/>
                <a:gd name="T24" fmla="*/ 37 w 1188"/>
                <a:gd name="T25" fmla="*/ 28 h 131"/>
                <a:gd name="T26" fmla="*/ 53 w 1188"/>
                <a:gd name="T27" fmla="*/ 16 h 131"/>
                <a:gd name="T28" fmla="*/ 25 w 1188"/>
                <a:gd name="T29" fmla="*/ 3 h 131"/>
                <a:gd name="T30" fmla="*/ 17 w 1188"/>
                <a:gd name="T31" fmla="*/ 48 h 131"/>
                <a:gd name="T32" fmla="*/ 62 w 1188"/>
                <a:gd name="T33" fmla="*/ 65 h 131"/>
                <a:gd name="T34" fmla="*/ 61 w 1188"/>
                <a:gd name="T35" fmla="*/ 66 h 131"/>
                <a:gd name="T36" fmla="*/ 17 w 1188"/>
                <a:gd name="T37" fmla="*/ 83 h 131"/>
                <a:gd name="T38" fmla="*/ 25 w 1188"/>
                <a:gd name="T39" fmla="*/ 127 h 131"/>
                <a:gd name="T40" fmla="*/ 53 w 1188"/>
                <a:gd name="T41" fmla="*/ 115 h 131"/>
                <a:gd name="T42" fmla="*/ 37 w 1188"/>
                <a:gd name="T43" fmla="*/ 103 h 131"/>
                <a:gd name="T44" fmla="*/ 21 w 1188"/>
                <a:gd name="T45" fmla="*/ 117 h 131"/>
                <a:gd name="T46" fmla="*/ 61 w 1188"/>
                <a:gd name="T47" fmla="*/ 73 h 131"/>
                <a:gd name="T48" fmla="*/ 90 w 1188"/>
                <a:gd name="T49" fmla="*/ 73 h 131"/>
                <a:gd name="T50" fmla="*/ 73 w 1188"/>
                <a:gd name="T51" fmla="*/ 80 h 131"/>
                <a:gd name="T52" fmla="*/ 81 w 1188"/>
                <a:gd name="T53" fmla="*/ 125 h 131"/>
                <a:gd name="T54" fmla="*/ 109 w 1188"/>
                <a:gd name="T55" fmla="*/ 112 h 131"/>
                <a:gd name="T56" fmla="*/ 97 w 1188"/>
                <a:gd name="T57" fmla="*/ 105 h 131"/>
                <a:gd name="T58" fmla="*/ 76 w 1188"/>
                <a:gd name="T59" fmla="*/ 115 h 131"/>
                <a:gd name="T60" fmla="*/ 73 w 1188"/>
                <a:gd name="T61" fmla="*/ 91 h 131"/>
                <a:gd name="T62" fmla="*/ 115 w 1188"/>
                <a:gd name="T63" fmla="*/ 73 h 131"/>
                <a:gd name="T64" fmla="*/ 1178 w 1188"/>
                <a:gd name="T65" fmla="*/ 73 h 131"/>
                <a:gd name="T66" fmla="*/ 1188 w 1188"/>
                <a:gd name="T67" fmla="*/ 6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88" h="131">
                  <a:moveTo>
                    <a:pt x="1188" y="62"/>
                  </a:moveTo>
                  <a:cubicBezTo>
                    <a:pt x="1186" y="61"/>
                    <a:pt x="1184" y="59"/>
                    <a:pt x="1182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5" y="53"/>
                    <a:pt x="76" y="47"/>
                    <a:pt x="73" y="40"/>
                  </a:cubicBezTo>
                  <a:cubicBezTo>
                    <a:pt x="68" y="29"/>
                    <a:pt x="70" y="19"/>
                    <a:pt x="76" y="16"/>
                  </a:cubicBezTo>
                  <a:cubicBezTo>
                    <a:pt x="94" y="9"/>
                    <a:pt x="95" y="22"/>
                    <a:pt x="97" y="26"/>
                  </a:cubicBezTo>
                  <a:cubicBezTo>
                    <a:pt x="101" y="32"/>
                    <a:pt x="111" y="28"/>
                    <a:pt x="109" y="19"/>
                  </a:cubicBezTo>
                  <a:cubicBezTo>
                    <a:pt x="107" y="8"/>
                    <a:pt x="93" y="3"/>
                    <a:pt x="81" y="6"/>
                  </a:cubicBezTo>
                  <a:cubicBezTo>
                    <a:pt x="59" y="12"/>
                    <a:pt x="55" y="37"/>
                    <a:pt x="73" y="50"/>
                  </a:cubicBezTo>
                  <a:cubicBezTo>
                    <a:pt x="76" y="53"/>
                    <a:pt x="82" y="56"/>
                    <a:pt x="89" y="58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7" y="44"/>
                    <a:pt x="11" y="20"/>
                    <a:pt x="21" y="13"/>
                  </a:cubicBezTo>
                  <a:cubicBezTo>
                    <a:pt x="36" y="6"/>
                    <a:pt x="28" y="23"/>
                    <a:pt x="37" y="28"/>
                  </a:cubicBezTo>
                  <a:cubicBezTo>
                    <a:pt x="44" y="32"/>
                    <a:pt x="56" y="25"/>
                    <a:pt x="53" y="16"/>
                  </a:cubicBezTo>
                  <a:cubicBezTo>
                    <a:pt x="51" y="6"/>
                    <a:pt x="38" y="0"/>
                    <a:pt x="25" y="3"/>
                  </a:cubicBezTo>
                  <a:cubicBezTo>
                    <a:pt x="3" y="10"/>
                    <a:pt x="0" y="34"/>
                    <a:pt x="17" y="48"/>
                  </a:cubicBezTo>
                  <a:cubicBezTo>
                    <a:pt x="25" y="54"/>
                    <a:pt x="40" y="62"/>
                    <a:pt x="62" y="65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55" y="67"/>
                    <a:pt x="32" y="71"/>
                    <a:pt x="17" y="83"/>
                  </a:cubicBezTo>
                  <a:cubicBezTo>
                    <a:pt x="0" y="97"/>
                    <a:pt x="3" y="121"/>
                    <a:pt x="25" y="127"/>
                  </a:cubicBezTo>
                  <a:cubicBezTo>
                    <a:pt x="38" y="131"/>
                    <a:pt x="51" y="125"/>
                    <a:pt x="53" y="115"/>
                  </a:cubicBezTo>
                  <a:cubicBezTo>
                    <a:pt x="56" y="105"/>
                    <a:pt x="44" y="99"/>
                    <a:pt x="37" y="103"/>
                  </a:cubicBezTo>
                  <a:cubicBezTo>
                    <a:pt x="28" y="108"/>
                    <a:pt x="36" y="125"/>
                    <a:pt x="21" y="117"/>
                  </a:cubicBezTo>
                  <a:cubicBezTo>
                    <a:pt x="10" y="111"/>
                    <a:pt x="7" y="86"/>
                    <a:pt x="61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83" y="75"/>
                    <a:pt x="77" y="77"/>
                    <a:pt x="73" y="80"/>
                  </a:cubicBezTo>
                  <a:cubicBezTo>
                    <a:pt x="55" y="94"/>
                    <a:pt x="59" y="118"/>
                    <a:pt x="81" y="125"/>
                  </a:cubicBezTo>
                  <a:cubicBezTo>
                    <a:pt x="93" y="128"/>
                    <a:pt x="107" y="122"/>
                    <a:pt x="109" y="112"/>
                  </a:cubicBezTo>
                  <a:cubicBezTo>
                    <a:pt x="111" y="103"/>
                    <a:pt x="101" y="98"/>
                    <a:pt x="97" y="105"/>
                  </a:cubicBezTo>
                  <a:cubicBezTo>
                    <a:pt x="95" y="108"/>
                    <a:pt x="94" y="122"/>
                    <a:pt x="76" y="115"/>
                  </a:cubicBezTo>
                  <a:cubicBezTo>
                    <a:pt x="70" y="112"/>
                    <a:pt x="67" y="101"/>
                    <a:pt x="73" y="91"/>
                  </a:cubicBezTo>
                  <a:cubicBezTo>
                    <a:pt x="77" y="83"/>
                    <a:pt x="96" y="77"/>
                    <a:pt x="115" y="73"/>
                  </a:cubicBezTo>
                  <a:cubicBezTo>
                    <a:pt x="1178" y="73"/>
                    <a:pt x="1178" y="73"/>
                    <a:pt x="1178" y="73"/>
                  </a:cubicBezTo>
                  <a:cubicBezTo>
                    <a:pt x="1181" y="69"/>
                    <a:pt x="1184" y="66"/>
                    <a:pt x="1188" y="62"/>
                  </a:cubicBez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70" name="Freeform 14"/>
            <p:cNvSpPr/>
            <p:nvPr/>
          </p:nvSpPr>
          <p:spPr bwMode="auto">
            <a:xfrm>
              <a:off x="2990850" y="5724526"/>
              <a:ext cx="439737" cy="509588"/>
            </a:xfrm>
            <a:custGeom>
              <a:avLst/>
              <a:gdLst>
                <a:gd name="T0" fmla="*/ 64 w 193"/>
                <a:gd name="T1" fmla="*/ 107 h 222"/>
                <a:gd name="T2" fmla="*/ 70 w 193"/>
                <a:gd name="T3" fmla="*/ 111 h 222"/>
                <a:gd name="T4" fmla="*/ 60 w 193"/>
                <a:gd name="T5" fmla="*/ 122 h 222"/>
                <a:gd name="T6" fmla="*/ 193 w 193"/>
                <a:gd name="T7" fmla="*/ 115 h 222"/>
                <a:gd name="T8" fmla="*/ 64 w 193"/>
                <a:gd name="T9" fmla="*/ 107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222">
                  <a:moveTo>
                    <a:pt x="64" y="107"/>
                  </a:moveTo>
                  <a:cubicBezTo>
                    <a:pt x="66" y="108"/>
                    <a:pt x="68" y="110"/>
                    <a:pt x="70" y="111"/>
                  </a:cubicBezTo>
                  <a:cubicBezTo>
                    <a:pt x="66" y="115"/>
                    <a:pt x="63" y="118"/>
                    <a:pt x="60" y="122"/>
                  </a:cubicBezTo>
                  <a:cubicBezTo>
                    <a:pt x="9" y="183"/>
                    <a:pt x="109" y="222"/>
                    <a:pt x="193" y="115"/>
                  </a:cubicBezTo>
                  <a:cubicBezTo>
                    <a:pt x="105" y="0"/>
                    <a:pt x="0" y="43"/>
                    <a:pt x="64" y="107"/>
                  </a:cubicBezTo>
                  <a:close/>
                </a:path>
              </a:pathLst>
            </a:custGeom>
            <a:solidFill>
              <a:srgbClr val="D64D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71" name="Freeform 15"/>
            <p:cNvSpPr/>
            <p:nvPr/>
          </p:nvSpPr>
          <p:spPr bwMode="auto">
            <a:xfrm>
              <a:off x="1362075" y="5562601"/>
              <a:ext cx="534987" cy="373063"/>
            </a:xfrm>
            <a:custGeom>
              <a:avLst/>
              <a:gdLst>
                <a:gd name="T0" fmla="*/ 232 w 234"/>
                <a:gd name="T1" fmla="*/ 23 h 163"/>
                <a:gd name="T2" fmla="*/ 226 w 234"/>
                <a:gd name="T3" fmla="*/ 26 h 163"/>
                <a:gd name="T4" fmla="*/ 219 w 234"/>
                <a:gd name="T5" fmla="*/ 21 h 163"/>
                <a:gd name="T6" fmla="*/ 217 w 234"/>
                <a:gd name="T7" fmla="*/ 19 h 163"/>
                <a:gd name="T8" fmla="*/ 213 w 234"/>
                <a:gd name="T9" fmla="*/ 17 h 163"/>
                <a:gd name="T10" fmla="*/ 189 w 234"/>
                <a:gd name="T11" fmla="*/ 33 h 163"/>
                <a:gd name="T12" fmla="*/ 169 w 234"/>
                <a:gd name="T13" fmla="*/ 55 h 163"/>
                <a:gd name="T14" fmla="*/ 125 w 234"/>
                <a:gd name="T15" fmla="*/ 158 h 163"/>
                <a:gd name="T16" fmla="*/ 123 w 234"/>
                <a:gd name="T17" fmla="*/ 162 h 163"/>
                <a:gd name="T18" fmla="*/ 121 w 234"/>
                <a:gd name="T19" fmla="*/ 163 h 163"/>
                <a:gd name="T20" fmla="*/ 109 w 234"/>
                <a:gd name="T21" fmla="*/ 124 h 163"/>
                <a:gd name="T22" fmla="*/ 114 w 234"/>
                <a:gd name="T23" fmla="*/ 89 h 163"/>
                <a:gd name="T24" fmla="*/ 121 w 234"/>
                <a:gd name="T25" fmla="*/ 45 h 163"/>
                <a:gd name="T26" fmla="*/ 108 w 234"/>
                <a:gd name="T27" fmla="*/ 14 h 163"/>
                <a:gd name="T28" fmla="*/ 76 w 234"/>
                <a:gd name="T29" fmla="*/ 3 h 163"/>
                <a:gd name="T30" fmla="*/ 26 w 234"/>
                <a:gd name="T31" fmla="*/ 24 h 163"/>
                <a:gd name="T32" fmla="*/ 5 w 234"/>
                <a:gd name="T33" fmla="*/ 74 h 163"/>
                <a:gd name="T34" fmla="*/ 18 w 234"/>
                <a:gd name="T35" fmla="*/ 112 h 163"/>
                <a:gd name="T36" fmla="*/ 55 w 234"/>
                <a:gd name="T37" fmla="*/ 129 h 163"/>
                <a:gd name="T38" fmla="*/ 92 w 234"/>
                <a:gd name="T39" fmla="*/ 114 h 163"/>
                <a:gd name="T40" fmla="*/ 107 w 234"/>
                <a:gd name="T41" fmla="*/ 78 h 163"/>
                <a:gd name="T42" fmla="*/ 98 w 234"/>
                <a:gd name="T43" fmla="*/ 52 h 163"/>
                <a:gd name="T44" fmla="*/ 74 w 234"/>
                <a:gd name="T45" fmla="*/ 40 h 163"/>
                <a:gd name="T46" fmla="*/ 49 w 234"/>
                <a:gd name="T47" fmla="*/ 51 h 163"/>
                <a:gd name="T48" fmla="*/ 48 w 234"/>
                <a:gd name="T49" fmla="*/ 48 h 163"/>
                <a:gd name="T50" fmla="*/ 74 w 234"/>
                <a:gd name="T51" fmla="*/ 37 h 163"/>
                <a:gd name="T52" fmla="*/ 100 w 234"/>
                <a:gd name="T53" fmla="*/ 50 h 163"/>
                <a:gd name="T54" fmla="*/ 110 w 234"/>
                <a:gd name="T55" fmla="*/ 78 h 163"/>
                <a:gd name="T56" fmla="*/ 94 w 234"/>
                <a:gd name="T57" fmla="*/ 116 h 163"/>
                <a:gd name="T58" fmla="*/ 55 w 234"/>
                <a:gd name="T59" fmla="*/ 132 h 163"/>
                <a:gd name="T60" fmla="*/ 16 w 234"/>
                <a:gd name="T61" fmla="*/ 115 h 163"/>
                <a:gd name="T62" fmla="*/ 0 w 234"/>
                <a:gd name="T63" fmla="*/ 73 h 163"/>
                <a:gd name="T64" fmla="*/ 24 w 234"/>
                <a:gd name="T65" fmla="*/ 22 h 163"/>
                <a:gd name="T66" fmla="*/ 77 w 234"/>
                <a:gd name="T67" fmla="*/ 0 h 163"/>
                <a:gd name="T68" fmla="*/ 117 w 234"/>
                <a:gd name="T69" fmla="*/ 16 h 163"/>
                <a:gd name="T70" fmla="*/ 133 w 234"/>
                <a:gd name="T71" fmla="*/ 56 h 163"/>
                <a:gd name="T72" fmla="*/ 131 w 234"/>
                <a:gd name="T73" fmla="*/ 75 h 163"/>
                <a:gd name="T74" fmla="*/ 130 w 234"/>
                <a:gd name="T75" fmla="*/ 82 h 163"/>
                <a:gd name="T76" fmla="*/ 127 w 234"/>
                <a:gd name="T77" fmla="*/ 97 h 163"/>
                <a:gd name="T78" fmla="*/ 126 w 234"/>
                <a:gd name="T79" fmla="*/ 101 h 163"/>
                <a:gd name="T80" fmla="*/ 122 w 234"/>
                <a:gd name="T81" fmla="*/ 119 h 163"/>
                <a:gd name="T82" fmla="*/ 120 w 234"/>
                <a:gd name="T83" fmla="*/ 145 h 163"/>
                <a:gd name="T84" fmla="*/ 121 w 234"/>
                <a:gd name="T85" fmla="*/ 156 h 163"/>
                <a:gd name="T86" fmla="*/ 132 w 234"/>
                <a:gd name="T87" fmla="*/ 119 h 163"/>
                <a:gd name="T88" fmla="*/ 149 w 234"/>
                <a:gd name="T89" fmla="*/ 82 h 163"/>
                <a:gd name="T90" fmla="*/ 198 w 234"/>
                <a:gd name="T91" fmla="*/ 21 h 163"/>
                <a:gd name="T92" fmla="*/ 225 w 234"/>
                <a:gd name="T93" fmla="*/ 10 h 163"/>
                <a:gd name="T94" fmla="*/ 234 w 234"/>
                <a:gd name="T95" fmla="*/ 17 h 163"/>
                <a:gd name="T96" fmla="*/ 232 w 234"/>
                <a:gd name="T97" fmla="*/ 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34" h="163">
                  <a:moveTo>
                    <a:pt x="232" y="23"/>
                  </a:moveTo>
                  <a:cubicBezTo>
                    <a:pt x="231" y="25"/>
                    <a:pt x="229" y="26"/>
                    <a:pt x="226" y="26"/>
                  </a:cubicBezTo>
                  <a:cubicBezTo>
                    <a:pt x="223" y="26"/>
                    <a:pt x="221" y="24"/>
                    <a:pt x="219" y="21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6" y="18"/>
                    <a:pt x="214" y="17"/>
                    <a:pt x="213" y="17"/>
                  </a:cubicBezTo>
                  <a:cubicBezTo>
                    <a:pt x="208" y="17"/>
                    <a:pt x="200" y="22"/>
                    <a:pt x="189" y="33"/>
                  </a:cubicBezTo>
                  <a:cubicBezTo>
                    <a:pt x="181" y="40"/>
                    <a:pt x="175" y="48"/>
                    <a:pt x="169" y="55"/>
                  </a:cubicBezTo>
                  <a:cubicBezTo>
                    <a:pt x="147" y="87"/>
                    <a:pt x="132" y="121"/>
                    <a:pt x="125" y="158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13" y="150"/>
                    <a:pt x="109" y="137"/>
                    <a:pt x="109" y="124"/>
                  </a:cubicBezTo>
                  <a:cubicBezTo>
                    <a:pt x="109" y="117"/>
                    <a:pt x="111" y="105"/>
                    <a:pt x="114" y="89"/>
                  </a:cubicBezTo>
                  <a:cubicBezTo>
                    <a:pt x="119" y="69"/>
                    <a:pt x="121" y="55"/>
                    <a:pt x="121" y="45"/>
                  </a:cubicBezTo>
                  <a:cubicBezTo>
                    <a:pt x="121" y="32"/>
                    <a:pt x="117" y="21"/>
                    <a:pt x="108" y="14"/>
                  </a:cubicBezTo>
                  <a:cubicBezTo>
                    <a:pt x="100" y="6"/>
                    <a:pt x="90" y="3"/>
                    <a:pt x="76" y="3"/>
                  </a:cubicBezTo>
                  <a:cubicBezTo>
                    <a:pt x="56" y="3"/>
                    <a:pt x="40" y="10"/>
                    <a:pt x="26" y="24"/>
                  </a:cubicBezTo>
                  <a:cubicBezTo>
                    <a:pt x="12" y="38"/>
                    <a:pt x="5" y="54"/>
                    <a:pt x="5" y="74"/>
                  </a:cubicBezTo>
                  <a:cubicBezTo>
                    <a:pt x="5" y="89"/>
                    <a:pt x="9" y="102"/>
                    <a:pt x="18" y="112"/>
                  </a:cubicBezTo>
                  <a:cubicBezTo>
                    <a:pt x="28" y="124"/>
                    <a:pt x="40" y="129"/>
                    <a:pt x="55" y="129"/>
                  </a:cubicBezTo>
                  <a:cubicBezTo>
                    <a:pt x="69" y="129"/>
                    <a:pt x="81" y="124"/>
                    <a:pt x="92" y="114"/>
                  </a:cubicBezTo>
                  <a:cubicBezTo>
                    <a:pt x="102" y="104"/>
                    <a:pt x="107" y="92"/>
                    <a:pt x="107" y="78"/>
                  </a:cubicBezTo>
                  <a:cubicBezTo>
                    <a:pt x="107" y="68"/>
                    <a:pt x="104" y="59"/>
                    <a:pt x="98" y="52"/>
                  </a:cubicBezTo>
                  <a:cubicBezTo>
                    <a:pt x="91" y="44"/>
                    <a:pt x="83" y="40"/>
                    <a:pt x="74" y="40"/>
                  </a:cubicBezTo>
                  <a:cubicBezTo>
                    <a:pt x="65" y="40"/>
                    <a:pt x="57" y="44"/>
                    <a:pt x="49" y="51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57" y="41"/>
                    <a:pt x="65" y="37"/>
                    <a:pt x="74" y="37"/>
                  </a:cubicBezTo>
                  <a:cubicBezTo>
                    <a:pt x="84" y="37"/>
                    <a:pt x="93" y="42"/>
                    <a:pt x="100" y="50"/>
                  </a:cubicBezTo>
                  <a:cubicBezTo>
                    <a:pt x="107" y="58"/>
                    <a:pt x="110" y="67"/>
                    <a:pt x="110" y="78"/>
                  </a:cubicBezTo>
                  <a:cubicBezTo>
                    <a:pt x="110" y="93"/>
                    <a:pt x="105" y="106"/>
                    <a:pt x="94" y="116"/>
                  </a:cubicBezTo>
                  <a:cubicBezTo>
                    <a:pt x="83" y="127"/>
                    <a:pt x="70" y="132"/>
                    <a:pt x="55" y="132"/>
                  </a:cubicBezTo>
                  <a:cubicBezTo>
                    <a:pt x="40" y="132"/>
                    <a:pt x="26" y="126"/>
                    <a:pt x="16" y="115"/>
                  </a:cubicBezTo>
                  <a:cubicBezTo>
                    <a:pt x="5" y="103"/>
                    <a:pt x="0" y="90"/>
                    <a:pt x="0" y="73"/>
                  </a:cubicBezTo>
                  <a:cubicBezTo>
                    <a:pt x="0" y="53"/>
                    <a:pt x="8" y="36"/>
                    <a:pt x="24" y="22"/>
                  </a:cubicBezTo>
                  <a:cubicBezTo>
                    <a:pt x="39" y="7"/>
                    <a:pt x="56" y="0"/>
                    <a:pt x="77" y="0"/>
                  </a:cubicBezTo>
                  <a:cubicBezTo>
                    <a:pt x="93" y="0"/>
                    <a:pt x="107" y="5"/>
                    <a:pt x="117" y="16"/>
                  </a:cubicBezTo>
                  <a:cubicBezTo>
                    <a:pt x="128" y="26"/>
                    <a:pt x="133" y="39"/>
                    <a:pt x="133" y="56"/>
                  </a:cubicBezTo>
                  <a:cubicBezTo>
                    <a:pt x="133" y="64"/>
                    <a:pt x="133" y="70"/>
                    <a:pt x="131" y="75"/>
                  </a:cubicBezTo>
                  <a:cubicBezTo>
                    <a:pt x="131" y="76"/>
                    <a:pt x="131" y="78"/>
                    <a:pt x="130" y="82"/>
                  </a:cubicBezTo>
                  <a:cubicBezTo>
                    <a:pt x="129" y="85"/>
                    <a:pt x="128" y="90"/>
                    <a:pt x="127" y="97"/>
                  </a:cubicBezTo>
                  <a:cubicBezTo>
                    <a:pt x="127" y="96"/>
                    <a:pt x="126" y="98"/>
                    <a:pt x="126" y="101"/>
                  </a:cubicBezTo>
                  <a:cubicBezTo>
                    <a:pt x="125" y="105"/>
                    <a:pt x="124" y="111"/>
                    <a:pt x="122" y="119"/>
                  </a:cubicBezTo>
                  <a:cubicBezTo>
                    <a:pt x="120" y="127"/>
                    <a:pt x="120" y="136"/>
                    <a:pt x="120" y="145"/>
                  </a:cubicBezTo>
                  <a:cubicBezTo>
                    <a:pt x="120" y="150"/>
                    <a:pt x="120" y="154"/>
                    <a:pt x="121" y="156"/>
                  </a:cubicBezTo>
                  <a:cubicBezTo>
                    <a:pt x="124" y="144"/>
                    <a:pt x="128" y="132"/>
                    <a:pt x="132" y="119"/>
                  </a:cubicBezTo>
                  <a:cubicBezTo>
                    <a:pt x="137" y="107"/>
                    <a:pt x="142" y="95"/>
                    <a:pt x="149" y="82"/>
                  </a:cubicBezTo>
                  <a:cubicBezTo>
                    <a:pt x="164" y="54"/>
                    <a:pt x="181" y="34"/>
                    <a:pt x="198" y="21"/>
                  </a:cubicBezTo>
                  <a:cubicBezTo>
                    <a:pt x="208" y="14"/>
                    <a:pt x="217" y="10"/>
                    <a:pt x="225" y="10"/>
                  </a:cubicBezTo>
                  <a:cubicBezTo>
                    <a:pt x="231" y="10"/>
                    <a:pt x="234" y="12"/>
                    <a:pt x="234" y="17"/>
                  </a:cubicBezTo>
                  <a:cubicBezTo>
                    <a:pt x="234" y="19"/>
                    <a:pt x="234" y="21"/>
                    <a:pt x="232" y="23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72" name="Freeform 16"/>
            <p:cNvSpPr>
              <a:spLocks noEditPoints="1"/>
            </p:cNvSpPr>
            <p:nvPr/>
          </p:nvSpPr>
          <p:spPr bwMode="auto">
            <a:xfrm>
              <a:off x="1752600" y="5765801"/>
              <a:ext cx="187325" cy="133350"/>
            </a:xfrm>
            <a:custGeom>
              <a:avLst/>
              <a:gdLst>
                <a:gd name="T0" fmla="*/ 76 w 82"/>
                <a:gd name="T1" fmla="*/ 25 h 58"/>
                <a:gd name="T2" fmla="*/ 64 w 82"/>
                <a:gd name="T3" fmla="*/ 41 h 58"/>
                <a:gd name="T4" fmla="*/ 57 w 82"/>
                <a:gd name="T5" fmla="*/ 49 h 58"/>
                <a:gd name="T6" fmla="*/ 42 w 82"/>
                <a:gd name="T7" fmla="*/ 58 h 58"/>
                <a:gd name="T8" fmla="*/ 34 w 82"/>
                <a:gd name="T9" fmla="*/ 50 h 58"/>
                <a:gd name="T10" fmla="*/ 39 w 82"/>
                <a:gd name="T11" fmla="*/ 31 h 58"/>
                <a:gd name="T12" fmla="*/ 13 w 82"/>
                <a:gd name="T13" fmla="*/ 57 h 58"/>
                <a:gd name="T14" fmla="*/ 3 w 82"/>
                <a:gd name="T15" fmla="*/ 52 h 58"/>
                <a:gd name="T16" fmla="*/ 0 w 82"/>
                <a:gd name="T17" fmla="*/ 40 h 58"/>
                <a:gd name="T18" fmla="*/ 16 w 82"/>
                <a:gd name="T19" fmla="*/ 10 h 58"/>
                <a:gd name="T20" fmla="*/ 40 w 82"/>
                <a:gd name="T21" fmla="*/ 0 h 58"/>
                <a:gd name="T22" fmla="*/ 55 w 82"/>
                <a:gd name="T23" fmla="*/ 4 h 58"/>
                <a:gd name="T24" fmla="*/ 55 w 82"/>
                <a:gd name="T25" fmla="*/ 4 h 58"/>
                <a:gd name="T26" fmla="*/ 55 w 82"/>
                <a:gd name="T27" fmla="*/ 5 h 58"/>
                <a:gd name="T28" fmla="*/ 52 w 82"/>
                <a:gd name="T29" fmla="*/ 18 h 58"/>
                <a:gd name="T30" fmla="*/ 44 w 82"/>
                <a:gd name="T31" fmla="*/ 43 h 58"/>
                <a:gd name="T32" fmla="*/ 43 w 82"/>
                <a:gd name="T33" fmla="*/ 49 h 58"/>
                <a:gd name="T34" fmla="*/ 47 w 82"/>
                <a:gd name="T35" fmla="*/ 52 h 58"/>
                <a:gd name="T36" fmla="*/ 81 w 82"/>
                <a:gd name="T37" fmla="*/ 12 h 58"/>
                <a:gd name="T38" fmla="*/ 82 w 82"/>
                <a:gd name="T39" fmla="*/ 15 h 58"/>
                <a:gd name="T40" fmla="*/ 76 w 82"/>
                <a:gd name="T41" fmla="*/ 25 h 58"/>
                <a:gd name="T42" fmla="*/ 40 w 82"/>
                <a:gd name="T43" fmla="*/ 4 h 58"/>
                <a:gd name="T44" fmla="*/ 23 w 82"/>
                <a:gd name="T45" fmla="*/ 17 h 58"/>
                <a:gd name="T46" fmla="*/ 10 w 82"/>
                <a:gd name="T47" fmla="*/ 45 h 58"/>
                <a:gd name="T48" fmla="*/ 15 w 82"/>
                <a:gd name="T49" fmla="*/ 52 h 58"/>
                <a:gd name="T50" fmla="*/ 34 w 82"/>
                <a:gd name="T51" fmla="*/ 33 h 58"/>
                <a:gd name="T52" fmla="*/ 41 w 82"/>
                <a:gd name="T53" fmla="*/ 20 h 58"/>
                <a:gd name="T54" fmla="*/ 47 w 82"/>
                <a:gd name="T55" fmla="*/ 6 h 58"/>
                <a:gd name="T56" fmla="*/ 40 w 82"/>
                <a:gd name="T57" fmla="*/ 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2" h="58">
                  <a:moveTo>
                    <a:pt x="76" y="25"/>
                  </a:moveTo>
                  <a:cubicBezTo>
                    <a:pt x="71" y="32"/>
                    <a:pt x="67" y="37"/>
                    <a:pt x="64" y="41"/>
                  </a:cubicBezTo>
                  <a:cubicBezTo>
                    <a:pt x="61" y="45"/>
                    <a:pt x="58" y="48"/>
                    <a:pt x="57" y="49"/>
                  </a:cubicBezTo>
                  <a:cubicBezTo>
                    <a:pt x="52" y="55"/>
                    <a:pt x="47" y="58"/>
                    <a:pt x="42" y="58"/>
                  </a:cubicBezTo>
                  <a:cubicBezTo>
                    <a:pt x="37" y="58"/>
                    <a:pt x="34" y="55"/>
                    <a:pt x="34" y="50"/>
                  </a:cubicBezTo>
                  <a:cubicBezTo>
                    <a:pt x="34" y="47"/>
                    <a:pt x="36" y="41"/>
                    <a:pt x="39" y="31"/>
                  </a:cubicBezTo>
                  <a:cubicBezTo>
                    <a:pt x="29" y="49"/>
                    <a:pt x="20" y="57"/>
                    <a:pt x="13" y="57"/>
                  </a:cubicBezTo>
                  <a:cubicBezTo>
                    <a:pt x="9" y="57"/>
                    <a:pt x="5" y="56"/>
                    <a:pt x="3" y="52"/>
                  </a:cubicBezTo>
                  <a:cubicBezTo>
                    <a:pt x="1" y="49"/>
                    <a:pt x="0" y="45"/>
                    <a:pt x="0" y="40"/>
                  </a:cubicBezTo>
                  <a:cubicBezTo>
                    <a:pt x="0" y="30"/>
                    <a:pt x="5" y="20"/>
                    <a:pt x="16" y="10"/>
                  </a:cubicBezTo>
                  <a:cubicBezTo>
                    <a:pt x="23" y="4"/>
                    <a:pt x="31" y="0"/>
                    <a:pt x="40" y="0"/>
                  </a:cubicBezTo>
                  <a:cubicBezTo>
                    <a:pt x="45" y="0"/>
                    <a:pt x="50" y="1"/>
                    <a:pt x="55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6"/>
                    <a:pt x="54" y="10"/>
                    <a:pt x="52" y="18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5"/>
                    <a:pt x="43" y="47"/>
                    <a:pt x="43" y="49"/>
                  </a:cubicBezTo>
                  <a:cubicBezTo>
                    <a:pt x="43" y="51"/>
                    <a:pt x="44" y="52"/>
                    <a:pt x="47" y="52"/>
                  </a:cubicBezTo>
                  <a:cubicBezTo>
                    <a:pt x="51" y="52"/>
                    <a:pt x="63" y="39"/>
                    <a:pt x="81" y="12"/>
                  </a:cubicBezTo>
                  <a:cubicBezTo>
                    <a:pt x="81" y="14"/>
                    <a:pt x="82" y="15"/>
                    <a:pt x="82" y="15"/>
                  </a:cubicBezTo>
                  <a:cubicBezTo>
                    <a:pt x="82" y="17"/>
                    <a:pt x="80" y="20"/>
                    <a:pt x="76" y="25"/>
                  </a:cubicBezTo>
                  <a:close/>
                  <a:moveTo>
                    <a:pt x="40" y="4"/>
                  </a:moveTo>
                  <a:cubicBezTo>
                    <a:pt x="34" y="4"/>
                    <a:pt x="28" y="8"/>
                    <a:pt x="23" y="17"/>
                  </a:cubicBezTo>
                  <a:cubicBezTo>
                    <a:pt x="14" y="28"/>
                    <a:pt x="10" y="38"/>
                    <a:pt x="10" y="45"/>
                  </a:cubicBezTo>
                  <a:cubicBezTo>
                    <a:pt x="10" y="50"/>
                    <a:pt x="12" y="52"/>
                    <a:pt x="15" y="52"/>
                  </a:cubicBezTo>
                  <a:cubicBezTo>
                    <a:pt x="20" y="52"/>
                    <a:pt x="27" y="46"/>
                    <a:pt x="34" y="33"/>
                  </a:cubicBezTo>
                  <a:cubicBezTo>
                    <a:pt x="36" y="29"/>
                    <a:pt x="38" y="24"/>
                    <a:pt x="41" y="20"/>
                  </a:cubicBezTo>
                  <a:cubicBezTo>
                    <a:pt x="43" y="16"/>
                    <a:pt x="45" y="11"/>
                    <a:pt x="47" y="6"/>
                  </a:cubicBezTo>
                  <a:cubicBezTo>
                    <a:pt x="45" y="5"/>
                    <a:pt x="42" y="4"/>
                    <a:pt x="40" y="4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73" name="Freeform 17"/>
            <p:cNvSpPr>
              <a:spLocks noEditPoints="1"/>
            </p:cNvSpPr>
            <p:nvPr/>
          </p:nvSpPr>
          <p:spPr bwMode="auto">
            <a:xfrm>
              <a:off x="1927225" y="5635626"/>
              <a:ext cx="130175" cy="263525"/>
            </a:xfrm>
            <a:custGeom>
              <a:avLst/>
              <a:gdLst>
                <a:gd name="T0" fmla="*/ 49 w 57"/>
                <a:gd name="T1" fmla="*/ 87 h 115"/>
                <a:gd name="T2" fmla="*/ 15 w 57"/>
                <a:gd name="T3" fmla="*/ 115 h 115"/>
                <a:gd name="T4" fmla="*/ 4 w 57"/>
                <a:gd name="T5" fmla="*/ 109 h 115"/>
                <a:gd name="T6" fmla="*/ 0 w 57"/>
                <a:gd name="T7" fmla="*/ 95 h 115"/>
                <a:gd name="T8" fmla="*/ 6 w 57"/>
                <a:gd name="T9" fmla="*/ 62 h 115"/>
                <a:gd name="T10" fmla="*/ 20 w 57"/>
                <a:gd name="T11" fmla="*/ 23 h 115"/>
                <a:gd name="T12" fmla="*/ 36 w 57"/>
                <a:gd name="T13" fmla="*/ 0 h 115"/>
                <a:gd name="T14" fmla="*/ 37 w 57"/>
                <a:gd name="T15" fmla="*/ 0 h 115"/>
                <a:gd name="T16" fmla="*/ 40 w 57"/>
                <a:gd name="T17" fmla="*/ 12 h 115"/>
                <a:gd name="T18" fmla="*/ 13 w 57"/>
                <a:gd name="T19" fmla="*/ 81 h 115"/>
                <a:gd name="T20" fmla="*/ 11 w 57"/>
                <a:gd name="T21" fmla="*/ 95 h 115"/>
                <a:gd name="T22" fmla="*/ 19 w 57"/>
                <a:gd name="T23" fmla="*/ 109 h 115"/>
                <a:gd name="T24" fmla="*/ 40 w 57"/>
                <a:gd name="T25" fmla="*/ 92 h 115"/>
                <a:gd name="T26" fmla="*/ 47 w 57"/>
                <a:gd name="T27" fmla="*/ 83 h 115"/>
                <a:gd name="T28" fmla="*/ 57 w 57"/>
                <a:gd name="T29" fmla="*/ 69 h 115"/>
                <a:gd name="T30" fmla="*/ 57 w 57"/>
                <a:gd name="T31" fmla="*/ 72 h 115"/>
                <a:gd name="T32" fmla="*/ 49 w 57"/>
                <a:gd name="T33" fmla="*/ 87 h 115"/>
                <a:gd name="T34" fmla="*/ 30 w 57"/>
                <a:gd name="T35" fmla="*/ 14 h 115"/>
                <a:gd name="T36" fmla="*/ 13 w 57"/>
                <a:gd name="T37" fmla="*/ 75 h 115"/>
                <a:gd name="T38" fmla="*/ 31 w 57"/>
                <a:gd name="T39" fmla="*/ 29 h 115"/>
                <a:gd name="T40" fmla="*/ 30 w 57"/>
                <a:gd name="T41" fmla="*/ 1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115">
                  <a:moveTo>
                    <a:pt x="49" y="87"/>
                  </a:moveTo>
                  <a:cubicBezTo>
                    <a:pt x="35" y="105"/>
                    <a:pt x="24" y="115"/>
                    <a:pt x="15" y="115"/>
                  </a:cubicBezTo>
                  <a:cubicBezTo>
                    <a:pt x="10" y="115"/>
                    <a:pt x="6" y="113"/>
                    <a:pt x="4" y="109"/>
                  </a:cubicBezTo>
                  <a:cubicBezTo>
                    <a:pt x="1" y="105"/>
                    <a:pt x="0" y="100"/>
                    <a:pt x="0" y="95"/>
                  </a:cubicBezTo>
                  <a:cubicBezTo>
                    <a:pt x="0" y="90"/>
                    <a:pt x="2" y="79"/>
                    <a:pt x="6" y="62"/>
                  </a:cubicBezTo>
                  <a:cubicBezTo>
                    <a:pt x="9" y="49"/>
                    <a:pt x="14" y="36"/>
                    <a:pt x="20" y="23"/>
                  </a:cubicBezTo>
                  <a:cubicBezTo>
                    <a:pt x="26" y="11"/>
                    <a:pt x="32" y="3"/>
                    <a:pt x="3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2"/>
                    <a:pt x="40" y="6"/>
                    <a:pt x="40" y="12"/>
                  </a:cubicBezTo>
                  <a:cubicBezTo>
                    <a:pt x="40" y="35"/>
                    <a:pt x="31" y="58"/>
                    <a:pt x="13" y="81"/>
                  </a:cubicBezTo>
                  <a:cubicBezTo>
                    <a:pt x="12" y="86"/>
                    <a:pt x="11" y="90"/>
                    <a:pt x="11" y="95"/>
                  </a:cubicBezTo>
                  <a:cubicBezTo>
                    <a:pt x="11" y="104"/>
                    <a:pt x="14" y="109"/>
                    <a:pt x="19" y="109"/>
                  </a:cubicBezTo>
                  <a:cubicBezTo>
                    <a:pt x="24" y="109"/>
                    <a:pt x="31" y="103"/>
                    <a:pt x="40" y="92"/>
                  </a:cubicBezTo>
                  <a:cubicBezTo>
                    <a:pt x="42" y="90"/>
                    <a:pt x="44" y="87"/>
                    <a:pt x="47" y="83"/>
                  </a:cubicBezTo>
                  <a:cubicBezTo>
                    <a:pt x="50" y="79"/>
                    <a:pt x="53" y="74"/>
                    <a:pt x="57" y="69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7" y="74"/>
                    <a:pt x="55" y="79"/>
                    <a:pt x="49" y="87"/>
                  </a:cubicBezTo>
                  <a:close/>
                  <a:moveTo>
                    <a:pt x="30" y="14"/>
                  </a:moveTo>
                  <a:cubicBezTo>
                    <a:pt x="22" y="30"/>
                    <a:pt x="16" y="50"/>
                    <a:pt x="13" y="75"/>
                  </a:cubicBezTo>
                  <a:cubicBezTo>
                    <a:pt x="25" y="59"/>
                    <a:pt x="31" y="44"/>
                    <a:pt x="31" y="29"/>
                  </a:cubicBezTo>
                  <a:cubicBezTo>
                    <a:pt x="31" y="25"/>
                    <a:pt x="31" y="20"/>
                    <a:pt x="30" y="14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74" name="Freeform 18"/>
            <p:cNvSpPr>
              <a:spLocks noEditPoints="1"/>
            </p:cNvSpPr>
            <p:nvPr/>
          </p:nvSpPr>
          <p:spPr bwMode="auto">
            <a:xfrm>
              <a:off x="2028825" y="5765801"/>
              <a:ext cx="160337" cy="133350"/>
            </a:xfrm>
            <a:custGeom>
              <a:avLst/>
              <a:gdLst>
                <a:gd name="T0" fmla="*/ 63 w 70"/>
                <a:gd name="T1" fmla="*/ 28 h 58"/>
                <a:gd name="T2" fmla="*/ 19 w 70"/>
                <a:gd name="T3" fmla="*/ 58 h 58"/>
                <a:gd name="T4" fmla="*/ 5 w 70"/>
                <a:gd name="T5" fmla="*/ 52 h 58"/>
                <a:gd name="T6" fmla="*/ 0 w 70"/>
                <a:gd name="T7" fmla="*/ 38 h 58"/>
                <a:gd name="T8" fmla="*/ 10 w 70"/>
                <a:gd name="T9" fmla="*/ 13 h 58"/>
                <a:gd name="T10" fmla="*/ 33 w 70"/>
                <a:gd name="T11" fmla="*/ 0 h 58"/>
                <a:gd name="T12" fmla="*/ 43 w 70"/>
                <a:gd name="T13" fmla="*/ 3 h 58"/>
                <a:gd name="T14" fmla="*/ 47 w 70"/>
                <a:gd name="T15" fmla="*/ 11 h 58"/>
                <a:gd name="T16" fmla="*/ 33 w 70"/>
                <a:gd name="T17" fmla="*/ 30 h 58"/>
                <a:gd name="T18" fmla="*/ 11 w 70"/>
                <a:gd name="T19" fmla="*/ 40 h 58"/>
                <a:gd name="T20" fmla="*/ 23 w 70"/>
                <a:gd name="T21" fmla="*/ 54 h 58"/>
                <a:gd name="T22" fmla="*/ 50 w 70"/>
                <a:gd name="T23" fmla="*/ 38 h 58"/>
                <a:gd name="T24" fmla="*/ 60 w 70"/>
                <a:gd name="T25" fmla="*/ 26 h 58"/>
                <a:gd name="T26" fmla="*/ 70 w 70"/>
                <a:gd name="T27" fmla="*/ 12 h 58"/>
                <a:gd name="T28" fmla="*/ 70 w 70"/>
                <a:gd name="T29" fmla="*/ 14 h 58"/>
                <a:gd name="T30" fmla="*/ 63 w 70"/>
                <a:gd name="T31" fmla="*/ 28 h 58"/>
                <a:gd name="T32" fmla="*/ 32 w 70"/>
                <a:gd name="T33" fmla="*/ 4 h 58"/>
                <a:gd name="T34" fmla="*/ 17 w 70"/>
                <a:gd name="T35" fmla="*/ 16 h 58"/>
                <a:gd name="T36" fmla="*/ 11 w 70"/>
                <a:gd name="T37" fmla="*/ 36 h 58"/>
                <a:gd name="T38" fmla="*/ 29 w 70"/>
                <a:gd name="T39" fmla="*/ 27 h 58"/>
                <a:gd name="T40" fmla="*/ 37 w 70"/>
                <a:gd name="T41" fmla="*/ 10 h 58"/>
                <a:gd name="T42" fmla="*/ 32 w 70"/>
                <a:gd name="T43" fmla="*/ 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" h="58">
                  <a:moveTo>
                    <a:pt x="63" y="28"/>
                  </a:moveTo>
                  <a:cubicBezTo>
                    <a:pt x="49" y="48"/>
                    <a:pt x="34" y="58"/>
                    <a:pt x="19" y="58"/>
                  </a:cubicBezTo>
                  <a:cubicBezTo>
                    <a:pt x="13" y="58"/>
                    <a:pt x="8" y="56"/>
                    <a:pt x="5" y="52"/>
                  </a:cubicBezTo>
                  <a:cubicBezTo>
                    <a:pt x="2" y="49"/>
                    <a:pt x="0" y="44"/>
                    <a:pt x="0" y="38"/>
                  </a:cubicBezTo>
                  <a:cubicBezTo>
                    <a:pt x="0" y="30"/>
                    <a:pt x="3" y="21"/>
                    <a:pt x="10" y="13"/>
                  </a:cubicBezTo>
                  <a:cubicBezTo>
                    <a:pt x="17" y="4"/>
                    <a:pt x="25" y="0"/>
                    <a:pt x="33" y="0"/>
                  </a:cubicBezTo>
                  <a:cubicBezTo>
                    <a:pt x="37" y="0"/>
                    <a:pt x="40" y="1"/>
                    <a:pt x="43" y="3"/>
                  </a:cubicBezTo>
                  <a:cubicBezTo>
                    <a:pt x="46" y="5"/>
                    <a:pt x="47" y="7"/>
                    <a:pt x="47" y="11"/>
                  </a:cubicBezTo>
                  <a:cubicBezTo>
                    <a:pt x="47" y="17"/>
                    <a:pt x="43" y="24"/>
                    <a:pt x="33" y="30"/>
                  </a:cubicBezTo>
                  <a:cubicBezTo>
                    <a:pt x="27" y="34"/>
                    <a:pt x="20" y="37"/>
                    <a:pt x="11" y="40"/>
                  </a:cubicBezTo>
                  <a:cubicBezTo>
                    <a:pt x="11" y="49"/>
                    <a:pt x="15" y="54"/>
                    <a:pt x="23" y="54"/>
                  </a:cubicBezTo>
                  <a:cubicBezTo>
                    <a:pt x="31" y="54"/>
                    <a:pt x="41" y="48"/>
                    <a:pt x="50" y="38"/>
                  </a:cubicBezTo>
                  <a:cubicBezTo>
                    <a:pt x="54" y="34"/>
                    <a:pt x="57" y="31"/>
                    <a:pt x="60" y="26"/>
                  </a:cubicBezTo>
                  <a:cubicBezTo>
                    <a:pt x="64" y="22"/>
                    <a:pt x="67" y="17"/>
                    <a:pt x="70" y="12"/>
                  </a:cubicBezTo>
                  <a:cubicBezTo>
                    <a:pt x="70" y="13"/>
                    <a:pt x="70" y="13"/>
                    <a:pt x="70" y="14"/>
                  </a:cubicBezTo>
                  <a:cubicBezTo>
                    <a:pt x="70" y="17"/>
                    <a:pt x="68" y="22"/>
                    <a:pt x="63" y="28"/>
                  </a:cubicBezTo>
                  <a:close/>
                  <a:moveTo>
                    <a:pt x="32" y="4"/>
                  </a:moveTo>
                  <a:cubicBezTo>
                    <a:pt x="26" y="4"/>
                    <a:pt x="22" y="8"/>
                    <a:pt x="17" y="16"/>
                  </a:cubicBezTo>
                  <a:cubicBezTo>
                    <a:pt x="14" y="23"/>
                    <a:pt x="12" y="29"/>
                    <a:pt x="11" y="36"/>
                  </a:cubicBezTo>
                  <a:cubicBezTo>
                    <a:pt x="18" y="34"/>
                    <a:pt x="24" y="32"/>
                    <a:pt x="29" y="27"/>
                  </a:cubicBezTo>
                  <a:cubicBezTo>
                    <a:pt x="35" y="22"/>
                    <a:pt x="37" y="16"/>
                    <a:pt x="37" y="10"/>
                  </a:cubicBezTo>
                  <a:cubicBezTo>
                    <a:pt x="37" y="6"/>
                    <a:pt x="36" y="4"/>
                    <a:pt x="32" y="4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75" name="Freeform 19"/>
            <p:cNvSpPr/>
            <p:nvPr/>
          </p:nvSpPr>
          <p:spPr bwMode="auto">
            <a:xfrm>
              <a:off x="2157413" y="5765801"/>
              <a:ext cx="200025" cy="131763"/>
            </a:xfrm>
            <a:custGeom>
              <a:avLst/>
              <a:gdLst>
                <a:gd name="T0" fmla="*/ 76 w 88"/>
                <a:gd name="T1" fmla="*/ 33 h 57"/>
                <a:gd name="T2" fmla="*/ 48 w 88"/>
                <a:gd name="T3" fmla="*/ 57 h 57"/>
                <a:gd name="T4" fmla="*/ 42 w 88"/>
                <a:gd name="T5" fmla="*/ 54 h 57"/>
                <a:gd name="T6" fmla="*/ 39 w 88"/>
                <a:gd name="T7" fmla="*/ 47 h 57"/>
                <a:gd name="T8" fmla="*/ 46 w 88"/>
                <a:gd name="T9" fmla="*/ 23 h 57"/>
                <a:gd name="T10" fmla="*/ 50 w 88"/>
                <a:gd name="T11" fmla="*/ 10 h 57"/>
                <a:gd name="T12" fmla="*/ 47 w 88"/>
                <a:gd name="T13" fmla="*/ 7 h 57"/>
                <a:gd name="T14" fmla="*/ 24 w 88"/>
                <a:gd name="T15" fmla="*/ 30 h 57"/>
                <a:gd name="T16" fmla="*/ 17 w 88"/>
                <a:gd name="T17" fmla="*/ 41 h 57"/>
                <a:gd name="T18" fmla="*/ 13 w 88"/>
                <a:gd name="T19" fmla="*/ 50 h 57"/>
                <a:gd name="T20" fmla="*/ 11 w 88"/>
                <a:gd name="T21" fmla="*/ 54 h 57"/>
                <a:gd name="T22" fmla="*/ 8 w 88"/>
                <a:gd name="T23" fmla="*/ 56 h 57"/>
                <a:gd name="T24" fmla="*/ 2 w 88"/>
                <a:gd name="T25" fmla="*/ 57 h 57"/>
                <a:gd name="T26" fmla="*/ 1 w 88"/>
                <a:gd name="T27" fmla="*/ 57 h 57"/>
                <a:gd name="T28" fmla="*/ 0 w 88"/>
                <a:gd name="T29" fmla="*/ 56 h 57"/>
                <a:gd name="T30" fmla="*/ 0 w 88"/>
                <a:gd name="T31" fmla="*/ 54 h 57"/>
                <a:gd name="T32" fmla="*/ 15 w 88"/>
                <a:gd name="T33" fmla="*/ 6 h 57"/>
                <a:gd name="T34" fmla="*/ 19 w 88"/>
                <a:gd name="T35" fmla="*/ 2 h 57"/>
                <a:gd name="T36" fmla="*/ 24 w 88"/>
                <a:gd name="T37" fmla="*/ 1 h 57"/>
                <a:gd name="T38" fmla="*/ 25 w 88"/>
                <a:gd name="T39" fmla="*/ 1 h 57"/>
                <a:gd name="T40" fmla="*/ 27 w 88"/>
                <a:gd name="T41" fmla="*/ 2 h 57"/>
                <a:gd name="T42" fmla="*/ 26 w 88"/>
                <a:gd name="T43" fmla="*/ 3 h 57"/>
                <a:gd name="T44" fmla="*/ 15 w 88"/>
                <a:gd name="T45" fmla="*/ 38 h 57"/>
                <a:gd name="T46" fmla="*/ 52 w 88"/>
                <a:gd name="T47" fmla="*/ 0 h 57"/>
                <a:gd name="T48" fmla="*/ 58 w 88"/>
                <a:gd name="T49" fmla="*/ 3 h 57"/>
                <a:gd name="T50" fmla="*/ 61 w 88"/>
                <a:gd name="T51" fmla="*/ 10 h 57"/>
                <a:gd name="T52" fmla="*/ 57 w 88"/>
                <a:gd name="T53" fmla="*/ 26 h 57"/>
                <a:gd name="T54" fmla="*/ 50 w 88"/>
                <a:gd name="T55" fmla="*/ 48 h 57"/>
                <a:gd name="T56" fmla="*/ 53 w 88"/>
                <a:gd name="T57" fmla="*/ 50 h 57"/>
                <a:gd name="T58" fmla="*/ 87 w 88"/>
                <a:gd name="T59" fmla="*/ 12 h 57"/>
                <a:gd name="T60" fmla="*/ 88 w 88"/>
                <a:gd name="T61" fmla="*/ 15 h 57"/>
                <a:gd name="T62" fmla="*/ 76 w 88"/>
                <a:gd name="T63" fmla="*/ 3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8" h="57">
                  <a:moveTo>
                    <a:pt x="76" y="33"/>
                  </a:moveTo>
                  <a:cubicBezTo>
                    <a:pt x="63" y="49"/>
                    <a:pt x="54" y="57"/>
                    <a:pt x="48" y="57"/>
                  </a:cubicBezTo>
                  <a:cubicBezTo>
                    <a:pt x="46" y="57"/>
                    <a:pt x="43" y="56"/>
                    <a:pt x="42" y="54"/>
                  </a:cubicBezTo>
                  <a:cubicBezTo>
                    <a:pt x="40" y="53"/>
                    <a:pt x="39" y="50"/>
                    <a:pt x="39" y="47"/>
                  </a:cubicBezTo>
                  <a:cubicBezTo>
                    <a:pt x="39" y="45"/>
                    <a:pt x="41" y="37"/>
                    <a:pt x="46" y="23"/>
                  </a:cubicBezTo>
                  <a:cubicBezTo>
                    <a:pt x="49" y="15"/>
                    <a:pt x="50" y="10"/>
                    <a:pt x="50" y="10"/>
                  </a:cubicBezTo>
                  <a:cubicBezTo>
                    <a:pt x="50" y="8"/>
                    <a:pt x="49" y="7"/>
                    <a:pt x="47" y="7"/>
                  </a:cubicBezTo>
                  <a:cubicBezTo>
                    <a:pt x="43" y="7"/>
                    <a:pt x="35" y="15"/>
                    <a:pt x="24" y="30"/>
                  </a:cubicBezTo>
                  <a:cubicBezTo>
                    <a:pt x="22" y="34"/>
                    <a:pt x="19" y="38"/>
                    <a:pt x="17" y="41"/>
                  </a:cubicBezTo>
                  <a:cubicBezTo>
                    <a:pt x="15" y="44"/>
                    <a:pt x="14" y="47"/>
                    <a:pt x="13" y="50"/>
                  </a:cubicBezTo>
                  <a:cubicBezTo>
                    <a:pt x="12" y="52"/>
                    <a:pt x="11" y="54"/>
                    <a:pt x="11" y="54"/>
                  </a:cubicBezTo>
                  <a:cubicBezTo>
                    <a:pt x="10" y="55"/>
                    <a:pt x="9" y="56"/>
                    <a:pt x="8" y="56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4"/>
                    <a:pt x="17" y="2"/>
                    <a:pt x="19" y="2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5" y="1"/>
                    <a:pt x="25" y="1"/>
                  </a:cubicBezTo>
                  <a:cubicBezTo>
                    <a:pt x="26" y="1"/>
                    <a:pt x="27" y="1"/>
                    <a:pt x="27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32" y="13"/>
                    <a:pt x="44" y="0"/>
                    <a:pt x="52" y="0"/>
                  </a:cubicBezTo>
                  <a:cubicBezTo>
                    <a:pt x="54" y="0"/>
                    <a:pt x="56" y="1"/>
                    <a:pt x="58" y="3"/>
                  </a:cubicBezTo>
                  <a:cubicBezTo>
                    <a:pt x="60" y="5"/>
                    <a:pt x="61" y="7"/>
                    <a:pt x="61" y="10"/>
                  </a:cubicBezTo>
                  <a:cubicBezTo>
                    <a:pt x="61" y="13"/>
                    <a:pt x="59" y="18"/>
                    <a:pt x="57" y="26"/>
                  </a:cubicBezTo>
                  <a:cubicBezTo>
                    <a:pt x="52" y="39"/>
                    <a:pt x="50" y="46"/>
                    <a:pt x="50" y="48"/>
                  </a:cubicBezTo>
                  <a:cubicBezTo>
                    <a:pt x="50" y="50"/>
                    <a:pt x="51" y="50"/>
                    <a:pt x="53" y="50"/>
                  </a:cubicBezTo>
                  <a:cubicBezTo>
                    <a:pt x="58" y="50"/>
                    <a:pt x="69" y="38"/>
                    <a:pt x="87" y="12"/>
                  </a:cubicBezTo>
                  <a:cubicBezTo>
                    <a:pt x="87" y="13"/>
                    <a:pt x="88" y="14"/>
                    <a:pt x="88" y="15"/>
                  </a:cubicBezTo>
                  <a:cubicBezTo>
                    <a:pt x="88" y="17"/>
                    <a:pt x="84" y="23"/>
                    <a:pt x="76" y="33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76" name="Freeform 20"/>
            <p:cNvSpPr/>
            <p:nvPr/>
          </p:nvSpPr>
          <p:spPr bwMode="auto">
            <a:xfrm>
              <a:off x="2335213" y="5716588"/>
              <a:ext cx="115887" cy="182563"/>
            </a:xfrm>
            <a:custGeom>
              <a:avLst/>
              <a:gdLst>
                <a:gd name="T0" fmla="*/ 43 w 51"/>
                <a:gd name="T1" fmla="*/ 51 h 80"/>
                <a:gd name="T2" fmla="*/ 10 w 51"/>
                <a:gd name="T3" fmla="*/ 80 h 80"/>
                <a:gd name="T4" fmla="*/ 0 w 51"/>
                <a:gd name="T5" fmla="*/ 70 h 80"/>
                <a:gd name="T6" fmla="*/ 3 w 51"/>
                <a:gd name="T7" fmla="*/ 53 h 80"/>
                <a:gd name="T8" fmla="*/ 10 w 51"/>
                <a:gd name="T9" fmla="*/ 30 h 80"/>
                <a:gd name="T10" fmla="*/ 1 w 51"/>
                <a:gd name="T11" fmla="*/ 30 h 80"/>
                <a:gd name="T12" fmla="*/ 1 w 51"/>
                <a:gd name="T13" fmla="*/ 29 h 80"/>
                <a:gd name="T14" fmla="*/ 1 w 51"/>
                <a:gd name="T15" fmla="*/ 27 h 80"/>
                <a:gd name="T16" fmla="*/ 2 w 51"/>
                <a:gd name="T17" fmla="*/ 26 h 80"/>
                <a:gd name="T18" fmla="*/ 11 w 51"/>
                <a:gd name="T19" fmla="*/ 26 h 80"/>
                <a:gd name="T20" fmla="*/ 18 w 51"/>
                <a:gd name="T21" fmla="*/ 5 h 80"/>
                <a:gd name="T22" fmla="*/ 21 w 51"/>
                <a:gd name="T23" fmla="*/ 1 h 80"/>
                <a:gd name="T24" fmla="*/ 27 w 51"/>
                <a:gd name="T25" fmla="*/ 0 h 80"/>
                <a:gd name="T26" fmla="*/ 28 w 51"/>
                <a:gd name="T27" fmla="*/ 0 h 80"/>
                <a:gd name="T28" fmla="*/ 29 w 51"/>
                <a:gd name="T29" fmla="*/ 1 h 80"/>
                <a:gd name="T30" fmla="*/ 29 w 51"/>
                <a:gd name="T31" fmla="*/ 2 h 80"/>
                <a:gd name="T32" fmla="*/ 22 w 51"/>
                <a:gd name="T33" fmla="*/ 26 h 80"/>
                <a:gd name="T34" fmla="*/ 30 w 51"/>
                <a:gd name="T35" fmla="*/ 26 h 80"/>
                <a:gd name="T36" fmla="*/ 31 w 51"/>
                <a:gd name="T37" fmla="*/ 27 h 80"/>
                <a:gd name="T38" fmla="*/ 30 w 51"/>
                <a:gd name="T39" fmla="*/ 29 h 80"/>
                <a:gd name="T40" fmla="*/ 29 w 51"/>
                <a:gd name="T41" fmla="*/ 30 h 80"/>
                <a:gd name="T42" fmla="*/ 21 w 51"/>
                <a:gd name="T43" fmla="*/ 30 h 80"/>
                <a:gd name="T44" fmla="*/ 11 w 51"/>
                <a:gd name="T45" fmla="*/ 63 h 80"/>
                <a:gd name="T46" fmla="*/ 10 w 51"/>
                <a:gd name="T47" fmla="*/ 71 h 80"/>
                <a:gd name="T48" fmla="*/ 14 w 51"/>
                <a:gd name="T49" fmla="*/ 74 h 80"/>
                <a:gd name="T50" fmla="*/ 50 w 51"/>
                <a:gd name="T51" fmla="*/ 34 h 80"/>
                <a:gd name="T52" fmla="*/ 51 w 51"/>
                <a:gd name="T53" fmla="*/ 36 h 80"/>
                <a:gd name="T54" fmla="*/ 43 w 51"/>
                <a:gd name="T55" fmla="*/ 5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1" h="80">
                  <a:moveTo>
                    <a:pt x="43" y="51"/>
                  </a:moveTo>
                  <a:cubicBezTo>
                    <a:pt x="29" y="70"/>
                    <a:pt x="18" y="80"/>
                    <a:pt x="10" y="80"/>
                  </a:cubicBezTo>
                  <a:cubicBezTo>
                    <a:pt x="3" y="80"/>
                    <a:pt x="0" y="76"/>
                    <a:pt x="0" y="70"/>
                  </a:cubicBezTo>
                  <a:cubicBezTo>
                    <a:pt x="0" y="66"/>
                    <a:pt x="1" y="61"/>
                    <a:pt x="3" y="53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3"/>
                    <a:pt x="20" y="2"/>
                    <a:pt x="21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9" y="0"/>
                    <a:pt x="29" y="1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6"/>
                    <a:pt x="10" y="68"/>
                    <a:pt x="10" y="71"/>
                  </a:cubicBezTo>
                  <a:cubicBezTo>
                    <a:pt x="10" y="73"/>
                    <a:pt x="11" y="74"/>
                    <a:pt x="14" y="74"/>
                  </a:cubicBezTo>
                  <a:cubicBezTo>
                    <a:pt x="21" y="74"/>
                    <a:pt x="33" y="61"/>
                    <a:pt x="50" y="34"/>
                  </a:cubicBezTo>
                  <a:cubicBezTo>
                    <a:pt x="50" y="34"/>
                    <a:pt x="51" y="35"/>
                    <a:pt x="51" y="36"/>
                  </a:cubicBezTo>
                  <a:cubicBezTo>
                    <a:pt x="51" y="39"/>
                    <a:pt x="48" y="44"/>
                    <a:pt x="43" y="51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77" name="Freeform 21"/>
            <p:cNvSpPr>
              <a:spLocks noEditPoints="1"/>
            </p:cNvSpPr>
            <p:nvPr/>
          </p:nvSpPr>
          <p:spPr bwMode="auto">
            <a:xfrm>
              <a:off x="2427288" y="5707063"/>
              <a:ext cx="117475" cy="190500"/>
            </a:xfrm>
            <a:custGeom>
              <a:avLst/>
              <a:gdLst>
                <a:gd name="T0" fmla="*/ 43 w 52"/>
                <a:gd name="T1" fmla="*/ 56 h 83"/>
                <a:gd name="T2" fmla="*/ 9 w 52"/>
                <a:gd name="T3" fmla="*/ 83 h 83"/>
                <a:gd name="T4" fmla="*/ 0 w 52"/>
                <a:gd name="T5" fmla="*/ 73 h 83"/>
                <a:gd name="T6" fmla="*/ 2 w 52"/>
                <a:gd name="T7" fmla="*/ 63 h 83"/>
                <a:gd name="T8" fmla="*/ 13 w 52"/>
                <a:gd name="T9" fmla="*/ 31 h 83"/>
                <a:gd name="T10" fmla="*/ 16 w 52"/>
                <a:gd name="T11" fmla="*/ 28 h 83"/>
                <a:gd name="T12" fmla="*/ 22 w 52"/>
                <a:gd name="T13" fmla="*/ 27 h 83"/>
                <a:gd name="T14" fmla="*/ 23 w 52"/>
                <a:gd name="T15" fmla="*/ 27 h 83"/>
                <a:gd name="T16" fmla="*/ 24 w 52"/>
                <a:gd name="T17" fmla="*/ 28 h 83"/>
                <a:gd name="T18" fmla="*/ 23 w 52"/>
                <a:gd name="T19" fmla="*/ 29 h 83"/>
                <a:gd name="T20" fmla="*/ 12 w 52"/>
                <a:gd name="T21" fmla="*/ 63 h 83"/>
                <a:gd name="T22" fmla="*/ 10 w 52"/>
                <a:gd name="T23" fmla="*/ 74 h 83"/>
                <a:gd name="T24" fmla="*/ 14 w 52"/>
                <a:gd name="T25" fmla="*/ 78 h 83"/>
                <a:gd name="T26" fmla="*/ 51 w 52"/>
                <a:gd name="T27" fmla="*/ 38 h 83"/>
                <a:gd name="T28" fmla="*/ 52 w 52"/>
                <a:gd name="T29" fmla="*/ 39 h 83"/>
                <a:gd name="T30" fmla="*/ 52 w 52"/>
                <a:gd name="T31" fmla="*/ 40 h 83"/>
                <a:gd name="T32" fmla="*/ 43 w 52"/>
                <a:gd name="T33" fmla="*/ 56 h 83"/>
                <a:gd name="T34" fmla="*/ 27 w 52"/>
                <a:gd name="T35" fmla="*/ 13 h 83"/>
                <a:gd name="T36" fmla="*/ 21 w 52"/>
                <a:gd name="T37" fmla="*/ 12 h 83"/>
                <a:gd name="T38" fmla="*/ 17 w 52"/>
                <a:gd name="T39" fmla="*/ 8 h 83"/>
                <a:gd name="T40" fmla="*/ 19 w 52"/>
                <a:gd name="T41" fmla="*/ 3 h 83"/>
                <a:gd name="T42" fmla="*/ 22 w 52"/>
                <a:gd name="T43" fmla="*/ 0 h 83"/>
                <a:gd name="T44" fmla="*/ 23 w 52"/>
                <a:gd name="T45" fmla="*/ 0 h 83"/>
                <a:gd name="T46" fmla="*/ 25 w 52"/>
                <a:gd name="T47" fmla="*/ 1 h 83"/>
                <a:gd name="T48" fmla="*/ 27 w 52"/>
                <a:gd name="T49" fmla="*/ 3 h 83"/>
                <a:gd name="T50" fmla="*/ 30 w 52"/>
                <a:gd name="T51" fmla="*/ 6 h 83"/>
                <a:gd name="T52" fmla="*/ 27 w 52"/>
                <a:gd name="T53" fmla="*/ 1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2" h="83">
                  <a:moveTo>
                    <a:pt x="43" y="56"/>
                  </a:moveTo>
                  <a:cubicBezTo>
                    <a:pt x="29" y="74"/>
                    <a:pt x="18" y="83"/>
                    <a:pt x="9" y="83"/>
                  </a:cubicBezTo>
                  <a:cubicBezTo>
                    <a:pt x="3" y="83"/>
                    <a:pt x="0" y="80"/>
                    <a:pt x="0" y="73"/>
                  </a:cubicBezTo>
                  <a:cubicBezTo>
                    <a:pt x="0" y="72"/>
                    <a:pt x="1" y="68"/>
                    <a:pt x="2" y="63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4" y="29"/>
                    <a:pt x="15" y="28"/>
                    <a:pt x="16" y="28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7"/>
                    <a:pt x="24" y="27"/>
                    <a:pt x="24" y="28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1" y="68"/>
                    <a:pt x="10" y="72"/>
                    <a:pt x="10" y="74"/>
                  </a:cubicBezTo>
                  <a:cubicBezTo>
                    <a:pt x="10" y="77"/>
                    <a:pt x="11" y="78"/>
                    <a:pt x="14" y="78"/>
                  </a:cubicBezTo>
                  <a:cubicBezTo>
                    <a:pt x="20" y="78"/>
                    <a:pt x="33" y="65"/>
                    <a:pt x="51" y="38"/>
                  </a:cubicBezTo>
                  <a:cubicBezTo>
                    <a:pt x="51" y="38"/>
                    <a:pt x="51" y="38"/>
                    <a:pt x="52" y="39"/>
                  </a:cubicBezTo>
                  <a:cubicBezTo>
                    <a:pt x="52" y="39"/>
                    <a:pt x="52" y="40"/>
                    <a:pt x="52" y="40"/>
                  </a:cubicBezTo>
                  <a:cubicBezTo>
                    <a:pt x="52" y="42"/>
                    <a:pt x="49" y="48"/>
                    <a:pt x="43" y="56"/>
                  </a:cubicBezTo>
                  <a:close/>
                  <a:moveTo>
                    <a:pt x="27" y="13"/>
                  </a:moveTo>
                  <a:cubicBezTo>
                    <a:pt x="26" y="13"/>
                    <a:pt x="24" y="13"/>
                    <a:pt x="21" y="12"/>
                  </a:cubicBezTo>
                  <a:cubicBezTo>
                    <a:pt x="19" y="10"/>
                    <a:pt x="17" y="9"/>
                    <a:pt x="17" y="8"/>
                  </a:cubicBezTo>
                  <a:cubicBezTo>
                    <a:pt x="17" y="7"/>
                    <a:pt x="18" y="6"/>
                    <a:pt x="19" y="3"/>
                  </a:cubicBezTo>
                  <a:cubicBezTo>
                    <a:pt x="21" y="1"/>
                    <a:pt x="21" y="0"/>
                    <a:pt x="22" y="0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24" y="1"/>
                    <a:pt x="24" y="1"/>
                    <a:pt x="25" y="1"/>
                  </a:cubicBezTo>
                  <a:cubicBezTo>
                    <a:pt x="25" y="2"/>
                    <a:pt x="26" y="2"/>
                    <a:pt x="27" y="3"/>
                  </a:cubicBezTo>
                  <a:cubicBezTo>
                    <a:pt x="29" y="4"/>
                    <a:pt x="30" y="5"/>
                    <a:pt x="30" y="6"/>
                  </a:cubicBezTo>
                  <a:cubicBezTo>
                    <a:pt x="30" y="11"/>
                    <a:pt x="29" y="13"/>
                    <a:pt x="27" y="13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78" name="Freeform 22"/>
            <p:cNvSpPr/>
            <p:nvPr/>
          </p:nvSpPr>
          <p:spPr bwMode="auto">
            <a:xfrm>
              <a:off x="2511425" y="5765801"/>
              <a:ext cx="200025" cy="131763"/>
            </a:xfrm>
            <a:custGeom>
              <a:avLst/>
              <a:gdLst>
                <a:gd name="T0" fmla="*/ 76 w 88"/>
                <a:gd name="T1" fmla="*/ 33 h 57"/>
                <a:gd name="T2" fmla="*/ 49 w 88"/>
                <a:gd name="T3" fmla="*/ 57 h 57"/>
                <a:gd name="T4" fmla="*/ 42 w 88"/>
                <a:gd name="T5" fmla="*/ 54 h 57"/>
                <a:gd name="T6" fmla="*/ 39 w 88"/>
                <a:gd name="T7" fmla="*/ 47 h 57"/>
                <a:gd name="T8" fmla="*/ 46 w 88"/>
                <a:gd name="T9" fmla="*/ 23 h 57"/>
                <a:gd name="T10" fmla="*/ 50 w 88"/>
                <a:gd name="T11" fmla="*/ 10 h 57"/>
                <a:gd name="T12" fmla="*/ 48 w 88"/>
                <a:gd name="T13" fmla="*/ 7 h 57"/>
                <a:gd name="T14" fmla="*/ 25 w 88"/>
                <a:gd name="T15" fmla="*/ 30 h 57"/>
                <a:gd name="T16" fmla="*/ 18 w 88"/>
                <a:gd name="T17" fmla="*/ 41 h 57"/>
                <a:gd name="T18" fmla="*/ 13 w 88"/>
                <a:gd name="T19" fmla="*/ 50 h 57"/>
                <a:gd name="T20" fmla="*/ 12 w 88"/>
                <a:gd name="T21" fmla="*/ 54 h 57"/>
                <a:gd name="T22" fmla="*/ 8 w 88"/>
                <a:gd name="T23" fmla="*/ 56 h 57"/>
                <a:gd name="T24" fmla="*/ 2 w 88"/>
                <a:gd name="T25" fmla="*/ 57 h 57"/>
                <a:gd name="T26" fmla="*/ 2 w 88"/>
                <a:gd name="T27" fmla="*/ 57 h 57"/>
                <a:gd name="T28" fmla="*/ 0 w 88"/>
                <a:gd name="T29" fmla="*/ 56 h 57"/>
                <a:gd name="T30" fmla="*/ 1 w 88"/>
                <a:gd name="T31" fmla="*/ 54 h 57"/>
                <a:gd name="T32" fmla="*/ 15 w 88"/>
                <a:gd name="T33" fmla="*/ 6 h 57"/>
                <a:gd name="T34" fmla="*/ 19 w 88"/>
                <a:gd name="T35" fmla="*/ 2 h 57"/>
                <a:gd name="T36" fmla="*/ 24 w 88"/>
                <a:gd name="T37" fmla="*/ 1 h 57"/>
                <a:gd name="T38" fmla="*/ 26 w 88"/>
                <a:gd name="T39" fmla="*/ 1 h 57"/>
                <a:gd name="T40" fmla="*/ 27 w 88"/>
                <a:gd name="T41" fmla="*/ 2 h 57"/>
                <a:gd name="T42" fmla="*/ 27 w 88"/>
                <a:gd name="T43" fmla="*/ 3 h 57"/>
                <a:gd name="T44" fmla="*/ 15 w 88"/>
                <a:gd name="T45" fmla="*/ 38 h 57"/>
                <a:gd name="T46" fmla="*/ 52 w 88"/>
                <a:gd name="T47" fmla="*/ 0 h 57"/>
                <a:gd name="T48" fmla="*/ 58 w 88"/>
                <a:gd name="T49" fmla="*/ 3 h 57"/>
                <a:gd name="T50" fmla="*/ 61 w 88"/>
                <a:gd name="T51" fmla="*/ 10 h 57"/>
                <a:gd name="T52" fmla="*/ 57 w 88"/>
                <a:gd name="T53" fmla="*/ 26 h 57"/>
                <a:gd name="T54" fmla="*/ 50 w 88"/>
                <a:gd name="T55" fmla="*/ 48 h 57"/>
                <a:gd name="T56" fmla="*/ 53 w 88"/>
                <a:gd name="T57" fmla="*/ 50 h 57"/>
                <a:gd name="T58" fmla="*/ 88 w 88"/>
                <a:gd name="T59" fmla="*/ 12 h 57"/>
                <a:gd name="T60" fmla="*/ 88 w 88"/>
                <a:gd name="T61" fmla="*/ 15 h 57"/>
                <a:gd name="T62" fmla="*/ 76 w 88"/>
                <a:gd name="T63" fmla="*/ 3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8" h="57">
                  <a:moveTo>
                    <a:pt x="76" y="33"/>
                  </a:moveTo>
                  <a:cubicBezTo>
                    <a:pt x="64" y="49"/>
                    <a:pt x="55" y="57"/>
                    <a:pt x="49" y="57"/>
                  </a:cubicBezTo>
                  <a:cubicBezTo>
                    <a:pt x="46" y="57"/>
                    <a:pt x="44" y="56"/>
                    <a:pt x="42" y="54"/>
                  </a:cubicBezTo>
                  <a:cubicBezTo>
                    <a:pt x="40" y="53"/>
                    <a:pt x="39" y="50"/>
                    <a:pt x="39" y="47"/>
                  </a:cubicBezTo>
                  <a:cubicBezTo>
                    <a:pt x="39" y="45"/>
                    <a:pt x="42" y="37"/>
                    <a:pt x="46" y="23"/>
                  </a:cubicBezTo>
                  <a:cubicBezTo>
                    <a:pt x="49" y="15"/>
                    <a:pt x="50" y="10"/>
                    <a:pt x="50" y="10"/>
                  </a:cubicBezTo>
                  <a:cubicBezTo>
                    <a:pt x="50" y="8"/>
                    <a:pt x="49" y="7"/>
                    <a:pt x="48" y="7"/>
                  </a:cubicBezTo>
                  <a:cubicBezTo>
                    <a:pt x="43" y="7"/>
                    <a:pt x="36" y="15"/>
                    <a:pt x="25" y="30"/>
                  </a:cubicBezTo>
                  <a:cubicBezTo>
                    <a:pt x="22" y="34"/>
                    <a:pt x="20" y="38"/>
                    <a:pt x="18" y="41"/>
                  </a:cubicBezTo>
                  <a:cubicBezTo>
                    <a:pt x="16" y="44"/>
                    <a:pt x="14" y="47"/>
                    <a:pt x="13" y="50"/>
                  </a:cubicBezTo>
                  <a:cubicBezTo>
                    <a:pt x="12" y="52"/>
                    <a:pt x="12" y="54"/>
                    <a:pt x="12" y="54"/>
                  </a:cubicBezTo>
                  <a:cubicBezTo>
                    <a:pt x="11" y="55"/>
                    <a:pt x="10" y="56"/>
                    <a:pt x="8" y="56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" y="57"/>
                    <a:pt x="0" y="56"/>
                    <a:pt x="0" y="56"/>
                  </a:cubicBezTo>
                  <a:cubicBezTo>
                    <a:pt x="0" y="55"/>
                    <a:pt x="0" y="54"/>
                    <a:pt x="1" y="54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4"/>
                    <a:pt x="18" y="2"/>
                    <a:pt x="19" y="2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5" y="1"/>
                    <a:pt x="26" y="1"/>
                  </a:cubicBezTo>
                  <a:cubicBezTo>
                    <a:pt x="27" y="1"/>
                    <a:pt x="27" y="1"/>
                    <a:pt x="27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32" y="13"/>
                    <a:pt x="44" y="0"/>
                    <a:pt x="52" y="0"/>
                  </a:cubicBezTo>
                  <a:cubicBezTo>
                    <a:pt x="55" y="0"/>
                    <a:pt x="57" y="1"/>
                    <a:pt x="58" y="3"/>
                  </a:cubicBezTo>
                  <a:cubicBezTo>
                    <a:pt x="60" y="5"/>
                    <a:pt x="61" y="7"/>
                    <a:pt x="61" y="10"/>
                  </a:cubicBezTo>
                  <a:cubicBezTo>
                    <a:pt x="61" y="13"/>
                    <a:pt x="60" y="18"/>
                    <a:pt x="57" y="26"/>
                  </a:cubicBezTo>
                  <a:cubicBezTo>
                    <a:pt x="52" y="39"/>
                    <a:pt x="50" y="46"/>
                    <a:pt x="50" y="48"/>
                  </a:cubicBezTo>
                  <a:cubicBezTo>
                    <a:pt x="50" y="50"/>
                    <a:pt x="51" y="50"/>
                    <a:pt x="53" y="50"/>
                  </a:cubicBezTo>
                  <a:cubicBezTo>
                    <a:pt x="58" y="50"/>
                    <a:pt x="69" y="38"/>
                    <a:pt x="88" y="12"/>
                  </a:cubicBezTo>
                  <a:cubicBezTo>
                    <a:pt x="88" y="13"/>
                    <a:pt x="88" y="14"/>
                    <a:pt x="88" y="15"/>
                  </a:cubicBezTo>
                  <a:cubicBezTo>
                    <a:pt x="88" y="17"/>
                    <a:pt x="84" y="23"/>
                    <a:pt x="76" y="33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79" name="Freeform 23"/>
            <p:cNvSpPr>
              <a:spLocks noEditPoints="1"/>
            </p:cNvSpPr>
            <p:nvPr/>
          </p:nvSpPr>
          <p:spPr bwMode="auto">
            <a:xfrm>
              <a:off x="2684463" y="5765801"/>
              <a:ext cx="160337" cy="133350"/>
            </a:xfrm>
            <a:custGeom>
              <a:avLst/>
              <a:gdLst>
                <a:gd name="T0" fmla="*/ 63 w 70"/>
                <a:gd name="T1" fmla="*/ 28 h 58"/>
                <a:gd name="T2" fmla="*/ 19 w 70"/>
                <a:gd name="T3" fmla="*/ 58 h 58"/>
                <a:gd name="T4" fmla="*/ 5 w 70"/>
                <a:gd name="T5" fmla="*/ 52 h 58"/>
                <a:gd name="T6" fmla="*/ 0 w 70"/>
                <a:gd name="T7" fmla="*/ 38 h 58"/>
                <a:gd name="T8" fmla="*/ 10 w 70"/>
                <a:gd name="T9" fmla="*/ 13 h 58"/>
                <a:gd name="T10" fmla="*/ 33 w 70"/>
                <a:gd name="T11" fmla="*/ 0 h 58"/>
                <a:gd name="T12" fmla="*/ 43 w 70"/>
                <a:gd name="T13" fmla="*/ 3 h 58"/>
                <a:gd name="T14" fmla="*/ 47 w 70"/>
                <a:gd name="T15" fmla="*/ 11 h 58"/>
                <a:gd name="T16" fmla="*/ 33 w 70"/>
                <a:gd name="T17" fmla="*/ 30 h 58"/>
                <a:gd name="T18" fmla="*/ 11 w 70"/>
                <a:gd name="T19" fmla="*/ 40 h 58"/>
                <a:gd name="T20" fmla="*/ 23 w 70"/>
                <a:gd name="T21" fmla="*/ 54 h 58"/>
                <a:gd name="T22" fmla="*/ 50 w 70"/>
                <a:gd name="T23" fmla="*/ 38 h 58"/>
                <a:gd name="T24" fmla="*/ 60 w 70"/>
                <a:gd name="T25" fmla="*/ 26 h 58"/>
                <a:gd name="T26" fmla="*/ 70 w 70"/>
                <a:gd name="T27" fmla="*/ 12 h 58"/>
                <a:gd name="T28" fmla="*/ 70 w 70"/>
                <a:gd name="T29" fmla="*/ 14 h 58"/>
                <a:gd name="T30" fmla="*/ 63 w 70"/>
                <a:gd name="T31" fmla="*/ 28 h 58"/>
                <a:gd name="T32" fmla="*/ 32 w 70"/>
                <a:gd name="T33" fmla="*/ 4 h 58"/>
                <a:gd name="T34" fmla="*/ 17 w 70"/>
                <a:gd name="T35" fmla="*/ 16 h 58"/>
                <a:gd name="T36" fmla="*/ 11 w 70"/>
                <a:gd name="T37" fmla="*/ 36 h 58"/>
                <a:gd name="T38" fmla="*/ 29 w 70"/>
                <a:gd name="T39" fmla="*/ 27 h 58"/>
                <a:gd name="T40" fmla="*/ 37 w 70"/>
                <a:gd name="T41" fmla="*/ 10 h 58"/>
                <a:gd name="T42" fmla="*/ 32 w 70"/>
                <a:gd name="T43" fmla="*/ 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" h="58">
                  <a:moveTo>
                    <a:pt x="63" y="28"/>
                  </a:moveTo>
                  <a:cubicBezTo>
                    <a:pt x="49" y="48"/>
                    <a:pt x="34" y="58"/>
                    <a:pt x="19" y="58"/>
                  </a:cubicBezTo>
                  <a:cubicBezTo>
                    <a:pt x="13" y="58"/>
                    <a:pt x="8" y="56"/>
                    <a:pt x="5" y="52"/>
                  </a:cubicBezTo>
                  <a:cubicBezTo>
                    <a:pt x="2" y="49"/>
                    <a:pt x="0" y="44"/>
                    <a:pt x="0" y="38"/>
                  </a:cubicBezTo>
                  <a:cubicBezTo>
                    <a:pt x="0" y="30"/>
                    <a:pt x="3" y="21"/>
                    <a:pt x="10" y="13"/>
                  </a:cubicBezTo>
                  <a:cubicBezTo>
                    <a:pt x="17" y="4"/>
                    <a:pt x="25" y="0"/>
                    <a:pt x="33" y="0"/>
                  </a:cubicBezTo>
                  <a:cubicBezTo>
                    <a:pt x="37" y="0"/>
                    <a:pt x="40" y="1"/>
                    <a:pt x="43" y="3"/>
                  </a:cubicBezTo>
                  <a:cubicBezTo>
                    <a:pt x="46" y="5"/>
                    <a:pt x="47" y="7"/>
                    <a:pt x="47" y="11"/>
                  </a:cubicBezTo>
                  <a:cubicBezTo>
                    <a:pt x="47" y="17"/>
                    <a:pt x="42" y="24"/>
                    <a:pt x="33" y="30"/>
                  </a:cubicBezTo>
                  <a:cubicBezTo>
                    <a:pt x="27" y="34"/>
                    <a:pt x="20" y="37"/>
                    <a:pt x="11" y="40"/>
                  </a:cubicBezTo>
                  <a:cubicBezTo>
                    <a:pt x="11" y="49"/>
                    <a:pt x="15" y="54"/>
                    <a:pt x="23" y="54"/>
                  </a:cubicBezTo>
                  <a:cubicBezTo>
                    <a:pt x="31" y="54"/>
                    <a:pt x="40" y="48"/>
                    <a:pt x="50" y="38"/>
                  </a:cubicBezTo>
                  <a:cubicBezTo>
                    <a:pt x="54" y="34"/>
                    <a:pt x="57" y="31"/>
                    <a:pt x="60" y="26"/>
                  </a:cubicBezTo>
                  <a:cubicBezTo>
                    <a:pt x="64" y="22"/>
                    <a:pt x="67" y="17"/>
                    <a:pt x="70" y="12"/>
                  </a:cubicBezTo>
                  <a:cubicBezTo>
                    <a:pt x="70" y="13"/>
                    <a:pt x="70" y="13"/>
                    <a:pt x="70" y="14"/>
                  </a:cubicBezTo>
                  <a:cubicBezTo>
                    <a:pt x="70" y="17"/>
                    <a:pt x="68" y="22"/>
                    <a:pt x="63" y="28"/>
                  </a:cubicBezTo>
                  <a:close/>
                  <a:moveTo>
                    <a:pt x="32" y="4"/>
                  </a:moveTo>
                  <a:cubicBezTo>
                    <a:pt x="26" y="4"/>
                    <a:pt x="21" y="8"/>
                    <a:pt x="17" y="16"/>
                  </a:cubicBezTo>
                  <a:cubicBezTo>
                    <a:pt x="14" y="23"/>
                    <a:pt x="12" y="29"/>
                    <a:pt x="11" y="36"/>
                  </a:cubicBezTo>
                  <a:cubicBezTo>
                    <a:pt x="18" y="34"/>
                    <a:pt x="24" y="32"/>
                    <a:pt x="29" y="27"/>
                  </a:cubicBezTo>
                  <a:cubicBezTo>
                    <a:pt x="34" y="22"/>
                    <a:pt x="37" y="16"/>
                    <a:pt x="37" y="10"/>
                  </a:cubicBezTo>
                  <a:cubicBezTo>
                    <a:pt x="37" y="6"/>
                    <a:pt x="36" y="4"/>
                    <a:pt x="32" y="4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80" name="Freeform 24"/>
            <p:cNvSpPr/>
            <p:nvPr/>
          </p:nvSpPr>
          <p:spPr bwMode="auto">
            <a:xfrm>
              <a:off x="2854325" y="5630863"/>
              <a:ext cx="49212" cy="71438"/>
            </a:xfrm>
            <a:custGeom>
              <a:avLst/>
              <a:gdLst>
                <a:gd name="T0" fmla="*/ 0 w 22"/>
                <a:gd name="T1" fmla="*/ 31 h 31"/>
                <a:gd name="T2" fmla="*/ 0 w 22"/>
                <a:gd name="T3" fmla="*/ 27 h 31"/>
                <a:gd name="T4" fmla="*/ 14 w 22"/>
                <a:gd name="T5" fmla="*/ 14 h 31"/>
                <a:gd name="T6" fmla="*/ 10 w 22"/>
                <a:gd name="T7" fmla="*/ 11 h 31"/>
                <a:gd name="T8" fmla="*/ 6 w 22"/>
                <a:gd name="T9" fmla="*/ 12 h 31"/>
                <a:gd name="T10" fmla="*/ 6 w 22"/>
                <a:gd name="T11" fmla="*/ 11 h 31"/>
                <a:gd name="T12" fmla="*/ 7 w 22"/>
                <a:gd name="T13" fmla="*/ 4 h 31"/>
                <a:gd name="T14" fmla="*/ 14 w 22"/>
                <a:gd name="T15" fmla="*/ 0 h 31"/>
                <a:gd name="T16" fmla="*/ 22 w 22"/>
                <a:gd name="T17" fmla="*/ 8 h 31"/>
                <a:gd name="T18" fmla="*/ 0 w 22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31">
                  <a:moveTo>
                    <a:pt x="0" y="31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9" y="22"/>
                    <a:pt x="14" y="18"/>
                    <a:pt x="14" y="14"/>
                  </a:cubicBezTo>
                  <a:cubicBezTo>
                    <a:pt x="14" y="12"/>
                    <a:pt x="13" y="11"/>
                    <a:pt x="10" y="11"/>
                  </a:cubicBezTo>
                  <a:cubicBezTo>
                    <a:pt x="10" y="11"/>
                    <a:pt x="8" y="11"/>
                    <a:pt x="6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1"/>
                    <a:pt x="10" y="0"/>
                    <a:pt x="14" y="0"/>
                  </a:cubicBezTo>
                  <a:cubicBezTo>
                    <a:pt x="19" y="0"/>
                    <a:pt x="22" y="3"/>
                    <a:pt x="22" y="8"/>
                  </a:cubicBezTo>
                  <a:cubicBezTo>
                    <a:pt x="22" y="16"/>
                    <a:pt x="14" y="24"/>
                    <a:pt x="0" y="31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81" name="Freeform 25"/>
            <p:cNvSpPr/>
            <p:nvPr/>
          </p:nvSpPr>
          <p:spPr bwMode="auto">
            <a:xfrm>
              <a:off x="2898775" y="5765801"/>
              <a:ext cx="166687" cy="133350"/>
            </a:xfrm>
            <a:custGeom>
              <a:avLst/>
              <a:gdLst>
                <a:gd name="T0" fmla="*/ 63 w 73"/>
                <a:gd name="T1" fmla="*/ 31 h 58"/>
                <a:gd name="T2" fmla="*/ 55 w 73"/>
                <a:gd name="T3" fmla="*/ 40 h 58"/>
                <a:gd name="T4" fmla="*/ 48 w 73"/>
                <a:gd name="T5" fmla="*/ 47 h 58"/>
                <a:gd name="T6" fmla="*/ 31 w 73"/>
                <a:gd name="T7" fmla="*/ 54 h 58"/>
                <a:gd name="T8" fmla="*/ 16 w 73"/>
                <a:gd name="T9" fmla="*/ 58 h 58"/>
                <a:gd name="T10" fmla="*/ 6 w 73"/>
                <a:gd name="T11" fmla="*/ 56 h 58"/>
                <a:gd name="T12" fmla="*/ 0 w 73"/>
                <a:gd name="T13" fmla="*/ 49 h 58"/>
                <a:gd name="T14" fmla="*/ 3 w 73"/>
                <a:gd name="T15" fmla="*/ 43 h 58"/>
                <a:gd name="T16" fmla="*/ 9 w 73"/>
                <a:gd name="T17" fmla="*/ 42 h 58"/>
                <a:gd name="T18" fmla="*/ 14 w 73"/>
                <a:gd name="T19" fmla="*/ 43 h 58"/>
                <a:gd name="T20" fmla="*/ 14 w 73"/>
                <a:gd name="T21" fmla="*/ 43 h 58"/>
                <a:gd name="T22" fmla="*/ 10 w 73"/>
                <a:gd name="T23" fmla="*/ 49 h 58"/>
                <a:gd name="T24" fmla="*/ 19 w 73"/>
                <a:gd name="T25" fmla="*/ 54 h 58"/>
                <a:gd name="T26" fmla="*/ 28 w 73"/>
                <a:gd name="T27" fmla="*/ 52 h 58"/>
                <a:gd name="T28" fmla="*/ 33 w 73"/>
                <a:gd name="T29" fmla="*/ 44 h 58"/>
                <a:gd name="T30" fmla="*/ 30 w 73"/>
                <a:gd name="T31" fmla="*/ 37 h 58"/>
                <a:gd name="T32" fmla="*/ 28 w 73"/>
                <a:gd name="T33" fmla="*/ 35 h 58"/>
                <a:gd name="T34" fmla="*/ 23 w 73"/>
                <a:gd name="T35" fmla="*/ 31 h 58"/>
                <a:gd name="T36" fmla="*/ 17 w 73"/>
                <a:gd name="T37" fmla="*/ 26 h 58"/>
                <a:gd name="T38" fmla="*/ 14 w 73"/>
                <a:gd name="T39" fmla="*/ 24 h 58"/>
                <a:gd name="T40" fmla="*/ 11 w 73"/>
                <a:gd name="T41" fmla="*/ 17 h 58"/>
                <a:gd name="T42" fmla="*/ 20 w 73"/>
                <a:gd name="T43" fmla="*/ 4 h 58"/>
                <a:gd name="T44" fmla="*/ 36 w 73"/>
                <a:gd name="T45" fmla="*/ 0 h 58"/>
                <a:gd name="T46" fmla="*/ 47 w 73"/>
                <a:gd name="T47" fmla="*/ 7 h 58"/>
                <a:gd name="T48" fmla="*/ 43 w 73"/>
                <a:gd name="T49" fmla="*/ 13 h 58"/>
                <a:gd name="T50" fmla="*/ 36 w 73"/>
                <a:gd name="T51" fmla="*/ 16 h 58"/>
                <a:gd name="T52" fmla="*/ 35 w 73"/>
                <a:gd name="T53" fmla="*/ 15 h 58"/>
                <a:gd name="T54" fmla="*/ 38 w 73"/>
                <a:gd name="T55" fmla="*/ 9 h 58"/>
                <a:gd name="T56" fmla="*/ 32 w 73"/>
                <a:gd name="T57" fmla="*/ 4 h 58"/>
                <a:gd name="T58" fmla="*/ 24 w 73"/>
                <a:gd name="T59" fmla="*/ 6 h 58"/>
                <a:gd name="T60" fmla="*/ 21 w 73"/>
                <a:gd name="T61" fmla="*/ 12 h 58"/>
                <a:gd name="T62" fmla="*/ 24 w 73"/>
                <a:gd name="T63" fmla="*/ 19 h 58"/>
                <a:gd name="T64" fmla="*/ 28 w 73"/>
                <a:gd name="T65" fmla="*/ 22 h 58"/>
                <a:gd name="T66" fmla="*/ 34 w 73"/>
                <a:gd name="T67" fmla="*/ 26 h 58"/>
                <a:gd name="T68" fmla="*/ 42 w 73"/>
                <a:gd name="T69" fmla="*/ 39 h 58"/>
                <a:gd name="T70" fmla="*/ 38 w 73"/>
                <a:gd name="T71" fmla="*/ 49 h 58"/>
                <a:gd name="T72" fmla="*/ 72 w 73"/>
                <a:gd name="T73" fmla="*/ 11 h 58"/>
                <a:gd name="T74" fmla="*/ 73 w 73"/>
                <a:gd name="T75" fmla="*/ 12 h 58"/>
                <a:gd name="T76" fmla="*/ 63 w 73"/>
                <a:gd name="T77" fmla="*/ 3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3" h="58">
                  <a:moveTo>
                    <a:pt x="63" y="31"/>
                  </a:moveTo>
                  <a:cubicBezTo>
                    <a:pt x="60" y="35"/>
                    <a:pt x="57" y="38"/>
                    <a:pt x="55" y="40"/>
                  </a:cubicBezTo>
                  <a:cubicBezTo>
                    <a:pt x="52" y="43"/>
                    <a:pt x="50" y="45"/>
                    <a:pt x="48" y="47"/>
                  </a:cubicBezTo>
                  <a:cubicBezTo>
                    <a:pt x="43" y="51"/>
                    <a:pt x="37" y="54"/>
                    <a:pt x="31" y="54"/>
                  </a:cubicBezTo>
                  <a:cubicBezTo>
                    <a:pt x="25" y="57"/>
                    <a:pt x="20" y="58"/>
                    <a:pt x="16" y="58"/>
                  </a:cubicBezTo>
                  <a:cubicBezTo>
                    <a:pt x="12" y="58"/>
                    <a:pt x="9" y="57"/>
                    <a:pt x="6" y="56"/>
                  </a:cubicBezTo>
                  <a:cubicBezTo>
                    <a:pt x="2" y="55"/>
                    <a:pt x="0" y="52"/>
                    <a:pt x="0" y="49"/>
                  </a:cubicBezTo>
                  <a:cubicBezTo>
                    <a:pt x="0" y="47"/>
                    <a:pt x="1" y="45"/>
                    <a:pt x="3" y="43"/>
                  </a:cubicBezTo>
                  <a:cubicBezTo>
                    <a:pt x="5" y="42"/>
                    <a:pt x="7" y="42"/>
                    <a:pt x="9" y="42"/>
                  </a:cubicBezTo>
                  <a:cubicBezTo>
                    <a:pt x="11" y="42"/>
                    <a:pt x="12" y="42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2" y="44"/>
                    <a:pt x="10" y="46"/>
                    <a:pt x="10" y="49"/>
                  </a:cubicBezTo>
                  <a:cubicBezTo>
                    <a:pt x="10" y="52"/>
                    <a:pt x="13" y="54"/>
                    <a:pt x="19" y="54"/>
                  </a:cubicBezTo>
                  <a:cubicBezTo>
                    <a:pt x="23" y="54"/>
                    <a:pt x="26" y="53"/>
                    <a:pt x="28" y="52"/>
                  </a:cubicBezTo>
                  <a:cubicBezTo>
                    <a:pt x="31" y="50"/>
                    <a:pt x="33" y="47"/>
                    <a:pt x="33" y="44"/>
                  </a:cubicBezTo>
                  <a:cubicBezTo>
                    <a:pt x="33" y="41"/>
                    <a:pt x="32" y="39"/>
                    <a:pt x="30" y="37"/>
                  </a:cubicBezTo>
                  <a:cubicBezTo>
                    <a:pt x="30" y="37"/>
                    <a:pt x="29" y="36"/>
                    <a:pt x="28" y="35"/>
                  </a:cubicBezTo>
                  <a:cubicBezTo>
                    <a:pt x="26" y="34"/>
                    <a:pt x="25" y="32"/>
                    <a:pt x="23" y="31"/>
                  </a:cubicBezTo>
                  <a:cubicBezTo>
                    <a:pt x="21" y="29"/>
                    <a:pt x="19" y="28"/>
                    <a:pt x="17" y="26"/>
                  </a:cubicBezTo>
                  <a:cubicBezTo>
                    <a:pt x="16" y="25"/>
                    <a:pt x="15" y="24"/>
                    <a:pt x="14" y="24"/>
                  </a:cubicBezTo>
                  <a:cubicBezTo>
                    <a:pt x="12" y="22"/>
                    <a:pt x="11" y="19"/>
                    <a:pt x="11" y="17"/>
                  </a:cubicBezTo>
                  <a:cubicBezTo>
                    <a:pt x="11" y="11"/>
                    <a:pt x="14" y="7"/>
                    <a:pt x="20" y="4"/>
                  </a:cubicBezTo>
                  <a:cubicBezTo>
                    <a:pt x="25" y="1"/>
                    <a:pt x="30" y="0"/>
                    <a:pt x="36" y="0"/>
                  </a:cubicBezTo>
                  <a:cubicBezTo>
                    <a:pt x="43" y="0"/>
                    <a:pt x="47" y="2"/>
                    <a:pt x="47" y="7"/>
                  </a:cubicBezTo>
                  <a:cubicBezTo>
                    <a:pt x="47" y="10"/>
                    <a:pt x="46" y="12"/>
                    <a:pt x="43" y="13"/>
                  </a:cubicBezTo>
                  <a:cubicBezTo>
                    <a:pt x="41" y="15"/>
                    <a:pt x="38" y="15"/>
                    <a:pt x="36" y="16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7" y="13"/>
                    <a:pt x="38" y="11"/>
                    <a:pt x="38" y="9"/>
                  </a:cubicBezTo>
                  <a:cubicBezTo>
                    <a:pt x="38" y="5"/>
                    <a:pt x="36" y="4"/>
                    <a:pt x="32" y="4"/>
                  </a:cubicBezTo>
                  <a:cubicBezTo>
                    <a:pt x="29" y="4"/>
                    <a:pt x="26" y="4"/>
                    <a:pt x="24" y="6"/>
                  </a:cubicBezTo>
                  <a:cubicBezTo>
                    <a:pt x="22" y="7"/>
                    <a:pt x="21" y="9"/>
                    <a:pt x="21" y="12"/>
                  </a:cubicBezTo>
                  <a:cubicBezTo>
                    <a:pt x="21" y="14"/>
                    <a:pt x="22" y="16"/>
                    <a:pt x="24" y="19"/>
                  </a:cubicBezTo>
                  <a:cubicBezTo>
                    <a:pt x="25" y="19"/>
                    <a:pt x="27" y="20"/>
                    <a:pt x="28" y="22"/>
                  </a:cubicBezTo>
                  <a:cubicBezTo>
                    <a:pt x="30" y="23"/>
                    <a:pt x="32" y="24"/>
                    <a:pt x="34" y="26"/>
                  </a:cubicBezTo>
                  <a:cubicBezTo>
                    <a:pt x="39" y="30"/>
                    <a:pt x="42" y="35"/>
                    <a:pt x="42" y="39"/>
                  </a:cubicBezTo>
                  <a:cubicBezTo>
                    <a:pt x="42" y="42"/>
                    <a:pt x="41" y="45"/>
                    <a:pt x="38" y="49"/>
                  </a:cubicBezTo>
                  <a:cubicBezTo>
                    <a:pt x="46" y="48"/>
                    <a:pt x="58" y="35"/>
                    <a:pt x="72" y="11"/>
                  </a:cubicBezTo>
                  <a:cubicBezTo>
                    <a:pt x="73" y="11"/>
                    <a:pt x="73" y="11"/>
                    <a:pt x="73" y="12"/>
                  </a:cubicBezTo>
                  <a:cubicBezTo>
                    <a:pt x="73" y="16"/>
                    <a:pt x="70" y="22"/>
                    <a:pt x="63" y="31"/>
                  </a:cubicBezTo>
                  <a:close/>
                </a:path>
              </a:pathLst>
            </a:custGeom>
            <a:solidFill>
              <a:srgbClr val="D1B293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  <p:sp>
          <p:nvSpPr>
            <p:cNvPr id="82" name="Freeform 26"/>
            <p:cNvSpPr/>
            <p:nvPr/>
          </p:nvSpPr>
          <p:spPr bwMode="auto">
            <a:xfrm>
              <a:off x="2684463" y="5970588"/>
              <a:ext cx="269875" cy="515938"/>
            </a:xfrm>
            <a:custGeom>
              <a:avLst/>
              <a:gdLst>
                <a:gd name="T0" fmla="*/ 170 w 170"/>
                <a:gd name="T1" fmla="*/ 325 h 325"/>
                <a:gd name="T2" fmla="*/ 85 w 170"/>
                <a:gd name="T3" fmla="*/ 262 h 325"/>
                <a:gd name="T4" fmla="*/ 0 w 170"/>
                <a:gd name="T5" fmla="*/ 325 h 325"/>
                <a:gd name="T6" fmla="*/ 0 w 170"/>
                <a:gd name="T7" fmla="*/ 0 h 325"/>
                <a:gd name="T8" fmla="*/ 170 w 170"/>
                <a:gd name="T9" fmla="*/ 0 h 325"/>
                <a:gd name="T10" fmla="*/ 170 w 170"/>
                <a:gd name="T1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" h="325">
                  <a:moveTo>
                    <a:pt x="170" y="325"/>
                  </a:moveTo>
                  <a:lnTo>
                    <a:pt x="85" y="262"/>
                  </a:lnTo>
                  <a:lnTo>
                    <a:pt x="0" y="325"/>
                  </a:lnTo>
                  <a:lnTo>
                    <a:pt x="0" y="0"/>
                  </a:lnTo>
                  <a:lnTo>
                    <a:pt x="170" y="0"/>
                  </a:lnTo>
                  <a:lnTo>
                    <a:pt x="170" y="325"/>
                  </a:lnTo>
                  <a:close/>
                </a:path>
              </a:pathLst>
            </a:custGeom>
            <a:solidFill>
              <a:srgbClr val="A52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35" tIns="45718" rIns="91435" bIns="45718" numCol="1" anchor="t" anchorCtr="0" compatLnSpc="1"/>
            <a:lstStyle/>
            <a:p>
              <a:endParaRPr lang="zh-CN" altLang="en-US" sz="1705"/>
            </a:p>
          </p:txBody>
        </p:sp>
      </p:grpSp>
      <p:sp>
        <p:nvSpPr>
          <p:cNvPr id="83" name="矩形 82"/>
          <p:cNvSpPr/>
          <p:nvPr/>
        </p:nvSpPr>
        <p:spPr>
          <a:xfrm>
            <a:off x="565080" y="4228177"/>
            <a:ext cx="59342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3230" algn="just"/>
            <a:r>
              <a:rPr lang="zh-CN" altLang="en-US" sz="24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在拥挤的人群中牵住了你的手，我想，能不能，一牵就是一辈子</a:t>
            </a:r>
            <a:r>
              <a:rPr lang="en-US" altLang="zh-CN" sz="24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400" dirty="0">
              <a:solidFill>
                <a:srgbClr val="04294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7280" y="396179"/>
            <a:ext cx="1964469" cy="14179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2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.353125 0 E" pathEditMode="relative" ptsTypes="">
                                          <p:cBhvr>
                                            <p:cTn id="2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200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50000" y="150000"/>
                                          <p:to x="353658" y="353659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53125 0 L 0 0 E" pathEditMode="relative" ptsTypes="">
                                          <p:cBhvr>
                                            <p:cTn id="25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200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50000" y="150000"/>
                                          <p:from x="28276" y="28276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2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.353125 0 E" pathEditMode="relative" ptsTypes="">
                                          <p:cBhvr>
                                            <p:cTn id="2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200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50000" y="150000"/>
                                          <p:to x="353658" y="353659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53125 0 L 0 0 E" pathEditMode="relative" ptsTypes="">
                                          <p:cBhvr>
                                            <p:cTn id="25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200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50000" y="150000"/>
                                          <p:from x="28276" y="28276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3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E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993906" flipH="1">
            <a:off x="5958364" y="987648"/>
            <a:ext cx="4713761" cy="3142731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组合 6"/>
          <p:cNvGrpSpPr/>
          <p:nvPr/>
        </p:nvGrpSpPr>
        <p:grpSpPr>
          <a:xfrm rot="515372">
            <a:off x="1200712" y="1642876"/>
            <a:ext cx="3599472" cy="4777390"/>
            <a:chOff x="7446031" y="1824112"/>
            <a:chExt cx="2585650" cy="3431797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6031" y="1824112"/>
              <a:ext cx="2585650" cy="2343016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</p:spPr>
        </p:pic>
        <p:sp>
          <p:nvSpPr>
            <p:cNvPr id="11" name="矩形 10"/>
            <p:cNvSpPr/>
            <p:nvPr/>
          </p:nvSpPr>
          <p:spPr>
            <a:xfrm>
              <a:off x="7446031" y="4552950"/>
              <a:ext cx="2585650" cy="702959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spc="633" dirty="0" smtClean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2019</a:t>
              </a:r>
              <a:r>
                <a:rPr lang="zh-CN" altLang="en-US" sz="2800" spc="633" dirty="0" smtClean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年</a:t>
              </a:r>
              <a:r>
                <a:rPr lang="en-US" altLang="zh-CN" sz="2800" spc="633" dirty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2</a:t>
              </a:r>
              <a:r>
                <a:rPr lang="zh-CN" altLang="en-US" sz="2800" spc="633" dirty="0" smtClean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月</a:t>
              </a:r>
              <a:r>
                <a:rPr lang="en-US" altLang="zh-CN" sz="2800" spc="633" dirty="0" smtClean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14</a:t>
              </a:r>
              <a:r>
                <a:rPr lang="zh-CN" altLang="en-US" sz="2800" spc="633" dirty="0" smtClean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日</a:t>
              </a:r>
              <a:endParaRPr lang="en-US" altLang="zh-CN" sz="2800" spc="633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/>
              <a:r>
                <a:rPr lang="en-US" altLang="zh-CN" sz="2800" spc="633" dirty="0" smtClean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—</a:t>
              </a:r>
              <a:r>
                <a:rPr lang="zh-CN" altLang="en-US" sz="2800" spc="633" dirty="0" smtClean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每次</a:t>
              </a:r>
              <a:r>
                <a:rPr lang="zh-CN" altLang="en-US" sz="2800" spc="633" dirty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牵手</a:t>
              </a:r>
              <a:r>
                <a:rPr lang="en-US" altLang="zh-CN" sz="2800" spc="633" dirty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—</a:t>
              </a:r>
              <a:endParaRPr lang="zh-CN" altLang="en-US" sz="2800" spc="633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5351536" y="5121277"/>
            <a:ext cx="62587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7360" algn="just"/>
            <a:r>
              <a:rPr lang="zh-CN" altLang="en-US" sz="24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在拥挤的人群中牵住了你的手，我想，能不能，一牵就是一辈子</a:t>
            </a:r>
            <a:r>
              <a:rPr lang="en-US" altLang="zh-CN" sz="24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400" dirty="0">
              <a:solidFill>
                <a:srgbClr val="04294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920" y="1594608"/>
            <a:ext cx="1381844" cy="11298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4315"/>
            <a:ext cx="2181498" cy="14685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454" y="-29057"/>
            <a:ext cx="2690956" cy="24326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36" y="63964"/>
            <a:ext cx="1964469" cy="14179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E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4315"/>
            <a:ext cx="2181498" cy="14685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454" y="-29057"/>
            <a:ext cx="2690956" cy="24326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36" y="63964"/>
            <a:ext cx="1964469" cy="1417998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 rot="540000">
            <a:off x="5904145" y="533631"/>
            <a:ext cx="2924536" cy="2924536"/>
            <a:chOff x="1144" y="2862"/>
            <a:chExt cx="4086" cy="4086"/>
          </a:xfrm>
        </p:grpSpPr>
        <p:sp>
          <p:nvSpPr>
            <p:cNvPr id="18" name="矩形 17"/>
            <p:cNvSpPr/>
            <p:nvPr/>
          </p:nvSpPr>
          <p:spPr>
            <a:xfrm>
              <a:off x="1144" y="2862"/>
              <a:ext cx="4086" cy="4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41300" sx="102000" sy="102000" algn="c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/>
            </a:p>
          </p:txBody>
        </p:sp>
        <p:pic>
          <p:nvPicPr>
            <p:cNvPr id="19" name="图片 18" descr="G:\8786105_163116278000_2.jpg8786105_163116278000_2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322" y="3088"/>
              <a:ext cx="3731" cy="2774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0" name="文本框 19"/>
          <p:cNvSpPr txBox="1"/>
          <p:nvPr/>
        </p:nvSpPr>
        <p:spPr>
          <a:xfrm rot="540000">
            <a:off x="5786947" y="2849573"/>
            <a:ext cx="2763141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2019.2.14  </a:t>
            </a:r>
            <a:r>
              <a:rPr lang="zh-CN" altLang="en-US" sz="16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我们相知了</a:t>
            </a:r>
          </a:p>
        </p:txBody>
      </p:sp>
      <p:grpSp>
        <p:nvGrpSpPr>
          <p:cNvPr id="21" name="组合 20"/>
          <p:cNvGrpSpPr/>
          <p:nvPr/>
        </p:nvGrpSpPr>
        <p:grpSpPr>
          <a:xfrm rot="20700000">
            <a:off x="7644211" y="3381980"/>
            <a:ext cx="2930563" cy="2930563"/>
            <a:chOff x="1144" y="2862"/>
            <a:chExt cx="4086" cy="4086"/>
          </a:xfrm>
        </p:grpSpPr>
        <p:sp>
          <p:nvSpPr>
            <p:cNvPr id="22" name="矩形 21"/>
            <p:cNvSpPr/>
            <p:nvPr/>
          </p:nvSpPr>
          <p:spPr>
            <a:xfrm>
              <a:off x="1144" y="2862"/>
              <a:ext cx="4086" cy="4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41300" sx="102000" sy="102000" algn="ctr" rotWithShape="0">
                <a:schemeClr val="tx1">
                  <a:lumMod val="85000"/>
                  <a:lumOff val="1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/>
            </a:p>
          </p:txBody>
        </p:sp>
        <p:pic>
          <p:nvPicPr>
            <p:cNvPr id="23" name="图片 22" descr="G:\p41725994.jpgp41725994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330" y="3094"/>
              <a:ext cx="3731" cy="277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4" name="文本框 23"/>
          <p:cNvSpPr txBox="1"/>
          <p:nvPr/>
        </p:nvSpPr>
        <p:spPr>
          <a:xfrm rot="20700000">
            <a:off x="8050713" y="5655731"/>
            <a:ext cx="2679429" cy="335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2019.2.14  </a:t>
            </a:r>
            <a:r>
              <a:rPr lang="zh-CN" altLang="en-US" sz="16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我们相知了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164093" y="2078730"/>
            <a:ext cx="36605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54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新婚</a:t>
            </a:r>
            <a:r>
              <a:rPr lang="zh-CN" altLang="zh-CN" sz="8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快乐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126591" y="4452558"/>
            <a:ext cx="4072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H</a:t>
            </a:r>
            <a:r>
              <a:rPr lang="en-US" altLang="zh-CN" sz="32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APPY  WEDDING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164093" y="3706549"/>
            <a:ext cx="3713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我们的爱情像是一本小说，无论看多少次都不会累。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885" y="1191492"/>
            <a:ext cx="1874879" cy="15329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0" presetClass="entr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25" grpId="0"/>
      <p:bldP spid="25" grpId="1"/>
      <p:bldP spid="26" grpId="0"/>
      <p:bldP spid="26" grpId="1"/>
      <p:bldP spid="26" grpId="2"/>
      <p:bldP spid="26" grpId="3"/>
      <p:bldP spid="26" grpId="4"/>
      <p:bldP spid="26" grpId="5"/>
      <p:bldP spid="26" grpId="6"/>
      <p:bldP spid="26" grpId="7"/>
      <p:bldP spid="26" grpId="8"/>
      <p:bldP spid="26" grpId="9"/>
      <p:bldP spid="26" grpId="10"/>
      <p:bldP spid="26" grpId="11"/>
      <p:bldP spid="26" grpId="12"/>
      <p:bldP spid="26" grpId="13"/>
      <p:bldP spid="27" grpId="0"/>
      <p:bldP spid="27" grpId="1"/>
      <p:bldP spid="27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E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920" y="1594608"/>
            <a:ext cx="1381844" cy="11298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4315"/>
            <a:ext cx="2181498" cy="14685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454" y="-29057"/>
            <a:ext cx="2690956" cy="24326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36" y="63964"/>
            <a:ext cx="1964469" cy="141799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5859143" y="-774302"/>
            <a:ext cx="5372767" cy="4374694"/>
            <a:chOff x="1059543" y="1465943"/>
            <a:chExt cx="3294743" cy="2682695"/>
          </a:xfrm>
        </p:grpSpPr>
        <p:sp>
          <p:nvSpPr>
            <p:cNvPr id="7" name="矩形 6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9" name="矩形 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grpSp>
        <p:nvGrpSpPr>
          <p:cNvPr id="11" name="组合 10"/>
          <p:cNvGrpSpPr/>
          <p:nvPr/>
        </p:nvGrpSpPr>
        <p:grpSpPr>
          <a:xfrm rot="1800000">
            <a:off x="7934956" y="3248466"/>
            <a:ext cx="5372767" cy="4374694"/>
            <a:chOff x="1059543" y="1465943"/>
            <a:chExt cx="3294743" cy="2682695"/>
          </a:xfrm>
        </p:grpSpPr>
        <p:sp>
          <p:nvSpPr>
            <p:cNvPr id="12" name="矩形 11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13" name="矩形 12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grpSp>
        <p:nvGrpSpPr>
          <p:cNvPr id="14" name="组合 13"/>
          <p:cNvGrpSpPr/>
          <p:nvPr/>
        </p:nvGrpSpPr>
        <p:grpSpPr>
          <a:xfrm rot="811452">
            <a:off x="4788189" y="2251990"/>
            <a:ext cx="3751017" cy="4374694"/>
            <a:chOff x="1059543" y="1465943"/>
            <a:chExt cx="3294743" cy="2682695"/>
          </a:xfrm>
        </p:grpSpPr>
        <p:sp>
          <p:nvSpPr>
            <p:cNvPr id="15" name="矩形 1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16" name="矩形 1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669997" y="1309849"/>
            <a:ext cx="4696356" cy="943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感谢那一次的邂逅，让两条欢乐的生命线终于交汇在了一起</a:t>
            </a:r>
            <a:r>
              <a:rPr lang="en-US" altLang="zh-CN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000" dirty="0">
              <a:solidFill>
                <a:srgbClr val="04294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004489" y="2629864"/>
            <a:ext cx="1972869" cy="335883"/>
          </a:xfrm>
          <a:prstGeom prst="line">
            <a:avLst/>
          </a:prstGeom>
          <a:ln>
            <a:solidFill>
              <a:srgbClr val="04294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1004489" y="2962248"/>
            <a:ext cx="1950204" cy="335882"/>
          </a:xfrm>
          <a:prstGeom prst="line">
            <a:avLst/>
          </a:prstGeom>
          <a:ln>
            <a:solidFill>
              <a:srgbClr val="04294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2973353" y="2962247"/>
            <a:ext cx="523487" cy="0"/>
          </a:xfrm>
          <a:prstGeom prst="line">
            <a:avLst/>
          </a:prstGeom>
          <a:ln>
            <a:solidFill>
              <a:srgbClr val="0429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2827234" y="2894099"/>
            <a:ext cx="146119" cy="146119"/>
          </a:xfrm>
          <a:prstGeom prst="ellipse">
            <a:avLst/>
          </a:prstGeom>
          <a:solidFill>
            <a:srgbClr val="04294F"/>
          </a:solidFill>
          <a:ln>
            <a:solidFill>
              <a:srgbClr val="0429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5"/>
          </a:p>
        </p:txBody>
      </p:sp>
      <p:sp>
        <p:nvSpPr>
          <p:cNvPr id="22" name="心形 21"/>
          <p:cNvSpPr/>
          <p:nvPr/>
        </p:nvSpPr>
        <p:spPr>
          <a:xfrm flipH="1">
            <a:off x="3496841" y="2894101"/>
            <a:ext cx="152255" cy="152255"/>
          </a:xfrm>
          <a:prstGeom prst="heart">
            <a:avLst/>
          </a:prstGeom>
          <a:solidFill>
            <a:srgbClr val="04294F"/>
          </a:solidFill>
          <a:ln>
            <a:solidFill>
              <a:srgbClr val="0429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5"/>
          </a:p>
        </p:txBody>
      </p:sp>
      <p:sp>
        <p:nvSpPr>
          <p:cNvPr id="23" name="圆角矩形 22"/>
          <p:cNvSpPr/>
          <p:nvPr/>
        </p:nvSpPr>
        <p:spPr>
          <a:xfrm>
            <a:off x="1470332" y="3497963"/>
            <a:ext cx="1532241" cy="718176"/>
          </a:xfrm>
          <a:prstGeom prst="roundRect">
            <a:avLst>
              <a:gd name="adj" fmla="val 10782"/>
            </a:avLst>
          </a:prstGeom>
          <a:solidFill>
            <a:srgbClr val="0429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29157" y="4524315"/>
            <a:ext cx="32408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那一年，</a:t>
            </a:r>
            <a:endParaRPr lang="en-US" altLang="zh-CN" sz="3200" dirty="0">
              <a:solidFill>
                <a:srgbClr val="04294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zh-CN" altLang="en-US" sz="32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我们十八岁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549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549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49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549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49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49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549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 animBg="1"/>
      <p:bldP spid="22" grpId="0" animBg="1"/>
      <p:bldP spid="23" grpId="0" animBg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E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920" y="1594608"/>
            <a:ext cx="1381844" cy="11298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4315"/>
            <a:ext cx="2181498" cy="14685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454" y="-29057"/>
            <a:ext cx="2690956" cy="24326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36" y="63964"/>
            <a:ext cx="1964469" cy="141799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rot="20755608">
            <a:off x="6825697" y="-441253"/>
            <a:ext cx="4188103" cy="3410099"/>
            <a:chOff x="1059543" y="1465943"/>
            <a:chExt cx="3294743" cy="2682695"/>
          </a:xfrm>
        </p:grpSpPr>
        <p:sp>
          <p:nvSpPr>
            <p:cNvPr id="7" name="矩形 6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9" name="矩形 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grpSp>
        <p:nvGrpSpPr>
          <p:cNvPr id="11" name="组合 10"/>
          <p:cNvGrpSpPr/>
          <p:nvPr/>
        </p:nvGrpSpPr>
        <p:grpSpPr>
          <a:xfrm rot="422229">
            <a:off x="5386308" y="3320631"/>
            <a:ext cx="5190775" cy="4226508"/>
            <a:chOff x="1059543" y="1465943"/>
            <a:chExt cx="3294743" cy="2682695"/>
          </a:xfrm>
        </p:grpSpPr>
        <p:sp>
          <p:nvSpPr>
            <p:cNvPr id="12" name="矩形 11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13" name="矩形 12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grpSp>
        <p:nvGrpSpPr>
          <p:cNvPr id="14" name="组合 13"/>
          <p:cNvGrpSpPr/>
          <p:nvPr/>
        </p:nvGrpSpPr>
        <p:grpSpPr>
          <a:xfrm rot="2305030">
            <a:off x="7368114" y="5365503"/>
            <a:ext cx="4446082" cy="3620155"/>
            <a:chOff x="1059543" y="1465943"/>
            <a:chExt cx="3294743" cy="2682695"/>
          </a:xfrm>
        </p:grpSpPr>
        <p:sp>
          <p:nvSpPr>
            <p:cNvPr id="15" name="矩形 1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16" name="矩形 1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8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092689" y="4561922"/>
            <a:ext cx="4696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牵起你那纤细的小手，</a:t>
            </a:r>
            <a:endParaRPr lang="en-US" altLang="zh-CN" sz="2000" dirty="0">
              <a:solidFill>
                <a:srgbClr val="04294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瞬间融化了我那颗跳动的心</a:t>
            </a:r>
            <a:r>
              <a:rPr lang="en-US" altLang="zh-CN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000" dirty="0">
              <a:solidFill>
                <a:srgbClr val="04294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8" name="圆角矩形 17"/>
          <p:cNvSpPr/>
          <p:nvPr/>
        </p:nvSpPr>
        <p:spPr>
          <a:xfrm rot="20700000">
            <a:off x="426592" y="2006467"/>
            <a:ext cx="1532241" cy="718176"/>
          </a:xfrm>
          <a:prstGeom prst="roundRect">
            <a:avLst>
              <a:gd name="adj" fmla="val 10782"/>
            </a:avLst>
          </a:prstGeom>
          <a:solidFill>
            <a:srgbClr val="0429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2018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rot="20700000">
            <a:off x="1947715" y="1576633"/>
            <a:ext cx="2539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那一分，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1172650" y="4164150"/>
            <a:ext cx="3910742" cy="0"/>
          </a:xfrm>
          <a:prstGeom prst="line">
            <a:avLst/>
          </a:prstGeom>
          <a:ln>
            <a:solidFill>
              <a:srgbClr val="04294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 rot="20135992">
            <a:off x="3934068" y="3318290"/>
            <a:ext cx="598231" cy="734912"/>
            <a:chOff x="4683967" y="-526751"/>
            <a:chExt cx="4665306" cy="5731220"/>
          </a:xfrm>
        </p:grpSpPr>
        <p:sp>
          <p:nvSpPr>
            <p:cNvPr id="22" name="任意多边形 21"/>
            <p:cNvSpPr/>
            <p:nvPr/>
          </p:nvSpPr>
          <p:spPr>
            <a:xfrm>
              <a:off x="6284168" y="1940767"/>
              <a:ext cx="3065105" cy="3263702"/>
            </a:xfrm>
            <a:custGeom>
              <a:avLst/>
              <a:gdLst>
                <a:gd name="connsiteX0" fmla="*/ 713791 w 3065105"/>
                <a:gd name="connsiteY0" fmla="*/ 1866123 h 3263702"/>
                <a:gd name="connsiteX1" fmla="*/ 975048 w 3065105"/>
                <a:gd name="connsiteY1" fmla="*/ 1511560 h 3263702"/>
                <a:gd name="connsiteX2" fmla="*/ 1142999 w 3065105"/>
                <a:gd name="connsiteY2" fmla="*/ 1119674 h 3263702"/>
                <a:gd name="connsiteX3" fmla="*/ 1292289 w 3065105"/>
                <a:gd name="connsiteY3" fmla="*/ 671804 h 3263702"/>
                <a:gd name="connsiteX4" fmla="*/ 1329612 w 3065105"/>
                <a:gd name="connsiteY4" fmla="*/ 354564 h 3263702"/>
                <a:gd name="connsiteX5" fmla="*/ 1254967 w 3065105"/>
                <a:gd name="connsiteY5" fmla="*/ 242596 h 3263702"/>
                <a:gd name="connsiteX6" fmla="*/ 1198983 w 3065105"/>
                <a:gd name="connsiteY6" fmla="*/ 186613 h 3263702"/>
                <a:gd name="connsiteX7" fmla="*/ 993710 w 3065105"/>
                <a:gd name="connsiteY7" fmla="*/ 149290 h 3263702"/>
                <a:gd name="connsiteX8" fmla="*/ 732452 w 3065105"/>
                <a:gd name="connsiteY8" fmla="*/ 298580 h 3263702"/>
                <a:gd name="connsiteX9" fmla="*/ 452534 w 3065105"/>
                <a:gd name="connsiteY9" fmla="*/ 615821 h 3263702"/>
                <a:gd name="connsiteX10" fmla="*/ 228599 w 3065105"/>
                <a:gd name="connsiteY10" fmla="*/ 1082351 h 3263702"/>
                <a:gd name="connsiteX11" fmla="*/ 41987 w 3065105"/>
                <a:gd name="connsiteY11" fmla="*/ 1847462 h 3263702"/>
                <a:gd name="connsiteX12" fmla="*/ 4665 w 3065105"/>
                <a:gd name="connsiteY12" fmla="*/ 2313992 h 3263702"/>
                <a:gd name="connsiteX13" fmla="*/ 116632 w 3065105"/>
                <a:gd name="connsiteY13" fmla="*/ 2724539 h 3263702"/>
                <a:gd name="connsiteX14" fmla="*/ 247261 w 3065105"/>
                <a:gd name="connsiteY14" fmla="*/ 2985796 h 3263702"/>
                <a:gd name="connsiteX15" fmla="*/ 471195 w 3065105"/>
                <a:gd name="connsiteY15" fmla="*/ 3153747 h 3263702"/>
                <a:gd name="connsiteX16" fmla="*/ 751114 w 3065105"/>
                <a:gd name="connsiteY16" fmla="*/ 3247053 h 3263702"/>
                <a:gd name="connsiteX17" fmla="*/ 1012371 w 3065105"/>
                <a:gd name="connsiteY17" fmla="*/ 3247053 h 3263702"/>
                <a:gd name="connsiteX18" fmla="*/ 1404256 w 3065105"/>
                <a:gd name="connsiteY18" fmla="*/ 3079102 h 3263702"/>
                <a:gd name="connsiteX19" fmla="*/ 1646852 w 3065105"/>
                <a:gd name="connsiteY19" fmla="*/ 2836506 h 3263702"/>
                <a:gd name="connsiteX20" fmla="*/ 2001416 w 3065105"/>
                <a:gd name="connsiteY20" fmla="*/ 2388637 h 3263702"/>
                <a:gd name="connsiteX21" fmla="*/ 2411963 w 3065105"/>
                <a:gd name="connsiteY21" fmla="*/ 1698172 h 3263702"/>
                <a:gd name="connsiteX22" fmla="*/ 2766526 w 3065105"/>
                <a:gd name="connsiteY22" fmla="*/ 970384 h 3263702"/>
                <a:gd name="connsiteX23" fmla="*/ 2971799 w 3065105"/>
                <a:gd name="connsiteY23" fmla="*/ 391886 h 3263702"/>
                <a:gd name="connsiteX24" fmla="*/ 3065105 w 3065105"/>
                <a:gd name="connsiteY24" fmla="*/ 0 h 326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065105" h="3263702">
                  <a:moveTo>
                    <a:pt x="713791" y="1866123"/>
                  </a:moveTo>
                  <a:cubicBezTo>
                    <a:pt x="808652" y="1751045"/>
                    <a:pt x="903513" y="1635968"/>
                    <a:pt x="975048" y="1511560"/>
                  </a:cubicBezTo>
                  <a:cubicBezTo>
                    <a:pt x="1046583" y="1387152"/>
                    <a:pt x="1090126" y="1259633"/>
                    <a:pt x="1142999" y="1119674"/>
                  </a:cubicBezTo>
                  <a:cubicBezTo>
                    <a:pt x="1195872" y="979715"/>
                    <a:pt x="1261187" y="799322"/>
                    <a:pt x="1292289" y="671804"/>
                  </a:cubicBezTo>
                  <a:cubicBezTo>
                    <a:pt x="1323391" y="544286"/>
                    <a:pt x="1335832" y="426099"/>
                    <a:pt x="1329612" y="354564"/>
                  </a:cubicBezTo>
                  <a:cubicBezTo>
                    <a:pt x="1323392" y="283029"/>
                    <a:pt x="1276738" y="270588"/>
                    <a:pt x="1254967" y="242596"/>
                  </a:cubicBezTo>
                  <a:cubicBezTo>
                    <a:pt x="1233196" y="214604"/>
                    <a:pt x="1242526" y="202164"/>
                    <a:pt x="1198983" y="186613"/>
                  </a:cubicBezTo>
                  <a:cubicBezTo>
                    <a:pt x="1155440" y="171062"/>
                    <a:pt x="1071465" y="130629"/>
                    <a:pt x="993710" y="149290"/>
                  </a:cubicBezTo>
                  <a:cubicBezTo>
                    <a:pt x="915955" y="167951"/>
                    <a:pt x="822648" y="220825"/>
                    <a:pt x="732452" y="298580"/>
                  </a:cubicBezTo>
                  <a:cubicBezTo>
                    <a:pt x="642256" y="376335"/>
                    <a:pt x="536509" y="485192"/>
                    <a:pt x="452534" y="615821"/>
                  </a:cubicBezTo>
                  <a:cubicBezTo>
                    <a:pt x="368558" y="746449"/>
                    <a:pt x="297023" y="877078"/>
                    <a:pt x="228599" y="1082351"/>
                  </a:cubicBezTo>
                  <a:cubicBezTo>
                    <a:pt x="160175" y="1287624"/>
                    <a:pt x="79309" y="1642189"/>
                    <a:pt x="41987" y="1847462"/>
                  </a:cubicBezTo>
                  <a:cubicBezTo>
                    <a:pt x="4665" y="2052735"/>
                    <a:pt x="-7776" y="2167813"/>
                    <a:pt x="4665" y="2313992"/>
                  </a:cubicBezTo>
                  <a:cubicBezTo>
                    <a:pt x="17106" y="2460171"/>
                    <a:pt x="76199" y="2612572"/>
                    <a:pt x="116632" y="2724539"/>
                  </a:cubicBezTo>
                  <a:cubicBezTo>
                    <a:pt x="157065" y="2836506"/>
                    <a:pt x="188167" y="2914261"/>
                    <a:pt x="247261" y="2985796"/>
                  </a:cubicBezTo>
                  <a:cubicBezTo>
                    <a:pt x="306355" y="3057331"/>
                    <a:pt x="387220" y="3110204"/>
                    <a:pt x="471195" y="3153747"/>
                  </a:cubicBezTo>
                  <a:cubicBezTo>
                    <a:pt x="555170" y="3197290"/>
                    <a:pt x="660918" y="3231502"/>
                    <a:pt x="751114" y="3247053"/>
                  </a:cubicBezTo>
                  <a:cubicBezTo>
                    <a:pt x="841310" y="3262604"/>
                    <a:pt x="903514" y="3275045"/>
                    <a:pt x="1012371" y="3247053"/>
                  </a:cubicBezTo>
                  <a:cubicBezTo>
                    <a:pt x="1121228" y="3219061"/>
                    <a:pt x="1298509" y="3147527"/>
                    <a:pt x="1404256" y="3079102"/>
                  </a:cubicBezTo>
                  <a:cubicBezTo>
                    <a:pt x="1510003" y="3010677"/>
                    <a:pt x="1547325" y="2951583"/>
                    <a:pt x="1646852" y="2836506"/>
                  </a:cubicBezTo>
                  <a:cubicBezTo>
                    <a:pt x="1746379" y="2721429"/>
                    <a:pt x="1873898" y="2578359"/>
                    <a:pt x="2001416" y="2388637"/>
                  </a:cubicBezTo>
                  <a:cubicBezTo>
                    <a:pt x="2128934" y="2198915"/>
                    <a:pt x="2284445" y="1934548"/>
                    <a:pt x="2411963" y="1698172"/>
                  </a:cubicBezTo>
                  <a:cubicBezTo>
                    <a:pt x="2539481" y="1461796"/>
                    <a:pt x="2673220" y="1188098"/>
                    <a:pt x="2766526" y="970384"/>
                  </a:cubicBezTo>
                  <a:cubicBezTo>
                    <a:pt x="2859832" y="752670"/>
                    <a:pt x="2922036" y="553617"/>
                    <a:pt x="2971799" y="391886"/>
                  </a:cubicBezTo>
                  <a:cubicBezTo>
                    <a:pt x="3021562" y="230155"/>
                    <a:pt x="3043333" y="115077"/>
                    <a:pt x="3065105" y="0"/>
                  </a:cubicBezTo>
                </a:path>
              </a:pathLst>
            </a:custGeom>
            <a:noFill/>
            <a:ln w="57150">
              <a:solidFill>
                <a:srgbClr val="0429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683967" y="1978090"/>
              <a:ext cx="1244598" cy="1791456"/>
            </a:xfrm>
            <a:custGeom>
              <a:avLst/>
              <a:gdLst>
                <a:gd name="connsiteX0" fmla="*/ 0 w 1244598"/>
                <a:gd name="connsiteY0" fmla="*/ 0 h 1791456"/>
                <a:gd name="connsiteX1" fmla="*/ 671804 w 1244598"/>
                <a:gd name="connsiteY1" fmla="*/ 1007706 h 1791456"/>
                <a:gd name="connsiteX2" fmla="*/ 1194319 w 1244598"/>
                <a:gd name="connsiteY2" fmla="*/ 1716832 h 1791456"/>
                <a:gd name="connsiteX3" fmla="*/ 1194319 w 1244598"/>
                <a:gd name="connsiteY3" fmla="*/ 1735494 h 179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598" h="1791456">
                  <a:moveTo>
                    <a:pt x="0" y="0"/>
                  </a:moveTo>
                  <a:cubicBezTo>
                    <a:pt x="236375" y="360783"/>
                    <a:pt x="472751" y="721567"/>
                    <a:pt x="671804" y="1007706"/>
                  </a:cubicBezTo>
                  <a:cubicBezTo>
                    <a:pt x="870857" y="1293845"/>
                    <a:pt x="1107233" y="1595534"/>
                    <a:pt x="1194319" y="1716832"/>
                  </a:cubicBezTo>
                  <a:cubicBezTo>
                    <a:pt x="1281405" y="1838130"/>
                    <a:pt x="1237862" y="1786812"/>
                    <a:pt x="1194319" y="1735494"/>
                  </a:cubicBezTo>
                </a:path>
              </a:pathLst>
            </a:custGeom>
            <a:noFill/>
            <a:ln w="57150">
              <a:solidFill>
                <a:srgbClr val="0429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24" name="任意多边形 23"/>
            <p:cNvSpPr/>
            <p:nvPr/>
          </p:nvSpPr>
          <p:spPr>
            <a:xfrm rot="272178">
              <a:off x="5098695" y="749871"/>
              <a:ext cx="1244598" cy="1791456"/>
            </a:xfrm>
            <a:custGeom>
              <a:avLst/>
              <a:gdLst>
                <a:gd name="connsiteX0" fmla="*/ 0 w 1244598"/>
                <a:gd name="connsiteY0" fmla="*/ 0 h 1791456"/>
                <a:gd name="connsiteX1" fmla="*/ 671804 w 1244598"/>
                <a:gd name="connsiteY1" fmla="*/ 1007706 h 1791456"/>
                <a:gd name="connsiteX2" fmla="*/ 1194319 w 1244598"/>
                <a:gd name="connsiteY2" fmla="*/ 1716832 h 1791456"/>
                <a:gd name="connsiteX3" fmla="*/ 1194319 w 1244598"/>
                <a:gd name="connsiteY3" fmla="*/ 1735494 h 179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598" h="1791456">
                  <a:moveTo>
                    <a:pt x="0" y="0"/>
                  </a:moveTo>
                  <a:cubicBezTo>
                    <a:pt x="236375" y="360783"/>
                    <a:pt x="472751" y="721567"/>
                    <a:pt x="671804" y="1007706"/>
                  </a:cubicBezTo>
                  <a:cubicBezTo>
                    <a:pt x="870857" y="1293845"/>
                    <a:pt x="1107233" y="1595534"/>
                    <a:pt x="1194319" y="1716832"/>
                  </a:cubicBezTo>
                  <a:cubicBezTo>
                    <a:pt x="1281405" y="1838130"/>
                    <a:pt x="1237862" y="1786812"/>
                    <a:pt x="1194319" y="1735494"/>
                  </a:cubicBezTo>
                </a:path>
              </a:pathLst>
            </a:custGeom>
            <a:noFill/>
            <a:ln w="57150">
              <a:solidFill>
                <a:srgbClr val="0429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25" name="任意多边形 24"/>
            <p:cNvSpPr/>
            <p:nvPr/>
          </p:nvSpPr>
          <p:spPr>
            <a:xfrm rot="923986">
              <a:off x="5817906" y="-277203"/>
              <a:ext cx="1221583" cy="1954707"/>
            </a:xfrm>
            <a:custGeom>
              <a:avLst/>
              <a:gdLst>
                <a:gd name="connsiteX0" fmla="*/ 0 w 1244598"/>
                <a:gd name="connsiteY0" fmla="*/ 0 h 1791456"/>
                <a:gd name="connsiteX1" fmla="*/ 671804 w 1244598"/>
                <a:gd name="connsiteY1" fmla="*/ 1007706 h 1791456"/>
                <a:gd name="connsiteX2" fmla="*/ 1194319 w 1244598"/>
                <a:gd name="connsiteY2" fmla="*/ 1716832 h 1791456"/>
                <a:gd name="connsiteX3" fmla="*/ 1194319 w 1244598"/>
                <a:gd name="connsiteY3" fmla="*/ 1735494 h 179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598" h="1791456">
                  <a:moveTo>
                    <a:pt x="0" y="0"/>
                  </a:moveTo>
                  <a:cubicBezTo>
                    <a:pt x="236375" y="360783"/>
                    <a:pt x="472751" y="721567"/>
                    <a:pt x="671804" y="1007706"/>
                  </a:cubicBezTo>
                  <a:cubicBezTo>
                    <a:pt x="870857" y="1293845"/>
                    <a:pt x="1107233" y="1595534"/>
                    <a:pt x="1194319" y="1716832"/>
                  </a:cubicBezTo>
                  <a:cubicBezTo>
                    <a:pt x="1281405" y="1838130"/>
                    <a:pt x="1237862" y="1786812"/>
                    <a:pt x="1194319" y="1735494"/>
                  </a:cubicBezTo>
                </a:path>
              </a:pathLst>
            </a:custGeom>
            <a:noFill/>
            <a:ln w="57150">
              <a:solidFill>
                <a:srgbClr val="0429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26" name="任意多边形 25"/>
            <p:cNvSpPr/>
            <p:nvPr/>
          </p:nvSpPr>
          <p:spPr>
            <a:xfrm rot="2001743">
              <a:off x="6917010" y="-526751"/>
              <a:ext cx="1221583" cy="1954707"/>
            </a:xfrm>
            <a:custGeom>
              <a:avLst/>
              <a:gdLst>
                <a:gd name="connsiteX0" fmla="*/ 0 w 1244598"/>
                <a:gd name="connsiteY0" fmla="*/ 0 h 1791456"/>
                <a:gd name="connsiteX1" fmla="*/ 671804 w 1244598"/>
                <a:gd name="connsiteY1" fmla="*/ 1007706 h 1791456"/>
                <a:gd name="connsiteX2" fmla="*/ 1194319 w 1244598"/>
                <a:gd name="connsiteY2" fmla="*/ 1716832 h 1791456"/>
                <a:gd name="connsiteX3" fmla="*/ 1194319 w 1244598"/>
                <a:gd name="connsiteY3" fmla="*/ 1735494 h 179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598" h="1791456">
                  <a:moveTo>
                    <a:pt x="0" y="0"/>
                  </a:moveTo>
                  <a:cubicBezTo>
                    <a:pt x="236375" y="360783"/>
                    <a:pt x="472751" y="721567"/>
                    <a:pt x="671804" y="1007706"/>
                  </a:cubicBezTo>
                  <a:cubicBezTo>
                    <a:pt x="870857" y="1293845"/>
                    <a:pt x="1107233" y="1595534"/>
                    <a:pt x="1194319" y="1716832"/>
                  </a:cubicBezTo>
                  <a:cubicBezTo>
                    <a:pt x="1281405" y="1838130"/>
                    <a:pt x="1237862" y="1786812"/>
                    <a:pt x="1194319" y="1735494"/>
                  </a:cubicBezTo>
                </a:path>
              </a:pathLst>
            </a:custGeom>
            <a:noFill/>
            <a:ln w="57150">
              <a:solidFill>
                <a:srgbClr val="0429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sp>
        <p:nvSpPr>
          <p:cNvPr id="27" name="文本框 26"/>
          <p:cNvSpPr txBox="1"/>
          <p:nvPr/>
        </p:nvSpPr>
        <p:spPr>
          <a:xfrm rot="20700000">
            <a:off x="450548" y="2187055"/>
            <a:ext cx="5869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我再次确信了一生与你携手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7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04167E-6 -2.77556E-17 L -0.03984 -0.41412 C -0.04648 -0.50301 -0.07734 -0.59815 -0.12226 -0.67546 C -0.17357 -0.76343 -0.22617 -0.81157 -0.27643 -0.8206 L -0.51068 -0.87593 " pathEditMode="relative" rAng="2640000" ptsTypes="AAAAA">
                                      <p:cBhvr>
                                        <p:cTn id="20" dur="3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84" y="-5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95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9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4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9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899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E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4315"/>
            <a:ext cx="2181498" cy="14685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454" y="-29057"/>
            <a:ext cx="2690956" cy="243262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278421" y="5723094"/>
            <a:ext cx="90970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7360" algn="just"/>
            <a:r>
              <a:rPr lang="zh-CN" altLang="en-US" sz="24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第一次一起吃饭，你坐在我对面，就像是一位天使。一抬头就能看见你的感觉真好</a:t>
            </a:r>
            <a:r>
              <a:rPr lang="en-US" altLang="zh-CN" sz="24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400" dirty="0">
              <a:solidFill>
                <a:srgbClr val="04294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421" y="3287561"/>
            <a:ext cx="3197435" cy="2131623"/>
          </a:xfrm>
          <a:prstGeom prst="rect">
            <a:avLst/>
          </a:prstGeom>
          <a:ln w="63500">
            <a:solidFill>
              <a:schemeClr val="bg1"/>
            </a:solidFill>
          </a:ln>
          <a:effectLst>
            <a:outerShdw sx="101000" sy="101000" algn="ctr" rotWithShape="0">
              <a:prstClr val="black">
                <a:alpha val="1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074" y="899041"/>
            <a:ext cx="4608512" cy="3052391"/>
          </a:xfrm>
          <a:prstGeom prst="rect">
            <a:avLst/>
          </a:prstGeom>
          <a:ln w="63500">
            <a:solidFill>
              <a:schemeClr val="bg1"/>
            </a:solidFill>
          </a:ln>
          <a:effectLst>
            <a:outerShdw sx="101000" sy="101000" algn="ctr" rotWithShape="0">
              <a:prstClr val="black">
                <a:alpha val="1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504" y="1053368"/>
            <a:ext cx="2224635" cy="1482060"/>
          </a:xfrm>
          <a:prstGeom prst="rect">
            <a:avLst/>
          </a:prstGeom>
          <a:ln w="63500">
            <a:solidFill>
              <a:schemeClr val="bg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36" y="63964"/>
            <a:ext cx="1964469" cy="141799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066" y="1242022"/>
            <a:ext cx="1381844" cy="11298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accel="50000" fill="hold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6.25E-7 -2.22222E-6 L -0.1918 0.00116 " pathEditMode="relative" rAng="0" ptsTypes="AA" p14:bounceEnd="50000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596" y="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accel="50000" fill="hold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1.25E-6 -2.22222E-6 L 1.25E-6 -0.34004 " pathEditMode="relative" rAng="0" ptsTypes="AA" p14:bounceEnd="50000"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0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3" presetClass="path" presetSubtype="0" accel="50000" fill="hold" nodeType="withEffect" p14:presetBounceEnd="50000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2.70833E-6 -4.07407E-6 L 0.1905 -4.07407E-6 " pathEditMode="relative" rAng="0" ptsTypes="AA" p14:bounceEnd="50000">
                                          <p:cBhvr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5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56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6.25E-7 -2.22222E-6 L -0.1918 0.00116 " pathEditMode="relative" rAng="0" ptsTypes="AA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596" y="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accel="50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1.25E-6 -2.22222E-6 L 1.25E-6 -0.34004 " pathEditMode="relative" rAng="0" ptsTypes="AA"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70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3" presetClass="path" presetSubtype="0" accel="5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2.70833E-6 -4.07407E-6 L 0.1905 -4.07407E-6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518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56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E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920" y="1594608"/>
            <a:ext cx="1381844" cy="1129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454" y="-29057"/>
            <a:ext cx="2690956" cy="24326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36" y="63964"/>
            <a:ext cx="1964469" cy="1417998"/>
          </a:xfrm>
          <a:prstGeom prst="rect">
            <a:avLst/>
          </a:prstGeom>
        </p:spPr>
      </p:pic>
      <p:cxnSp>
        <p:nvCxnSpPr>
          <p:cNvPr id="44" name="直接连接符 43"/>
          <p:cNvCxnSpPr/>
          <p:nvPr/>
        </p:nvCxnSpPr>
        <p:spPr>
          <a:xfrm flipV="1">
            <a:off x="479686" y="1863801"/>
            <a:ext cx="11578251" cy="3530162"/>
          </a:xfrm>
          <a:prstGeom prst="line">
            <a:avLst/>
          </a:prstGeom>
          <a:ln w="25400">
            <a:solidFill>
              <a:srgbClr val="F070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575307">
            <a:off x="1511122" y="3877841"/>
            <a:ext cx="1483319" cy="94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575307">
            <a:off x="3384337" y="3222073"/>
            <a:ext cx="1565762" cy="1002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575307">
            <a:off x="5147616" y="2680833"/>
            <a:ext cx="1887497" cy="94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575307">
            <a:off x="7268724" y="2056278"/>
            <a:ext cx="1548616" cy="103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3036" y="5311875"/>
            <a:ext cx="482176" cy="462497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3890" y="5719071"/>
            <a:ext cx="521637" cy="500344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1532" y="6161941"/>
            <a:ext cx="496006" cy="475762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6699" y="6575930"/>
            <a:ext cx="499977" cy="479571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575307">
            <a:off x="9386332" y="1465312"/>
            <a:ext cx="1324927" cy="1002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2463" y="5971096"/>
            <a:ext cx="499977" cy="479571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 rot="20550396">
            <a:off x="1573336" y="4921212"/>
            <a:ext cx="1923945" cy="52815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4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那年，那次邂逅</a:t>
            </a:r>
            <a:endParaRPr lang="en-US" altLang="zh-CN" sz="144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en-US" altLang="zh-CN" sz="1200" b="1" dirty="0">
                <a:solidFill>
                  <a:srgbClr val="F070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</a:t>
            </a:r>
            <a:r>
              <a:rPr lang="en-US" altLang="zh-CN" sz="1200" b="1" dirty="0">
                <a:solidFill>
                  <a:srgbClr val="F070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b="1" dirty="0">
                <a:solidFill>
                  <a:srgbClr val="F070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57" name="矩形 56"/>
          <p:cNvSpPr/>
          <p:nvPr/>
        </p:nvSpPr>
        <p:spPr>
          <a:xfrm rot="20550396">
            <a:off x="3526982" y="4388180"/>
            <a:ext cx="1922039" cy="52815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4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那年，那次牵手</a:t>
            </a:r>
            <a:endParaRPr lang="en-US" altLang="zh-CN" sz="144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en-US" altLang="zh-CN" sz="1200" b="1" dirty="0">
                <a:solidFill>
                  <a:srgbClr val="F070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</a:t>
            </a:r>
            <a:r>
              <a:rPr lang="en-US" altLang="zh-CN" sz="1200" b="1" dirty="0">
                <a:solidFill>
                  <a:srgbClr val="F070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b="1" dirty="0">
                <a:solidFill>
                  <a:srgbClr val="F070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58" name="矩形 57"/>
          <p:cNvSpPr/>
          <p:nvPr/>
        </p:nvSpPr>
        <p:spPr>
          <a:xfrm rot="20550396">
            <a:off x="5426028" y="3787609"/>
            <a:ext cx="1923945" cy="52815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4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那年，那次旅游</a:t>
            </a:r>
            <a:endParaRPr lang="en-US" altLang="zh-CN" sz="144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en-US" altLang="zh-CN" sz="1200" b="1" dirty="0">
                <a:solidFill>
                  <a:srgbClr val="F070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</a:t>
            </a:r>
            <a:r>
              <a:rPr lang="en-US" altLang="zh-CN" sz="1200" b="1" dirty="0">
                <a:solidFill>
                  <a:srgbClr val="F070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b="1" dirty="0">
                <a:solidFill>
                  <a:srgbClr val="F070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59" name="矩形 58"/>
          <p:cNvSpPr/>
          <p:nvPr/>
        </p:nvSpPr>
        <p:spPr>
          <a:xfrm rot="20550396">
            <a:off x="7347814" y="3190207"/>
            <a:ext cx="1922039" cy="52815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4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那年，那次求婚</a:t>
            </a:r>
            <a:endParaRPr lang="en-US" altLang="zh-CN" sz="144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  <a:defRPr/>
            </a:pPr>
            <a:r>
              <a:rPr lang="en-US" altLang="zh-CN" sz="1200" b="1" dirty="0">
                <a:solidFill>
                  <a:srgbClr val="F070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</a:t>
            </a:r>
            <a:r>
              <a:rPr lang="en-US" altLang="zh-CN" sz="1200" b="1" dirty="0">
                <a:solidFill>
                  <a:srgbClr val="F070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b="1" dirty="0">
                <a:solidFill>
                  <a:srgbClr val="F070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60" name="矩形 59"/>
          <p:cNvSpPr/>
          <p:nvPr/>
        </p:nvSpPr>
        <p:spPr>
          <a:xfrm rot="20550396">
            <a:off x="9316107" y="2573679"/>
            <a:ext cx="1922039" cy="52815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144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今年，今天我们结婚啦</a:t>
            </a:r>
            <a:r>
              <a:rPr lang="en-US" altLang="zh-CN" sz="1200" b="1" dirty="0">
                <a:solidFill>
                  <a:srgbClr val="F070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</a:t>
            </a:r>
            <a:r>
              <a:rPr lang="en-US" altLang="zh-CN" sz="1200" b="1" dirty="0">
                <a:solidFill>
                  <a:srgbClr val="F070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200" b="1" dirty="0">
                <a:solidFill>
                  <a:srgbClr val="F070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14528" y="2403564"/>
            <a:ext cx="5257040" cy="335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7152" y="1945594"/>
            <a:ext cx="5251827" cy="336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9023" y="1543116"/>
            <a:ext cx="6117362" cy="306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7415" y="815902"/>
            <a:ext cx="4961121" cy="330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92265" y="-16300"/>
            <a:ext cx="4962948" cy="375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4315"/>
            <a:ext cx="2181498" cy="1468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2" fill="hold" grpId="0" nodeType="withEffect" p14:presetBounceEnd="6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2" fill="hold" grpId="0" nodeType="withEffect" p14:presetBounceEnd="64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2" fill="hold" grpId="0" nodeType="withEffect" p14:presetBounceEnd="64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2" fill="hold" grpId="0" nodeType="withEffect" p14:presetBounceEnd="64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2" fill="hold" grpId="0" nodeType="withEffect" p14:presetBounceEnd="64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12" fill="hold" nodeType="withEffect" p14:presetBounceEnd="6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3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2" fill="hold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3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2" fill="hold" nodeType="withEffect" p14:presetBounceEnd="64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3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2" fill="hold" nodeType="withEffect" p14:presetBounceEnd="64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4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4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2" fill="hold" nodeType="withEffect" p14:presetBounceEnd="64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46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4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46180 0.038350 L -0.897050 -0.189830 " pathEditMode="fixed" rAng="0" ptsTypes="AA">
                                          <p:cBhvr>
                                            <p:cTn id="56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25" y="-1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2.5E-6 0.02001 L 0.37153 -0.07338 " pathEditMode="relative" rAng="0" ptsTypes="AA">
                                          <p:cBhvr>
                                            <p:cTn id="64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576" y="-46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500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8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1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89705 -0.18982 L -0.98246 0.30573 " pathEditMode="relative" rAng="0" ptsTypes="AA">
                                          <p:cBhvr>
                                            <p:cTn id="74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271" y="2476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132 0.04724 L -0.7835 -0.33853 " pathEditMode="relative" rAng="0" ptsTypes="AA">
                                          <p:cBhvr>
                                            <p:cTn id="8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844" y="-192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78351 -0.33852 L -0.90955 0.19066 " pathEditMode="relative" rAng="0" ptsTypes="AA">
                                          <p:cBhvr>
                                            <p:cTn id="8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302" y="264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94444E-6 -2.22222E-6 L 0.18993 -0.00472 " pathEditMode="relative" rAng="0" ptsTypes="AA">
                                          <p:cBhvr>
                                            <p:cTn id="93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497" y="-2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50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7" dur="10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00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03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2.0289E-6 L -0.55833 -0.46387 " pathEditMode="relative" rAng="0" ptsTypes="AA">
                                          <p:cBhvr>
                                            <p:cTn id="110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917" y="-2320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1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55833 -0.46387 L -0.7 0.1712 " pathEditMode="relative" rAng="0" ptsTypes="AA">
                                          <p:cBhvr>
                                            <p:cTn id="112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083" y="3174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3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8.33333E-7 2.22222E-6 L 0.01007 0.0475 " pathEditMode="relative" rAng="0" ptsTypes="AA">
                                          <p:cBhvr>
                                            <p:cTn id="120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3" y="23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50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80000" y="1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24" dur="10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10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10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27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30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388 -0.02891 L -0.43907 -0.63647 " pathEditMode="relative" rAng="0" ptsTypes="AA">
                                          <p:cBhvr>
                                            <p:cTn id="13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267" y="-303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43907 -0.63646 L -0.62726 0.06949 " pathEditMode="relative" rAng="0" ptsTypes="AA">
                                          <p:cBhvr>
                                            <p:cTn id="139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410" y="3529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0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0382 -0.00472 L -0.15087 0.15472 " pathEditMode="relative" rAng="0" ptsTypes="AA">
                                          <p:cBhvr>
                                            <p:cTn id="147" dur="2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743" y="7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49" dur="50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51" dur="10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10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10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54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57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816 -0.02418 L -0.44288 -0.63174 " pathEditMode="relative" rAng="0" ptsTypes="AA">
                                          <p:cBhvr>
                                            <p:cTn id="164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736" y="-303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5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44288 -0.63174 L -0.63177 0.16204 " pathEditMode="relative" rAng="0" ptsTypes="AA">
                                          <p:cBhvr>
                                            <p:cTn id="166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444" y="396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72222E-6 -2.22222E-6 L -0.32622 0.255 " pathEditMode="relative" rAng="0" ptsTypes="AA">
                                          <p:cBhvr>
                                            <p:cTn id="174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319" y="127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5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76" dur="50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7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78" dur="10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10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0" dur="10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81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/>
          <p:bldP spid="57" grpId="0"/>
          <p:bldP spid="58" grpId="0"/>
          <p:bldP spid="59" grpId="0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1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2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46180 0.038350 L -0.897050 -0.189830 " pathEditMode="fixed" rAng="0" ptsTypes="AA">
                                          <p:cBhvr>
                                            <p:cTn id="56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25" y="-1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2.5E-6 0.02001 L 0.37153 -0.07338 " pathEditMode="relative" rAng="0" ptsTypes="AA">
                                          <p:cBhvr>
                                            <p:cTn id="64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576" y="-466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500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68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1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3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89705 -0.18982 L -0.98246 0.30573 " pathEditMode="relative" rAng="0" ptsTypes="AA">
                                          <p:cBhvr>
                                            <p:cTn id="74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271" y="2476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132 0.04724 L -0.7835 -0.33853 " pathEditMode="relative" rAng="0" ptsTypes="AA">
                                          <p:cBhvr>
                                            <p:cTn id="8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844" y="-192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4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78351 -0.33852 L -0.90955 0.19066 " pathEditMode="relative" rAng="0" ptsTypes="AA">
                                          <p:cBhvr>
                                            <p:cTn id="8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302" y="264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94444E-6 -2.22222E-6 L 0.18993 -0.00472 " pathEditMode="relative" rAng="0" ptsTypes="AA">
                                          <p:cBhvr>
                                            <p:cTn id="93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497" y="-2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50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7" dur="10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00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03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2.0289E-6 L -0.55833 -0.46387 " pathEditMode="relative" rAng="0" ptsTypes="AA">
                                          <p:cBhvr>
                                            <p:cTn id="110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917" y="-2320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1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55833 -0.46387 L -0.7 0.1712 " pathEditMode="relative" rAng="0" ptsTypes="AA">
                                          <p:cBhvr>
                                            <p:cTn id="112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083" y="3174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3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8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9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8.33333E-7 2.22222E-6 L 0.01007 0.0475 " pathEditMode="relative" rAng="0" ptsTypes="AA">
                                          <p:cBhvr>
                                            <p:cTn id="120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3" y="23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50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80000" y="18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24" dur="10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10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100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27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30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388 -0.02891 L -0.43907 -0.63647 " pathEditMode="relative" rAng="0" ptsTypes="AA">
                                          <p:cBhvr>
                                            <p:cTn id="13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267" y="-303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43907 -0.63646 L -0.62726 0.06949 " pathEditMode="relative" rAng="0" ptsTypes="AA">
                                          <p:cBhvr>
                                            <p:cTn id="139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410" y="3529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0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0382 -0.00472 L -0.15087 0.15472 " pathEditMode="relative" rAng="0" ptsTypes="AA">
                                          <p:cBhvr>
                                            <p:cTn id="147" dur="2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743" y="7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8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49" dur="500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0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51" dur="10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10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10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54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157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816 -0.02418 L -0.44288 -0.63174 " pathEditMode="relative" rAng="0" ptsTypes="AA">
                                          <p:cBhvr>
                                            <p:cTn id="164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736" y="-303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5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44288 -0.63174 L -0.63177 0.16204 " pathEditMode="relative" rAng="0" ptsTypes="AA">
                                          <p:cBhvr>
                                            <p:cTn id="166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444" y="3968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7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4.72222E-6 -2.22222E-6 L -0.32622 0.255 " pathEditMode="relative" rAng="0" ptsTypes="AA">
                                          <p:cBhvr>
                                            <p:cTn id="174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6319" y="127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5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76" dur="500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7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78" dur="10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10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0" dur="10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81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/>
          <p:bldP spid="57" grpId="0"/>
          <p:bldP spid="58" grpId="0"/>
          <p:bldP spid="59" grpId="0"/>
          <p:bldP spid="60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E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4315"/>
            <a:ext cx="2181498" cy="14685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454" y="-29057"/>
            <a:ext cx="2690956" cy="24326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36" y="63964"/>
            <a:ext cx="1964469" cy="141799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rot="540000">
            <a:off x="6980171" y="806276"/>
            <a:ext cx="2772893" cy="2772893"/>
            <a:chOff x="1144" y="2862"/>
            <a:chExt cx="4086" cy="4086"/>
          </a:xfrm>
        </p:grpSpPr>
        <p:sp>
          <p:nvSpPr>
            <p:cNvPr id="7" name="矩形 6"/>
            <p:cNvSpPr/>
            <p:nvPr/>
          </p:nvSpPr>
          <p:spPr>
            <a:xfrm>
              <a:off x="1144" y="2862"/>
              <a:ext cx="4086" cy="4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41300" sx="102000" sy="102000" algn="ctr" rotWithShape="0">
                <a:schemeClr val="tx1">
                  <a:lumMod val="75000"/>
                  <a:lumOff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pic>
          <p:nvPicPr>
            <p:cNvPr id="9" name="图片 8" descr="4473131_184423111000_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22" y="3071"/>
              <a:ext cx="3731" cy="2771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1" name="文本框 10"/>
          <p:cNvSpPr txBox="1"/>
          <p:nvPr/>
        </p:nvSpPr>
        <p:spPr>
          <a:xfrm rot="540000">
            <a:off x="6943550" y="3016484"/>
            <a:ext cx="24408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2013.8.24  </a:t>
            </a:r>
            <a:r>
              <a:rPr lang="zh-CN" altLang="en-US" sz="16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我们相遇了</a:t>
            </a:r>
          </a:p>
        </p:txBody>
      </p:sp>
      <p:grpSp>
        <p:nvGrpSpPr>
          <p:cNvPr id="12" name="组合 11"/>
          <p:cNvGrpSpPr/>
          <p:nvPr/>
        </p:nvGrpSpPr>
        <p:grpSpPr>
          <a:xfrm rot="20700000">
            <a:off x="7476079" y="3664889"/>
            <a:ext cx="2778608" cy="2778608"/>
            <a:chOff x="1144" y="2862"/>
            <a:chExt cx="4086" cy="4086"/>
          </a:xfrm>
        </p:grpSpPr>
        <p:sp>
          <p:nvSpPr>
            <p:cNvPr id="13" name="矩形 12"/>
            <p:cNvSpPr/>
            <p:nvPr/>
          </p:nvSpPr>
          <p:spPr>
            <a:xfrm>
              <a:off x="1144" y="2862"/>
              <a:ext cx="4086" cy="40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41300" sx="102000" sy="102000" algn="ctr" rotWithShape="0">
                <a:schemeClr val="tx1">
                  <a:lumMod val="85000"/>
                  <a:lumOff val="1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pic>
          <p:nvPicPr>
            <p:cNvPr id="14" name="图片 13" descr="G:\36029_105117719599_2.jpg36029_105117719599_2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322" y="3062"/>
              <a:ext cx="3731" cy="2749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5" name="文本框 14"/>
          <p:cNvSpPr txBox="1"/>
          <p:nvPr/>
        </p:nvSpPr>
        <p:spPr>
          <a:xfrm rot="20700000">
            <a:off x="7959287" y="5799266"/>
            <a:ext cx="24408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2013.8.24  </a:t>
            </a:r>
            <a:r>
              <a:rPr lang="zh-CN" altLang="en-US" sz="16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我们相遇了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090129" y="2987148"/>
            <a:ext cx="47616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54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我们爱的</a:t>
            </a:r>
            <a:r>
              <a:rPr lang="zh-CN" altLang="zh-CN" sz="72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故事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090129" y="2310040"/>
            <a:ext cx="486827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dirty="0">
                <a:solidFill>
                  <a:srgbClr val="04294F"/>
                </a:solidFill>
                <a:latin typeface="027-CAI978" charset="0"/>
                <a:ea typeface="经典细圆简" charset="0"/>
              </a:rPr>
              <a:t>OUR  LOVE  STORY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674367" y="4424016"/>
            <a:ext cx="3988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太多的回忆和希望，不管它有多疯狂，</a:t>
            </a:r>
          </a:p>
          <a:p>
            <a:r>
              <a:rPr lang="zh-CN" altLang="en-US" sz="14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我愿意一生珍藏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848" y="2449002"/>
            <a:ext cx="2234272" cy="18267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  <p:bldP spid="16" grpId="1"/>
      <p:bldP spid="17" grpId="0"/>
      <p:bldP spid="17" grpId="1"/>
      <p:bldP spid="17" grpId="2"/>
      <p:bldP spid="17" grpId="3"/>
      <p:bldP spid="17" grpId="4"/>
      <p:bldP spid="17" grpId="5"/>
      <p:bldP spid="17" grpId="6"/>
      <p:bldP spid="17" grpId="7"/>
      <p:bldP spid="17" grpId="8"/>
      <p:bldP spid="17" grpId="9"/>
      <p:bldP spid="17" grpId="10"/>
      <p:bldP spid="17" grpId="11"/>
      <p:bldP spid="17" grpId="12"/>
      <p:bldP spid="17" grpId="13"/>
      <p:bldP spid="18" grpId="0"/>
      <p:bldP spid="18" grpId="1"/>
      <p:bldP spid="18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E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920" y="1594608"/>
            <a:ext cx="1381844" cy="11298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4315"/>
            <a:ext cx="2181498" cy="14685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454" y="-29057"/>
            <a:ext cx="2690956" cy="24326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36" y="63964"/>
            <a:ext cx="1964469" cy="141799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rot="2305030">
            <a:off x="6547064" y="-456480"/>
            <a:ext cx="4446082" cy="3620155"/>
            <a:chOff x="1059543" y="1465943"/>
            <a:chExt cx="3294743" cy="2682695"/>
          </a:xfrm>
        </p:grpSpPr>
        <p:sp>
          <p:nvSpPr>
            <p:cNvPr id="7" name="矩形 6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9" name="矩形 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grpSp>
        <p:nvGrpSpPr>
          <p:cNvPr id="11" name="组合 10"/>
          <p:cNvGrpSpPr/>
          <p:nvPr/>
        </p:nvGrpSpPr>
        <p:grpSpPr>
          <a:xfrm rot="21231735">
            <a:off x="5640437" y="3604039"/>
            <a:ext cx="5507226" cy="4484175"/>
            <a:chOff x="1059543" y="1465943"/>
            <a:chExt cx="3294743" cy="2682695"/>
          </a:xfrm>
        </p:grpSpPr>
        <p:sp>
          <p:nvSpPr>
            <p:cNvPr id="12" name="矩形 11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13" name="矩形 12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sp>
        <p:nvSpPr>
          <p:cNvPr id="14" name="圆角矩形 13"/>
          <p:cNvSpPr/>
          <p:nvPr/>
        </p:nvSpPr>
        <p:spPr>
          <a:xfrm>
            <a:off x="567191" y="758314"/>
            <a:ext cx="1532241" cy="718176"/>
          </a:xfrm>
          <a:prstGeom prst="roundRect">
            <a:avLst>
              <a:gd name="adj" fmla="val 10782"/>
            </a:avLst>
          </a:prstGeom>
          <a:solidFill>
            <a:srgbClr val="0429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2013</a:t>
            </a:r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923490" y="6347392"/>
            <a:ext cx="3910742" cy="0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593094" y="1530086"/>
            <a:ext cx="4714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那一束，</a:t>
            </a:r>
            <a:endParaRPr lang="en-US" altLang="zh-CN" sz="3200" dirty="0">
              <a:solidFill>
                <a:srgbClr val="04294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zh-CN" altLang="en-US" sz="32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绽放我们永远的美好回忆</a:t>
            </a:r>
          </a:p>
        </p:txBody>
      </p:sp>
      <p:grpSp>
        <p:nvGrpSpPr>
          <p:cNvPr id="17" name="组合 16"/>
          <p:cNvGrpSpPr/>
          <p:nvPr/>
        </p:nvGrpSpPr>
        <p:grpSpPr>
          <a:xfrm rot="20700000">
            <a:off x="1314470" y="3598972"/>
            <a:ext cx="3019082" cy="1756694"/>
            <a:chOff x="725011" y="3449692"/>
            <a:chExt cx="4062995" cy="1756790"/>
          </a:xfrm>
        </p:grpSpPr>
        <p:sp>
          <p:nvSpPr>
            <p:cNvPr id="18" name="文本框 17"/>
            <p:cNvSpPr txBox="1"/>
            <p:nvPr/>
          </p:nvSpPr>
          <p:spPr>
            <a:xfrm>
              <a:off x="725011" y="3449692"/>
              <a:ext cx="4062995" cy="1756790"/>
            </a:xfrm>
            <a:prstGeom prst="rect">
              <a:avLst/>
            </a:prstGeom>
            <a:solidFill>
              <a:srgbClr val="04294F"/>
            </a:solidFill>
            <a:ln w="76200">
              <a:solidFill>
                <a:schemeClr val="bg1"/>
              </a:solidFill>
            </a:ln>
            <a:effectLst>
              <a:outerShdw blurRad="317500" sx="105000" sy="105000" algn="ctr" rotWithShape="0">
                <a:prstClr val="black">
                  <a:alpha val="38000"/>
                </a:prstClr>
              </a:outerShdw>
            </a:effectLst>
          </p:spPr>
          <p:txBody>
            <a:bodyPr wrap="none" rtlCol="0" anchor="ctr" anchorCtr="1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当你手捧的那束玫瑰，</a:t>
              </a:r>
              <a:endParaRPr lang="en-US" altLang="zh-CN" sz="2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我知道，</a:t>
              </a:r>
              <a:endParaRPr lang="en-US" altLang="zh-CN" sz="2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我是世界上最幸福的人</a:t>
              </a:r>
            </a:p>
          </p:txBody>
        </p:sp>
        <p:sp>
          <p:nvSpPr>
            <p:cNvPr id="19" name="椭圆 18"/>
            <p:cNvSpPr/>
            <p:nvPr/>
          </p:nvSpPr>
          <p:spPr>
            <a:xfrm>
              <a:off x="4292082" y="3632060"/>
              <a:ext cx="230813" cy="230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162 L -0.23685 -0.0243 C -0.28698 -0.03217 -0.34583 -2.22222E-6 -0.39818 0.06042 C -0.45794 0.12917 -0.49596 0.20903 -0.51263 0.29398 L -0.59596 0.68519 " pathEditMode="relative" rAng="19620000" ptsTypes="AAAAA">
                                      <p:cBhvr>
                                        <p:cTn id="9" dur="3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805" y="20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4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E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065575" y="5599234"/>
            <a:ext cx="72530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67360" algn="just"/>
            <a:r>
              <a:rPr lang="zh-CN" altLang="en-US" sz="24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无论是午后阳光下慵懒的你，还是街边帅气的你，还是丛林中梦幻的你，都让我如痴如醉</a:t>
            </a:r>
            <a:r>
              <a:rPr lang="en-US" altLang="zh-CN" sz="24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400" dirty="0">
              <a:solidFill>
                <a:srgbClr val="04294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30854" y="2377491"/>
            <a:ext cx="1739285" cy="1151993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img.mingxing.com/upload/attach/2012/04/12870-PHh6V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3227">
            <a:off x="8945215" y="2811665"/>
            <a:ext cx="1690337" cy="2271958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727124">
            <a:off x="3714355" y="405019"/>
            <a:ext cx="2155944" cy="1434308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http://img.mingxing.com/upload/attach/2014/05-23/273760-3irNC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0794">
            <a:off x="7516527" y="1695212"/>
            <a:ext cx="1576356" cy="2363381"/>
          </a:xfrm>
          <a:prstGeom prst="rect">
            <a:avLst/>
          </a:prstGeom>
          <a:noFill/>
          <a:ln w="101600"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组合 12"/>
          <p:cNvGrpSpPr/>
          <p:nvPr/>
        </p:nvGrpSpPr>
        <p:grpSpPr>
          <a:xfrm rot="20613569">
            <a:off x="1405645" y="2234714"/>
            <a:ext cx="2805805" cy="3425864"/>
            <a:chOff x="1067174" y="2239796"/>
            <a:chExt cx="3233147" cy="3947644"/>
          </a:xfrm>
          <a:effectLst>
            <a:outerShdw sx="101000" sy="101000" algn="ctr" rotWithShape="0">
              <a:prstClr val="black">
                <a:alpha val="10000"/>
              </a:prstClr>
            </a:outerShdw>
          </a:effectLst>
        </p:grpSpPr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67174" y="2239796"/>
              <a:ext cx="3233146" cy="2378405"/>
            </a:xfrm>
            <a:prstGeom prst="rect">
              <a:avLst/>
            </a:prstGeom>
            <a:noFill/>
            <a:ln w="101600">
              <a:solidFill>
                <a:srgbClr val="FFFFFF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矩形 14"/>
            <p:cNvSpPr/>
            <p:nvPr/>
          </p:nvSpPr>
          <p:spPr>
            <a:xfrm>
              <a:off x="1067175" y="5928006"/>
              <a:ext cx="3233146" cy="259434"/>
            </a:xfrm>
            <a:prstGeom prst="rect">
              <a:avLst/>
            </a:prstGeom>
            <a:solidFill>
              <a:srgbClr val="FFFFFF"/>
            </a:solidFill>
            <a:ln w="2032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spc="316" dirty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—</a:t>
              </a:r>
              <a:r>
                <a:rPr lang="zh-CN" altLang="en-US" sz="2000" spc="316" dirty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午后</a:t>
              </a:r>
              <a:r>
                <a:rPr lang="en-US" altLang="zh-CN" sz="2000" spc="316" dirty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·</a:t>
              </a:r>
              <a:r>
                <a:rPr lang="zh-CN" altLang="en-US" sz="2000" spc="316" dirty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慵懒</a:t>
              </a:r>
              <a:r>
                <a:rPr lang="en-US" altLang="zh-CN" sz="2000" spc="316" dirty="0">
                  <a:solidFill>
                    <a:srgbClr val="04294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—</a:t>
              </a:r>
              <a:endParaRPr lang="zh-CN" altLang="en-US" sz="2000" spc="316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908" y="2111224"/>
            <a:ext cx="1925068" cy="16845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920" y="1152964"/>
            <a:ext cx="1922000" cy="157147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4315"/>
            <a:ext cx="2181498" cy="14685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454" y="-29057"/>
            <a:ext cx="2690956" cy="24326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36" y="63964"/>
            <a:ext cx="1964469" cy="14179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E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920" y="1594608"/>
            <a:ext cx="1381844" cy="11298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4315"/>
            <a:ext cx="2181498" cy="14685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454" y="-29057"/>
            <a:ext cx="2690956" cy="24326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36" y="63964"/>
            <a:ext cx="1964469" cy="141799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rot="512595">
            <a:off x="5931744" y="1391320"/>
            <a:ext cx="5765944" cy="4694832"/>
            <a:chOff x="1059543" y="1465943"/>
            <a:chExt cx="3294743" cy="2682695"/>
          </a:xfrm>
        </p:grpSpPr>
        <p:sp>
          <p:nvSpPr>
            <p:cNvPr id="7" name="矩形 6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 rot="21033405">
            <a:off x="5722215" y="4077982"/>
            <a:ext cx="4835848" cy="3937516"/>
            <a:chOff x="1059543" y="1465943"/>
            <a:chExt cx="3294743" cy="2682695"/>
          </a:xfrm>
        </p:grpSpPr>
        <p:sp>
          <p:nvSpPr>
            <p:cNvPr id="12" name="矩形 11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 rot="20160903">
            <a:off x="6922736" y="-636742"/>
            <a:ext cx="4835848" cy="3937516"/>
            <a:chOff x="1059543" y="1465943"/>
            <a:chExt cx="3294743" cy="2682695"/>
          </a:xfrm>
        </p:grpSpPr>
        <p:sp>
          <p:nvSpPr>
            <p:cNvPr id="15" name="矩形 1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8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rot="1104961">
            <a:off x="8150698" y="4961278"/>
            <a:ext cx="4835848" cy="3937516"/>
            <a:chOff x="1059543" y="1465943"/>
            <a:chExt cx="3294743" cy="2682695"/>
          </a:xfrm>
        </p:grpSpPr>
        <p:sp>
          <p:nvSpPr>
            <p:cNvPr id="18" name="矩形 17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9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400822" y="1332016"/>
            <a:ext cx="5122666" cy="1624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“</a:t>
            </a:r>
            <a:r>
              <a:rPr lang="zh-CN" altLang="en-US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经审查符合</a:t>
            </a:r>
            <a:r>
              <a:rPr lang="en-US" altLang="zh-CN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《</a:t>
            </a:r>
            <a:r>
              <a:rPr lang="zh-CN" altLang="en-US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中华人民共和国婚姻法</a:t>
            </a:r>
            <a:r>
              <a:rPr lang="en-US" altLang="zh-CN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》</a:t>
            </a:r>
            <a:r>
              <a:rPr lang="zh-CN" altLang="en-US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关于结婚的规定，准予登记，发给此证。</a:t>
            </a:r>
            <a:r>
              <a:rPr lang="zh-CN" altLang="en-US" sz="36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”</a:t>
            </a:r>
          </a:p>
        </p:txBody>
      </p:sp>
      <p:sp>
        <p:nvSpPr>
          <p:cNvPr id="21" name="圆角矩形 20"/>
          <p:cNvSpPr/>
          <p:nvPr/>
        </p:nvSpPr>
        <p:spPr>
          <a:xfrm>
            <a:off x="3100771" y="5145511"/>
            <a:ext cx="1616035" cy="757451"/>
          </a:xfrm>
          <a:prstGeom prst="roundRect">
            <a:avLst>
              <a:gd name="adj" fmla="val 10782"/>
            </a:avLst>
          </a:prstGeom>
          <a:solidFill>
            <a:srgbClr val="0429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楷体" panose="02010609060101010101" pitchFamily="49" charset="-122"/>
                <a:ea typeface="楷体" panose="02010609060101010101" pitchFamily="49" charset="-122"/>
              </a:rPr>
              <a:t>2015</a:t>
            </a:r>
            <a:r>
              <a:rPr lang="zh-CN" altLang="en-US" sz="3375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31213" y="3955459"/>
            <a:ext cx="5203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那一天，我们幸福的开始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556932" y="3549023"/>
            <a:ext cx="5148136" cy="0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8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63646 -0.79028 L -0.403 -0.74213 C -0.35274 -0.73356 -0.29076 -0.68796 -0.23477 -0.61829 C -0.17149 -0.53981 -0.12865 -0.45463 -0.10743 -0.37569 L -0.0004 0.00023 " pathEditMode="relative" rAng="18300000" ptsTypes="AAAAA">
                                      <p:cBhvr>
                                        <p:cTn id="2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20" y="28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899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899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399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E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920" y="1594608"/>
            <a:ext cx="1381844" cy="11298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4315"/>
            <a:ext cx="2181498" cy="14685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454" y="-29057"/>
            <a:ext cx="2690956" cy="2432624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rot="20700000">
            <a:off x="4832675" y="3625744"/>
            <a:ext cx="4446082" cy="3620155"/>
            <a:chOff x="1059543" y="1465943"/>
            <a:chExt cx="3294743" cy="2682695"/>
          </a:xfrm>
        </p:grpSpPr>
        <p:sp>
          <p:nvSpPr>
            <p:cNvPr id="7" name="矩形 6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9" name="矩形 8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grpSp>
        <p:nvGrpSpPr>
          <p:cNvPr id="11" name="组合 10"/>
          <p:cNvGrpSpPr/>
          <p:nvPr/>
        </p:nvGrpSpPr>
        <p:grpSpPr>
          <a:xfrm rot="21231735">
            <a:off x="5720101" y="-1284467"/>
            <a:ext cx="4712951" cy="3837449"/>
            <a:chOff x="1059543" y="1465943"/>
            <a:chExt cx="3294743" cy="2682695"/>
          </a:xfrm>
        </p:grpSpPr>
        <p:sp>
          <p:nvSpPr>
            <p:cNvPr id="12" name="矩形 11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13" name="矩形 12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992124" y="843173"/>
            <a:ext cx="4446082" cy="3620155"/>
            <a:chOff x="1059543" y="1465943"/>
            <a:chExt cx="3294743" cy="2682695"/>
          </a:xfrm>
        </p:grpSpPr>
        <p:sp>
          <p:nvSpPr>
            <p:cNvPr id="15" name="矩形 14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  <p:sp>
          <p:nvSpPr>
            <p:cNvPr id="16" name="矩形 15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45108" y="1119031"/>
            <a:ext cx="46963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初吻的味道，像柠檬般的清新</a:t>
            </a:r>
            <a:endParaRPr lang="en-US" altLang="zh-CN" sz="2000" dirty="0">
              <a:solidFill>
                <a:srgbClr val="04294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那瞬间，仿佛世界都因为你我而停止了</a:t>
            </a:r>
            <a:endParaRPr lang="en-US" altLang="zh-CN" sz="2000" dirty="0">
              <a:solidFill>
                <a:srgbClr val="04294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000" dirty="0">
              <a:solidFill>
                <a:srgbClr val="04294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8" name="圆角矩形 17"/>
          <p:cNvSpPr/>
          <p:nvPr/>
        </p:nvSpPr>
        <p:spPr>
          <a:xfrm rot="19800000">
            <a:off x="469988" y="2879134"/>
            <a:ext cx="1532241" cy="718176"/>
          </a:xfrm>
          <a:prstGeom prst="roundRect">
            <a:avLst>
              <a:gd name="adj" fmla="val 10782"/>
            </a:avLst>
          </a:prstGeom>
          <a:solidFill>
            <a:srgbClr val="0429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>2013</a:t>
            </a: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648789" y="3614687"/>
            <a:ext cx="1894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那一瞬，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465756" y="872628"/>
            <a:ext cx="4391759" cy="0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570613" y="4367647"/>
            <a:ext cx="4182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注定了我一生都将被你俘获</a:t>
            </a:r>
            <a:r>
              <a:rPr lang="en-US" altLang="zh-CN" sz="2400" dirty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……</a:t>
            </a:r>
            <a:endParaRPr lang="zh-CN" altLang="en-US" sz="2400" dirty="0">
              <a:solidFill>
                <a:srgbClr val="04294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445108" y="2460113"/>
            <a:ext cx="4391759" cy="0"/>
          </a:xfrm>
          <a:prstGeom prst="line">
            <a:avLst/>
          </a:prstGeom>
          <a:ln>
            <a:solidFill>
              <a:srgbClr val="58484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4105182" y="2659992"/>
            <a:ext cx="586009" cy="586009"/>
            <a:chOff x="1578661" y="2811027"/>
            <a:chExt cx="1896763" cy="1896763"/>
          </a:xfrm>
          <a:solidFill>
            <a:srgbClr val="584849"/>
          </a:solidFill>
        </p:grpSpPr>
        <p:sp>
          <p:nvSpPr>
            <p:cNvPr id="24" name="饼形 23"/>
            <p:cNvSpPr/>
            <p:nvPr/>
          </p:nvSpPr>
          <p:spPr>
            <a:xfrm>
              <a:off x="1770173" y="2979422"/>
              <a:ext cx="1393514" cy="1393514"/>
            </a:xfrm>
            <a:prstGeom prst="pie">
              <a:avLst>
                <a:gd name="adj1" fmla="val 13529219"/>
                <a:gd name="adj2" fmla="val 16200000"/>
              </a:avLst>
            </a:prstGeom>
            <a:solidFill>
              <a:srgbClr val="0429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>
                <a:solidFill>
                  <a:schemeClr val="tx1"/>
                </a:solidFill>
              </a:endParaRPr>
            </a:p>
          </p:txBody>
        </p:sp>
        <p:sp>
          <p:nvSpPr>
            <p:cNvPr id="25" name="饼形 24"/>
            <p:cNvSpPr/>
            <p:nvPr/>
          </p:nvSpPr>
          <p:spPr>
            <a:xfrm rot="18900000">
              <a:off x="1750521" y="3041878"/>
              <a:ext cx="1393514" cy="1393514"/>
            </a:xfrm>
            <a:prstGeom prst="pie">
              <a:avLst>
                <a:gd name="adj1" fmla="val 13529219"/>
                <a:gd name="adj2" fmla="val 16200000"/>
              </a:avLst>
            </a:prstGeom>
            <a:solidFill>
              <a:srgbClr val="04294F"/>
            </a:solidFill>
            <a:ln>
              <a:solidFill>
                <a:srgbClr val="0429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5">
                <a:solidFill>
                  <a:schemeClr val="tx1"/>
                </a:solidFill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 rot="16200000">
              <a:off x="1722038" y="3102518"/>
              <a:ext cx="1450489" cy="1455976"/>
              <a:chOff x="1393073" y="3824475"/>
              <a:chExt cx="1450489" cy="1455976"/>
            </a:xfrm>
            <a:grpFill/>
          </p:grpSpPr>
          <p:sp>
            <p:nvSpPr>
              <p:cNvPr id="31" name="饼形 30"/>
              <p:cNvSpPr/>
              <p:nvPr/>
            </p:nvSpPr>
            <p:spPr>
              <a:xfrm>
                <a:off x="1450048" y="3824475"/>
                <a:ext cx="1393514" cy="1393514"/>
              </a:xfrm>
              <a:prstGeom prst="pie">
                <a:avLst>
                  <a:gd name="adj1" fmla="val 13529219"/>
                  <a:gd name="adj2" fmla="val 16200000"/>
                </a:avLst>
              </a:prstGeom>
              <a:solidFill>
                <a:srgbClr val="0429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05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饼形 31"/>
              <p:cNvSpPr/>
              <p:nvPr/>
            </p:nvSpPr>
            <p:spPr>
              <a:xfrm rot="18900000">
                <a:off x="1393073" y="3886937"/>
                <a:ext cx="1393514" cy="1393514"/>
              </a:xfrm>
              <a:prstGeom prst="pie">
                <a:avLst>
                  <a:gd name="adj1" fmla="val 13529219"/>
                  <a:gd name="adj2" fmla="val 16200000"/>
                </a:avLst>
              </a:prstGeom>
              <a:solidFill>
                <a:srgbClr val="0429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05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 rot="10800000">
              <a:off x="1845705" y="3111850"/>
              <a:ext cx="1469150" cy="1437313"/>
              <a:chOff x="1355751" y="3843135"/>
              <a:chExt cx="1469150" cy="1437313"/>
            </a:xfrm>
            <a:grpFill/>
          </p:grpSpPr>
          <p:sp>
            <p:nvSpPr>
              <p:cNvPr id="29" name="饼形 28"/>
              <p:cNvSpPr/>
              <p:nvPr/>
            </p:nvSpPr>
            <p:spPr>
              <a:xfrm>
                <a:off x="1431387" y="3843135"/>
                <a:ext cx="1393514" cy="1393514"/>
              </a:xfrm>
              <a:prstGeom prst="pie">
                <a:avLst>
                  <a:gd name="adj1" fmla="val 13529219"/>
                  <a:gd name="adj2" fmla="val 16200000"/>
                </a:avLst>
              </a:prstGeom>
              <a:solidFill>
                <a:srgbClr val="0429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05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饼形 29"/>
              <p:cNvSpPr/>
              <p:nvPr/>
            </p:nvSpPr>
            <p:spPr>
              <a:xfrm rot="18900000">
                <a:off x="1355751" y="3886934"/>
                <a:ext cx="1393514" cy="1393514"/>
              </a:xfrm>
              <a:prstGeom prst="pie">
                <a:avLst>
                  <a:gd name="adj1" fmla="val 13529219"/>
                  <a:gd name="adj2" fmla="val 16200000"/>
                </a:avLst>
              </a:prstGeom>
              <a:solidFill>
                <a:srgbClr val="0429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05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" name="弧形 27"/>
            <p:cNvSpPr/>
            <p:nvPr/>
          </p:nvSpPr>
          <p:spPr>
            <a:xfrm>
              <a:off x="1578661" y="2811027"/>
              <a:ext cx="1896763" cy="1896763"/>
            </a:xfrm>
            <a:prstGeom prst="arc">
              <a:avLst>
                <a:gd name="adj1" fmla="val 21078420"/>
                <a:gd name="adj2" fmla="val 15691551"/>
              </a:avLst>
            </a:prstGeom>
            <a:noFill/>
            <a:ln>
              <a:solidFill>
                <a:srgbClr val="0429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705"/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36" y="63964"/>
            <a:ext cx="1964469" cy="14179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7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182 -0.00186 L -0.23711 -0.02431 C -0.28724 -0.03241 -0.34596 0.00046 -0.39844 0.06041 C -0.45781 0.1287 -0.49596 0.20879 -0.51276 0.29398 L -0.59583 0.68472 " pathEditMode="relative" rAng="19620000" ptsTypes="AAAAA">
                                      <p:cBhvr>
                                        <p:cTn id="22" dur="3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92" y="20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149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149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149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6649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86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E3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04315"/>
            <a:ext cx="2181498" cy="14685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454" y="-29057"/>
            <a:ext cx="2690956" cy="243262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36" y="63964"/>
            <a:ext cx="1964469" cy="1417998"/>
          </a:xfrm>
          <a:prstGeom prst="rect">
            <a:avLst/>
          </a:prstGeom>
        </p:spPr>
      </p:pic>
      <p:sp>
        <p:nvSpPr>
          <p:cNvPr id="6" name="Shape 125"/>
          <p:cNvSpPr/>
          <p:nvPr/>
        </p:nvSpPr>
        <p:spPr>
          <a:xfrm>
            <a:off x="2682627" y="903780"/>
            <a:ext cx="646327" cy="5495852"/>
          </a:xfrm>
          <a:prstGeom prst="rect">
            <a:avLst/>
          </a:prstGeom>
          <a:ln w="12700">
            <a:miter lim="400000"/>
          </a:ln>
        </p:spPr>
        <p:txBody>
          <a:bodyPr vert="eaVert" wrap="square" lIns="45718" rIns="45718">
            <a:spAutoFit/>
          </a:bodyPr>
          <a:lstStyle/>
          <a:p>
            <a:pPr hangingPunct="0"/>
            <a:r>
              <a:rPr sz="1200" kern="0" dirty="0">
                <a:solidFill>
                  <a:srgbClr val="04294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Helvetica Light"/>
              </a:rPr>
              <a:t>Sit amet consectetur adipiscing elit. Praesent sodales odio sit amet odio tristique quis tempus odio Lorem ipsum dolor sit amet, elit. Lorem ipsum dolor sit amet, consectetur adipiscing elit. </a:t>
            </a:r>
            <a:endParaRPr lang="en-US" sz="1200" kern="0" dirty="0">
              <a:solidFill>
                <a:srgbClr val="04294F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  <p:sp>
        <p:nvSpPr>
          <p:cNvPr id="7" name="Shape 121"/>
          <p:cNvSpPr/>
          <p:nvPr/>
        </p:nvSpPr>
        <p:spPr>
          <a:xfrm>
            <a:off x="3385084" y="1020277"/>
            <a:ext cx="748919" cy="53550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eaVert" wrap="square" lIns="50798" tIns="50798" rIns="50798" bIns="50798" numCol="1" spcCol="38100" rtlCol="0" anchor="ctr">
            <a:spAutoFit/>
          </a:bodyPr>
          <a:lstStyle/>
          <a:p>
            <a:pPr defTabSz="824865" hangingPunct="0">
              <a:lnSpc>
                <a:spcPct val="70000"/>
              </a:lnSpc>
            </a:pPr>
            <a:r>
              <a:rPr lang="zh-CN" altLang="en-US" sz="6000" b="1" kern="0" spc="600" dirty="0" smtClean="0">
                <a:solidFill>
                  <a:srgbClr val="04294F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  <a:sym typeface="Roboto Black"/>
              </a:rPr>
              <a:t>我们结婚啦！</a:t>
            </a:r>
            <a:endParaRPr sz="6000" b="1" kern="0" spc="600" dirty="0">
              <a:solidFill>
                <a:srgbClr val="04294F"/>
              </a:solidFill>
              <a:latin typeface="幼圆" panose="02010509060101010101" pitchFamily="49" charset="-122"/>
              <a:ea typeface="幼圆" panose="02010509060101010101" pitchFamily="49" charset="-122"/>
              <a:cs typeface="Arial" panose="020B0604020202020204" pitchFamily="34" charset="0"/>
              <a:sym typeface="Roboto Black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369224" y="1202495"/>
            <a:ext cx="5156592" cy="4243242"/>
            <a:chOff x="1059543" y="1465943"/>
            <a:chExt cx="3294743" cy="2682695"/>
          </a:xfrm>
        </p:grpSpPr>
        <p:sp>
          <p:nvSpPr>
            <p:cNvPr id="11" name="矩形 10"/>
            <p:cNvSpPr/>
            <p:nvPr/>
          </p:nvSpPr>
          <p:spPr>
            <a:xfrm>
              <a:off x="1059543" y="1465943"/>
              <a:ext cx="3294743" cy="2682695"/>
            </a:xfrm>
            <a:prstGeom prst="rect">
              <a:avLst/>
            </a:prstGeom>
            <a:gradFill>
              <a:gsLst>
                <a:gs pos="1869">
                  <a:schemeClr val="bg1">
                    <a:lumMod val="95000"/>
                  </a:schemeClr>
                </a:gs>
                <a:gs pos="73000">
                  <a:schemeClr val="bg1"/>
                </a:gs>
                <a:gs pos="26200">
                  <a:srgbClr val="FCFCFC"/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  <a:ln>
              <a:noFill/>
            </a:ln>
            <a:effectLst>
              <a:outerShdw blurRad="444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219199" y="1640114"/>
              <a:ext cx="3022556" cy="2015037"/>
            </a:xfrm>
            <a:prstGeom prst="rect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340" y="4665185"/>
            <a:ext cx="2344740" cy="19171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515</Words>
  <Application>Microsoft Office PowerPoint</Application>
  <PresentationFormat>自定义</PresentationFormat>
  <Paragraphs>65</Paragraphs>
  <Slides>15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Sky123.Org</cp:lastModifiedBy>
  <cp:revision>45</cp:revision>
  <dcterms:created xsi:type="dcterms:W3CDTF">2017-03-09T13:28:00Z</dcterms:created>
  <dcterms:modified xsi:type="dcterms:W3CDTF">2018-01-17T00:50:35Z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