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8" r:id="rId20"/>
    <p:sldId id="279" r:id="rId21"/>
    <p:sldId id="269" r:id="rId2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4BAA3-0D99-48F9-BBF5-07110F493A69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49727-5280-4445-B008-05DE27CAE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019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49727-5280-4445-B008-05DE27CAE5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004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49727-5280-4445-B008-05DE27CAE5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470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5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microsoft.com/office/2007/relationships/hdphoto" Target="../media/hdphoto5.wdp"/><Relationship Id="rId4" Type="http://schemas.openxmlformats.org/officeDocument/2006/relationships/image" Target="../media/image22.jpeg"/><Relationship Id="rId9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0.png"/><Relationship Id="rId18" Type="http://schemas.openxmlformats.org/officeDocument/2006/relationships/image" Target="../media/image43.jpeg"/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12" Type="http://schemas.microsoft.com/office/2007/relationships/hdphoto" Target="../media/hdphoto11.wdp"/><Relationship Id="rId17" Type="http://schemas.microsoft.com/office/2007/relationships/hdphoto" Target="../media/hdphoto13.wdp"/><Relationship Id="rId2" Type="http://schemas.openxmlformats.org/officeDocument/2006/relationships/image" Target="../media/image33.png"/><Relationship Id="rId16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11" Type="http://schemas.openxmlformats.org/officeDocument/2006/relationships/image" Target="../media/image39.jpeg"/><Relationship Id="rId5" Type="http://schemas.openxmlformats.org/officeDocument/2006/relationships/image" Target="../media/image36.jpeg"/><Relationship Id="rId15" Type="http://schemas.openxmlformats.org/officeDocument/2006/relationships/image" Target="../media/image41.jpeg"/><Relationship Id="rId10" Type="http://schemas.microsoft.com/office/2007/relationships/hdphoto" Target="../media/hdphoto10.wdp"/><Relationship Id="rId19" Type="http://schemas.microsoft.com/office/2007/relationships/hdphoto" Target="../media/hdphoto14.wdp"/><Relationship Id="rId4" Type="http://schemas.openxmlformats.org/officeDocument/2006/relationships/image" Target="../media/image35.jpeg"/><Relationship Id="rId9" Type="http://schemas.openxmlformats.org/officeDocument/2006/relationships/image" Target="../media/image38.jpeg"/><Relationship Id="rId1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5.png"/><Relationship Id="rId7" Type="http://schemas.openxmlformats.org/officeDocument/2006/relationships/image" Target="../media/image48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47.jpeg"/><Relationship Id="rId10" Type="http://schemas.microsoft.com/office/2007/relationships/hdphoto" Target="../media/hdphoto17.wdp"/><Relationship Id="rId4" Type="http://schemas.openxmlformats.org/officeDocument/2006/relationships/image" Target="../media/image46.png"/><Relationship Id="rId9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5.jpeg"/><Relationship Id="rId18" Type="http://schemas.openxmlformats.org/officeDocument/2006/relationships/image" Target="../media/image68.jpeg"/><Relationship Id="rId26" Type="http://schemas.openxmlformats.org/officeDocument/2006/relationships/image" Target="../media/image74.jpeg"/><Relationship Id="rId3" Type="http://schemas.openxmlformats.org/officeDocument/2006/relationships/image" Target="../media/image57.png"/><Relationship Id="rId21" Type="http://schemas.openxmlformats.org/officeDocument/2006/relationships/image" Target="../media/image70.jpeg"/><Relationship Id="rId34" Type="http://schemas.openxmlformats.org/officeDocument/2006/relationships/image" Target="../media/image81.png"/><Relationship Id="rId7" Type="http://schemas.openxmlformats.org/officeDocument/2006/relationships/image" Target="../media/image61.jpeg"/><Relationship Id="rId12" Type="http://schemas.microsoft.com/office/2007/relationships/hdphoto" Target="../media/hdphoto19.wdp"/><Relationship Id="rId17" Type="http://schemas.microsoft.com/office/2007/relationships/hdphoto" Target="../media/hdphoto21.wdp"/><Relationship Id="rId25" Type="http://schemas.openxmlformats.org/officeDocument/2006/relationships/image" Target="../media/image73.jpeg"/><Relationship Id="rId33" Type="http://schemas.openxmlformats.org/officeDocument/2006/relationships/image" Target="../media/image80.png"/><Relationship Id="rId2" Type="http://schemas.openxmlformats.org/officeDocument/2006/relationships/image" Target="../media/image56.jpeg"/><Relationship Id="rId16" Type="http://schemas.openxmlformats.org/officeDocument/2006/relationships/image" Target="../media/image67.jpeg"/><Relationship Id="rId20" Type="http://schemas.microsoft.com/office/2007/relationships/hdphoto" Target="../media/hdphoto22.wdp"/><Relationship Id="rId29" Type="http://schemas.microsoft.com/office/2007/relationships/hdphoto" Target="../media/hdphoto24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11" Type="http://schemas.openxmlformats.org/officeDocument/2006/relationships/image" Target="../media/image64.jpeg"/><Relationship Id="rId24" Type="http://schemas.openxmlformats.org/officeDocument/2006/relationships/image" Target="../media/image72.jpeg"/><Relationship Id="rId32" Type="http://schemas.openxmlformats.org/officeDocument/2006/relationships/image" Target="../media/image79.png"/><Relationship Id="rId5" Type="http://schemas.openxmlformats.org/officeDocument/2006/relationships/image" Target="../media/image59.jpeg"/><Relationship Id="rId15" Type="http://schemas.microsoft.com/office/2007/relationships/hdphoto" Target="../media/hdphoto20.wdp"/><Relationship Id="rId23" Type="http://schemas.microsoft.com/office/2007/relationships/hdphoto" Target="../media/hdphoto23.wdp"/><Relationship Id="rId28" Type="http://schemas.openxmlformats.org/officeDocument/2006/relationships/image" Target="../media/image76.jpeg"/><Relationship Id="rId10" Type="http://schemas.openxmlformats.org/officeDocument/2006/relationships/image" Target="../media/image63.jpeg"/><Relationship Id="rId19" Type="http://schemas.openxmlformats.org/officeDocument/2006/relationships/image" Target="../media/image69.jpeg"/><Relationship Id="rId31" Type="http://schemas.openxmlformats.org/officeDocument/2006/relationships/image" Target="../media/image78.png"/><Relationship Id="rId4" Type="http://schemas.openxmlformats.org/officeDocument/2006/relationships/image" Target="../media/image58.jpeg"/><Relationship Id="rId9" Type="http://schemas.microsoft.com/office/2007/relationships/hdphoto" Target="../media/hdphoto18.wdp"/><Relationship Id="rId14" Type="http://schemas.openxmlformats.org/officeDocument/2006/relationships/image" Target="../media/image66.jpeg"/><Relationship Id="rId22" Type="http://schemas.openxmlformats.org/officeDocument/2006/relationships/image" Target="../media/image71.jpeg"/><Relationship Id="rId27" Type="http://schemas.openxmlformats.org/officeDocument/2006/relationships/image" Target="../media/image75.jpeg"/><Relationship Id="rId30" Type="http://schemas.openxmlformats.org/officeDocument/2006/relationships/image" Target="../media/image77.jpeg"/><Relationship Id="rId35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26.wdp"/><Relationship Id="rId3" Type="http://schemas.openxmlformats.org/officeDocument/2006/relationships/image" Target="../media/image83.jpeg"/><Relationship Id="rId7" Type="http://schemas.microsoft.com/office/2007/relationships/hdphoto" Target="../media/hdphoto25.wdp"/><Relationship Id="rId12" Type="http://schemas.openxmlformats.org/officeDocument/2006/relationships/image" Target="../media/image8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11" Type="http://schemas.microsoft.com/office/2007/relationships/hdphoto" Target="../media/hdphoto6.wdp"/><Relationship Id="rId5" Type="http://schemas.openxmlformats.org/officeDocument/2006/relationships/image" Target="../media/image85.jpeg"/><Relationship Id="rId10" Type="http://schemas.openxmlformats.org/officeDocument/2006/relationships/image" Target="../media/image23.jpeg"/><Relationship Id="rId4" Type="http://schemas.openxmlformats.org/officeDocument/2006/relationships/image" Target="../media/image84.jpe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7.png"/><Relationship Id="rId18" Type="http://schemas.openxmlformats.org/officeDocument/2006/relationships/image" Target="../media/image120.jpeg"/><Relationship Id="rId26" Type="http://schemas.openxmlformats.org/officeDocument/2006/relationships/image" Target="../media/image126.png"/><Relationship Id="rId3" Type="http://schemas.openxmlformats.org/officeDocument/2006/relationships/image" Target="../media/image109.png"/><Relationship Id="rId21" Type="http://schemas.microsoft.com/office/2007/relationships/hdphoto" Target="../media/hdphoto32.wdp"/><Relationship Id="rId7" Type="http://schemas.openxmlformats.org/officeDocument/2006/relationships/image" Target="../media/image113.png"/><Relationship Id="rId12" Type="http://schemas.microsoft.com/office/2007/relationships/hdphoto" Target="../media/hdphoto28.wdp"/><Relationship Id="rId17" Type="http://schemas.microsoft.com/office/2007/relationships/hdphoto" Target="../media/hdphoto30.wdp"/><Relationship Id="rId25" Type="http://schemas.openxmlformats.org/officeDocument/2006/relationships/image" Target="../media/image125.png"/><Relationship Id="rId33" Type="http://schemas.openxmlformats.org/officeDocument/2006/relationships/image" Target="../media/image133.png"/><Relationship Id="rId2" Type="http://schemas.openxmlformats.org/officeDocument/2006/relationships/image" Target="../media/image108.png"/><Relationship Id="rId16" Type="http://schemas.openxmlformats.org/officeDocument/2006/relationships/image" Target="../media/image119.jpeg"/><Relationship Id="rId20" Type="http://schemas.openxmlformats.org/officeDocument/2006/relationships/image" Target="../media/image121.jpeg"/><Relationship Id="rId29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11" Type="http://schemas.openxmlformats.org/officeDocument/2006/relationships/image" Target="../media/image116.jpeg"/><Relationship Id="rId24" Type="http://schemas.openxmlformats.org/officeDocument/2006/relationships/image" Target="../media/image124.png"/><Relationship Id="rId32" Type="http://schemas.openxmlformats.org/officeDocument/2006/relationships/image" Target="../media/image132.png"/><Relationship Id="rId5" Type="http://schemas.openxmlformats.org/officeDocument/2006/relationships/image" Target="../media/image111.png"/><Relationship Id="rId15" Type="http://schemas.openxmlformats.org/officeDocument/2006/relationships/image" Target="../media/image118.jpe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10" Type="http://schemas.microsoft.com/office/2007/relationships/hdphoto" Target="../media/hdphoto27.wdp"/><Relationship Id="rId19" Type="http://schemas.microsoft.com/office/2007/relationships/hdphoto" Target="../media/hdphoto31.wdp"/><Relationship Id="rId31" Type="http://schemas.openxmlformats.org/officeDocument/2006/relationships/image" Target="../media/image131.png"/><Relationship Id="rId4" Type="http://schemas.openxmlformats.org/officeDocument/2006/relationships/image" Target="../media/image110.png"/><Relationship Id="rId9" Type="http://schemas.openxmlformats.org/officeDocument/2006/relationships/image" Target="../media/image115.jpeg"/><Relationship Id="rId14" Type="http://schemas.microsoft.com/office/2007/relationships/hdphoto" Target="../media/hdphoto29.wdp"/><Relationship Id="rId22" Type="http://schemas.openxmlformats.org/officeDocument/2006/relationships/image" Target="../media/image122.png"/><Relationship Id="rId27" Type="http://schemas.openxmlformats.org/officeDocument/2006/relationships/image" Target="../media/image127.png"/><Relationship Id="rId30" Type="http://schemas.openxmlformats.org/officeDocument/2006/relationships/image" Target="../media/image1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microsoft.com/office/2007/relationships/hdphoto" Target="../media/hdphoto33.wdp"/><Relationship Id="rId7" Type="http://schemas.openxmlformats.org/officeDocument/2006/relationships/image" Target="../media/image137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microsoft.com/office/2007/relationships/hdphoto" Target="../media/hdphoto34.wdp"/><Relationship Id="rId4" Type="http://schemas.openxmlformats.org/officeDocument/2006/relationships/image" Target="../media/image1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3" Type="http://schemas.microsoft.com/office/2007/relationships/hdphoto" Target="../media/hdphoto35.wdp"/><Relationship Id="rId7" Type="http://schemas.microsoft.com/office/2007/relationships/hdphoto" Target="../media/hdphoto37.wdp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139.jpeg"/><Relationship Id="rId16" Type="http://schemas.openxmlformats.org/officeDocument/2006/relationships/image" Target="../media/image150.png"/><Relationship Id="rId20" Type="http://schemas.openxmlformats.org/officeDocument/2006/relationships/image" Target="../media/image1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jpeg"/><Relationship Id="rId11" Type="http://schemas.openxmlformats.org/officeDocument/2006/relationships/image" Target="../media/image145.png"/><Relationship Id="rId5" Type="http://schemas.microsoft.com/office/2007/relationships/hdphoto" Target="../media/hdphoto36.wdp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19" Type="http://schemas.openxmlformats.org/officeDocument/2006/relationships/image" Target="../media/image130.png"/><Relationship Id="rId4" Type="http://schemas.openxmlformats.org/officeDocument/2006/relationships/image" Target="../media/image140.jpe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13" Type="http://schemas.openxmlformats.org/officeDocument/2006/relationships/image" Target="../media/image162.png"/><Relationship Id="rId3" Type="http://schemas.openxmlformats.org/officeDocument/2006/relationships/image" Target="../media/image155.jpeg"/><Relationship Id="rId7" Type="http://schemas.openxmlformats.org/officeDocument/2006/relationships/image" Target="../media/image157.jpeg"/><Relationship Id="rId12" Type="http://schemas.openxmlformats.org/officeDocument/2006/relationships/image" Target="../media/image161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9.wdp"/><Relationship Id="rId11" Type="http://schemas.openxmlformats.org/officeDocument/2006/relationships/image" Target="../media/image160.png"/><Relationship Id="rId5" Type="http://schemas.openxmlformats.org/officeDocument/2006/relationships/image" Target="../media/image156.jpeg"/><Relationship Id="rId10" Type="http://schemas.openxmlformats.org/officeDocument/2006/relationships/image" Target="../media/image159.png"/><Relationship Id="rId4" Type="http://schemas.microsoft.com/office/2007/relationships/hdphoto" Target="../media/hdphoto38.wdp"/><Relationship Id="rId9" Type="http://schemas.microsoft.com/office/2007/relationships/hdphoto" Target="../media/hdphoto40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jpe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9d1242d1fce9c1f7c5bfda1ce8be9d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641475"/>
            <a:ext cx="12193905" cy="8545830"/>
          </a:xfrm>
          <a:prstGeom prst="rect">
            <a:avLst/>
          </a:prstGeom>
        </p:spPr>
      </p:pic>
      <p:pic>
        <p:nvPicPr>
          <p:cNvPr id="3" name="图片 2" descr="06c5b6ef4d059972b472053d44e5fe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750" y="664845"/>
            <a:ext cx="9433560" cy="3340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365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/>
          <p:cNvPicPr>
            <a:picLocks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0214" y="991414"/>
            <a:ext cx="5675127" cy="4252562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6" name="Picture 9"/>
          <p:cNvPicPr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4343" y="1063269"/>
            <a:ext cx="5579234" cy="4180706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7" name="Picture 14"/>
          <p:cNvPicPr>
            <a:picLocks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7206" y="1065617"/>
            <a:ext cx="5621141" cy="4215856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18619">
            <a:off x="8839794" y="1451539"/>
            <a:ext cx="2068958" cy="2068958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41836">
            <a:off x="1074675" y="2725652"/>
            <a:ext cx="1965579" cy="1310386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Tm="1698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2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003.pn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207" y="3061205"/>
            <a:ext cx="1653636" cy="124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E:\005.pn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3506" y="1383744"/>
            <a:ext cx="1653636" cy="124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5965" y="1390125"/>
            <a:ext cx="1610736" cy="1206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4884" y="3061205"/>
            <a:ext cx="1653636" cy="1240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6" name="Picture 8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1828" y="3062464"/>
            <a:ext cx="1653636" cy="1238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0661" y="1383744"/>
            <a:ext cx="1691046" cy="1240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8" name="Picture 10"/>
          <p:cNvPicPr>
            <a:picLocks noChangeArrowheads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726" y="4666336"/>
            <a:ext cx="1653636" cy="1240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9" name="Picture 11"/>
          <p:cNvPicPr>
            <a:picLocks noChangeArrowheads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0877" y="4666888"/>
            <a:ext cx="1653636" cy="1239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0" name="Picture 12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537" y="1383744"/>
            <a:ext cx="1653636" cy="1246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2" name="Picture 14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1561" y="3062465"/>
            <a:ext cx="1653636" cy="1238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3" name="Picture 15"/>
          <p:cNvPicPr>
            <a:picLocks noChangeArrowheads="1"/>
          </p:cNvPicPr>
          <p:nvPr/>
        </p:nvPicPr>
        <p:blipFill>
          <a:blip r:embed="rId1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0172" y="4666888"/>
            <a:ext cx="1653636" cy="1239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64" name="Picture 16" descr="C:\Users\Administrator\Desktop\外国宝宝\u=222155664,4036925749&amp;fm=21&amp;gp=0.jpg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768" y="1390123"/>
            <a:ext cx="1653636" cy="124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36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99"/>
          <p:cNvPicPr>
            <a:picLocks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78"/>
          <a:stretch>
            <a:fillRect/>
          </a:stretch>
        </p:blipFill>
        <p:spPr bwMode="auto">
          <a:xfrm>
            <a:off x="5892604" y="0"/>
            <a:ext cx="6299762" cy="685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0"/>
          <p:cNvPicPr>
            <a:picLocks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653"/>
          <a:stretch>
            <a:fillRect/>
          </a:stretch>
        </p:blipFill>
        <p:spPr bwMode="auto">
          <a:xfrm>
            <a:off x="5876732" y="-24335"/>
            <a:ext cx="6305959" cy="688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01"/>
          <p:cNvPicPr>
            <a:picLocks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8594" y="-24335"/>
            <a:ext cx="6324097" cy="688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1"/>
          <p:cNvPicPr>
            <a:picLocks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40"/>
          <a:stretch>
            <a:fillRect/>
          </a:stretch>
        </p:blipFill>
        <p:spPr bwMode="auto">
          <a:xfrm>
            <a:off x="5858594" y="-24335"/>
            <a:ext cx="6324097" cy="688275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1716516" y="1329517"/>
            <a:ext cx="3758272" cy="2739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多年之后，我们重又聚首，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追忆和续写这份浓浓的同学之情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共同品味丰富的人生，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流水带走了我们的故事，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风儿吹皱了我们的脸庞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事业造就了我们的距离，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唯有那感觉，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好似日月轮回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那身影，熟悉而又陌生，</a:t>
            </a:r>
          </a:p>
          <a:p>
            <a:pPr algn="l">
              <a:lnSpc>
                <a:spcPct val="100000"/>
              </a:lnSpc>
            </a:pPr>
            <a:r>
              <a:rPr lang="zh-CN" altLang="en-US" sz="1735" b="0" dirty="0">
                <a:solidFill>
                  <a:srgbClr val="798F4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那话语，亲切而又动人</a:t>
            </a:r>
          </a:p>
        </p:txBody>
      </p:sp>
    </p:spTree>
  </p:cSld>
  <p:clrMapOvr>
    <a:masterClrMapping/>
  </p:clrMapOvr>
  <p:transition advTm="1652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7558" y="1886927"/>
            <a:ext cx="2783473" cy="3568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2180" y="788264"/>
            <a:ext cx="2428207" cy="2428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r="7013"/>
          <a:stretch>
            <a:fillRect/>
          </a:stretch>
        </p:blipFill>
        <p:spPr bwMode="auto">
          <a:xfrm>
            <a:off x="8480434" y="535705"/>
            <a:ext cx="1882525" cy="2503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1216" y="1266899"/>
            <a:ext cx="1515723" cy="1949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3122" y="4766644"/>
            <a:ext cx="1979589" cy="1377673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1434" y="3329267"/>
            <a:ext cx="1625199" cy="1217239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5892" y="3270718"/>
            <a:ext cx="2649123" cy="1986843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>
            <a:fillRect/>
          </a:stretch>
        </p:blipFill>
        <p:spPr bwMode="auto">
          <a:xfrm>
            <a:off x="4263228" y="3341015"/>
            <a:ext cx="1067161" cy="721254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645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Administrator\Desktop\同学录png\fvwefw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630" y="2413463"/>
            <a:ext cx="1159099" cy="448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istrator\Desktop\berg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883" y="-735360"/>
            <a:ext cx="10509692" cy="527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642469">
            <a:off x="5814455" y="1694675"/>
            <a:ext cx="1574880" cy="117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15849">
            <a:off x="985892" y="2570225"/>
            <a:ext cx="1237414" cy="92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94117">
            <a:off x="3145672" y="2307825"/>
            <a:ext cx="1710495" cy="12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32281">
            <a:off x="8147230" y="1207662"/>
            <a:ext cx="1346325" cy="92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9888" y="4343386"/>
            <a:ext cx="2284419" cy="1713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2100" y="4350194"/>
            <a:ext cx="1370652" cy="856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756" y="4343386"/>
            <a:ext cx="2284419" cy="1713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8039" y="5295668"/>
            <a:ext cx="1308959" cy="751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0775" y="4343388"/>
            <a:ext cx="2457105" cy="1713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矩形 11"/>
          <p:cNvSpPr/>
          <p:nvPr/>
        </p:nvSpPr>
        <p:spPr>
          <a:xfrm>
            <a:off x="7594513" y="3033624"/>
            <a:ext cx="3073171" cy="110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65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  <a:r>
              <a:rPr lang="zh-CN" altLang="en-US" sz="40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飞逝</a:t>
            </a:r>
          </a:p>
        </p:txBody>
      </p:sp>
    </p:spTree>
  </p:cSld>
  <p:clrMapOvr>
    <a:masterClrMapping/>
  </p:clrMapOvr>
  <p:transition advTm="1455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5949" y="276353"/>
            <a:ext cx="5261907" cy="689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53587" y="-184809"/>
            <a:ext cx="2601122" cy="327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454">
            <a:off x="8335777" y="2533990"/>
            <a:ext cx="3095277" cy="402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29" y="1905589"/>
            <a:ext cx="5078746" cy="365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711" y="580974"/>
            <a:ext cx="2390133" cy="174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97" t="7742" r="7339" b="7644"/>
          <a:stretch>
            <a:fillRect/>
          </a:stretch>
        </p:blipFill>
        <p:spPr bwMode="auto">
          <a:xfrm rot="891045">
            <a:off x="8889233" y="3124206"/>
            <a:ext cx="1962970" cy="291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31"/>
          <p:cNvSpPr/>
          <p:nvPr/>
        </p:nvSpPr>
        <p:spPr>
          <a:xfrm>
            <a:off x="6299962" y="2616613"/>
            <a:ext cx="2742523" cy="1925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多年之后，我们重又聚首，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追忆和续写这份浓浓的同学之情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共同品味丰富的人生，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流水带走了我们的故事，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风儿吹皱了我们的脸庞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事业造就了我们的距离，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唯有那感觉，好似日月轮回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那身影，熟悉而又陌生，</a:t>
            </a:r>
          </a:p>
          <a:p>
            <a:pPr algn="l"/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那话语，亲切而又动人</a:t>
            </a:r>
          </a:p>
        </p:txBody>
      </p:sp>
    </p:spTree>
  </p:cSld>
  <p:clrMapOvr>
    <a:masterClrMapping/>
  </p:clrMapOvr>
  <p:transition advTm="814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9240" y="973455"/>
            <a:ext cx="4145280" cy="2998470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5099" y="4243931"/>
            <a:ext cx="1987922" cy="1487837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170" y="973455"/>
            <a:ext cx="4253230" cy="2176780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5" y="4348486"/>
            <a:ext cx="1092638" cy="109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704" y="3495119"/>
            <a:ext cx="1677424" cy="16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242" y="366864"/>
            <a:ext cx="1254886" cy="12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624472" y="3494976"/>
            <a:ext cx="2234648" cy="172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今天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我们欢聚一堂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抚今追昔；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今夜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我们举杯同庆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放歌舒怀；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为了我们的情谊</a:t>
            </a:r>
          </a:p>
          <a:p>
            <a:pPr algn="l">
              <a:lnSpc>
                <a:spcPct val="10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地久天长！</a:t>
            </a:r>
          </a:p>
        </p:txBody>
      </p:sp>
    </p:spTree>
  </p:cSld>
  <p:clrMapOvr>
    <a:masterClrMapping/>
  </p:clrMapOvr>
  <p:transition advTm="388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" y="0"/>
            <a:ext cx="12192000" cy="6858000"/>
          </a:xfrm>
          <a:prstGeom prst="rect">
            <a:avLst/>
          </a:prstGeom>
        </p:spPr>
      </p:pic>
      <p:grpSp>
        <p:nvGrpSpPr>
          <p:cNvPr id="65" name="组合 64"/>
          <p:cNvGrpSpPr/>
          <p:nvPr/>
        </p:nvGrpSpPr>
        <p:grpSpPr>
          <a:xfrm>
            <a:off x="-2501841" y="-1003069"/>
            <a:ext cx="17196883" cy="9040581"/>
            <a:chOff x="-1876831" y="-752302"/>
            <a:chExt cx="12897662" cy="6780436"/>
          </a:xfrm>
        </p:grpSpPr>
        <p:grpSp>
          <p:nvGrpSpPr>
            <p:cNvPr id="5" name="组合 4"/>
            <p:cNvGrpSpPr/>
            <p:nvPr/>
          </p:nvGrpSpPr>
          <p:grpSpPr>
            <a:xfrm>
              <a:off x="-1876831" y="-752302"/>
              <a:ext cx="2584036" cy="1795586"/>
              <a:chOff x="3279982" y="1908412"/>
              <a:chExt cx="2584036" cy="1795586"/>
            </a:xfrm>
          </p:grpSpPr>
          <p:pic>
            <p:nvPicPr>
              <p:cNvPr id="6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矩形 6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700062" y="-752302"/>
              <a:ext cx="2584036" cy="1795586"/>
              <a:chOff x="3279982" y="1908412"/>
              <a:chExt cx="2584036" cy="1795586"/>
            </a:xfrm>
          </p:grpSpPr>
          <p:pic>
            <p:nvPicPr>
              <p:cNvPr id="9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矩形 9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279336" y="-752302"/>
              <a:ext cx="2584036" cy="1795586"/>
              <a:chOff x="3279982" y="1908412"/>
              <a:chExt cx="2584036" cy="1795586"/>
            </a:xfrm>
          </p:grpSpPr>
          <p:pic>
            <p:nvPicPr>
              <p:cNvPr id="12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矩形 12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-3076" b="-307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859902" y="-752302"/>
              <a:ext cx="2584036" cy="1795586"/>
              <a:chOff x="3279982" y="1908412"/>
              <a:chExt cx="2584036" cy="1795586"/>
            </a:xfrm>
          </p:grpSpPr>
          <p:pic>
            <p:nvPicPr>
              <p:cNvPr id="15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矩形 15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436795" y="-752302"/>
              <a:ext cx="2584036" cy="1795586"/>
              <a:chOff x="3279982" y="1908412"/>
              <a:chExt cx="2584036" cy="1795586"/>
            </a:xfrm>
          </p:grpSpPr>
          <p:pic>
            <p:nvPicPr>
              <p:cNvPr id="18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矩形 18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-1876831" y="910655"/>
              <a:ext cx="2584036" cy="1795586"/>
              <a:chOff x="3279982" y="1908412"/>
              <a:chExt cx="2584036" cy="1795586"/>
            </a:xfrm>
          </p:grpSpPr>
          <p:pic>
            <p:nvPicPr>
              <p:cNvPr id="21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矩形 21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700062" y="910655"/>
              <a:ext cx="2584036" cy="1795586"/>
              <a:chOff x="3279982" y="1908412"/>
              <a:chExt cx="2584036" cy="1795586"/>
            </a:xfrm>
          </p:grpSpPr>
          <p:pic>
            <p:nvPicPr>
              <p:cNvPr id="24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矩形 24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279336" y="910655"/>
              <a:ext cx="2584036" cy="1795586"/>
              <a:chOff x="3279982" y="1908412"/>
              <a:chExt cx="2584036" cy="1795586"/>
            </a:xfrm>
          </p:grpSpPr>
          <p:pic>
            <p:nvPicPr>
              <p:cNvPr id="27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8" name="矩形 27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859902" y="910655"/>
              <a:ext cx="2584036" cy="1795586"/>
              <a:chOff x="3279982" y="1908412"/>
              <a:chExt cx="2584036" cy="1795586"/>
            </a:xfrm>
          </p:grpSpPr>
          <p:pic>
            <p:nvPicPr>
              <p:cNvPr id="30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矩形 30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4" cstate="print">
                  <a:extLst>
                    <a:ext uri="{BEBA8EAE-BF5A-486C-A8C5-ECC9F3942E4B}">
                      <a14:imgProps xmlns:a14="http://schemas.microsoft.com/office/drawing/2010/main">
                        <a14:imgLayer r:embed="rId15"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436795" y="910655"/>
              <a:ext cx="2584036" cy="1795586"/>
              <a:chOff x="3279982" y="1908412"/>
              <a:chExt cx="2584036" cy="1795586"/>
            </a:xfrm>
          </p:grpSpPr>
          <p:pic>
            <p:nvPicPr>
              <p:cNvPr id="33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矩形 33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6" cstate="print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-1876831" y="2569591"/>
              <a:ext cx="2584036" cy="1795586"/>
              <a:chOff x="3279982" y="1908412"/>
              <a:chExt cx="2584036" cy="1795586"/>
            </a:xfrm>
          </p:grpSpPr>
          <p:pic>
            <p:nvPicPr>
              <p:cNvPr id="36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矩形 36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700062" y="2569591"/>
              <a:ext cx="2584036" cy="1795586"/>
              <a:chOff x="3279982" y="1908412"/>
              <a:chExt cx="2584036" cy="1795586"/>
            </a:xfrm>
          </p:grpSpPr>
          <p:pic>
            <p:nvPicPr>
              <p:cNvPr id="39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矩形 39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19" cstate="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279336" y="2569591"/>
              <a:ext cx="2584036" cy="1795586"/>
              <a:chOff x="3279982" y="1908412"/>
              <a:chExt cx="2584036" cy="1795586"/>
            </a:xfrm>
          </p:grpSpPr>
          <p:pic>
            <p:nvPicPr>
              <p:cNvPr id="42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矩形 42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5859902" y="2569591"/>
              <a:ext cx="2584036" cy="1795586"/>
              <a:chOff x="3279982" y="1908412"/>
              <a:chExt cx="2584036" cy="1795586"/>
            </a:xfrm>
          </p:grpSpPr>
          <p:pic>
            <p:nvPicPr>
              <p:cNvPr id="45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矩形 45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2" cstate="print">
                  <a:extLst>
                    <a:ext uri="{BEBA8EAE-BF5A-486C-A8C5-ECC9F3942E4B}">
                      <a14:imgProps xmlns:a14="http://schemas.microsoft.com/office/drawing/2010/main">
                        <a14:imgLayer r:embed="rId23">
                          <a14:imgEffect>
                            <a14:saturation sat="3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8436795" y="2569591"/>
              <a:ext cx="2584036" cy="1795586"/>
              <a:chOff x="3279982" y="1908412"/>
              <a:chExt cx="2584036" cy="1795586"/>
            </a:xfrm>
          </p:grpSpPr>
          <p:pic>
            <p:nvPicPr>
              <p:cNvPr id="48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矩形 48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-1876831" y="4232548"/>
              <a:ext cx="2584036" cy="1795586"/>
              <a:chOff x="3279982" y="1908412"/>
              <a:chExt cx="2584036" cy="1795586"/>
            </a:xfrm>
          </p:grpSpPr>
          <p:pic>
            <p:nvPicPr>
              <p:cNvPr id="51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矩形 51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700062" y="4232548"/>
              <a:ext cx="2584036" cy="1795586"/>
              <a:chOff x="3279982" y="1908412"/>
              <a:chExt cx="2584036" cy="1795586"/>
            </a:xfrm>
          </p:grpSpPr>
          <p:pic>
            <p:nvPicPr>
              <p:cNvPr id="54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矩形 54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3279336" y="4232548"/>
              <a:ext cx="2584036" cy="1795586"/>
              <a:chOff x="3279982" y="1908412"/>
              <a:chExt cx="2584036" cy="1795586"/>
            </a:xfrm>
          </p:grpSpPr>
          <p:pic>
            <p:nvPicPr>
              <p:cNvPr id="57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8" name="矩形 57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859902" y="4232548"/>
              <a:ext cx="2584036" cy="1795586"/>
              <a:chOff x="3279982" y="1908412"/>
              <a:chExt cx="2584036" cy="1795586"/>
            </a:xfrm>
          </p:grpSpPr>
          <p:pic>
            <p:nvPicPr>
              <p:cNvPr id="60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" name="矩形 60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436795" y="4232548"/>
              <a:ext cx="2584036" cy="1795586"/>
              <a:chOff x="3279982" y="1908412"/>
              <a:chExt cx="2584036" cy="1795586"/>
            </a:xfrm>
          </p:grpSpPr>
          <p:pic>
            <p:nvPicPr>
              <p:cNvPr id="63" name="Picture 2" descr="E:\working\出售图设计\PPT模板\同学聚会\元素\13-邮票风格\psd\横版照片_02-2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982" y="1908412"/>
                <a:ext cx="2584036" cy="1795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矩形 63"/>
              <p:cNvSpPr/>
              <p:nvPr/>
            </p:nvSpPr>
            <p:spPr>
              <a:xfrm>
                <a:off x="3356112" y="1979278"/>
                <a:ext cx="2435087" cy="1525236"/>
              </a:xfrm>
              <a:prstGeom prst="rect">
                <a:avLst/>
              </a:prstGeom>
              <a:blipFill dpi="0" rotWithShape="1">
                <a:blip r:embed="rId3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"/>
              </a:p>
            </p:txBody>
          </p:sp>
        </p:grpSp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2865">
            <a:off x="10816356" y="-2191267"/>
            <a:ext cx="1343764" cy="1684949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930">
            <a:off x="8400856" y="-1892583"/>
            <a:ext cx="1271993" cy="1794261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534" y="-1541871"/>
            <a:ext cx="1168447" cy="1202843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406" y="-1634133"/>
            <a:ext cx="943595" cy="985269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4570">
            <a:off x="-448130" y="-1810733"/>
            <a:ext cx="897464" cy="923883"/>
          </a:xfrm>
          <a:prstGeom prst="rect">
            <a:avLst/>
          </a:prstGeom>
        </p:spPr>
      </p:pic>
    </p:spTree>
  </p:cSld>
  <p:clrMapOvr>
    <a:masterClrMapping/>
  </p:clrMapOvr>
  <p:transition advTm="1216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900" fill="hold"/>
                                        <p:tgtEl>
                                          <p:spTgt spid="65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2.5E-6 4.93827E-6 L -0.00903 0.4586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2293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4.16667E-6 1.7284E-6 L -0.74098 0.87037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49" y="4351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Motion origin="layout" path="M 4.44444E-6 -2.96296E-6 L -0.56858 0.98704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38" y="4935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1.94444E-6 -1.97531E-6 L -0.17118 0.23241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9" y="1163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Motion origin="layout" path="M 0 4.93827E-6 L 0.62604 0.23456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2" y="1172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9091" y="894990"/>
            <a:ext cx="1863065" cy="1863065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6833" y="894990"/>
            <a:ext cx="1928208" cy="192820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720" y="894990"/>
            <a:ext cx="2064982" cy="2064982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9379" y="826603"/>
            <a:ext cx="2065689" cy="2065689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3728" y="3569422"/>
            <a:ext cx="2398634" cy="239863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/>
          <p:cNvPicPr>
            <a:picLocks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8066" y="3569422"/>
            <a:ext cx="2398634" cy="239863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5897" y="3569422"/>
            <a:ext cx="2398634" cy="239863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1560" y="3569422"/>
            <a:ext cx="2398634" cy="2398634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931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671" y="2339469"/>
            <a:ext cx="3927282" cy="2945461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4660" y="1046056"/>
            <a:ext cx="3123535" cy="2278293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2646" y="3402192"/>
            <a:ext cx="2200665" cy="1648252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35993">
            <a:off x="8688348" y="2730655"/>
            <a:ext cx="2574811" cy="1928481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2" name="矩形 31"/>
          <p:cNvSpPr/>
          <p:nvPr/>
        </p:nvSpPr>
        <p:spPr>
          <a:xfrm>
            <a:off x="932815" y="487680"/>
            <a:ext cx="4778375" cy="157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多年之后，我们重又聚首，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追忆和续写这份浓浓的同学之情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共同品味丰富的人生，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流水带走了我们的故事，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风儿吹皱了我们的脸庞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事业造就了我们的距离，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唯有那感觉，好似日月轮回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那身影，熟悉而又陌生，</a:t>
            </a:r>
          </a:p>
          <a:p>
            <a:pPr algn="l">
              <a:lnSpc>
                <a:spcPct val="80000"/>
              </a:lnSpc>
            </a:pPr>
            <a:r>
              <a:rPr lang="zh-CN" altLang="en-US" sz="133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那话语，亲切而又动人</a:t>
            </a:r>
          </a:p>
        </p:txBody>
      </p:sp>
    </p:spTree>
  </p:cSld>
  <p:clrMapOvr>
    <a:masterClrMapping/>
  </p:clrMapOvr>
  <p:transition advTm="454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8690" y="4274707"/>
            <a:ext cx="1826954" cy="131510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945" y="4267450"/>
            <a:ext cx="1072217" cy="6701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0203" y="4262125"/>
            <a:ext cx="1787025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105" y="5007064"/>
            <a:ext cx="1072217" cy="58797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420" y="4262125"/>
            <a:ext cx="1837121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1579" y="2764992"/>
            <a:ext cx="1755857" cy="131510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286" y="2757734"/>
            <a:ext cx="1072217" cy="6701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7543" y="2752409"/>
            <a:ext cx="1787025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445" y="3497347"/>
            <a:ext cx="1072217" cy="58797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3590" y="2752410"/>
            <a:ext cx="1789459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3744" y="1224387"/>
            <a:ext cx="1826954" cy="12179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999" y="1168562"/>
            <a:ext cx="1072217" cy="6701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5255" y="1163237"/>
            <a:ext cx="1787025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158" y="1908176"/>
            <a:ext cx="1072217" cy="58797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2521" y="1163238"/>
            <a:ext cx="1787025" cy="1340269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1207886" y="968504"/>
            <a:ext cx="3073171" cy="110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65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快乐</a:t>
            </a:r>
          </a:p>
        </p:txBody>
      </p:sp>
      <p:sp>
        <p:nvSpPr>
          <p:cNvPr id="20" name="矩形 19"/>
          <p:cNvSpPr/>
          <p:nvPr/>
        </p:nvSpPr>
        <p:spPr>
          <a:xfrm>
            <a:off x="8689425" y="2593702"/>
            <a:ext cx="2945673" cy="155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为同学间“纯朴真挚”的友情干杯！</a:t>
            </a:r>
          </a:p>
          <a:p>
            <a:pPr algn="l"/>
            <a:r>
              <a:rPr lang="zh-CN" altLang="en-US" sz="1600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为“地久天长”的友谊干杯！</a:t>
            </a:r>
          </a:p>
          <a:p>
            <a:pPr algn="l"/>
            <a:r>
              <a:rPr lang="zh-CN" altLang="en-US" sz="1600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为有朝一日能够“再次相聚”干杯！</a:t>
            </a:r>
          </a:p>
          <a:p>
            <a:pPr algn="l"/>
            <a:r>
              <a:rPr lang="zh-CN" altLang="en-US" sz="1600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为我们辉煌的明天干杯！</a:t>
            </a:r>
          </a:p>
        </p:txBody>
      </p:sp>
      <p:sp>
        <p:nvSpPr>
          <p:cNvPr id="21" name="矩形 20"/>
          <p:cNvSpPr/>
          <p:nvPr/>
        </p:nvSpPr>
        <p:spPr>
          <a:xfrm>
            <a:off x="2356888" y="1932352"/>
            <a:ext cx="1536585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0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时光</a:t>
            </a:r>
          </a:p>
        </p:txBody>
      </p:sp>
    </p:spTree>
  </p:cSld>
  <p:clrMapOvr>
    <a:masterClrMapping/>
  </p:clrMapOvr>
  <p:transition advTm="706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166" y="1195106"/>
            <a:ext cx="1871795" cy="126090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8972" y="1233459"/>
            <a:ext cx="1876369" cy="1184985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35095" y="1233170"/>
            <a:ext cx="1876425" cy="1185545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8745" y="2623820"/>
            <a:ext cx="4875530" cy="2640330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2272101" y="2624045"/>
            <a:ext cx="4503016" cy="2103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幸福的聚会  开心的举杯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让我们回到了从前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请永远记住：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不论你春风得意还是正遭受挫折，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不论你贫穷还是富贵，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同学们永远是你坚强的后盾，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是你事业的好帮手，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是你的精神支柱！</a:t>
            </a:r>
          </a:p>
          <a:p>
            <a:pPr algn="l"/>
            <a:r>
              <a:rPr lang="zh-CN" altLang="en-US" sz="1465" b="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我们期待下一个春天</a:t>
            </a:r>
          </a:p>
        </p:txBody>
      </p:sp>
      <p:pic>
        <p:nvPicPr>
          <p:cNvPr id="11266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95" y="449511"/>
            <a:ext cx="2544982" cy="217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67520" y="4358005"/>
            <a:ext cx="1708150" cy="1459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277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3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3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06" y="-2262832"/>
            <a:ext cx="618461" cy="6424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71591">
            <a:off x="5850151" y="-3870721"/>
            <a:ext cx="662215" cy="68793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90596">
            <a:off x="9379470" y="-3584568"/>
            <a:ext cx="548902" cy="48765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317" y="-3103298"/>
            <a:ext cx="290957" cy="23495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297" y="-1926406"/>
            <a:ext cx="525228" cy="32852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082" y="-2940059"/>
            <a:ext cx="465123" cy="4132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9474" y="644416"/>
            <a:ext cx="4128865" cy="263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曾经一起上课，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曾经一起逃课，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曾经一起吃饭，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曾经一起抢着零食吃，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曾经一起挨批评，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曾经一起受罚，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曾经一起谈天说地，</a:t>
            </a: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曾经一起的美好</a:t>
            </a:r>
            <a:r>
              <a:rPr lang="en-US" altLang="zh-CN" sz="2135" spc="1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…………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464258" y="-24512855"/>
            <a:ext cx="6919000" cy="31591824"/>
            <a:chOff x="3486230" y="-17648386"/>
            <a:chExt cx="5188739" cy="2369153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759" y="-17648386"/>
              <a:ext cx="1599683" cy="2369153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4880">
              <a:off x="4337850" y="-1690943"/>
              <a:ext cx="3485501" cy="2604717"/>
            </a:xfrm>
            <a:prstGeom prst="roundRect">
              <a:avLst>
                <a:gd name="adj" fmla="val 27581"/>
              </a:avLst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44" b="8445"/>
            <a:stretch>
              <a:fillRect/>
            </a:stretch>
          </p:blipFill>
          <p:spPr>
            <a:xfrm rot="20964880">
              <a:off x="3486230" y="1433734"/>
              <a:ext cx="5188739" cy="2771082"/>
            </a:xfrm>
            <a:prstGeom prst="roundRect">
              <a:avLst>
                <a:gd name="adj" fmla="val 9279"/>
              </a:avLst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25929">
              <a:off x="5741757" y="753576"/>
              <a:ext cx="433536" cy="94909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6733">
              <a:off x="3884662" y="-4242142"/>
              <a:ext cx="4525506" cy="2117354"/>
            </a:xfrm>
            <a:prstGeom prst="roundRect">
              <a:avLst>
                <a:gd name="adj" fmla="val 10459"/>
              </a:avLst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5670">
              <a:off x="6140457" y="-4931271"/>
              <a:ext cx="439546" cy="96224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9278">
              <a:off x="4417203" y="-10700796"/>
              <a:ext cx="3483799" cy="2323667"/>
            </a:xfrm>
            <a:prstGeom prst="roundRect">
              <a:avLst>
                <a:gd name="adj" fmla="val 10459"/>
              </a:avLst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94457">
              <a:off x="6127641" y="-11564846"/>
              <a:ext cx="439546" cy="962249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1049">
              <a:off x="4360823" y="-14001996"/>
              <a:ext cx="3439552" cy="2448871"/>
            </a:xfrm>
            <a:prstGeom prst="ellipse">
              <a:avLst/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68050">
              <a:off x="5617340" y="-14702548"/>
              <a:ext cx="439546" cy="96224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12988">
              <a:off x="6142297" y="-2427252"/>
              <a:ext cx="439546" cy="96224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11" r="25519"/>
            <a:stretch>
              <a:fillRect/>
            </a:stretch>
          </p:blipFill>
          <p:spPr>
            <a:xfrm rot="19739584">
              <a:off x="5251310" y="-7815481"/>
              <a:ext cx="2069952" cy="2991183"/>
            </a:xfrm>
            <a:prstGeom prst="roundRect">
              <a:avLst>
                <a:gd name="adj" fmla="val 3619"/>
              </a:avLst>
            </a:prstGeom>
            <a:ln w="38100">
              <a:solidFill>
                <a:srgbClr val="FFFFFF">
                  <a:alpha val="45098"/>
                </a:srgbClr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12924">
              <a:off x="5703346" y="-8487878"/>
              <a:ext cx="439546" cy="962249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12" y="-3262155"/>
            <a:ext cx="427311" cy="34505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514" y="-2051238"/>
            <a:ext cx="771364" cy="48247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46" y="-2409127"/>
            <a:ext cx="623328" cy="7687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173" y="-2572368"/>
            <a:ext cx="756386" cy="61906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74" y="-2251846"/>
            <a:ext cx="764305" cy="69947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803" y="-3484714"/>
            <a:ext cx="683091" cy="60686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94" y="-2594433"/>
            <a:ext cx="785723" cy="81794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913" y="-2564363"/>
            <a:ext cx="812605" cy="79389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1899">
            <a:off x="2901915" y="-3397472"/>
            <a:ext cx="385681" cy="47567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04" y="-2355176"/>
            <a:ext cx="424431" cy="52346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164" y="-2331583"/>
            <a:ext cx="520422" cy="47627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1899">
            <a:off x="6887671" y="-3265144"/>
            <a:ext cx="262615" cy="323891"/>
          </a:xfrm>
          <a:prstGeom prst="rect">
            <a:avLst/>
          </a:prstGeom>
        </p:spPr>
      </p:pic>
    </p:spTree>
  </p:cSld>
  <p:clrMapOvr>
    <a:masterClrMapping/>
  </p:clrMapOvr>
  <p:transition advTm="2466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61111E-6 7.40741E-7 L 3.61111E-6 0.48819 " pathEditMode="relative" rAng="0" ptsTypes="AA">
                                      <p:cBhvr>
                                        <p:cTn id="17" dur="3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2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Motion origin="layout" path="M 3.61111E-6 0.48797 L -0.00018 0.87604 " pathEditMode="relative" rAng="0" ptsTypes="AA">
                                      <p:cBhvr>
                                        <p:cTn id="19" dur="3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940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-0.00018 0.87604 L -0.00018 1.34805 " pathEditMode="relative" rAng="0" ptsTypes="AA">
                                      <p:cBhvr>
                                        <p:cTn id="21" dur="3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58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animMotion origin="layout" path="M -0.00018 1.34805 L -0.00018 1.82654 " pathEditMode="relative" rAng="0" ptsTypes="AA">
                                      <p:cBhvr>
                                        <p:cTn id="23" dur="3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91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0.00018 1.82654 L -0.00018 2.29209 " pathEditMode="relative" rAng="0" ptsTypes="AA">
                                      <p:cBhvr>
                                        <p:cTn id="25" dur="3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26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2.77778E-7 4.79186E-6 C -0.00938 0.00601 -0.00747 0.00208 -0.00747 0.02197 C -0.00747 0.05296 -0.01511 0.07955 -2.77778E-7 0.09944 C 0.00052 0.10199 0.00052 0.10499 0.00139 0.10731 C 0.00208 0.10892 0.00399 0.10939 0.00451 0.11124 C 0.00555 0.11563 0.00503 0.12072 0.0059 0.12534 C 0.00903 0.1413 0.01892 0.15587 0.02534 0.16905 C 0.03125 0.18108 0.02587 0.17252 0.02986 0.18293 C 0.03281 0.19102 0.0335 0.18802 0.03732 0.19681 C 0.04219 0.20791 0.04618 0.21947 0.05069 0.23057 C 0.05607 0.24375 0.06146 0.25393 0.06423 0.2685 C 0.06163 0.28492 0.05903 0.31221 0.05364 0.32608 C 0.05312 0.33557 0.05347 0.34806 0.05069 0.35777 C 0.04687 0.37095 0.04861 0.36078 0.04618 0.37188 C 0.04427 0.3809 0.0434 0.38899 0.04028 0.39755 C 0.04132 0.46554 0.03194 0.4815 0.05225 0.52289 C 0.06267 0.56845 0.05121 0.62211 0.04479 0.66813 C 0.04566 0.74815 0.03715 0.79278 0.05972 0.85499 C 0.06198 0.86794 0.06163 0.88136 0.06719 0.89269 C 0.06909 0.90379 0.06927 0.9142 0.07309 0.9246 C 0.07604 0.94311 0.07725 0.96184 0.08055 0.98011 C 0.07986 1.01387 0.08611 1.03261 0.07465 1.05573 C 0.07222 1.06799 0.06944 1.08464 0.06267 1.09343 C 0.06076 1.10106 0.05937 1.108 0.05677 1.1154 C 0.05625 1.11933 0.05625 1.12349 0.05521 1.1272 C 0.05469 1.12905 0.0526 1.12951 0.05225 1.13136 C 0.04618 1.15818 0.05486 1.13876 0.04774 1.1531 C 0.0467 1.17969 0.04479 1.20282 0.04184 1.22872 C 0.04132 1.24537 0.04114 1.26179 0.04028 1.27844 C 0.0401 1.28053 0.03871 1.28446 0.03871 1.28446 " pathEditMode="relative" ptsTypes="fffffffffffffffffffffffffffffA">
                                      <p:cBhvr>
                                        <p:cTn id="27" dur="8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21600000">
                                      <p:cBhvr>
                                        <p:cTn id="29" dur="8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Motion origin="layout" path="M -5.83333E-6 -2.23867E-6 C 0.0078 0.02521 0.01666 0.05088 0.02083 0.07747 C 0.01944 0.10199 0.02152 0.12535 0.01336 0.14708 C 0.0118 0.16165 0.00728 0.1753 0.00294 0.18894 C 0.00173 0.19264 0.00103 0.19681 -5.83333E-6 0.20074 C -0.00105 0.20467 -0.00313 0.21276 -0.00313 0.21276 C -0.004 0.27428 -0.00539 0.3062 -0.0106 0.35985 C -0.00938 0.40055 -0.00834 0.43871 0.00138 0.4771 C 0.00451 0.48959 0.00537 0.50277 0.00885 0.51503 C 0.01093 0.5222 0.01701 0.53793 0.02083 0.54486 C 0.02968 0.56152 0.02065 0.53584 0.0328 0.56059 C 0.03871 0.57262 0.04374 0.59505 0.05225 0.60245 C 0.06683 0.70745 0.05138 0.62928 0.05971 0.89269 C 0.05989 0.89917 0.07308 0.93085 0.07603 0.94033 C 0.07551 0.97618 0.07621 1.01202 0.07447 1.04787 C 0.07395 1.05758 0.06631 1.08256 0.06405 1.09158 C 0.0618 1.10037 0.05954 1.11818 0.05815 1.12928 C 0.05555 1.16905 0.04774 1.2086 0.04774 1.24861 L 0.21631 1.20282 L 0.13871 1.2308 " pathEditMode="relative" ptsTypes="fffffffffffffffffAAA">
                                      <p:cBhvr>
                                        <p:cTn id="31" dur="17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Rot by="21600000">
                                      <p:cBhvr>
                                        <p:cTn id="33" dur="17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5.20814E-6 C 0.00191 0.01226 0.0033 0.03053 0.01059 0.03978 C 0.01372 0.05412 0.01667 0.0606 0.01806 0.07563 C 0.01736 0.11009 0.02118 0.15912 0.01059 0.19496 C 0.0092 0.20815 0.00868 0.21347 0.00452 0.2248 C 0.00313 0.23636 0.0007 0.247 -0.00139 0.25856 C -0.00833 0.36055 -0.00573 0.3062 -0.00295 0.49122 C -0.0026 0.50856 0.00729 0.51735 0.01806 0.52105 C 0.03368 0.53516 0.01875 0.52313 0.06268 0.52706 C 0.06771 0.52753 0.07483 0.53169 0.07917 0.53493 C 0.08229 0.53724 0.0882 0.54279 0.0882 0.54279 C 0.09063 0.5532 0.09393 0.56175 0.09566 0.57239 C 0.09341 0.61471 0.08559 0.6538 0.07622 0.69404 C 0.07309 0.72965 0.07101 0.75324 0.07014 0.79348 C 0.07066 0.81337 0.07031 0.83303 0.0717 0.85269 C 0.0724 0.86379 0.07604 0.87373 0.07622 0.8846 C 0.07761 0.96532 0.07691 1.04927 0.0658 1.12905 C 0.06493 1.14755 0.06615 1.16698 0.06268 1.18502 C 0.06233 1.18687 0.06163 1.18109 0.06129 1.17901 C 0.05955 1.17045 0.05972 1.17322 0.05972 1.16721 " pathEditMode="relative" ptsTypes="fffffffffffffffffffA">
                                      <p:cBhvr>
                                        <p:cTn id="35" dur="2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2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Motion origin="layout" path="M 2.5E-6 -1.26735E-6 C 0.00677 0.00324 0.0052 0.00602 0.00902 0.01388 C 0.00781 0.0865 0.01284 0.12327 -0.01789 0.17692 C -0.0198 0.18525 -0.0283 0.19889 -0.0283 0.19889 C -0.03143 0.21184 -0.02709 0.19681 -0.03716 0.21462 C -0.0382 0.21624 -0.03785 0.21878 -0.03872 0.22063 C -0.04236 0.22919 -0.04775 0.23659 -0.05209 0.24445 C -0.06459 0.26781 -0.07587 0.29209 -0.08802 0.31615 C -0.09098 0.32933 -0.08698 0.3143 -0.09393 0.33002 C -0.09879 0.34112 -0.09914 0.355 -0.10434 0.36587 C -0.10834 0.42669 -0.10712 0.43016 -0.10434 0.52082 C -0.10365 0.54394 -0.10469 0.55134 -0.09688 0.56869 C -0.0941 0.58442 -0.09098 0.59737 -0.08351 0.61032 C -0.07466 0.64431 -0.06007 0.67322 -0.04618 0.70375 C -0.0441 0.70814 -0.03959 0.70976 -0.03716 0.71369 C -0.03386 0.71901 -0.03004 0.7241 -0.02674 0.72965 C -0.0165 0.74653 -0.02552 0.73752 -0.01632 0.74561 C -0.00782 0.76388 -0.01233 0.75717 -0.00434 0.76735 C 0.00156 0.78724 0.00816 0.8069 0.01354 0.82702 C 0.01632 0.83719 0.01684 0.84852 0.01944 0.85893 C 0.02066 0.87859 0.02343 0.89015 0.02691 0.90865 C 0.02934 0.94149 0.03576 0.97503 0.03593 1.0081 C 0.03645 1.08095 0.03593 1.1538 0.03593 1.22665 " pathEditMode="relative" ptsTypes="ffffffffffffffffffffffA">
                                      <p:cBhvr>
                                        <p:cTn id="39" dur="12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Rot by="21600000">
                                      <p:cBhvr>
                                        <p:cTn id="41" dur="12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3876E-7 C -0.00157 0.01018 -0.00469 0.01457 -0.00747 0.02382 C -0.01059 0.034 -0.01198 0.0444 -0.0165 0.05365 C -0.02032 0.09112 -0.02379 0.12789 -0.02986 0.16489 C -0.02934 0.18941 -0.03299 0.24676 -0.01945 0.27428 C -0.01563 0.29325 -0.01285 0.31267 -0.00903 0.33187 C -0.0073 0.34898 -0.00365 0.36332 2.77778E-6 0.37974 C 0.00295 0.39315 0.0052 0.40819 0.00885 0.42137 C 0.00954 0.42368 0.01093 0.4253 0.0118 0.42738 C 0.01736 0.44195 0.02152 0.45721 0.02378 0.47317 C 0.02239 0.51919 0.02031 0.5555 2.77778E-6 0.59228 C -0.00365 0.60638 -0.00921 0.6198 -0.01198 0.63413 C -0.01493 0.64894 -0.01546 0.66166 -0.0224 0.67391 C -0.02292 0.67646 -0.02344 0.67923 -0.02396 0.68178 C -0.02483 0.68571 -0.02605 0.68964 -0.02691 0.6938 C -0.029 0.70375 -0.02848 0.71277 -0.03282 0.72155 C -0.03421 0.73196 -0.03559 0.74329 -0.03733 0.75347 C -0.03802 0.75717 -0.04028 0.76526 -0.04028 0.76526 C -0.0415 0.78168 -0.0448 0.79487 -0.04636 0.81082 C -0.04584 0.8469 -0.04601 0.88252 -0.0448 0.91813 C -0.0441 0.93571 -0.03872 0.95236 -0.03438 0.96808 C -0.03177 0.9778 -0.03125 0.9882 -0.02848 0.99792 C -0.02101 1.02405 -0.01598 1.05111 -0.00903 1.07747 C -0.00955 1.09875 -0.00486 1.13043 -0.01493 1.15102 C -0.01997 1.17761 -0.02483 1.20444 -0.03143 1.23057 C -0.03316 1.24792 -0.03455 1.26665 -0.04028 1.28238 C -0.04236 1.30388 -0.0441 1.32956 -0.04931 1.34991 C -0.04983 1.35846 -0.05035 1.36725 -0.05087 1.37581 C -0.05139 1.38437 -0.05226 1.40148 -0.05226 1.40148 " pathEditMode="relative" ptsTypes="ffffffffffffffffffffffffffffA">
                                      <p:cBhvr>
                                        <p:cTn id="43" dur="15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Motion origin="layout" path="M 6.66667E-6 7.04903E-6 C 0.01563 0.05297 0.0014 0.00093 0.0014 0.14709 C 0.0014 0.19473 0.00209 0.24261 0.00296 0.29025 C 0.00331 0.31199 0.00869 0.35153 0.02084 0.36772 C 0.02622 0.37489 0.03195 0.37859 0.03733 0.38553 C 0.04167 0.41652 0.03855 0.44404 0.02831 0.4711 C 0.02779 0.47896 0.02813 0.48705 0.02674 0.49492 C 0.02605 0.49862 0.02362 0.50139 0.0224 0.50486 C 0.02067 0.50995 0.01911 0.5155 0.01789 0.52082 C 0.01494 0.53377 0.01459 0.55273 0.00747 0.56268 C 0.00365 0.57702 0.00834 0.55782 0.00435 0.5865 C 0.00226 0.60153 -0.00017 0.61495 -0.00155 0.63021 C -0.00103 0.65403 -0.01319 0.79557 0.01042 0.85847 C 0.01095 0.86333 0.01077 0.86841 0.01181 0.87281 C 0.01233 0.87466 0.01442 0.87489 0.01494 0.87674 C 0.01598 0.87975 0.01581 0.88345 0.01633 0.88668 C 0.0264 1.07841 0.0224 1.00001 0.0224 1.39154 " pathEditMode="relative" ptsTypes="ffffffffffffffffA">
                                      <p:cBhvr>
                                        <p:cTn id="47" dur="18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animRot by="21600000">
                                      <p:cBhvr>
                                        <p:cTn id="49" dur="18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1.94444E-6 -2.53469E-6 C -0.00677 0.01272 -0.01702 0.02752 -0.0224 0.04186 C -0.02483 0.0481 -0.02587 0.05527 -0.0283 0.06152 C -0.03525 0.07909 -0.04445 0.09667 -0.05226 0.11332 C -0.05903 0.14315 -0.07327 0.16813 -0.08507 0.19473 C -0.08802 0.20143 -0.08993 0.21022 -0.09254 0.2167 C -0.10243 0.24144 -0.09809 0.22433 -0.10139 0.23867 C -0.10035 0.26249 -0.10226 0.28677 -0.09844 0.31013 C -0.09531 0.32886 -0.08316 0.33881 -0.07465 0.35199 C -0.04861 0.39269 -0.09236 0.3321 -0.05365 0.38367 C -0.04358 0.39709 -0.03299 0.40888 -0.02379 0.42345 C -0.01945 0.43039 -0.01875 0.43293 -0.01632 0.44149 C -0.01528 0.44542 -0.01337 0.45328 -0.01337 0.45328 C -0.01389 0.47456 -0.01406 0.4956 -0.01493 0.51688 C -0.01528 0.52659 -0.01979 0.53538 -0.02084 0.54486 C -0.02552 0.5858 -0.02327 0.56198 -0.02691 0.61633 C -0.02709 0.63321 -0.01667 0.81984 -0.03438 0.8987 C -0.03663 0.92391 -0.03646 0.95005 -0.04184 0.97433 C -0.04323 0.9919 -0.0434 1.01896 -0.04931 1.03376 C -0.05052 1.0562 -0.05018 1.08464 -0.05677 1.10546 C -0.05747 1.12951 -0.05504 1.17322 -0.06719 1.19681 C -0.06771 1.20074 -0.06771 1.2049 -0.06858 1.20883 C -0.06927 1.21161 -0.0717 1.2167 -0.0717 1.2167 " pathEditMode="relative" ptsTypes="ffffffffffffffffffffffA">
                                      <p:cBhvr>
                                        <p:cTn id="51" dur="17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Rot by="21600000">
                                      <p:cBhvr>
                                        <p:cTn id="53" dur="17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1.66667E-6 2.53469E-6 C -0.00243 0.17183 -0.00625 0.33673 -0.00139 0.50902 C -0.00069 0.53515 0.02639 0.58696 0.03594 0.6124 C 0.03924 0.63969 0.04236 0.66582 0.03594 0.6938 C 0.03438 0.71138 0.03212 0.7204 0.02847 0.73751 C 0.02535 0.75139 0.02413 0.7648 0.01806 0.77729 C 0.01702 0.78192 0.01667 0.787 0.01493 0.79117 C 0.01354 0.7944 0.01042 0.79602 0.00903 0.79926 C 0.00781 0.80227 0.00833 0.80597 0.00747 0.80921 C 0.00382 0.82262 0.00347 0.81707 0.00156 0.82678 C -0.00017 0.83626 -0.00121 0.84228 -0.00434 0.85083 C -0.01163 0.98913 0.00295 1.13044 -0.01632 1.26642 C -0.01823 1.29625 -0.02483 1.31614 -0.02969 1.3439 C -0.03055 1.3587 -0.03281 1.37465 -0.03281 1.38969 " pathEditMode="relative" ptsTypes="fffffffffffffA">
                                      <p:cBhvr>
                                        <p:cTn id="55" dur="20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57" dur="20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Motion origin="layout" path="M 0.00017 -1.3876E-7 C 0.00312 0.00069 0.00694 -0.00047 0.00937 0.00185 C 0.01302 0.00531 0.01284 0.01295 0.01527 0.0178 C 0.02135 0.04856 0.01927 0.08048 0.01076 0.10938 C 0.0085 0.12835 -0.00035 0.14315 -0.00573 0.16096 C -0.00973 0.17437 -0.01511 0.18709 -0.0191 0.20074 C -0.02379 0.21692 -0.02709 0.22941 -0.0342 0.24445 C -0.03872 0.26572 -0.0467 0.28515 -0.05191 0.30619 C -0.05486 0.34065 -0.0625 0.38228 -0.04896 0.41327 C -0.0474 0.42345 -0.04584 0.43177 -0.04306 0.44102 C -0.04132 0.48751 -0.03473 0.537 -0.04896 0.58025 C -0.05139 0.59643 -0.05486 0.611 -0.05938 0.62627 C -0.06007 0.63159 -0.05973 0.63714 -0.06077 0.64199 C -0.06146 0.64431 -0.06355 0.64569 -0.06389 0.64801 C -0.0658 0.66049 -0.06684 0.68593 -0.06684 0.68593 C -0.06632 0.74352 -0.06528 0.80134 -0.06528 0.85892 C -0.06528 0.89315 -0.0592 0.94264 -0.07726 0.97409 C -0.0783 0.97803 -0.079 0.98219 -0.08021 0.98612 C -0.08212 0.99167 -0.08629 1.00208 -0.08629 1.00208 C -0.08941 1.02798 -0.09636 1.04972 -0.10434 1.07354 C -0.10782 1.08418 -0.10677 1.09551 -0.11164 1.10545 C -0.11667 1.12627 -0.12327 1.14593 -0.12813 1.16674 C -0.13455 1.19588 -0.1375 1.22826 -0.14896 1.25439 C -0.15243 1.27914 -0.15834 1.30342 -0.16233 1.32816 C -0.16285 1.33094 -0.16459 1.33325 -0.16528 1.33603 C -0.16823 1.34713 -0.1698 1.35823 -0.1698 1.36979 " pathEditMode="relative" ptsTypes="fffffffffffffffffffffffffA">
                                      <p:cBhvr>
                                        <p:cTn id="59" dur="14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12200"/>
                                  </p:stCondLst>
                                  <p:childTnLst>
                                    <p:animRot by="21600000">
                                      <p:cBhvr>
                                        <p:cTn id="61" dur="14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2.77778E-7 -2.53469E-6 C -0.01059 0.01411 -0.0125 0.03701 -0.0165 0.05574 C -0.01823 0.0636 -0.02084 0.07956 -0.02084 0.07956 C -0.02292 0.10685 -0.02882 0.13275 -0.03438 0.15888 C -0.03716 0.1723 -0.03629 0.16536 -0.04028 0.17461 C -0.04236 0.18016 -0.04636 0.1908 -0.04636 0.1908 C -0.04983 0.21161 -0.04723 0.20329 -0.05226 0.2167 C -0.05365 0.22919 -0.0566 0.24052 -0.05973 0.25255 C -0.05764 0.30158 -0.0566 0.34135 -0.05521 0.39362 C -0.05486 0.4068 -0.05209 0.4223 -0.0507 0.43548 C -0.04983 0.44334 -0.04879 0.45144 -0.04775 0.45907 C -0.0474 0.46254 -0.04636 0.46924 -0.04636 0.46924 C -0.04584 0.47919 -0.04584 0.48913 -0.04479 0.49908 C -0.04393 0.50717 -0.04028 0.5229 -0.04028 0.5229 C -0.03907 0.53816 -0.03733 0.55343 -0.03577 0.56869 C -0.03542 0.59783 -0.04184 0.70306 -0.0283 0.75555 C -0.02552 0.818 -0.0257 0.88298 -0.01493 0.9445 C -0.01302 0.95537 -0.00955 0.96554 -0.00747 0.97618 C -0.00556 1.00648 -0.00018 1.03747 2.77778E-7 1.06776 C 0.00052 1.12998 2.77778E-7 1.19242 2.77778E-7 1.25463 " pathEditMode="relative" ptsTypes="fffffffffffffffffffA">
                                      <p:cBhvr>
                                        <p:cTn id="63" dur="23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65" dur="23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8.88889E-6 -7.60407E-6 C 0.0007 0.09875 -0.01302 0.1783 0.01198 0.26248 C 0.01789 0.33718 0.0165 0.31475 0.0165 0.46114 C 0.0165 0.50046 0.02327 0.52497 0.00608 0.54879 C 0.00313 0.56382 0.00487 0.55388 0.00157 0.57839 C 0.00087 0.58325 -0.00173 0.58764 -0.00295 0.5925 C -0.00642 0.63135 -0.01649 0.67784 8.88889E-6 0.7116 C 0.00053 0.71623 0.00087 0.72085 0.00157 0.72548 C 0.00278 0.73381 0.00608 0.7493 0.00608 0.7493 C 0.00782 0.78307 0.00278 0.81961 0.01198 0.85083 C 0.0165 0.93663 0.01546 0.90471 0.01198 1.06567 C 0.01077 1.12025 -0.00347 1.17807 -0.00885 1.23242 C -0.00937 1.25231 -0.0092 1.27243 -0.01041 1.29232 C -0.01093 1.30087 -0.01631 1.30897 -0.01631 1.31799 " pathEditMode="relative" ptsTypes="fffffffffffffA">
                                      <p:cBhvr>
                                        <p:cTn id="67" dur="1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Rot by="21600000">
                                      <p:cBhvr>
                                        <p:cTn id="69" dur="1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Motion origin="layout" path="M 1.94444E-6 4.49584E-6 C -0.00104 0.03654 -0.00226 0.07215 -0.01042 0.10707 C -0.02066 0.15148 -0.03334 0.19449 -0.03872 0.24051 C -0.04097 0.28029 -0.04167 0.27428 -0.03733 0.32608 C -0.03577 0.34505 -0.0283 0.3647 -0.0224 0.38159 C -0.0059 0.42877 0.02048 0.46669 0.04479 0.50693 C 0.04913 0.5141 0.05139 0.52312 0.05521 0.53075 C 0.05573 0.53353 0.05555 0.53654 0.05677 0.53885 C 0.05781 0.54093 0.06041 0.5407 0.06128 0.54278 C 0.0625 0.54579 0.06198 0.54949 0.06267 0.55272 C 0.06441 0.56012 0.06875 0.57446 0.06875 0.57446 C 0.07187 0.60037 0.07309 0.62951 0.08073 0.65379 C 0.08576 0.69819 0.09062 0.74283 0.0941 0.78723 C 0.09357 0.81822 0.0934 0.84944 0.09253 0.88043 C 0.09201 0.89616 0.08385 0.91581 0.08073 0.93038 C 0.0776 0.94519 0.07691 0.96022 0.0717 0.97409 C 0.06736 1.0074 0.07326 0.96924 0.06719 0.99398 C 0.0618 1.01595 0.06024 1.03862 0.05226 1.05966 C 0.05087 1.08048 0.04601 1.10037 0.0434 1.12118 C 0.04201 1.13182 0.03889 1.15309 0.03889 1.15309 C 0.03576 1.20143 0.03298 1.25 0.03298 1.29833 " pathEditMode="relative" ptsTypes="ffffffffffffffffffffA">
                                      <p:cBhvr>
                                        <p:cTn id="71" dur="17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Rot by="21600000">
                                      <p:cBhvr>
                                        <p:cTn id="73" dur="17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2.53469E-6 C -0.0033 0.03307 -0.00591 0.06637 -0.01042 0.09921 C -0.00989 0.15356 -0.00989 0.20768 -0.00903 0.26226 C -0.00869 0.27798 -0.00539 0.29117 0.00295 0.30204 C 0.00624 0.31452 0.01388 0.31661 0.01944 0.32586 C 0.02395 0.33326 0.02517 0.34274 0.0269 0.35176 C 0.02621 0.37812 0.0309 0.4297 0.01336 0.45328 C 0.01163 0.46785 0.00781 0.48358 0.00295 0.49699 C 0.00121 0.50833 0.00017 0.51943 -0.00157 0.53076 C -5.83333E-6 0.54602 0.00069 0.56152 0.00295 0.57655 C 0.00399 0.58418 0.01267 0.5895 0.01631 0.59436 C 0.02621 0.60754 0.03819 0.62142 0.04479 0.63807 C 0.05034 0.67068 0.04808 0.70213 0.04027 0.73358 C 0.03784 0.74329 0.03645 0.75347 0.0342 0.76341 C 0.03368 0.7655 0.03281 0.7692 0.03281 0.7692 C 0.02725 0.83904 0.02204 0.91143 0.0342 0.98011 C 0.03541 0.99445 0.03558 1.00509 0.04027 1.01781 C 0.0434 1.05782 0.0427 1.09667 0.03871 1.13714 C 0.03819 1.14778 0.03732 1.16906 0.03732 1.16906 " pathEditMode="relative" ptsTypes="ffffffffffffffffffA">
                                      <p:cBhvr>
                                        <p:cTn id="75" dur="23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39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4.07956E-6 C -0.00174 0.10823 -0.00261 0.10615 -5.83333E-6 0.22456 C 0.00017 0.23427 0.0059 0.24399 0.00885 0.25231 C 0.0111 0.25879 0.01371 0.26526 0.01492 0.2722 C 0.01544 0.27498 0.01544 0.27775 0.01631 0.2803 C 0.02117 0.29602 0.03107 0.31591 0.03871 0.33002 C 0.05711 0.36378 0.06857 0.36471 0.07447 0.40749 C 0.07395 0.43131 0.0743 0.45513 0.07308 0.47896 C 0.07291 0.48196 0.07048 0.48404 0.07013 0.48705 C 0.06892 0.49699 0.06961 0.50694 0.06857 0.51688 C 0.06596 0.53955 0.05294 0.55944 0.04166 0.57447 C 0.03454 0.58395 0.02308 0.60823 0.01336 0.61217 C 0.00763 0.6198 0.00173 0.62303 -0.00313 0.63205 C -0.00487 0.63945 -0.00643 0.64616 -0.00747 0.65402 C -0.00695 0.71161 -0.00695 0.76943 -0.00608 0.82678 C -0.00574 0.84413 0.00103 0.85569 0.0059 0.87072 C 0.01058 0.88506 0.01284 0.8994 0.01631 0.91443 C 0.02499 1.06915 0.01926 1.12257 0.01926 1.35592 " pathEditMode="relative" ptsTypes="fffffffffffffffffA">
                                      <p:cBhvr>
                                        <p:cTn id="79" dur="17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17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3.92229E-6 C 0.01354 0.01526 0.00833 0.01434 0.01788 0.03168 C 0.0217 0.03862 0.02447 0.04671 0.02829 0.05365 C 0.03072 0.05805 0.03472 0.06105 0.03715 0.06545 C 0.04479 0.07932 0.04913 0.09736 0.05659 0.11124 C 0.06145 0.12049 0.06926 0.12696 0.07308 0.13714 C 0.07465 0.14107 0.07586 0.14523 0.0776 0.14893 C 0.0809 0.15587 0.08801 0.16882 0.08801 0.16882 C 0.09235 0.18617 0.09426 0.19981 0.09548 0.21854 C 0.09496 0.23751 0.09826 0.27983 0.0894 0.30203 C 0.08697 0.31868 0.08558 0.33233 0.08055 0.34782 C 0.07916 0.35869 0.0776 0.3654 0.07447 0.37558 C 0.06944 0.41142 0.06527 0.44912 0.0552 0.48311 C 0.05329 0.50763 0.05381 0.53284 0.04913 0.55666 C 0.04548 0.59898 0.03211 0.65171 0.05208 0.68779 C 0.0618 0.72525 0.04843 0.67622 0.05954 0.70953 C 0.0611 0.71415 0.06163 0.72317 0.06267 0.72756 C 0.06545 0.7389 0.07117 0.74838 0.07447 0.75948 C 0.07829 0.77197 0.08124 0.78353 0.08645 0.79509 C 0.08697 0.79787 0.08732 0.80041 0.08801 0.80319 C 0.08871 0.80596 0.09027 0.80828 0.09097 0.81105 C 0.09357 0.82261 0.09426 0.83279 0.09548 0.84459 C 0.09288 0.88506 0.09288 0.91582 0.0835 0.95236 C 0.07621 1.07261 0.0776 0.99375 0.0776 1.2345 " pathEditMode="relative" ptsTypes="fffffffffffffffffffffffA">
                                      <p:cBhvr>
                                        <p:cTn id="83" dur="17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17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6.77151E-6 C 0.00052 0.04302 -0.0118 0.11564 0.01042 0.16097 C 0.01094 0.16351 0.01129 0.16629 0.01181 0.16883 C 0.01233 0.17091 0.01302 0.17276 0.01337 0.17484 C 0.01441 0.18016 0.01632 0.1908 0.01632 0.1908 C 0.01858 0.24075 0.0257 0.29371 0.00886 0.33997 C 0.00695 0.35107 0.00208 0.36471 -0.00312 0.37373 C -0.00677 0.38969 -0.01441 0.39894 -0.01944 0.41351 C -0.0217 0.41999 -0.02205 0.42785 -0.02535 0.4334 C -0.02986 0.44126 -0.03611 0.44705 -0.04028 0.45514 C -0.04809 0.46994 -0.05677 0.48382 -0.06424 0.49908 C -0.0691 0.50879 -0.07621 0.51619 -0.08212 0.52475 C -0.08489 0.52891 -0.08767 0.53354 -0.09114 0.53678 C -0.0941 0.53932 -0.1 0.54464 -0.1 0.54464 C -0.10573 0.55574 -0.11476 0.56337 -0.12101 0.57447 C -0.12326 0.58719 -0.12969 0.5976 -0.13281 0.61032 C -0.1342 0.61564 -0.13594 0.62628 -0.13594 0.62628 C -0.13698 0.64154 -0.13767 0.65704 -0.14028 0.67207 C -0.13958 0.68803 -0.14219 0.70514 -0.13733 0.71971 C -0.13507 0.72618 -0.13125 0.7315 -0.12847 0.73752 C -0.12656 0.74168 -0.12239 0.74954 -0.12239 0.74954 C -0.11996 0.76018 -0.11337 0.76666 -0.10903 0.77544 C -0.10486 0.784 -0.1033 0.79279 -0.09861 0.80112 C -0.09462 0.8217 -0.08733 0.83997 -0.08073 0.85893 C -0.07656 0.87119 -0.07483 0.88576 -0.0717 0.89871 C -0.0691 0.9223 -0.06649 0.94751 -0.06128 0.97017 C -0.05799 1.00717 -0.05017 1.04256 -0.04774 1.07956 C -0.0467 1.09621 -0.04601 1.11263 -0.04479 1.12928 C -0.04444 1.13322 -0.04479 1.13761 -0.0434 1.14108 C -0.04253 1.14316 -0.03889 1.14524 -0.03889 1.14524 " pathEditMode="relative" ptsTypes="fffffffffffffffffffffffffffffA">
                                      <p:cBhvr>
                                        <p:cTn id="87" dur="17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17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59" y="649254"/>
            <a:ext cx="9093687" cy="46041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67059"/>
              </a:srgbClr>
            </a:solidFill>
            <a:miter lim="800000"/>
            <a:headEnd/>
            <a:tailEnd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39" y="7107281"/>
            <a:ext cx="1040489" cy="8941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486" y="7107281"/>
            <a:ext cx="1040489" cy="8941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928" y="2180738"/>
            <a:ext cx="1040489" cy="8941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928" y="3621040"/>
            <a:ext cx="1040489" cy="894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459" y="-1115747"/>
            <a:ext cx="934407" cy="8941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169" y="-1143450"/>
            <a:ext cx="934407" cy="89416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6949" y="1508598"/>
            <a:ext cx="1040489" cy="8941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4097" y="2721768"/>
            <a:ext cx="669289" cy="5751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23497" y="5553084"/>
            <a:ext cx="7294880" cy="68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2135" spc="100" dirty="0">
                <a:solidFill>
                  <a:srgbClr val="FF0000"/>
                </a:solidFill>
                <a:effectLst>
                  <a:glow rad="266700">
                    <a:schemeClr val="bg1">
                      <a:alpha val="40000"/>
                    </a:schemeClr>
                  </a:glo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三年，有着太多的欢笑和泪水，有着太多的付出和收获，</a:t>
            </a:r>
            <a:endParaRPr lang="en-US" altLang="zh-CN" sz="2135" spc="100" dirty="0">
              <a:solidFill>
                <a:srgbClr val="FF0000"/>
              </a:solidFill>
              <a:effectLst>
                <a:glow rad="266700">
                  <a:schemeClr val="bg1">
                    <a:alpha val="40000"/>
                  </a:schemeClr>
                </a:glow>
              </a:effectLst>
              <a:latin typeface="方正硬笔楷书简体" panose="03000509000000000000" pitchFamily="65" charset="-122"/>
              <a:ea typeface="方正硬笔楷书简体" panose="03000509000000000000" pitchFamily="65" charset="-122"/>
              <a:cs typeface="经典中圆简" pitchFamily="49" charset="-122"/>
            </a:endParaRPr>
          </a:p>
          <a:p>
            <a:pPr>
              <a:lnSpc>
                <a:spcPts val="2200"/>
              </a:lnSpc>
            </a:pPr>
            <a:r>
              <a:rPr lang="en-US" altLang="zh-CN" sz="2135" spc="100" dirty="0">
                <a:solidFill>
                  <a:srgbClr val="FF0000"/>
                </a:solidFill>
                <a:effectLst>
                  <a:glow rad="266700">
                    <a:schemeClr val="bg1">
                      <a:alpha val="40000"/>
                    </a:schemeClr>
                  </a:glo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    </a:t>
            </a:r>
            <a:r>
              <a:rPr lang="zh-CN" altLang="en-US" sz="2135" spc="100" dirty="0">
                <a:solidFill>
                  <a:srgbClr val="FF0000"/>
                </a:solidFill>
                <a:effectLst>
                  <a:glow rad="266700">
                    <a:schemeClr val="bg1">
                      <a:alpha val="40000"/>
                    </a:schemeClr>
                  </a:glow>
                </a:effectLst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有着太多太多的回忆，让我们永远都不会忘记。</a:t>
            </a:r>
          </a:p>
        </p:txBody>
      </p:sp>
    </p:spTree>
  </p:cSld>
  <p:clrMapOvr>
    <a:masterClrMapping/>
  </p:clrMapOvr>
  <p:transition advTm="996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19" dur="13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32655E-6 C 0.01719 0.00693 0.03229 0.0067 0.05104 0.00786 C 0.06077 0.01271 0.04896 0.00739 0.06736 0.01179 C 0.07604 0.01387 0.08264 0.02127 0.09115 0.02381 C 0.09653 0.02913 0.09861 0.03353 0.10313 0.03954 C 0.10851 0.04671 0.11493 0.05319 0.11945 0.06151 C 0.12639 0.07446 0.11788 0.06521 0.12691 0.07354 C 0.13004 0.08533 0.1349 0.09181 0.14045 0.10129 C 0.14653 0.1117 0.15 0.12118 0.15834 0.12904 C 0.16476 0.14222 0.17691 0.15425 0.1882 0.15887 C 0.19653 0.17044 0.18785 0.16072 0.20313 0.16697 C 0.20625 0.16813 0.20886 0.17136 0.21198 0.17275 C 0.22917 0.18084 0.24983 0.17969 0.26719 0.18084 C 0.38525 0.18015 0.57066 0.21137 0.71198 0.16697 C 0.71684 0.16373 0.72205 0.16211 0.72691 0.15887 C 0.72917 0.15726 0.73073 0.15425 0.73299 0.15286 C 0.73577 0.15101 0.73889 0.15055 0.74184 0.14893 C 0.75313 0.14292 0.7632 0.13436 0.77466 0.12904 C 0.77865 0.12372 0.78264 0.11863 0.78663 0.11331 C 0.78976 0.10915 0.79254 0.09736 0.79254 0.09736 C 0.79861 0.0622 0.79705 0.00115 0.78212 -0.034 C 0.77969 -0.03978 0.77552 -0.04395 0.77327 -0.04973 C 0.76806 -0.06314 0.75729 -0.08511 0.74636 -0.08951 C 0.73525 -0.09968 0.7224 -0.10361 0.70903 -0.10546 C 0.69601 -0.11009 0.68386 -0.11032 0.67014 -0.11148 C 0.59427 -0.11032 0.57379 -0.1168 0.52101 -0.10361 C 0.50834 -0.09506 0.49427 -0.08974 0.48073 -0.08372 C 0.47223 -0.07447 0.46511 -0.06245 0.45521 -0.05574 C 0.45226 -0.05366 0.44913 -0.05227 0.44636 -0.04973 C 0.43646 -0.04048 0.42934 -0.02706 0.42101 -0.01596 C 0.41997 -0.01203 0.41962 -0.00787 0.41806 -0.00417 C 0.41702 -0.00163 0.41441 -0.0007 0.41354 0.00184 C 0.41233 0.00554 0.41285 0.00994 0.41198 0.01387 C 0.41094 0.01873 0.40868 0.02289 0.40747 0.02775 C 0.40313 0.07701 0.39653 0.05874 0.40608 0.14315 C 0.40677 0.14962 0.41181 0.15402 0.41493 0.15887 C 0.42466 0.17391 0.43681 0.19033 0.45087 0.1968 C 0.46389 0.21415 0.48264 0.21785 0.5 0.22062 C 0.51667 0.22317 0.53282 0.22802 0.54931 0.23242 C 0.71702 0.22849 0.67431 0.23635 0.7658 0.21461 C 0.79167 0.19703 0.75486 0.22085 0.78663 0.20467 C 0.80695 0.19426 0.78195 0.20166 0.80157 0.1968 C 0.81302 0.1864 0.82535 0.17807 0.83733 0.16882 C 0.84098 0.16604 0.84306 0.16049 0.84636 0.15702 C 0.84896 0.15448 0.85243 0.15332 0.85521 0.15101 C 0.87136 0.13714 0.8908 0.11725 0.90452 0.09921 C 0.92778 0.06845 0.94844 0.03422 0.97466 0.00786 C 0.98282 -0.00024 0.99288 -0.00556 1.00157 -0.01203 C 1.01077 -0.01874 1.01841 -0.02545 1.02848 -0.02984 C 1.04028 -0.04187 1.05643 -0.04441 1.07014 -0.05181 C 1.08629 -0.0606 1.07188 -0.05644 1.0882 -0.05967 C 1.11007 -0.07077 1.13212 -0.07471 1.15521 -0.07956 C 1.16806 -0.08534 1.18073 -0.09089 1.1941 -0.09367 C 1.19913 -0.09714 1.20139 -0.09945 1.20747 -0.09945 C 1.20955 -0.09945 1.21354 -0.0976 1.21354 -0.0976 " pathEditMode="relative" ptsTypes="ffffffffffffffffffffffffffffffffffffffffffffffffffffffA">
                                      <p:cBhvr>
                                        <p:cTn id="24" dur="15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4.51434E-6 C 0.02049 0.01989 -0.0085 -0.00948 0.01042 0.01388 C 0.01737 0.02243 0.02657 0.03168 0.03438 0.03978 C 0.04567 0.05157 0.05834 0.06059 0.07015 0.07146 C 0.07848 0.07932 0.0856 0.09112 0.09549 0.09528 C 0.10261 0.108 0.11303 0.12142 0.1224 0.13113 C 0.12605 0.14107 0.13126 0.14824 0.1356 0.15703 C 0.14462 0.17461 0.13646 0.16258 0.14324 0.18085 C 0.14428 0.18386 0.14636 0.18594 0.14775 0.18871 C 0.15035 0.19403 0.15521 0.20467 0.15521 0.20467 C 0.15834 0.21994 0.16355 0.23381 0.16858 0.24838 C 0.17223 0.25925 0.17396 0.27266 0.17917 0.28215 C 0.18386 0.30134 0.19271 0.31753 0.20157 0.33395 C 0.2073 0.35893 0.21824 0.37234 0.23126 0.38969 C 0.2415 0.40333 0.24949 0.41929 0.26424 0.4253 C 0.27258 0.43339 0.27935 0.4408 0.28959 0.44519 C 0.30417 0.45976 0.31685 0.46855 0.33438 0.47502 C 0.34653 0.48728 0.33681 0.48011 0.36268 0.48312 C 0.37414 0.4845 0.3856 0.48728 0.39706 0.48913 C 0.41997 0.48844 0.44271 0.48844 0.46563 0.48705 C 0.47119 0.48682 0.48282 0.47872 0.48959 0.4771 C 0.49914 0.4704 0.50747 0.46207 0.51789 0.45722 C 0.52848 0.44658 0.53664 0.43247 0.54324 0.41744 C 0.54619 0.41073 0.55226 0.39755 0.55226 0.39755 C 0.55383 0.38784 0.5573 0.3809 0.55973 0.37165 C 0.56094 0.3587 0.5632 0.34852 0.56563 0.33603 C 0.56824 0.29024 0.56945 0.25555 0.56841 0.20675 C 0.56945 0.18339 0.56719 0.16836 0.57917 0.1531 C 0.58247 0.13784 0.59167 0.12396 0.59688 0.10939 C 0.59844 0.10546 0.60001 0.1013 0.60157 0.09736 C 0.60383 0.09135 0.61042 0.08141 0.61042 0.08141 C 0.61233 0.07169 0.6165 0.06799 0.62084 0.05967 C 0.62466 0.05273 0.62553 0.04648 0.63126 0.04163 C 0.63334 0.037 0.6349 0.03215 0.63733 0.02775 C 0.63872 0.02475 0.64167 0.0229 0.64324 0.01989 C 0.6441 0.01827 0.6441 0.01573 0.64462 0.01388 C 0.64827 0.00555 0.65261 -0.00208 0.65817 -0.00809 C 0.67674 -0.02821 0.7066 -0.03885 0.72987 -0.04186 C 0.75556 -0.05157 0.7823 -0.05712 0.80903 -0.05967 C 0.82622 -0.07146 0.80938 -0.06129 0.82692 -0.06776 C 0.84237 -0.07331 0.85747 -0.08071 0.8731 -0.08557 C 0.88872 -0.09043 0.90504 -0.09135 0.92084 -0.09343 C 0.93942 -0.10199 0.92362 -0.09598 0.95678 -0.09945 C 0.96303 -0.10014 0.979 -0.10476 0.98351 -0.10546 C 0.99289 -0.10708 1.01181 -0.10939 1.01181 -0.10939 C 1.05539 -0.12211 1.08438 -0.12373 1.13126 -0.12535 C 1.14167 -0.12766 1.15209 -0.13136 1.16268 -0.13136 " pathEditMode="relative" ptsTypes="ffffffffffffffffffffffffffffffffffffffffffffffA">
                                      <p:cBhvr>
                                        <p:cTn id="26" dur="1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83333E-6 -3.52451E-6 C -0.00538 0.03076 -0.00642 0.06753 -0.02083 0.09343 C -0.02413 0.11725 -0.01944 0.09436 -0.02534 0.10731 C -0.02621 0.10916 -0.02604 0.11147 -0.02673 0.11332 C -0.03229 0.12743 -0.03836 0.13784 -0.04617 0.14917 C -0.05902 0.1679 -0.05399 0.16466 -0.06406 0.16883 C -0.06944 0.17646 -0.07395 0.18224 -0.08194 0.18478 C -0.08541 0.18918 -0.10173 0.19635 -0.10746 0.19866 C -0.11232 0.20537 -0.11718 0.20421 -0.12378 0.20675 C -0.13732 0.2123 -0.14878 0.22271 -0.16267 0.22664 C -0.17256 0.23566 -0.18506 0.23867 -0.19548 0.24653 C -0.20781 0.25578 -0.19444 0.25093 -0.20885 0.2544 C -0.2151 0.25995 -0.22239 0.2618 -0.22968 0.26434 C -0.23367 0.26573 -0.24166 0.26827 -0.24166 0.26827 C -0.24913 0.27336 -0.25468 0.27359 -0.26267 0.27637 C -0.27117 0.27914 -0.27829 0.28492 -0.28645 0.28816 C -0.29183 0.29348 -0.29513 0.29556 -0.30138 0.2981 C -0.30572 0.30689 -0.31197 0.30689 -0.31788 0.31406 C -0.32378 0.32123 -0.32777 0.33025 -0.33419 0.33603 C -0.33524 0.33858 -0.33697 0.34089 -0.33715 0.3439 C -0.33749 0.35384 -0.33697 0.36378 -0.33576 0.37373 C -0.33454 0.38414 -0.31909 0.39408 -0.31492 0.39963 C -0.30937 0.40703 -0.31249 0.40472 -0.3059 0.40749 C -0.28211 0.42808 -0.25451 0.43316 -0.22673 0.43525 C -0.16458 0.46994 -0.09218 0.43548 -0.02534 0.44334 C 0.01407 0.45953 0.06442 0.45352 0.10157 0.45514 C 0.12344 0.4586 0.14532 0.46323 0.16719 0.46716 C 0.17501 0.47225 0.18282 0.47248 0.19115 0.47502 C 0.19688 0.48312 0.19185 0.4778 0.20452 0.48104 C 0.21199 0.48289 0.21806 0.49052 0.22553 0.49306 C 0.23421 0.50185 0.24393 0.50532 0.25383 0.51087 C 0.27136 0.52058 0.24966 0.50925 0.26424 0.51896 C 0.27292 0.52475 0.26442 0.5155 0.27466 0.52475 C 0.28282 0.53192 0.2724 0.5266 0.28212 0.53076 C 0.29792 0.5518 0.28976 0.54117 0.29862 0.55851 C 0.30018 0.56522 0.30296 0.56984 0.30452 0.57655 C 0.30348 0.60222 0.30643 0.61217 0.2941 0.62812 C 0.2915 0.64154 0.28126 0.65148 0.27466 0.66212 C 0.26667 0.67507 0.26094 0.68617 0.24931 0.6938 C 0.24393 0.70305 0.23265 0.71577 0.22396 0.7197 C 0.21841 0.73081 0.20886 0.7315 0.20001 0.73566 C 0.19081 0.74792 0.17379 0.74977 0.16129 0.75139 C 0.14567 0.76249 0.10851 0.76896 0.09115 0.76943 C 0.00956 0.77128 -0.07204 0.77197 -0.15364 0.77336 C -0.17378 0.77775 -0.1934 0.78377 -0.21336 0.78932 C -0.22638 0.7981 -0.24062 0.8025 -0.2552 0.80527 C -0.26544 0.80967 -0.27326 0.81938 -0.2835 0.82308 C -0.28923 0.82909 -0.29322 0.83395 -0.29999 0.83696 C -0.3019 0.83904 -0.30381 0.84135 -0.3059 0.84297 C -0.30815 0.84482 -0.3111 0.84505 -0.31336 0.8469 C -0.32187 0.8543 -0.32899 0.86425 -0.33871 0.86887 C -0.34461 0.8765 -0.35156 0.87812 -0.35815 0.8846 C -0.38055 0.90703 -0.36631 0.89847 -0.38194 0.90657 C -0.3868 0.91281 -0.39218 0.91813 -0.39687 0.92438 C -0.3986 0.92669 -0.39947 0.93016 -0.40138 0.93247 C -0.41163 0.9445 -0.42413 0.95444 -0.43576 0.96415 C -0.44722 0.97364 -0.45607 0.99006 -0.46857 0.99792 " pathEditMode="relative" ptsTypes="ffffffffffffffffffffffffffffffffffffffffffffffffffffffffA">
                                      <p:cBhvr>
                                        <p:cTn id="34" dur="1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36" dur="1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2.22222E-6 5.50416E-6 C 0.00208 0.02707 0.00712 0.05274 0.01059 0.07933 C 0.01233 0.12142 0.0125 0.16305 0.00747 0.20468 C 0.00504 0.22503 0.00399 0.24746 -0.00295 0.26643 C -0.00191 0.29002 -0.0033 0.32147 0.01059 0.33997 C 0.01406 0.35431 0.02327 0.36957 0.02986 0.3816 C 0.03108 0.38391 0.03403 0.38276 0.03594 0.38368 C 0.04861 0.39016 0.05781 0.39548 0.0717 0.39756 C 0.11094 0.41097 0.16215 0.40473 0.19705 0.40542 C 0.23802 0.41351 0.27795 0.42369 0.31806 0.43733 C 0.32465 0.44335 0.33229 0.44497 0.33889 0.45121 C 0.34271 0.45468 0.34566 0.45954 0.34931 0.46324 C 0.35226 0.47133 0.35417 0.47596 0.35972 0.48104 C 0.36354 0.49145 0.36719 0.50278 0.37327 0.51088 C 0.37431 0.51573 0.37778 0.51967 0.37778 0.52475 C 0.37778 0.53747 0.37639 0.54996 0.37465 0.56245 C 0.37379 0.56916 0.36667 0.58072 0.36424 0.5865 C 0.35764 0.60223 0.35122 0.61726 0.34045 0.62813 C 0.33212 0.6464 0.3257 0.65426 0.31493 0.66791 C 0.30886 0.68387 0.29618 0.69497 0.28663 0.70769 C 0.27882 0.71809 0.2724 0.73174 0.26424 0.74145 C 0.24601 0.76342 0.22639 0.78424 0.20452 0.79927 C 0.20017 0.80227 0.19757 0.80852 0.1941 0.81314 C 0.18733 0.82216 0.17778 0.82933 0.17031 0.83696 C 0.16545 0.84182 0.16285 0.84945 0.15833 0.85477 C 0.14167 0.87443 0.1224 0.89733 0.10156 0.90843 C 0.0974 0.91421 0.0934 0.91652 0.0882 0.92045 C 0.0809 0.926 0.07483 0.9334 0.06719 0.93826 C 0.05903 0.94959 0.06736 0.93965 0.05538 0.9482 C 0.04514 0.95561 0.03507 0.96694 0.02396 0.97203 C 0.0099 0.97827 -0.00469 0.97989 -0.01927 0.98197 C -0.02517 0.98474 -0.02222 0.98405 -0.0283 0.98405 " pathEditMode="relative" ptsTypes="fffffffffffffffffffffffffffffffA">
                                      <p:cBhvr>
                                        <p:cTn id="38" dur="17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40" dur="13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680" fill="hold">
                                          <p:stCondLst>
                                            <p:cond delay="26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680" fill="hold">
                                          <p:stCondLst>
                                            <p:cond delay="53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680" fill="hold">
                                          <p:stCondLst>
                                            <p:cond delay="80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680" fill="hold">
                                          <p:stCondLst>
                                            <p:cond delay="10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32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5.90194E-6 C 0.00642 -0.0347 0.00261 -0.0828 -0.01493 -0.11125 C -0.01736 -0.12212 -0.02587 -0.13275 -0.03125 -0.14131 C -0.03594 -0.14825 -0.0401 -0.16166 -0.04479 -0.16721 C -0.07066 -0.19774 -0.11424 -0.18641 -0.14323 -0.18687 C -0.1533 -0.19057 -0.16285 -0.19288 -0.17309 -0.1952 C -0.17465 -0.19658 -0.17587 -0.1982 -0.1776 -0.19913 C -0.18142 -0.20075 -0.18958 -0.20283 -0.18958 -0.20283 C -0.19965 -0.21185 -0.21198 -0.22318 -0.22378 -0.22688 C -0.23003 -0.23197 -0.23333 -0.23613 -0.24028 -0.23867 C -0.24132 -0.24076 -0.24201 -0.24261 -0.24323 -0.24469 C -0.24549 -0.24793 -0.25069 -0.2544 -0.25069 -0.2544 C -0.25486 -0.2662 -0.25642 -0.27776 -0.25816 -0.29048 C -0.25764 -0.2988 -0.25799 -0.30782 -0.2566 -0.31615 C -0.25538 -0.32286 -0.24653 -0.33257 -0.24323 -0.33812 C -0.23871 -0.34575 -0.23594 -0.35454 -0.23125 -0.36194 C -0.22361 -0.37397 -0.21597 -0.38507 -0.20885 -0.39756 C -0.2033 -0.42138 -0.20746 -0.43271 -0.22083 -0.44335 C -0.23351 -0.45352 -0.22535 -0.44959 -0.23437 -0.45329 C -0.25868 -0.47549 -0.28924 -0.4704 -0.31788 -0.47133 C -0.34028 -0.47202 -0.36267 -0.47249 -0.38507 -0.47318 C -0.40382 -0.48174 -0.42361 -0.48914 -0.44323 -0.49307 C -0.44809 -0.49723 -0.45417 -0.50486 -0.45972 -0.50694 C -0.46632 -0.51319 -0.47066 -0.51758 -0.47604 -0.52521 C -0.47847 -0.53377 -0.48993 -0.55135 -0.49549 -0.55875 C -0.49809 -0.56892 -0.50191 -0.57841 -0.50451 -0.58858 C -0.50677 -0.59737 -0.50764 -0.60778 -0.51042 -0.61633 C -0.5151 -0.6309 -0.5217 -0.64663 -0.5283 -0.66004 C -0.5309 -0.67392 -0.53559 -0.6871 -0.54028 -0.69982 C -0.54427 -0.72341 -0.53854 -0.6945 -0.54479 -0.7137 C -0.54566 -0.71624 -0.54549 -0.71925 -0.54618 -0.72179 C -0.54861 -0.73104 -0.55469 -0.74492 -0.55972 -0.75163 C -0.56198 -0.75463 -0.5651 -0.75625 -0.56719 -0.75949 C -0.57083 -0.76481 -0.57153 -0.77336 -0.57604 -0.7773 C -0.57899 -0.78007 -0.58507 -0.78539 -0.58507 -0.78539 C -0.60156 -0.78423 -0.6184 -0.78655 -0.63437 -0.78146 C -0.63715 -0.78053 -0.63889 -0.77683 -0.64167 -0.77545 C -0.64601 -0.77336 -0.65521 -0.77151 -0.65521 -0.77151 C -0.66406 -0.76527 -0.67031 -0.76504 -0.68055 -0.76342 C -0.68854 -0.75648 -0.71389 -0.75348 -0.72691 -0.75348 " pathEditMode="relative" ptsTypes="fffffffffffffffffffffffffffffffffffffffA">
                                      <p:cBhvr>
                                        <p:cTn id="49" dur="1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0278 C -0.03577 0.01503 -0.07379 0.00601 -0.11042 0.01064 C -0.12327 0.01434 -0.13629 0.01804 -0.14931 0.02058 C -0.16146 0.02613 -0.17466 0.03053 -0.18664 0.03654 C -0.20157 0.04417 -0.21684 0.05111 -0.23282 0.05435 C -0.27309 0.07285 -0.32361 0.07724 -0.36563 0.08025 C -0.38247 0.08649 -0.39914 0.08719 -0.4165 0.09019 C -0.43403 0.09945 -0.45452 0.09783 -0.47309 0.10222 C -0.47795 0.10476 -0.48316 0.10569 -0.48802 0.10823 C -0.49063 0.10962 -0.49271 0.11309 -0.49549 0.11402 C -0.50191 0.11587 -0.50851 0.1154 -0.51493 0.1161 C -0.56459 0.12997 -0.61459 0.13784 -0.66563 0.13992 C -0.77014 0.13853 -0.87466 0.13807 -0.97917 0.13599 C -0.98368 0.13599 -0.98802 0.13298 -0.99254 0.13205 C -1.004 0.12442 -1.01459 0.12026 -1.02691 0.1161 C -1.03403 0.11031 -1.0382 0.11055 -1.0448 0.10615 C -1.06736 0.09089 -1.08959 0.07956 -1.10903 0.05643 C -1.1191 0.0444 -1.12066 0.0377 -1.12691 0.02266 C -1.12796 0.02035 -1.13368 0.00902 -1.13577 0.00486 C -1.13681 0.00278 -1.13889 -0.00116 -1.13889 -0.00092 C -1.1441 -0.02405 -1.14532 -0.06568 -1.12396 -0.0747 C -1.11823 -0.08233 -1.11094 -0.09043 -1.10434 -0.09667 C -1.10278 -0.09829 -1.10035 -0.09898 -1.09844 -0.1006 C -1.08907 -0.10962 -1.09879 -0.10453 -1.08959 -0.10846 C -1.07587 -0.12095 -1.09636 -0.10338 -1.07709 -0.11448 C -1.07483 -0.11586 -1.07327 -0.11887 -1.07153 -0.12049 C -1.06424 -0.12627 -1.05105 -0.1272 -1.04323 -0.12835 C -0.98021 -0.14593 -0.85764 -0.13067 -0.83438 -0.13043 C -0.81789 -0.12419 -0.8007 -0.12234 -0.78368 -0.12049 C -0.7724 -0.11448 -0.76146 -0.11471 -0.74931 -0.11263 C -0.72379 -0.10846 -0.69861 -0.10476 -0.67309 -0.10268 C -0.53455 -0.10453 -0.41893 -0.09806 -0.28959 -0.12049 C -0.27032 -0.12743 -0.24966 -0.12858 -0.22986 -0.13252 C -0.21407 -0.14084 -0.19445 -0.14269 -0.17761 -0.14431 C -0.15608 -0.1487 -0.13507 -0.1568 -0.11355 -0.16027 C -0.09427 -0.16674 -0.0757 -0.17461 -0.05677 -0.18224 C -0.0507 -0.18455 -0.04497 -0.18825 -0.03889 -0.1901 C -0.03438 -0.19149 -0.02535 -0.19403 -0.02535 -0.1938 C -0.01719 -0.19935 -0.00834 -0.19935 3.61111E-6 -0.20398 C 0.0059 -0.20722 0.01423 -0.21346 0.01944 -0.21785 C 0.03802 -0.23358 0.02482 -0.22687 0.03576 -0.23196 C 0.04114 -0.2389 0.04166 -0.24561 0.04618 -0.2537 C 0.06527 -0.32724 0.0118 -0.32909 -0.02535 -0.32932 C -0.33177 -0.33071 -0.63837 -0.33187 -0.9448 -0.33326 C -0.9507 -0.33395 -0.95677 -0.33464 -0.96268 -0.33534 C -0.97223 -0.33649 -0.99115 -0.33927 -0.99115 -0.33904 C -1.00573 -0.34389 -1.0191 -0.34413 -1.03438 -0.34528 C -1.05261 -0.35338 -1.03473 -0.34644 -1.06528 -0.35106 C -1.07674 -0.35268 -1.08681 -0.35708 -1.09844 -0.35708 " pathEditMode="relative" rAng="0" ptsTypes="ffffffffffffffffffffffffffffffffffffffffffffffffA">
                                      <p:cBhvr>
                                        <p:cTn id="54" dur="19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10" y="-111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1.20259E-7 C -0.00834 0.00231 -0.01581 0.0067 -0.02397 0.00994 C -0.04185 0.00809 -0.06008 0.00855 -0.07761 0.00393 C -0.09254 1.20259E-7 -0.10556 -0.00602 -0.12102 -0.00787 C -0.13352 -0.01619 -0.11928 -0.00787 -0.1389 -0.01388 C -0.14619 -0.01619 -0.154 -0.02059 -0.16129 -0.02382 C -0.16876 -0.02706 -0.17327 -0.03331 -0.18074 -0.03585 C -0.18803 -0.04232 -0.19202 -0.04695 -0.20001 -0.04973 C -0.20556 -0.05689 -0.21216 -0.05921 -0.21945 -0.06152 C -0.23126 -0.07355 -0.21858 -0.06268 -0.23438 -0.06961 C -0.2382 -0.07123 -0.24098 -0.07563 -0.2448 -0.07748 C -0.25487 -0.08257 -0.26477 -0.08788 -0.27466 -0.09343 C -0.27848 -0.09552 -0.28508 -0.09644 -0.2882 -0.09945 C -0.30018 -0.11101 -0.29445 -0.108 -0.30452 -0.11124 C -0.31633 -0.12072 -0.3231 -0.13206 -0.33733 -0.13506 C -0.36494 -0.15726 -0.39671 -0.16813 -0.42848 -0.17299 C -0.44567 -0.17831 -0.46355 -0.18085 -0.48074 -0.18294 C -0.49636 -0.18502 -0.51112 -0.18918 -0.52692 -0.1908 C -0.60279 -0.21763 -0.68664 -0.21231 -0.76268 -0.18687 C -0.7731 -0.1834 -0.78195 -0.17553 -0.79254 -0.17299 C -0.8014 -0.1612 -0.7922 -0.17207 -0.80313 -0.16305 C -0.80869 -0.15842 -0.81268 -0.15195 -0.81806 -0.14709 C -0.82379 -0.13529 -0.82865 -0.1309 -0.83595 -0.12119 C -0.84827 -0.10477 -0.83716 -0.11726 -0.8448 -0.10523 C -0.854 -0.09066 -0.86338 -0.07239 -0.87327 -0.05967 C -0.87518 -0.04811 -0.88143 -0.04047 -0.88508 -0.02984 C -0.89445 -0.00208 -0.88178 -0.03238 -0.89254 -0.00787 C -0.89619 0.02983 -0.8915 -0.00902 -0.89706 0.01804 C -0.90105 0.037 -0.90122 0.05805 -0.90452 0.07747 C -0.90608 0.1006 -0.90904 0.12234 -0.91199 0.14523 C -0.91494 0.16928 -0.91355 0.19334 -0.91945 0.21669 C -0.91841 0.48358 -0.94688 0.4771 -0.91199 0.60638 C -0.91147 0.63829 -0.90904 0.67761 -0.90904 0.71184 " pathEditMode="relative" ptsTypes="ffffffffffffffffffffffffffffffffA">
                                      <p:cBhvr>
                                        <p:cTn id="56" dur="16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10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693">
            <a:off x="4721508" y="3434354"/>
            <a:ext cx="3223493" cy="21500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853">
            <a:off x="4348111" y="919634"/>
            <a:ext cx="3495201" cy="26214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963">
            <a:off x="1400833" y="3683989"/>
            <a:ext cx="3666113" cy="2444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21"/>
          <a:stretch>
            <a:fillRect/>
          </a:stretch>
        </p:blipFill>
        <p:spPr>
          <a:xfrm rot="242140">
            <a:off x="771370" y="1461045"/>
            <a:ext cx="4226503" cy="22986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248" y="2918978"/>
            <a:ext cx="898038" cy="7350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9390" y="4070721"/>
            <a:ext cx="1063881" cy="13121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0732" y="2949729"/>
            <a:ext cx="487763" cy="4770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651" y="1597614"/>
            <a:ext cx="487763" cy="30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367" y="2871557"/>
            <a:ext cx="828559" cy="102188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2875" y="2871556"/>
            <a:ext cx="1359606" cy="12078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2210" y="3525021"/>
            <a:ext cx="1199081" cy="10652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9886" y="2178890"/>
            <a:ext cx="1033235" cy="1073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4794" y="785060"/>
            <a:ext cx="487763" cy="39387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470" y="1838611"/>
            <a:ext cx="487763" cy="3992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6781" y="1991718"/>
            <a:ext cx="386821" cy="47708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1016" y="3639406"/>
            <a:ext cx="487763" cy="44638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512829" y="1757322"/>
            <a:ext cx="2592543" cy="231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2135" spc="100" dirty="0">
                <a:solidFill>
                  <a:srgbClr val="798F44"/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       时光总是太短暂，留下了我的眷恋，刻下了你的自信和恬然； 岁月总是太漫漫，印记划过我的脸，彩虹架过你的天； </a:t>
            </a:r>
          </a:p>
        </p:txBody>
      </p:sp>
    </p:spTree>
  </p:cSld>
  <p:clrMapOvr>
    <a:masterClrMapping/>
  </p:clrMapOvr>
  <p:transition advTm="1155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9 0.23681 C -0.18924 0.23172 -0.18664 0.2294 -0.18073 0.22778 C -0.15434 0.20741 -0.1191 0.19653 -0.08924 0.18311 C -0.05816 0.16991 -0.02795 0.1544 0.00364 0.14121 C 0.03385 0.12824 0.10694 0.10602 0.12795 0.09861 C 0.12916 0.09792 0.1526 0.08912 0.15659 0.0875 C 0.16093 0.08473 0.16441 0.08079 0.16823 0.07917 C 0.18507 0.07153 0.20364 0.0669 0.22083 0.05973 C 0.29305 0.01922 0.39218 -0.0037 0.46319 -0.02754 C 0.60538 -0.07662 0.74774 -0.13611 0.89305 -0.16088 C 0.90902 -0.15972 0.92673 -0.16389 0.94479 -0.16643 C 0.95972 -0.16666 0.97639 -0.16689 0.99166 -0.16898 C 1.00225 -0.1706 1.01371 -0.17361 1.02396 -0.17268 C 1.03281 -0.17453 1.0408 -0.17314 1.04722 -0.17268 C 1.05521 -0.17106 1.05868 -0.16967 1.06458 -0.17037 C 1.07396 -0.16713 1.0684 -0.16643 1.08212 -0.16782 C 1.08819 -0.16944 1.09357 -0.16944 1.0934 -0.17152 C 1.10139 -0.16782 1.11319 -0.16921 1.12187 -0.1706 C 1.12899 -0.16921 1.1368 -0.17129 1.14444 -0.17361 L 1.17378 -0.17152 L 1.21701 -0.16574 " pathEditMode="relative" rAng="-801840" ptsTypes="ffffffffffffffffffAAA">
                                      <p:cBhvr>
                                        <p:cTn id="34" dur="6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861" y="-2368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-0.00023 C -0.33681 0.00023 -0.33351 0.00116 -0.32691 0.00116 C -0.29323 0.00579 -0.25278 0.00579 -0.21684 0.00671 C -0.18038 0.0081 -0.14444 0.00995 -0.10764 0.01134 C -0.07135 0.01227 0.01233 0.01227 0.03819 0.01227 C 0.03958 0.01227 0.06753 0.01273 0.07205 0.01319 C 0.07674 0.01366 0.0809 0.01458 0.08611 0.01458 C 0.1059 0.01551 0.12778 0.01551 0.14792 0.01597 C 0.23559 0.02199 0.34896 0.01921 0.43142 0.01921 C 0.59722 0.02106 0.7658 0.02616 0.93004 0.01875 C 0.94965 0.01643 0.96875 0.01551 0.98924 0.01458 C 1.00538 0.01273 1.02309 0.01134 1.04028 0.01042 C 1.05295 0.00949 1.06615 0.00949 1.0783 0.0081 C 1.08663 0.00717 1.09583 0.00625 1.10347 0.00532 C 1.11024 0.0044 1.11424 0.00255 1.12188 0.00208 C 1.13073 0.00023 1.12569 0.00116 1.14149 -0.00023 C 1.14531 -0.0007 1.15347 -0.00116 1.15347 -0.0007 C 1.16198 -0.00255 1.17344 -0.00347 1.18333 -0.00394 C 1.19149 -0.00486 1.20104 -0.00533 1.2099 -0.00533 L 1.24115 -0.00903 L 1.28715 -0.01597 " pathEditMode="relative" rAng="0" ptsTypes="ffffffffffffffffffAAA">
                                      <p:cBhvr>
                                        <p:cTn id="42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0" y="53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6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58 0.12222 C -0.1092 0.12615 -0.10642 0.12963 -0.10052 0.13171 C -0.07066 0.15717 -0.03489 0.15694 -0.00295 0.16458 C 0.02934 0.17222 0.06111 0.18425 0.09375 0.1905 C 0.12587 0.19675 0.2 0.19675 0.22274 0.19745 C 0.22431 0.19791 0.24913 0.20023 0.25295 0.20208 C 0.25729 0.20416 0.26111 0.20995 0.26563 0.21157 C 0.28316 0.21666 0.30243 0.21504 0.32031 0.21851 C 0.39792 0.25555 0.49844 0.23726 0.57153 0.23935 C 0.71858 0.24861 0.86771 0.2787 1.01337 0.23495 C 1.03056 0.22199 1.04774 0.21713 1.06563 0.21157 C 1.08021 0.1993 1.09566 0.19143 1.11111 0.18564 C 1.12222 0.18148 1.13403 0.17963 1.14479 0.17152 C 1.15191 0.16643 1.16007 0.16226 1.16684 0.15509 C 1.17292 0.1493 1.17639 0.13981 1.18316 0.13657 C 1.19097 0.1243 1.18663 0.12939 1.20052 0.12222 C 1.20399 0.1206 1.21111 0.11782 1.21111 0.11736 C 1.21875 0.10763 1.22882 0.10416 1.23785 0.10138 C 1.24479 0.09467 1.25347 0.09189 1.26111 0.09189 L 1.28889 0.06851 L 1.32969 0.02662 " pathEditMode="relative" rAng="0" ptsTypes="ffffffffffffffffffAAA">
                                      <p:cBhvr>
                                        <p:cTn id="5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303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295 -0.09977 C -0.29757 -0.09769 -0.29479 -0.0956 -0.28889 -0.0956 C -0.25903 -0.07894 -0.22327 -0.07894 -0.19132 -0.07269 C -0.15903 -0.06852 -0.12726 -0.06019 -0.09462 -0.05602 C -0.0625 -0.05162 0.01163 -0.05162 0.03472 -0.05162 C 0.03594 -0.05162 0.06076 -0.04954 0.06476 -0.04746 C 0.06892 -0.04746 0.07274 -0.04329 0.07726 -0.04329 C 0.09479 -0.03912 0.11406 -0.03912 0.13194 -0.03704 C 0.20955 -0.01412 0.31007 -0.02454 0.38316 -0.02454 C 0.53021 -0.01829 0.67934 0.00278 0.825 -0.02662 C 0.84219 -0.03496 0.85937 -0.03912 0.87726 -0.04329 C 0.89184 -0.04954 0.90729 -0.05602 0.92274 -0.06019 C 0.93385 -0.06227 0.94566 -0.06435 0.95642 -0.06852 C 0.96354 -0.07269 0.9717 -0.07477 0.97847 -0.07894 C 0.98455 -0.0831 0.98802 -0.08935 0.99479 -0.09144 C 1.0026 -0.09977 0.99826 -0.0956 1.01215 -0.09977 C 1.01562 -0.10185 1.02274 -0.10394 1.02274 -0.10185 C 1.03038 -0.11042 1.04045 -0.1125 1.04948 -0.11459 C 1.05642 -0.11875 1.0651 -0.12084 1.07274 -0.12084 L 1.10052 -0.13542 L 1.14132 -0.1625 " pathEditMode="relative" rAng="0" ptsTypes="ffffffffffffffffffAAA">
                                      <p:cBhvr>
                                        <p:cTn id="58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199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15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9 -0.06296 C -0.39983 -0.06157 -0.39653 -0.05879 -0.38993 -0.05879 C -0.35625 -0.04514 -0.3158 -0.04514 -0.27986 -0.04236 C -0.2434 -0.03819 -0.20747 -0.03264 -0.17066 -0.02847 C -0.13438 -0.02569 -0.0507 -0.02569 -0.02483 -0.02569 C -0.02344 -0.02569 0.00451 -0.0243 0.00903 -0.02292 C 0.01371 -0.02153 0.01788 -0.01875 0.02309 -0.01875 C 0.04288 -0.01597 0.06476 -0.01597 0.08489 -0.01458 C 0.17257 0.00347 0.28594 -0.00486 0.3684 -0.00486 C 0.5342 0.0007 0.7026 0.01597 0.86701 -0.00625 C 0.88646 -0.01319 0.90573 -0.01597 0.92604 -0.01875 C 0.94236 -0.0243 0.96007 -0.02847 0.97708 -0.03125 C 0.98993 -0.03403 1.00312 -0.03403 1.01528 -0.03819 C 1.02361 -0.04097 1.03281 -0.04375 1.04045 -0.04653 C 1.04722 -0.04907 1.05121 -0.05463 1.05885 -0.05602 C 1.06771 -0.06157 1.06267 -0.05879 1.07847 -0.06296 C 1.08229 -0.06435 1.09045 -0.06574 1.09045 -0.06435 C 1.09896 -0.06991 1.11042 -0.07268 1.12031 -0.07407 C 1.12847 -0.07685 1.13802 -0.07824 1.14687 -0.07824 L 1.17812 -0.08935 L 1.22413 -0.10995 " pathEditMode="relative" rAng="0" ptsTypes="ffffffffffffffffffAAA">
                                      <p:cBhvr>
                                        <p:cTn id="66" dur="9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159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9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05 0.14907 C -0.09166 0.14977 -0.08889 0.15023 -0.08159 0.1507 C -0.05139 0.15556 -0.01771 0.1588 0.01528 0.16204 C 0.04636 0.16574 0.07795 0.16968 0.11059 0.17292 C 0.14254 0.17639 0.2165 0.18287 0.23924 0.18495 C 0.2408 0.18519 0.26806 0.1875 0.26927 0.18796 C 0.27361 0.18866 0.27743 0.18935 0.28195 0.19005 C 0.29948 0.1919 0.31858 0.19352 0.33646 0.19537 C 0.41372 0.20532 0.51407 0.21273 0.58698 0.21921 C 0.73368 0.23195 0.88247 0.24907 1.02795 0.2581 C 1.04514 0.25857 1.06233 0.25995 1.08021 0.26088 C 1.0948 0.26111 1.11025 0.26181 1.1257 0.26273 C 1.13681 0.26343 1.14861 0.26435 1.15938 0.26458 C 1.16563 0.2625 1.17466 0.26528 1.18143 0.26505 C 1.1875 0.26389 1.19098 0.26482 1.19775 0.26505 C 1.20556 0.26458 1.20122 0.26482 1.21511 0.26551 C 1.21858 0.26551 1.2257 0.26597 1.2257 0.2662 C 1.23334 0.26574 1.24341 0.26644 1.25243 0.2669 C 1.25938 0.26713 1.26806 0.26759 1.2757 0.26829 L 1.30313 0.26875 L 1.34445 0.26921 " pathEditMode="relative" rAng="229020" ptsTypes="ffffffffffffffffffAAA">
                                      <p:cBhvr>
                                        <p:cTn id="74" dur="5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31" y="664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3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34 -0.028 C -0.27396 -0.03055 -0.27118 -0.03287 -0.26528 -0.03425 C -0.23542 -0.05115 -0.19965 -0.05092 -0.16771 -0.05601 C -0.13542 -0.06111 -0.10365 -0.06898 -0.07101 -0.07314 C -0.03889 -0.07731 0.03524 -0.07731 0.05798 -0.07777 C 0.05955 -0.078 0.08437 -0.07963 0.08819 -0.08078 C 0.09253 -0.08217 0.09635 -0.08611 0.10087 -0.08703 C 0.1184 -0.0905 0.13767 -0.08935 0.15555 -0.09166 C 0.23316 -0.1162 0.33368 -0.10416 0.40677 -0.10555 C 0.55382 -0.11157 0.70295 -0.13148 0.84861 -0.10254 C 0.8658 -0.09398 0.88298 -0.09074 0.90087 -0.08703 C 0.91545 -0.07893 0.9309 -0.07384 0.94635 -0.0699 C 0.95746 -0.06713 0.96927 -0.06597 0.98003 -0.06064 C 0.98715 -0.05717 0.99531 -0.05439 1.00208 -0.04976 C 1.00816 -0.04583 1.01163 -0.03958 1.0184 -0.0375 C 1.02621 -0.02939 1.02187 -0.03263 1.03576 -0.028 C 1.03923 -0.02685 1.04635 -0.025 1.04635 -0.02476 C 1.05399 -0.01828 1.06406 -0.01597 1.07309 -0.01412 C 1.08003 -0.00972 1.08871 -0.00787 1.09635 -0.00787 L 1.12413 0.00764 L 1.16493 0.03542 " pathEditMode="relative" rAng="0" ptsTypes="ffffffffffffffffffAAA">
                                      <p:cBhvr>
                                        <p:cTn id="82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201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86 -0.17894 C -0.27378 -0.17848 -0.27048 -0.17755 -0.26389 -0.17755 C -0.23021 -0.17292 -0.18976 -0.17292 -0.15382 -0.172 C -0.11736 -0.17061 -0.08142 -0.16875 -0.04462 -0.16737 C -0.00833 -0.16644 0.07535 -0.16644 0.10122 -0.16644 C 0.10261 -0.16644 0.13056 -0.16598 0.13507 -0.16551 C 0.13976 -0.16505 0.14393 -0.16413 0.14913 -0.16413 C 0.16893 -0.1632 0.1908 -0.1632 0.21094 -0.16274 C 0.29861 -0.15672 0.41198 -0.1595 0.49445 -0.1595 C 0.66025 -0.15764 0.82865 -0.15255 0.99306 -0.15996 C 1.0125 -0.16227 1.03177 -0.1632 1.05209 -0.16413 C 1.0684 -0.16598 1.08611 -0.16737 1.10313 -0.16829 C 1.11597 -0.16922 1.12917 -0.16922 1.14132 -0.17061 C 1.14965 -0.17153 1.15886 -0.17246 1.1665 -0.17338 C 1.17327 -0.17431 1.17726 -0.17616 1.1849 -0.17663 C 1.19375 -0.17848 1.18872 -0.17755 1.20452 -0.17894 C 1.20834 -0.1794 1.2165 -0.17987 1.2165 -0.1794 C 1.225 -0.18125 1.23646 -0.18218 1.24636 -0.18264 C 1.25452 -0.18357 1.26406 -0.18403 1.27292 -0.18403 L 1.30417 -0.18774 L 1.35018 -0.19468 " pathEditMode="relative" rAng="0" ptsTypes="ffffffffffffffffffAAA">
                                      <p:cBhvr>
                                        <p:cTn id="90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53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6 0.31776 C -0.02517 0.31591 -0.0224 0.31453 -0.01649 0.31337 C 0.01337 0.30181 0.04913 0.30204 0.08108 0.29834 C 0.11337 0.29487 0.14514 0.28932 0.17778 0.28654 C 0.2099 0.28377 0.28403 0.28377 0.30677 0.2833 C 0.30833 0.28307 0.33316 0.28215 0.33698 0.28122 C 0.34132 0.2803 0.34514 0.27775 0.34965 0.27683 C 0.36719 0.27452 0.38646 0.27544 0.40434 0.27382 C 0.48194 0.25671 0.58247 0.26527 0.65556 0.26411 C 0.8026 0.25995 0.95174 0.2463 1.0974 0.26619 C 1.11458 0.2722 1.13177 0.27429 1.14965 0.27683 C 1.16424 0.28261 1.17969 0.28608 1.19514 0.28886 C 1.20625 0.29071 1.21806 0.29163 1.22882 0.29533 C 1.23594 0.29764 1.2441 0.29949 1.25087 0.30273 C 1.25694 0.30551 1.26042 0.30967 1.26719 0.31129 C 1.275 0.31684 1.27066 0.31453 1.28455 0.31776 C 1.28802 0.31846 1.29514 0.31985 1.29514 0.32008 C 1.30278 0.32447 1.31285 0.32609 1.32187 0.32725 C 1.32882 0.33048 1.3375 0.33164 1.34514 0.33164 L 1.37292 0.34251 L 1.41372 0.3617 " pathEditMode="relative" rAng="0" ptsTypes="ffffffffffffffffffAAA">
                                      <p:cBhvr>
                                        <p:cTn id="98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138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10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32 0.3757 C -0.21094 0.36458 -0.20816 0.3537 -0.20226 0.3537 C -0.17239 0.30972 -0.13663 0.30972 -0.10469 0.28773 C -0.07239 0.27685 -0.04062 0.25486 -0.00798 0.24375 C 0.02413 0.23287 0.09827 0.23287 0.12101 0.23287 C 0.12257 0.23287 0.1474 0.22199 0.15122 0.22199 C 0.15556 0.21088 0.15938 0.2 0.16389 0.2 C 0.18143 0.18889 0.2007 0.2 0.21858 0.18889 C 0.29618 0.12315 0.3967 0.15602 0.46979 0.14514 C 0.61684 0.13403 0.76597 0.06829 0.91163 0.15602 C 0.92882 0.17801 0.94601 0.18889 0.96389 0.2 C 0.97847 0.22199 0.99393 0.24375 1.00938 0.25486 C 1.02049 0.25486 1.03229 0.26574 1.04306 0.27685 C 1.05018 0.28773 1.05834 0.29884 1.06511 0.30972 C 1.07118 0.3206 1.07465 0.34259 1.08143 0.34259 C 1.08924 0.36458 1.0849 0.36458 1.09879 0.3757 C 1.10226 0.3757 1.10938 0.38658 1.10938 0.3757 C 1.11702 0.39745 1.12709 0.40857 1.13611 0.40857 C 1.14306 0.43056 1.15174 0.43056 1.15938 0.43056 L 1.18715 0.47431 L 1.22795 0.55139 " pathEditMode="relative" rAng="0" ptsTypes="ffffffffffffffffffAAA">
                                      <p:cBhvr>
                                        <p:cTn id="106" dur="17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659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17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0.30325 C -0.3368 0.30162 -0.3335 0.29815 -0.32691 0.29815 C -0.29323 0.28079 -0.25278 0.28079 -0.21684 0.27732 C -0.18038 0.27223 -0.14444 0.26528 -0.10764 0.26019 C -0.07135 0.25672 0.01233 0.25672 0.0382 0.25672 C 0.03959 0.25672 0.06754 0.2551 0.07205 0.25325 C 0.07674 0.25162 0.0809 0.24815 0.08611 0.24815 C 0.1059 0.24468 0.12778 0.24468 0.14792 0.24283 C 0.23559 0.22061 0.34896 0.23079 0.43143 0.23079 C 0.59722 0.22385 0.76563 0.2051 0.93004 0.23264 C 0.94948 0.24121 0.96875 0.24468 0.98906 0.24815 C 1.00538 0.2551 1.02309 0.26019 1.04011 0.26366 C 1.05295 0.26713 1.06615 0.26713 1.0783 0.27223 C 1.08663 0.2757 1.09584 0.27917 1.10347 0.28264 C 1.11025 0.28612 1.11424 0.29283 1.12188 0.29468 C 1.13073 0.30162 1.1257 0.29815 1.1415 0.30325 C 1.14531 0.3051 1.15347 0.30672 1.15347 0.3051 C 1.16198 0.31181 1.17344 0.31528 1.18334 0.31713 C 1.1915 0.32061 1.20104 0.32223 1.2099 0.32223 L 1.24115 0.33612 L 1.28716 0.36204 " pathEditMode="relative" rAng="0" ptsTypes="ffffffffffffffffffAAA">
                                      <p:cBhvr>
                                        <p:cTn id="114" dur="1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-196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7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1 0.13264 C -0.0849 0.13171 -0.08212 0.13125 -0.07483 0.12963 C -0.04462 0.12546 -0.01111 0.11875 0.02153 0.11203 C 0.05243 0.10648 0.08438 0.10092 0.11632 0.09467 C 0.14809 0.08842 0.22118 0.07291 0.24375 0.06805 C 0.24531 0.06805 0.27413 0.06157 0.27361 0.06227 C 0.27795 0.06157 0.28177 0.06134 0.28629 0.06064 C 0.30365 0.05717 0.32257 0.05324 0.34028 0.04953 C 0.41736 0.03634 0.51528 0.01412 0.58854 -0.00116 C 0.73368 -0.03195 0.8816 -0.05949 1.025 -0.09352 C 1.04184 -0.09815 1.0566 -0.10186 1.07639 -0.10625 C 1.09063 -0.11042 1.10365 -0.11412 1.12101 -0.11806 C 1.13194 -0.12061 1.14358 -0.12315 1.15417 -0.12616 C 1.15868 -0.12963 1.16701 -0.12963 1.17361 -0.13195 C 1.1816 -0.13519 1.18507 -0.13519 1.19167 -0.13704 C 1.19931 -0.13982 1.19288 -0.1382 1.20799 -0.14167 C 1.21215 -0.1426 1.2191 -0.14445 1.21806 -0.14422 C 1.22656 -0.14676 1.23646 -0.14931 1.2441 -0.15139 C 1.25069 -0.15255 1.26076 -0.15533 1.26823 -0.15695 L 1.29514 -0.16459 L 1.33542 -0.17639 " pathEditMode="relative" rAng="-536700" ptsTypes="ffffffffffffffffffAAA">
                                      <p:cBhvr>
                                        <p:cTn id="122" dur="13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37" y="-14815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6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5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7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55" y="-411805"/>
            <a:ext cx="9121911" cy="72989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7286">
            <a:off x="4005657" y="2069944"/>
            <a:ext cx="4032837" cy="26657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2503">
            <a:off x="4005657" y="2142535"/>
            <a:ext cx="4032837" cy="25205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0"/>
          <a:stretch>
            <a:fillRect/>
          </a:stretch>
        </p:blipFill>
        <p:spPr>
          <a:xfrm rot="21225228">
            <a:off x="3778921" y="2004489"/>
            <a:ext cx="4486308" cy="27966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909">
            <a:off x="3742528" y="1883098"/>
            <a:ext cx="4559094" cy="30393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892409" y="1753876"/>
            <a:ext cx="466977" cy="4475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590349" y="717917"/>
            <a:ext cx="514624" cy="4931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8356" y="9094187"/>
            <a:ext cx="913267" cy="87521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95" y="-2773968"/>
            <a:ext cx="408126" cy="3911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1820" y="7082966"/>
            <a:ext cx="558128" cy="5348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05992" y="2563006"/>
            <a:ext cx="3292040" cy="1678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2135" dirty="0">
                <a:solidFill>
                  <a:srgbClr val="FF0000"/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  <a:cs typeface="经典中圆简" pitchFamily="49" charset="-122"/>
              </a:rPr>
              <a:t>       同学的情是一首无字的诗歌，是炎炎夏日里拂过窗前的一阵微风，是在音乐响起，手牵手一起舞动美好的年华。</a:t>
            </a:r>
            <a:endParaRPr lang="zh-CN" altLang="en-US" sz="2135" spc="300" dirty="0">
              <a:solidFill>
                <a:srgbClr val="FF0000"/>
              </a:solidFill>
              <a:effectLst>
                <a:glow rad="317500">
                  <a:schemeClr val="bg1">
                    <a:alpha val="30000"/>
                  </a:schemeClr>
                </a:glow>
              </a:effectLst>
              <a:latin typeface="方正硬笔楷书简体" panose="03000509000000000000" pitchFamily="65" charset="-122"/>
              <a:ea typeface="方正硬笔楷书简体" panose="03000509000000000000" pitchFamily="65" charset="-122"/>
              <a:cs typeface="经典中圆简" pitchFamily="49" charset="-122"/>
            </a:endParaRPr>
          </a:p>
        </p:txBody>
      </p:sp>
    </p:spTree>
  </p:cSld>
  <p:clrMapOvr>
    <a:masterClrMapping/>
  </p:clrMapOvr>
  <p:transition advTm="1062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-3.61111E-6 -4.15684E-6 L 0.13212 0.1519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7" y="758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0 -2.83599E-6 L -0.13542 0.1415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1" y="707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0 -2.83599E-6 L 0.1401 -0.1311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-657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Motion origin="layout" path="M 0 4.15221E-6 L -0.11979 -0.154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-772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1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3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-6.2963E-6 C -0.00539 0.028 0.00034 -0.00487 -0.00417 0.05277 C -0.00539 0.06828 -0.00851 0.08448 -0.01042 0.09999 C -0.01441 0.16874 -0.00955 0.23495 -0.00417 0.30277 C -0.00157 0.33471 -0.00365 0.36897 0.00416 0.39976 C 0.0059 0.41851 0.00746 0.44421 0.01458 0.4611 C 0.02725 0.49073 0.01527 0.45694 0.025 0.48055 C 0.03229 0.49883 0.03836 0.51828 0.04583 0.5361 C 0.04826 0.54189 0.05191 0.54675 0.05416 0.55254 C 0.05885 0.5655 0.06163 0.578 0.06458 0.59166 C 0.06475 0.59235 0.06771 0.60925 0.06875 0.6111 C 0.07031 0.61365 0.07326 0.61411 0.075 0.61666 C 0.08906 0.63518 0.10069 0.65995 0.12083 0.66643 C 0.13211 0.68194 0.13819 0.67383 0.15208 0.68333 C 0.16892 0.69467 0.18975 0.69629 0.20833 0.69999 C 0.22361 0.69907 0.23906 0.69953 0.25416 0.69721 C 0.25659 0.69675 0.25816 0.69305 0.26041 0.69143 C 0.27569 0.68286 0.26198 0.69583 0.27708 0.68333 C 0.28611 0.67546 0.28836 0.66735 0.29791 0.6611 C 0.30295 0.65092 0.30607 0.64189 0.3125 0.63333 C 0.31458 0.62221 0.31597 0.61087 0.31875 0.59999 C 0.31805 0.58333 0.31892 0.56643 0.31666 0.54999 C 0.3158 0.54351 0.30156 0.53078 0.29791 0.52777 C 0.28472 0.51712 0.27205 0.50925 0.25833 0.49976 C 0.23541 0.50092 0.2125 0.50022 0.18958 0.50277 C 0.17882 0.50393 0.17048 0.51782 0.1625 0.52499 C 0.16059 0.52661 0.15816 0.52615 0.15625 0.52777 C 0.15121 0.53101 0.14618 0.53471 0.14166 0.53888 C 0.13923 0.5412 0.13784 0.5449 0.13541 0.54721 C 0.12847 0.55393 0.11996 0.55856 0.1125 0.56388 C 0.10677 0.56805 0.10104 0.57245 0.09583 0.57777 C 0.09305 0.58055 0.09045 0.58379 0.0875 0.58587 C 0.07673 0.59421 0.06493 0.59976 0.05416 0.60833 C 0.04409 0.6287 0.05746 0.60462 0.04166 0.62221 C 0.03975 0.6243 0.03906 0.628 0.0375 0.63055 C 0.02656 0.64513 0.03229 0.63333 0.02083 0.64444 C 0.01649 0.6486 0.01267 0.65416 0.00833 0.65833 C 0.00277 0.66388 -0.00452 0.66735 -0.00834 0.67499 C -0.0099 0.67777 -0.01077 0.68078 -0.0125 0.68333 C -0.01667 0.68888 -0.025 0.69999 -0.025 0.69999 C -0.02795 0.7111 -0.03021 0.7155 -0.0375 0.72198 C -0.03889 0.72569 -0.03993 0.72985 -0.04167 0.73309 C -0.0441 0.73796 -0.04792 0.74212 -0.05 0.74698 C -0.05139 0.75022 -0.0507 0.75508 -0.05209 0.75809 C -0.0625 0.78309 -0.05712 0.76249 -0.06667 0.78055 C -0.06841 0.78379 -0.06927 0.78796 -0.07084 0.79166 C -0.07275 0.79559 -0.075 0.79907 -0.07709 0.80277 C -0.08108 0.81782 -0.08976 0.82546 -0.09584 0.83865 C -0.10973 0.86851 -0.12691 0.89513 -0.14375 0.92198 C -0.15747 0.94421 -0.16945 0.96735 -0.18334 0.98888 C -0.19028 0.9993 -0.19532 1.01157 -0.20417 1.01944 C -0.2158 1.04282 -0.23334 1.05833 -0.24792 1.07777 C -0.25903 1.09258 -0.26789 1.11319 -0.28125 1.12499 C -0.29167 1.13425 -0.30035 1.14606 -0.31042 1.15555 C -0.32466 1.16921 -0.31337 1.15346 -0.325 1.16666 C -0.33768 1.18055 -0.35191 1.19282 -0.36667 1.20277 C -0.38316 1.21365 -0.39653 1.23008 -0.41459 1.2361 C -0.4257 1.24791 -0.4342 1.2537 -0.44792 1.25833 C -0.45868 1.27268 -0.46667 1.27221 -0.48125 1.28032 C -0.49115 1.2861 -0.50278 1.29073 -0.5125 1.29721 C -0.5217 1.30323 -0.52934 1.31018 -0.53959 1.31388 C -0.54705 1.32059 -0.54358 1.31805 -0.55 1.32221 " pathEditMode="relative" ptsTypes="fffffffffffffffffffffffffffffffffffffffffffffffffffffffffffffA">
                                      <p:cBhvr>
                                        <p:cTn id="65" dur="1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1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6.38889E-6 -7.40741E-6 C 0.01284 0.00578 0.02169 0.02337 0.03124 0.03611 C 0.0335 0.03911 0.03697 0.03935 0.03958 0.04166 C 0.04531 0.04675 0.05086 0.05277 0.05624 0.05833 C 0.06197 0.06388 0.08524 0.07175 0.09183 0.07499 C 0.10833 0.08286 0.12482 0.08888 0.14166 0.09444 C 0.15659 0.0993 0.17065 0.10902 0.18541 0.11388 C 0.19357 0.11666 0.20208 0.11712 0.21041 0.11944 C 0.22326 0.128 0.2361 0.12661 0.24999 0.13055 C 0.25833 0.13286 0.26666 0.13634 0.27499 0.13888 C 0.28055 0.1405 0.28645 0.14097 0.29166 0.14444 C 0.3019 0.15115 0.31197 0.15624 0.32291 0.16111 C 0.32534 0.16226 0.3269 0.16527 0.32916 0.16666 C 0.33211 0.16874 0.34114 0.17129 0.34374 0.17222 C 0.35538 0.18449 0.36215 0.18865 0.37499 0.19722 C 0.37638 0.19999 0.37742 0.20324 0.37916 0.20555 C 0.3809 0.20786 0.38385 0.20856 0.38541 0.21111 C 0.39687 0.23032 0.37586 0.20902 0.39374 0.22499 C 0.39774 0.2331 0.3993 0.24282 0.40416 0.24999 C 0.40867 0.25671 0.41388 0.26296 0.41874 0.26944 C 0.42621 0.27939 0.43124 0.31134 0.43333 0.32499 C 0.43142 0.378 0.43923 0.37824 0.41666 0.40833 C 0.40885 0.41874 0.41319 0.4155 0.40416 0.41944 C 0.38472 0.43888 0.35277 0.45208 0.32916 0.45555 C 0.30277 0.47314 0.27499 0.46481 0.25208 0.44444 C 0.2493 0.43888 0.24461 0.43425 0.24374 0.42777 C 0.24131 0.40786 0.24392 0.41574 0.23749 0.40277 C 0.23819 0.38703 0.2368 0.37083 0.23958 0.35555 C 0.24235 0.34027 0.26267 0.34074 0.27083 0.33888 C 0.30138 0.33981 0.33194 0.34004 0.36249 0.34166 C 0.3835 0.34282 0.39617 0.36411 0.41458 0.37222 C 0.42013 0.37777 0.42638 0.3824 0.43124 0.38888 C 0.43333 0.39166 0.43524 0.3949 0.43749 0.39722 C 0.44149 0.40138 0.44548 0.40532 0.44999 0.40833 C 0.45277 0.41018 0.45572 0.41157 0.45833 0.41388 C 0.46562 0.42083 0.47187 0.42916 0.47916 0.43611 C 0.48176 0.43842 0.48506 0.43911 0.48749 0.44166 C 0.49687 0.45092 0.50329 0.46157 0.51458 0.46666 C 0.52204 0.47661 0.52951 0.48449 0.53958 0.48888 C 0.5486 0.49791 0.55242 0.49768 0.56249 0.50277 C 0.5927 0.51782 0.61944 0.52384 0.65208 0.52777 C 0.75555 0.52685 0.86128 0.55115 0.96249 0.52222 C 0.97343 0.51921 0.98194 0.51342 0.99374 0.51111 C 1.01683 0.50092 1.0019 0.50624 1.03958 0.49999 C 1.04531 0.49907 1.05051 0.4956 1.05624 0.49444 C 1.06458 0.49282 1.07291 0.49259 1.08124 0.49166 C 1.10312 0.48587 1.12569 0.48634 1.14791 0.48333 C 1.1644 0.48101 1.17933 0.4743 1.19583 0.47222 C 1.23159 0.46736 1.22794 0.46944 1.27499 0.46944 " pathEditMode="relative" ptsTypes="ffffffffffffffffffffffffffffffffffffffffffffffffA">
                                      <p:cBhvr>
                                        <p:cTn id="69" dur="14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21600000">
                                      <p:cBhvr>
                                        <p:cTn id="71" dur="14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5.18519E-6 C 0.00485 -0.00092 0.00989 -0.00115 0.01458 -0.00277 C 0.01996 -0.00485 0.02447 -0.01018 0.02916 -0.01388 C 0.04079 -0.02314 0.05347 -0.03448 0.06666 -0.03888 C 0.07465 -0.05485 0.08437 -0.04907 0.09791 -0.05277 C 0.10659 -0.06064 0.11562 -0.05879 0.12499 -0.06388 C 0.17499 -0.0905 0.2118 -0.07893 0.27482 -0.08055 C 0.28298 -0.08402 0.28958 -0.08888 0.29774 -0.09166 C 0.31926 -0.11319 0.29218 -0.08726 0.31666 -0.10555 C 0.32326 -0.11041 0.32933 -0.11619 0.33541 -0.12221 C 0.33767 -0.12453 0.33888 -0.12869 0.34166 -0.13055 C 0.35572 -0.14096 0.37274 -0.14166 0.38749 -0.14999 C 0.4019 -0.15832 0.4177 -0.16805 0.43315 -0.17221 C 0.44444 -0.18101 0.45399 -0.18541 0.46666 -0.18888 C 0.48888 -0.20694 0.5111 -0.22592 0.53315 -0.24444 C 0.5394 -0.24976 0.55416 -0.26643 0.55607 -0.27221 C 0.56301 -0.29096 0.56909 -0.30879 0.58107 -0.32221 C 0.58593 -0.32777 0.5894 -0.33541 0.59565 -0.33888 C 0.60086 -0.34189 0.60694 -0.34166 0.61232 -0.34444 C 0.63576 -0.35694 0.66041 -0.36504 0.68524 -0.36944 C 0.70069 -0.37221 0.71562 -0.37985 0.73107 -0.38332 C 0.75381 -0.39629 0.77812 -0.39907 0.80208 -0.40555 C 0.81319 -0.40856 0.82222 -0.41573 0.83315 -0.41944 C 0.8493 -0.43217 0.86544 -0.45045 0.88333 -0.45832 C 0.89114 -0.46643 0.89791 -0.47592 0.90607 -0.48332 C 0.91215 -0.49513 0.91979 -0.4993 0.92899 -0.50555 C 0.93871 -0.52499 0.92534 -0.50069 0.94583 -0.52499 C 0.94895 -0.52893 0.95121 -0.53448 0.95399 -0.53888 C 0.97291 -0.56666 0.99409 -0.60069 1.02291 -0.60832 C 1.03576 -0.62129 1.04947 -0.62337 1.0644 -0.63055 C 1.07551 -0.63587 1.08472 -0.6449 1.09583 -0.64999 C 1.11944 -0.6611 1.13801 -0.67129 1.16024 -0.6861 C 1.17378 -0.6949 1.1684 -0.68772 1.18124 -0.69999 C 1.20416 -0.72221 1.21631 -0.75439 1.23315 -0.78332 C 1.25173 -0.81527 1.23159 -0.77569 1.24982 -0.80277 C 1.25451 -0.80971 1.25815 -0.81758 1.26232 -0.82499 C 1.26388 -0.82777 1.26701 -0.828 1.26874 -0.83055 C 1.27343 -0.83749 1.27534 -0.84768 1.28107 -0.85277 C 1.28315 -0.85462 1.28558 -0.85601 1.28732 -0.85832 C 1.29617 -0.87013 1.29999 -0.88402 1.31024 -0.89444 C 1.31423 -0.91064 1.30919 -0.89582 1.31857 -0.90832 C 1.32604 -0.91828 1.32308 -0.91828 1.32916 -0.92777 C 1.33645 -0.93957 1.34739 -0.94582 1.35607 -0.95555 C 1.3585 -0.95809 1.35989 -0.9618 1.36232 -0.96388 C 1.36423 -0.9655 1.36666 -0.96527 1.36857 -0.96666 C 1.37343 -0.9699 1.37812 -0.98055 1.38315 -0.98055 " pathEditMode="relative" ptsTypes="fffffffffffffffffffffffffffffffffffffffffffffA">
                                      <p:cBhvr>
                                        <p:cTn id="73" dur="12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12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C -0.01024 -0.00903 -0.01111 -0.01991 -0.01667 -0.03333 C -0.0191 -0.03912 -0.02222 -0.04445 -0.025 -0.05 C -0.03576 -0.07176 -0.05226 -0.08056 -0.06875 -0.09167 C -0.07517 -0.10463 -0.07865 -0.10185 -0.0875 -0.10833 C -0.10781 -0.12338 -0.09201 -0.1169 -0.10833 -0.12222 C -0.11528 -0.12847 -0.12205 -0.12847 -0.12917 -0.13333 C -0.13542 -0.1375 -0.14149 -0.14352 -0.14792 -0.14722 C -0.16337 -0.15602 -0.17917 -0.1588 -0.19583 -0.16111 C -0.23073 -0.17153 -0.19809 -0.16273 -0.23542 -0.16945 C -0.24687 -0.17153 -0.25747 -0.17755 -0.26875 -0.18056 C -0.27083 -0.18241 -0.27257 -0.18495 -0.275 -0.18611 C -0.28038 -0.18866 -0.29167 -0.19167 -0.29167 -0.19167 C -0.29792 -0.2 -0.30208 -0.20463 -0.31042 -0.20833 C -0.32118 -0.22269 -0.33264 -0.23403 -0.33958 -0.25278 C -0.34514 -0.29745 -0.35017 -0.3544 -0.32917 -0.39167 C -0.32604 -0.40417 -0.32153 -0.4132 -0.31458 -0.42222 C -0.31111 -0.43611 -0.30365 -0.44792 -0.29583 -0.45833 C -0.29167 -0.48611 -0.29757 -0.46065 -0.2875 -0.48056 C -0.28628 -0.4831 -0.28646 -0.48634 -0.28542 -0.48889 C -0.28108 -0.49884 -0.27483 -0.50857 -0.26875 -0.51667 C -0.2651 -0.53148 -0.25764 -0.54445 -0.25208 -0.55833 C -0.23889 -0.5912 -0.24878 -0.5706 -0.23958 -0.58889 C -0.23524 -0.61806 -0.24097 -0.58727 -0.23125 -0.61667 C -0.22917 -0.62292 -0.22865 -0.62963 -0.22708 -0.63611 C -0.2184 -0.71783 -0.21944 -0.77361 -0.24792 -0.84167 C -0.25365 -0.85556 -0.25816 -0.86921 -0.26667 -0.88056 C -0.27778 -0.925 -0.3033 -0.95764 -0.33333 -0.98056 C -0.34774 -0.99167 -0.36528 -0.99421 -0.38125 -1 C -0.39566 -1.00533 -0.40521 -1.01204 -0.42083 -1.01389 C -0.45 -1.01713 -0.47917 -1.01713 -0.50833 -1.01945 C -0.53611 -1.03333 -0.52535 -1.03056 -0.56875 -1.03056 C -0.70972 -1.03056 -0.85069 -1.0287 -0.99167 -1.02778 C -0.99653 -1.02708 -1.02691 -1.02361 -1.03333 -1.02222 C -1.04722 -1.01898 -1.06094 -1.01227 -1.075 -1.01111 C -1.09375 -1.00949 -1.1125 -1.00926 -1.13125 -1.00833 C -1.16823 -1.00278 -1.20451 -0.99491 -1.24167 -0.99167 C -1.27604 -0.98009 -1.25816 -0.98426 -1.29583 -0.98056 C -1.31563 -0.97616 -1.33611 -0.96945 -1.35625 -0.96945 " pathEditMode="relative" ptsTypes="ffffffffffffffffffffffffffffffffffffffA">
                                      <p:cBhvr>
                                        <p:cTn id="77" dur="1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16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C -0.00676 0.01134 -0.01216 0.0213 -0.02083 0.03055 C -0.02761 0.03773 -0.03663 0.04305 -0.04375 0.05 C -0.05452 0.06018 -0.0644 0.07222 -0.07709 0.07778 C -0.09723 0.09792 -0.07153 0.07407 -0.09792 0.09167 C -0.10104 0.09375 -0.1033 0.09768 -0.10625 0.1 C -0.11424 0.10602 -0.12327 0.11065 -0.13125 0.11667 C -0.14427 0.12639 -0.14723 0.13472 -0.1625 0.13889 C -0.16962 0.14838 -0.17344 0.15231 -0.18334 0.15555 C -0.21042 0.17963 -0.18334 0.15393 -0.20417 0.17778 C -0.2125 0.18727 -0.20955 0.1794 -0.21875 0.19167 C -0.23004 0.20671 -0.21927 0.20023 -0.23125 0.20555 C -0.24792 0.23518 -0.22674 0.20092 -0.24584 0.22222 C -0.24775 0.2243 -0.24809 0.22824 -0.25 0.23055 C -0.26181 0.24514 -0.27552 0.25787 -0.2875 0.27222 C -0.31476 0.30486 -0.34393 0.33241 -0.375 0.35833 C -0.3842 0.36597 -0.39653 0.36852 -0.40625 0.375 C -0.4158 0.38148 -0.42552 0.38889 -0.43542 0.39444 C -0.43802 0.39583 -0.44098 0.39606 -0.44375 0.39722 C -0.44723 0.39884 -0.4507 0.40069 -0.45417 0.40278 C -0.46216 0.40764 -0.46893 0.41505 -0.47709 0.41944 C -0.49236 0.42755 -0.5092 0.43079 -0.525 0.43611 C -0.54011 0.44097 -0.55608 0.45139 -0.57084 0.45555 C -0.58039 0.45833 -0.61927 0.46088 -0.62292 0.46111 C -0.69514 0.49329 -0.77483 0.47917 -0.84584 0.45555 C -0.84861 0.45278 -0.85157 0.45023 -0.85417 0.44722 C -0.85643 0.44467 -0.85816 0.4412 -0.86042 0.43889 C -0.8691 0.42986 -0.87917 0.42361 -0.8875 0.41389 C -0.89983 0.39977 -0.8908 0.40509 -0.90209 0.4 C -0.90348 0.3963 -0.90469 0.39236 -0.90625 0.38889 C -0.90816 0.38495 -0.91077 0.38171 -0.9125 0.37778 C -0.92952 0.33704 -0.9066 0.38403 -0.92101 0.35555 C -0.92674 0.32361 -0.91841 0.36296 -0.92709 0.33611 C -0.92813 0.33264 -0.92813 0.32847 -0.92917 0.325 C -0.93698 0.29977 -0.94827 0.28009 -0.9625 0.26111 C -0.96736 0.25463 -0.97136 0.25555 -0.97709 0.25 C -0.97952 0.24768 -0.98091 0.24398 -0.98334 0.24167 C -0.99132 0.23403 -1.00104 0.22639 -1.01042 0.22222 C -1.02066 0.20856 -1.01389 0.21481 -1.03334 0.20833 C -1.03611 0.20741 -1.04167 0.20555 -1.04167 0.20555 C -1.05695 0.19213 -1.09375 0.18842 -1.1125 0.18611 C -1.15295 0.16805 -1.20122 0.17778 -1.24375 0.17778 " pathEditMode="relative" ptsTypes="fffffffffffffffffffffffffffffffffffffffffA">
                                      <p:cBhvr>
                                        <p:cTn id="81" dur="17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174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25469">
            <a:off x="6772928" y="3696354"/>
            <a:ext cx="3699624" cy="2514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951759">
            <a:off x="1428761" y="740735"/>
            <a:ext cx="3720244" cy="2526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52" b="-3174"/>
          <a:stretch>
            <a:fillRect/>
          </a:stretch>
        </p:blipFill>
        <p:spPr>
          <a:xfrm rot="21156699">
            <a:off x="1420031" y="3890603"/>
            <a:ext cx="1702304" cy="1062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88920">
            <a:off x="3685655" y="3890459"/>
            <a:ext cx="1667218" cy="1063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" r="1590"/>
          <a:stretch>
            <a:fillRect/>
          </a:stretch>
        </p:blipFill>
        <p:spPr>
          <a:xfrm rot="21350039">
            <a:off x="3650569" y="5438711"/>
            <a:ext cx="1702304" cy="1063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"/>
          <a:stretch>
            <a:fillRect/>
          </a:stretch>
        </p:blipFill>
        <p:spPr>
          <a:xfrm rot="431848">
            <a:off x="1406928" y="5426279"/>
            <a:ext cx="1715407" cy="1088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 rot="1424327">
            <a:off x="5545077" y="1803943"/>
            <a:ext cx="5558118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同学们，毕业那天，该哭就哭该笑就笑，该闹就闹，该表白的表白，该拥抱的拥抱！</a:t>
            </a:r>
          </a:p>
        </p:txBody>
      </p:sp>
    </p:spTree>
  </p:cSld>
  <p:clrMapOvr>
    <a:masterClrMapping/>
  </p:clrMapOvr>
  <p:transition advTm="1361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0"/>
          <a:stretch>
            <a:fillRect/>
          </a:stretch>
        </p:blipFill>
        <p:spPr>
          <a:xfrm rot="21387809">
            <a:off x="1336762" y="1064796"/>
            <a:ext cx="3294878" cy="3934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38937">
            <a:off x="6417178" y="2547464"/>
            <a:ext cx="4249657" cy="3359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文本框 3"/>
          <p:cNvSpPr txBox="1"/>
          <p:nvPr/>
        </p:nvSpPr>
        <p:spPr>
          <a:xfrm rot="439306">
            <a:off x="4845424" y="1335134"/>
            <a:ext cx="5818094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8F4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同学们，毕业那天，该哭就哭该笑就笑，该闹就闹，该表白的表白，该拥抱的拥抱！</a:t>
            </a:r>
          </a:p>
        </p:txBody>
      </p:sp>
      <p:sp>
        <p:nvSpPr>
          <p:cNvPr id="5" name="文本框 4"/>
          <p:cNvSpPr txBox="1"/>
          <p:nvPr/>
        </p:nvSpPr>
        <p:spPr>
          <a:xfrm rot="20829359">
            <a:off x="2511204" y="5477435"/>
            <a:ext cx="2277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所谓青春</a:t>
            </a:r>
          </a:p>
        </p:txBody>
      </p:sp>
      <p:sp>
        <p:nvSpPr>
          <p:cNvPr id="6" name="文本框 5"/>
          <p:cNvSpPr txBox="1"/>
          <p:nvPr/>
        </p:nvSpPr>
        <p:spPr>
          <a:xfrm rot="20829359">
            <a:off x="3787925" y="5746376"/>
            <a:ext cx="2277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就是学校</a:t>
            </a:r>
          </a:p>
        </p:txBody>
      </p:sp>
    </p:spTree>
  </p:cSld>
  <p:clrMapOvr>
    <a:masterClrMapping/>
  </p:clrMapOvr>
  <p:transition advTm="1216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0"/>
          <a:stretch>
            <a:fillRect/>
          </a:stretch>
        </p:blipFill>
        <p:spPr>
          <a:xfrm>
            <a:off x="2583803" y="646546"/>
            <a:ext cx="1369093" cy="1634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0"/>
          <a:stretch>
            <a:fillRect/>
          </a:stretch>
        </p:blipFill>
        <p:spPr>
          <a:xfrm rot="20755372">
            <a:off x="4540343" y="550524"/>
            <a:ext cx="1177131" cy="140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0"/>
          <a:stretch>
            <a:fillRect/>
          </a:stretch>
        </p:blipFill>
        <p:spPr>
          <a:xfrm rot="273831">
            <a:off x="6354712" y="565284"/>
            <a:ext cx="1084223" cy="1294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0"/>
          <a:stretch>
            <a:fillRect/>
          </a:stretch>
        </p:blipFill>
        <p:spPr>
          <a:xfrm rot="20787407">
            <a:off x="8502167" y="312537"/>
            <a:ext cx="1084223" cy="1294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文本框 14"/>
          <p:cNvSpPr txBox="1"/>
          <p:nvPr/>
        </p:nvSpPr>
        <p:spPr>
          <a:xfrm>
            <a:off x="3823734" y="3074794"/>
            <a:ext cx="1944915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让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905566" y="2584076"/>
            <a:ext cx="19449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继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256425" y="2517313"/>
            <a:ext cx="1161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续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932798" y="2317672"/>
            <a:ext cx="116114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青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429208" y="2560824"/>
            <a:ext cx="11611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2874" y="4699989"/>
            <a:ext cx="685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勿忘</a:t>
            </a:r>
          </a:p>
        </p:txBody>
      </p:sp>
      <p:sp>
        <p:nvSpPr>
          <p:cNvPr id="24" name="文本框 23"/>
          <p:cNvSpPr txBox="1"/>
          <p:nvPr/>
        </p:nvSpPr>
        <p:spPr>
          <a:xfrm rot="21201933">
            <a:off x="1849788" y="5023999"/>
            <a:ext cx="2277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所谓青春</a:t>
            </a:r>
          </a:p>
        </p:txBody>
      </p:sp>
      <p:sp>
        <p:nvSpPr>
          <p:cNvPr id="25" name="文本框 24"/>
          <p:cNvSpPr txBox="1"/>
          <p:nvPr/>
        </p:nvSpPr>
        <p:spPr>
          <a:xfrm rot="21201933">
            <a:off x="3126509" y="5292940"/>
            <a:ext cx="2277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就是学校</a:t>
            </a:r>
          </a:p>
        </p:txBody>
      </p:sp>
    </p:spTree>
  </p:cSld>
  <p:clrMapOvr>
    <a:masterClrMapping/>
  </p:clrMapOvr>
  <p:transition advTm="795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" y="0"/>
            <a:ext cx="12181172" cy="6858000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710322" y="356659"/>
            <a:ext cx="1198880" cy="1310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毕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90468" y="1180091"/>
            <a:ext cx="962660" cy="1026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13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业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>
            <a:fillRect/>
          </a:stretch>
        </p:blipFill>
        <p:spPr>
          <a:xfrm>
            <a:off x="1524977" y="1286292"/>
            <a:ext cx="685723" cy="50844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>
            <a:fillRect/>
          </a:stretch>
        </p:blipFill>
        <p:spPr>
          <a:xfrm>
            <a:off x="842402" y="2476699"/>
            <a:ext cx="529391" cy="4491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837968" y="1390785"/>
            <a:ext cx="284480" cy="113411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悄悄唤醒枝芽听微风 耳畔响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50129" y="1454873"/>
            <a:ext cx="345440" cy="10140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6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  <a:cs typeface="David" panose="020E0502060401010101" pitchFamily="34" charset="-79"/>
              </a:rPr>
              <a:t>HARMONIOUS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55876" y="887713"/>
            <a:ext cx="467360" cy="21799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86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同学联谊会</a:t>
            </a:r>
            <a:r>
              <a:rPr lang="en-US" altLang="zh-CN" sz="186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PPT</a:t>
            </a:r>
            <a:r>
              <a:rPr lang="zh-CN" altLang="en-US" sz="186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模板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971332" y="1835949"/>
            <a:ext cx="861060" cy="904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335" dirty="0">
                <a:solidFill>
                  <a:srgbClr val="0A010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季</a:t>
            </a:r>
          </a:p>
        </p:txBody>
      </p:sp>
      <p:sp>
        <p:nvSpPr>
          <p:cNvPr id="13" name="矩形 9"/>
          <p:cNvSpPr/>
          <p:nvPr/>
        </p:nvSpPr>
        <p:spPr>
          <a:xfrm>
            <a:off x="1551588" y="510580"/>
            <a:ext cx="9641747" cy="4997648"/>
          </a:xfrm>
          <a:custGeom>
            <a:avLst/>
            <a:gdLst>
              <a:gd name="connsiteX0" fmla="*/ 0 w 5040560"/>
              <a:gd name="connsiteY0" fmla="*/ 0 h 3024336"/>
              <a:gd name="connsiteX1" fmla="*/ 5040560 w 5040560"/>
              <a:gd name="connsiteY1" fmla="*/ 0 h 3024336"/>
              <a:gd name="connsiteX2" fmla="*/ 5040560 w 5040560"/>
              <a:gd name="connsiteY2" fmla="*/ 3024336 h 3024336"/>
              <a:gd name="connsiteX3" fmla="*/ 0 w 5040560"/>
              <a:gd name="connsiteY3" fmla="*/ 3024336 h 3024336"/>
              <a:gd name="connsiteX4" fmla="*/ 0 w 5040560"/>
              <a:gd name="connsiteY4" fmla="*/ 0 h 3024336"/>
              <a:gd name="connsiteX0-1" fmla="*/ 0 w 5040560"/>
              <a:gd name="connsiteY0-2" fmla="*/ 0 h 4214961"/>
              <a:gd name="connsiteX1-3" fmla="*/ 5040560 w 5040560"/>
              <a:gd name="connsiteY1-4" fmla="*/ 0 h 4214961"/>
              <a:gd name="connsiteX2-5" fmla="*/ 5040560 w 5040560"/>
              <a:gd name="connsiteY2-6" fmla="*/ 3024336 h 4214961"/>
              <a:gd name="connsiteX3-7" fmla="*/ 9525 w 5040560"/>
              <a:gd name="connsiteY3-8" fmla="*/ 4214961 h 4214961"/>
              <a:gd name="connsiteX4-9" fmla="*/ 0 w 5040560"/>
              <a:gd name="connsiteY4-10" fmla="*/ 0 h 4214961"/>
              <a:gd name="connsiteX0-11" fmla="*/ 0 w 7088435"/>
              <a:gd name="connsiteY0-12" fmla="*/ 0 h 4291161"/>
              <a:gd name="connsiteX1-13" fmla="*/ 5040560 w 7088435"/>
              <a:gd name="connsiteY1-14" fmla="*/ 0 h 4291161"/>
              <a:gd name="connsiteX2-15" fmla="*/ 7088435 w 7088435"/>
              <a:gd name="connsiteY2-16" fmla="*/ 4291161 h 4291161"/>
              <a:gd name="connsiteX3-17" fmla="*/ 9525 w 7088435"/>
              <a:gd name="connsiteY3-18" fmla="*/ 4214961 h 4291161"/>
              <a:gd name="connsiteX4-19" fmla="*/ 0 w 7088435"/>
              <a:gd name="connsiteY4-20" fmla="*/ 0 h 4291161"/>
              <a:gd name="connsiteX0-21" fmla="*/ 0 w 7088435"/>
              <a:gd name="connsiteY0-22" fmla="*/ 0 h 4291161"/>
              <a:gd name="connsiteX1-23" fmla="*/ 6783635 w 7088435"/>
              <a:gd name="connsiteY1-24" fmla="*/ 9525 h 4291161"/>
              <a:gd name="connsiteX2-25" fmla="*/ 7088435 w 7088435"/>
              <a:gd name="connsiteY2-26" fmla="*/ 4291161 h 4291161"/>
              <a:gd name="connsiteX3-27" fmla="*/ 9525 w 7088435"/>
              <a:gd name="connsiteY3-28" fmla="*/ 4214961 h 4291161"/>
              <a:gd name="connsiteX4-29" fmla="*/ 0 w 7088435"/>
              <a:gd name="connsiteY4-30" fmla="*/ 0 h 4291161"/>
              <a:gd name="connsiteX0-31" fmla="*/ 0 w 7088435"/>
              <a:gd name="connsiteY0-32" fmla="*/ 0 h 4329261"/>
              <a:gd name="connsiteX1-33" fmla="*/ 6783635 w 7088435"/>
              <a:gd name="connsiteY1-34" fmla="*/ 47625 h 4329261"/>
              <a:gd name="connsiteX2-35" fmla="*/ 7088435 w 7088435"/>
              <a:gd name="connsiteY2-36" fmla="*/ 4329261 h 4329261"/>
              <a:gd name="connsiteX3-37" fmla="*/ 9525 w 7088435"/>
              <a:gd name="connsiteY3-38" fmla="*/ 4253061 h 4329261"/>
              <a:gd name="connsiteX4-39" fmla="*/ 0 w 7088435"/>
              <a:gd name="connsiteY4-40" fmla="*/ 0 h 4329261"/>
              <a:gd name="connsiteX0-41" fmla="*/ 0 w 7088435"/>
              <a:gd name="connsiteY0-42" fmla="*/ 0 h 4329261"/>
              <a:gd name="connsiteX1-43" fmla="*/ 6774110 w 7088435"/>
              <a:gd name="connsiteY1-44" fmla="*/ 38100 h 4329261"/>
              <a:gd name="connsiteX2-45" fmla="*/ 7088435 w 7088435"/>
              <a:gd name="connsiteY2-46" fmla="*/ 4329261 h 4329261"/>
              <a:gd name="connsiteX3-47" fmla="*/ 9525 w 7088435"/>
              <a:gd name="connsiteY3-48" fmla="*/ 4253061 h 4329261"/>
              <a:gd name="connsiteX4-49" fmla="*/ 0 w 7088435"/>
              <a:gd name="connsiteY4-50" fmla="*/ 0 h 4329261"/>
              <a:gd name="connsiteX0-51" fmla="*/ 0 w 7088435"/>
              <a:gd name="connsiteY0-52" fmla="*/ 0 h 4329261"/>
              <a:gd name="connsiteX1-53" fmla="*/ 6783635 w 7088435"/>
              <a:gd name="connsiteY1-54" fmla="*/ 38100 h 4329261"/>
              <a:gd name="connsiteX2-55" fmla="*/ 7088435 w 7088435"/>
              <a:gd name="connsiteY2-56" fmla="*/ 4329261 h 4329261"/>
              <a:gd name="connsiteX3-57" fmla="*/ 9525 w 7088435"/>
              <a:gd name="connsiteY3-58" fmla="*/ 4253061 h 4329261"/>
              <a:gd name="connsiteX4-59" fmla="*/ 0 w 7088435"/>
              <a:gd name="connsiteY4-60" fmla="*/ 0 h 4329261"/>
              <a:gd name="connsiteX0-61" fmla="*/ 0 w 7088435"/>
              <a:gd name="connsiteY0-62" fmla="*/ 0 h 4329261"/>
              <a:gd name="connsiteX1-63" fmla="*/ 6783635 w 7088435"/>
              <a:gd name="connsiteY1-64" fmla="*/ 38100 h 4329261"/>
              <a:gd name="connsiteX2-65" fmla="*/ 7088435 w 7088435"/>
              <a:gd name="connsiteY2-66" fmla="*/ 4329261 h 4329261"/>
              <a:gd name="connsiteX3-67" fmla="*/ 9525 w 7088435"/>
              <a:gd name="connsiteY3-68" fmla="*/ 4272111 h 4329261"/>
              <a:gd name="connsiteX4-69" fmla="*/ 0 w 7088435"/>
              <a:gd name="connsiteY4-70" fmla="*/ 0 h 4329261"/>
              <a:gd name="connsiteX0-71" fmla="*/ 0 w 7088435"/>
              <a:gd name="connsiteY0-72" fmla="*/ 0 h 4338786"/>
              <a:gd name="connsiteX1-73" fmla="*/ 6783635 w 7088435"/>
              <a:gd name="connsiteY1-74" fmla="*/ 47625 h 4338786"/>
              <a:gd name="connsiteX2-75" fmla="*/ 7088435 w 7088435"/>
              <a:gd name="connsiteY2-76" fmla="*/ 4338786 h 4338786"/>
              <a:gd name="connsiteX3-77" fmla="*/ 9525 w 7088435"/>
              <a:gd name="connsiteY3-78" fmla="*/ 4281636 h 4338786"/>
              <a:gd name="connsiteX4-79" fmla="*/ 0 w 7088435"/>
              <a:gd name="connsiteY4-80" fmla="*/ 0 h 4338786"/>
              <a:gd name="connsiteX0-81" fmla="*/ 0 w 7088435"/>
              <a:gd name="connsiteY0-82" fmla="*/ 0 h 4338786"/>
              <a:gd name="connsiteX1-83" fmla="*/ 6812210 w 7088435"/>
              <a:gd name="connsiteY1-84" fmla="*/ 57150 h 4338786"/>
              <a:gd name="connsiteX2-85" fmla="*/ 7088435 w 7088435"/>
              <a:gd name="connsiteY2-86" fmla="*/ 4338786 h 4338786"/>
              <a:gd name="connsiteX3-87" fmla="*/ 9525 w 7088435"/>
              <a:gd name="connsiteY3-88" fmla="*/ 4281636 h 4338786"/>
              <a:gd name="connsiteX4-89" fmla="*/ 0 w 7088435"/>
              <a:gd name="connsiteY4-90" fmla="*/ 0 h 4338786"/>
              <a:gd name="connsiteX0-91" fmla="*/ 0 w 7088435"/>
              <a:gd name="connsiteY0-92" fmla="*/ 0 h 4338786"/>
              <a:gd name="connsiteX1-93" fmla="*/ 6802685 w 7088435"/>
              <a:gd name="connsiteY1-94" fmla="*/ 47625 h 4338786"/>
              <a:gd name="connsiteX2-95" fmla="*/ 7088435 w 7088435"/>
              <a:gd name="connsiteY2-96" fmla="*/ 4338786 h 4338786"/>
              <a:gd name="connsiteX3-97" fmla="*/ 9525 w 7088435"/>
              <a:gd name="connsiteY3-98" fmla="*/ 4281636 h 4338786"/>
              <a:gd name="connsiteX4-99" fmla="*/ 0 w 7088435"/>
              <a:gd name="connsiteY4-100" fmla="*/ 0 h 4338786"/>
              <a:gd name="connsiteX0-101" fmla="*/ 2619375 w 7078910"/>
              <a:gd name="connsiteY0-102" fmla="*/ 600075 h 4291161"/>
              <a:gd name="connsiteX1-103" fmla="*/ 6793160 w 7078910"/>
              <a:gd name="connsiteY1-104" fmla="*/ 0 h 4291161"/>
              <a:gd name="connsiteX2-105" fmla="*/ 7078910 w 7078910"/>
              <a:gd name="connsiteY2-106" fmla="*/ 4291161 h 4291161"/>
              <a:gd name="connsiteX3-107" fmla="*/ 0 w 7078910"/>
              <a:gd name="connsiteY3-108" fmla="*/ 4234011 h 4291161"/>
              <a:gd name="connsiteX4-109" fmla="*/ 2619375 w 7078910"/>
              <a:gd name="connsiteY4-110" fmla="*/ 600075 h 4291161"/>
              <a:gd name="connsiteX0-111" fmla="*/ 1304925 w 5764460"/>
              <a:gd name="connsiteY0-112" fmla="*/ 600075 h 4291161"/>
              <a:gd name="connsiteX1-113" fmla="*/ 5478710 w 5764460"/>
              <a:gd name="connsiteY1-114" fmla="*/ 0 h 4291161"/>
              <a:gd name="connsiteX2-115" fmla="*/ 5764460 w 5764460"/>
              <a:gd name="connsiteY2-116" fmla="*/ 4291161 h 4291161"/>
              <a:gd name="connsiteX3-117" fmla="*/ 0 w 5764460"/>
              <a:gd name="connsiteY3-118" fmla="*/ 2509986 h 4291161"/>
              <a:gd name="connsiteX4-119" fmla="*/ 1304925 w 5764460"/>
              <a:gd name="connsiteY4-120" fmla="*/ 600075 h 4291161"/>
              <a:gd name="connsiteX0-121" fmla="*/ 0 w 6116885"/>
              <a:gd name="connsiteY0-122" fmla="*/ 0 h 4291161"/>
              <a:gd name="connsiteX1-123" fmla="*/ 5831135 w 6116885"/>
              <a:gd name="connsiteY1-124" fmla="*/ 0 h 4291161"/>
              <a:gd name="connsiteX2-125" fmla="*/ 6116885 w 6116885"/>
              <a:gd name="connsiteY2-126" fmla="*/ 4291161 h 4291161"/>
              <a:gd name="connsiteX3-127" fmla="*/ 352425 w 6116885"/>
              <a:gd name="connsiteY3-128" fmla="*/ 2509986 h 4291161"/>
              <a:gd name="connsiteX4-129" fmla="*/ 0 w 6116885"/>
              <a:gd name="connsiteY4-130" fmla="*/ 0 h 4291161"/>
              <a:gd name="connsiteX0-131" fmla="*/ 923925 w 7040810"/>
              <a:gd name="connsiteY0-132" fmla="*/ 0 h 4291161"/>
              <a:gd name="connsiteX1-133" fmla="*/ 6755060 w 7040810"/>
              <a:gd name="connsiteY1-134" fmla="*/ 0 h 4291161"/>
              <a:gd name="connsiteX2-135" fmla="*/ 7040810 w 7040810"/>
              <a:gd name="connsiteY2-136" fmla="*/ 4291161 h 4291161"/>
              <a:gd name="connsiteX3-137" fmla="*/ 0 w 7040810"/>
              <a:gd name="connsiteY3-138" fmla="*/ 3281511 h 4291161"/>
              <a:gd name="connsiteX4-139" fmla="*/ 923925 w 7040810"/>
              <a:gd name="connsiteY4-140" fmla="*/ 0 h 4291161"/>
              <a:gd name="connsiteX0-141" fmla="*/ 923925 w 6993185"/>
              <a:gd name="connsiteY0-142" fmla="*/ 0 h 3281511"/>
              <a:gd name="connsiteX1-143" fmla="*/ 6755060 w 6993185"/>
              <a:gd name="connsiteY1-144" fmla="*/ 0 h 3281511"/>
              <a:gd name="connsiteX2-145" fmla="*/ 6993185 w 6993185"/>
              <a:gd name="connsiteY2-146" fmla="*/ 3071961 h 3281511"/>
              <a:gd name="connsiteX3-147" fmla="*/ 0 w 6993185"/>
              <a:gd name="connsiteY3-148" fmla="*/ 3281511 h 3281511"/>
              <a:gd name="connsiteX4-149" fmla="*/ 923925 w 6993185"/>
              <a:gd name="connsiteY4-150" fmla="*/ 0 h 3281511"/>
              <a:gd name="connsiteX0-151" fmla="*/ 923925 w 7231310"/>
              <a:gd name="connsiteY0-152" fmla="*/ 0 h 3719661"/>
              <a:gd name="connsiteX1-153" fmla="*/ 6755060 w 7231310"/>
              <a:gd name="connsiteY1-154" fmla="*/ 0 h 3719661"/>
              <a:gd name="connsiteX2-155" fmla="*/ 7231310 w 7231310"/>
              <a:gd name="connsiteY2-156" fmla="*/ 3719661 h 3719661"/>
              <a:gd name="connsiteX3-157" fmla="*/ 0 w 7231310"/>
              <a:gd name="connsiteY3-158" fmla="*/ 3281511 h 3719661"/>
              <a:gd name="connsiteX4-159" fmla="*/ 923925 w 7231310"/>
              <a:gd name="connsiteY4-160" fmla="*/ 0 h 3719661"/>
              <a:gd name="connsiteX0-161" fmla="*/ 923925 w 7231310"/>
              <a:gd name="connsiteY0-162" fmla="*/ 0 h 3719661"/>
              <a:gd name="connsiteX1-163" fmla="*/ 6897935 w 7231310"/>
              <a:gd name="connsiteY1-164" fmla="*/ 371475 h 3719661"/>
              <a:gd name="connsiteX2-165" fmla="*/ 7231310 w 7231310"/>
              <a:gd name="connsiteY2-166" fmla="*/ 3719661 h 3719661"/>
              <a:gd name="connsiteX3-167" fmla="*/ 0 w 7231310"/>
              <a:gd name="connsiteY3-168" fmla="*/ 3281511 h 3719661"/>
              <a:gd name="connsiteX4-169" fmla="*/ 923925 w 7231310"/>
              <a:gd name="connsiteY4-170" fmla="*/ 0 h 3719661"/>
              <a:gd name="connsiteX0-171" fmla="*/ 923925 w 7231310"/>
              <a:gd name="connsiteY0-172" fmla="*/ 0 h 3719661"/>
              <a:gd name="connsiteX1-173" fmla="*/ 6697910 w 7231310"/>
              <a:gd name="connsiteY1-174" fmla="*/ 257175 h 3719661"/>
              <a:gd name="connsiteX2-175" fmla="*/ 7231310 w 7231310"/>
              <a:gd name="connsiteY2-176" fmla="*/ 3719661 h 3719661"/>
              <a:gd name="connsiteX3-177" fmla="*/ 0 w 7231310"/>
              <a:gd name="connsiteY3-178" fmla="*/ 3281511 h 3719661"/>
              <a:gd name="connsiteX4-179" fmla="*/ 923925 w 7231310"/>
              <a:gd name="connsiteY4-180" fmla="*/ 0 h 3719661"/>
              <a:gd name="connsiteX0-181" fmla="*/ 923925 w 7231310"/>
              <a:gd name="connsiteY0-182" fmla="*/ 0 h 3729186"/>
              <a:gd name="connsiteX1-183" fmla="*/ 6697910 w 7231310"/>
              <a:gd name="connsiteY1-184" fmla="*/ 266700 h 3729186"/>
              <a:gd name="connsiteX2-185" fmla="*/ 7231310 w 7231310"/>
              <a:gd name="connsiteY2-186" fmla="*/ 3729186 h 3729186"/>
              <a:gd name="connsiteX3-187" fmla="*/ 0 w 7231310"/>
              <a:gd name="connsiteY3-188" fmla="*/ 3291036 h 3729186"/>
              <a:gd name="connsiteX4-189" fmla="*/ 923925 w 7231310"/>
              <a:gd name="connsiteY4-190" fmla="*/ 0 h 3729186"/>
              <a:gd name="connsiteX0-191" fmla="*/ 914400 w 7231310"/>
              <a:gd name="connsiteY0-192" fmla="*/ 0 h 3748236"/>
              <a:gd name="connsiteX1-193" fmla="*/ 6697910 w 7231310"/>
              <a:gd name="connsiteY1-194" fmla="*/ 285750 h 3748236"/>
              <a:gd name="connsiteX2-195" fmla="*/ 7231310 w 7231310"/>
              <a:gd name="connsiteY2-196" fmla="*/ 3748236 h 3748236"/>
              <a:gd name="connsiteX3-197" fmla="*/ 0 w 7231310"/>
              <a:gd name="connsiteY3-198" fmla="*/ 3310086 h 3748236"/>
              <a:gd name="connsiteX4-199" fmla="*/ 914400 w 7231310"/>
              <a:gd name="connsiteY4-200" fmla="*/ 0 h 3748236"/>
              <a:gd name="connsiteX0-201" fmla="*/ 914400 w 7231310"/>
              <a:gd name="connsiteY0-202" fmla="*/ 0 h 3748236"/>
              <a:gd name="connsiteX1-203" fmla="*/ 6678860 w 7231310"/>
              <a:gd name="connsiteY1-204" fmla="*/ 276225 h 3748236"/>
              <a:gd name="connsiteX2-205" fmla="*/ 7231310 w 7231310"/>
              <a:gd name="connsiteY2-206" fmla="*/ 3748236 h 3748236"/>
              <a:gd name="connsiteX3-207" fmla="*/ 0 w 7231310"/>
              <a:gd name="connsiteY3-208" fmla="*/ 3310086 h 3748236"/>
              <a:gd name="connsiteX4-209" fmla="*/ 914400 w 7231310"/>
              <a:gd name="connsiteY4-210" fmla="*/ 0 h 37482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31310" h="3748236">
                <a:moveTo>
                  <a:pt x="914400" y="0"/>
                </a:moveTo>
                <a:lnTo>
                  <a:pt x="6678860" y="276225"/>
                </a:lnTo>
                <a:lnTo>
                  <a:pt x="7231310" y="3748236"/>
                </a:lnTo>
                <a:lnTo>
                  <a:pt x="0" y="3310086"/>
                </a:lnTo>
                <a:lnTo>
                  <a:pt x="91440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advTm="1418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/>
      <p:bldP spid="37" grpId="0"/>
      <p:bldP spid="38" grpId="0"/>
      <p:bldP spid="3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宽屏</PresentationFormat>
  <Paragraphs>86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David</vt:lpstr>
      <vt:lpstr>等线</vt:lpstr>
      <vt:lpstr>方正硬笔楷书简体</vt:lpstr>
      <vt:lpstr>经典中圆简</vt:lpstr>
      <vt:lpstr>楷体</vt:lpstr>
      <vt:lpstr>宋体</vt:lpstr>
      <vt:lpstr>禹卫书法行书简体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4</cp:revision>
  <dcterms:created xsi:type="dcterms:W3CDTF">2017-05-22T05:36:00Z</dcterms:created>
  <dcterms:modified xsi:type="dcterms:W3CDTF">2018-03-07T14:26:29Z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