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607" r:id="rId2"/>
    <p:sldId id="863" r:id="rId3"/>
    <p:sldId id="864" r:id="rId4"/>
    <p:sldId id="911" r:id="rId5"/>
    <p:sldId id="913" r:id="rId6"/>
    <p:sldId id="920" r:id="rId7"/>
    <p:sldId id="926" r:id="rId8"/>
    <p:sldId id="906" r:id="rId9"/>
    <p:sldId id="897" r:id="rId10"/>
    <p:sldId id="909" r:id="rId11"/>
    <p:sldId id="910" r:id="rId12"/>
    <p:sldId id="917" r:id="rId13"/>
    <p:sldId id="907" r:id="rId14"/>
    <p:sldId id="918" r:id="rId15"/>
    <p:sldId id="919" r:id="rId16"/>
    <p:sldId id="912" r:id="rId17"/>
    <p:sldId id="914" r:id="rId18"/>
    <p:sldId id="925" r:id="rId19"/>
    <p:sldId id="908" r:id="rId20"/>
    <p:sldId id="915" r:id="rId21"/>
    <p:sldId id="916" r:id="rId22"/>
    <p:sldId id="922" r:id="rId23"/>
    <p:sldId id="921" r:id="rId24"/>
    <p:sldId id="924" r:id="rId25"/>
    <p:sldId id="905" r:id="rId26"/>
  </p:sldIdLst>
  <p:sldSz cx="9144000" cy="5143500" type="screen16x9"/>
  <p:notesSz cx="6858000" cy="9144000"/>
  <p:custDataLst>
    <p:tags r:id="rId28"/>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autoAdjust="0"/>
    <p:restoredTop sz="94660"/>
  </p:normalViewPr>
  <p:slideViewPr>
    <p:cSldViewPr>
      <p:cViewPr varScale="1">
        <p:scale>
          <a:sx n="112" d="100"/>
          <a:sy n="112" d="100"/>
        </p:scale>
        <p:origin x="-282" y="-90"/>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2018/1/27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a:t>
            </a:fld>
            <a:endParaRPr lang="zh-CN" altLang="en-US"/>
          </a:p>
        </p:txBody>
      </p:sp>
    </p:spTree>
    <p:extLst>
      <p:ext uri="{BB962C8B-B14F-4D97-AF65-F5344CB8AC3E}">
        <p14:creationId xmlns:p14="http://schemas.microsoft.com/office/powerpoint/2010/main" val="2290262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486179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5</a:t>
            </a:fld>
            <a:endParaRPr lang="zh-CN" altLang="en-US"/>
          </a:p>
        </p:txBody>
      </p:sp>
    </p:spTree>
    <p:extLst>
      <p:ext uri="{BB962C8B-B14F-4D97-AF65-F5344CB8AC3E}">
        <p14:creationId xmlns:p14="http://schemas.microsoft.com/office/powerpoint/2010/main" val="707337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6</a:t>
            </a:fld>
            <a:endParaRPr lang="zh-CN" altLang="en-US"/>
          </a:p>
        </p:txBody>
      </p:sp>
    </p:spTree>
    <p:extLst>
      <p:ext uri="{BB962C8B-B14F-4D97-AF65-F5344CB8AC3E}">
        <p14:creationId xmlns:p14="http://schemas.microsoft.com/office/powerpoint/2010/main" val="1166700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148425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3181101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dirty="0"/>
          </a:p>
        </p:txBody>
      </p:sp>
    </p:spTree>
    <p:extLst>
      <p:ext uri="{BB962C8B-B14F-4D97-AF65-F5344CB8AC3E}">
        <p14:creationId xmlns:p14="http://schemas.microsoft.com/office/powerpoint/2010/main" val="2689110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10</a:t>
            </a:fld>
            <a:endParaRPr lang="zh-CN" altLang="en-US"/>
          </a:p>
        </p:txBody>
      </p:sp>
    </p:spTree>
    <p:extLst>
      <p:ext uri="{BB962C8B-B14F-4D97-AF65-F5344CB8AC3E}">
        <p14:creationId xmlns:p14="http://schemas.microsoft.com/office/powerpoint/2010/main" val="3000785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021430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pPr/>
              <a:t>12</a:t>
            </a:fld>
            <a:endParaRPr lang="zh-CN" altLang="en-US"/>
          </a:p>
        </p:txBody>
      </p:sp>
    </p:spTree>
    <p:extLst>
      <p:ext uri="{BB962C8B-B14F-4D97-AF65-F5344CB8AC3E}">
        <p14:creationId xmlns:p14="http://schemas.microsoft.com/office/powerpoint/2010/main" val="1913788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2421476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pPr/>
              <a:t>14</a:t>
            </a:fld>
            <a:endParaRPr lang="zh-CN" altLang="en-US"/>
          </a:p>
        </p:txBody>
      </p:sp>
    </p:spTree>
    <p:extLst>
      <p:ext uri="{BB962C8B-B14F-4D97-AF65-F5344CB8AC3E}">
        <p14:creationId xmlns:p14="http://schemas.microsoft.com/office/powerpoint/2010/main" val="3361318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15</a:t>
            </a:fld>
            <a:endParaRPr lang="zh-CN" altLang="en-US"/>
          </a:p>
        </p:txBody>
      </p:sp>
    </p:spTree>
    <p:extLst>
      <p:ext uri="{BB962C8B-B14F-4D97-AF65-F5344CB8AC3E}">
        <p14:creationId xmlns:p14="http://schemas.microsoft.com/office/powerpoint/2010/main" val="2154987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pPr/>
              <a:t>16</a:t>
            </a:fld>
            <a:endParaRPr lang="zh-CN" altLang="en-US"/>
          </a:p>
        </p:txBody>
      </p:sp>
    </p:spTree>
    <p:extLst>
      <p:ext uri="{BB962C8B-B14F-4D97-AF65-F5344CB8AC3E}">
        <p14:creationId xmlns:p14="http://schemas.microsoft.com/office/powerpoint/2010/main" val="2809060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BA9555-B347-4E65-9B80-32C3F751CCB4}" type="slidenum">
              <a:rPr lang="zh-CN" altLang="en-US" smtClean="0"/>
              <a:pPr/>
              <a:t>17</a:t>
            </a:fld>
            <a:endParaRPr lang="zh-CN" altLang="en-US"/>
          </a:p>
        </p:txBody>
      </p:sp>
    </p:spTree>
    <p:extLst>
      <p:ext uri="{BB962C8B-B14F-4D97-AF65-F5344CB8AC3E}">
        <p14:creationId xmlns:p14="http://schemas.microsoft.com/office/powerpoint/2010/main" val="2000737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18</a:t>
            </a:fld>
            <a:endParaRPr lang="zh-CN" altLang="en-US"/>
          </a:p>
        </p:txBody>
      </p:sp>
    </p:spTree>
    <p:extLst>
      <p:ext uri="{BB962C8B-B14F-4D97-AF65-F5344CB8AC3E}">
        <p14:creationId xmlns:p14="http://schemas.microsoft.com/office/powerpoint/2010/main" val="3987522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411222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BA9555-B347-4E65-9B80-32C3F751CCB4}" type="slidenum">
              <a:rPr lang="zh-CN" altLang="en-US" smtClean="0"/>
              <a:pPr/>
              <a:t>20</a:t>
            </a:fld>
            <a:endParaRPr lang="zh-CN" altLang="en-US"/>
          </a:p>
        </p:txBody>
      </p:sp>
    </p:spTree>
    <p:extLst>
      <p:ext uri="{BB962C8B-B14F-4D97-AF65-F5344CB8AC3E}">
        <p14:creationId xmlns:p14="http://schemas.microsoft.com/office/powerpoint/2010/main" val="30572918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6E18864-C5DB-461A-A0E4-8A48C96AF4EF}" type="slidenum">
              <a:rPr lang="zh-CN" altLang="en-US" smtClean="0"/>
              <a:pPr/>
              <a:t>21</a:t>
            </a:fld>
            <a:endParaRPr lang="zh-CN" altLang="en-US"/>
          </a:p>
        </p:txBody>
      </p:sp>
    </p:spTree>
    <p:extLst>
      <p:ext uri="{BB962C8B-B14F-4D97-AF65-F5344CB8AC3E}">
        <p14:creationId xmlns:p14="http://schemas.microsoft.com/office/powerpoint/2010/main" val="24357272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49ABC0-61AB-43DD-A7D8-706CCBB05237}" type="slidenum">
              <a:rPr lang="zh-CN" altLang="en-US" smtClean="0"/>
              <a:pPr/>
              <a:t>22</a:t>
            </a:fld>
            <a:endParaRPr lang="zh-CN" altLang="en-US"/>
          </a:p>
        </p:txBody>
      </p:sp>
    </p:spTree>
    <p:extLst>
      <p:ext uri="{BB962C8B-B14F-4D97-AF65-F5344CB8AC3E}">
        <p14:creationId xmlns:p14="http://schemas.microsoft.com/office/powerpoint/2010/main" val="41822638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23</a:t>
            </a:fld>
            <a:endParaRPr lang="zh-CN" altLang="en-US"/>
          </a:p>
        </p:txBody>
      </p:sp>
    </p:spTree>
    <p:extLst>
      <p:ext uri="{BB962C8B-B14F-4D97-AF65-F5344CB8AC3E}">
        <p14:creationId xmlns:p14="http://schemas.microsoft.com/office/powerpoint/2010/main" val="4198701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721228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25</a:t>
            </a:fld>
            <a:endParaRPr lang="zh-CN" altLang="en-US"/>
          </a:p>
        </p:txBody>
      </p:sp>
    </p:spTree>
    <p:extLst>
      <p:ext uri="{BB962C8B-B14F-4D97-AF65-F5344CB8AC3E}">
        <p14:creationId xmlns:p14="http://schemas.microsoft.com/office/powerpoint/2010/main" val="1867672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67494"/>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899592" y="460795"/>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8" name="燕尾形 7"/>
          <p:cNvSpPr/>
          <p:nvPr userDrawn="1"/>
        </p:nvSpPr>
        <p:spPr>
          <a:xfrm>
            <a:off x="395536" y="339502"/>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燕尾形 8"/>
          <p:cNvSpPr/>
          <p:nvPr userDrawn="1"/>
        </p:nvSpPr>
        <p:spPr>
          <a:xfrm>
            <a:off x="611560" y="339502"/>
            <a:ext cx="288032" cy="2880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93213560"/>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2018/1/27</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2018/1/27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3" name="矩形 2"/>
          <p:cNvSpPr/>
          <p:nvPr userDrawn="1"/>
        </p:nvSpPr>
        <p:spPr>
          <a:xfrm>
            <a:off x="0" y="0"/>
            <a:ext cx="9143436" cy="5143184"/>
          </a:xfrm>
          <a:prstGeom prst="rect">
            <a:avLst/>
          </a:prstGeom>
          <a:solidFill>
            <a:srgbClr val="FBFA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2642039281"/>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2018/1/27</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64" r:id="rId3"/>
    <p:sldLayoutId id="2147483665" r:id="rId4"/>
    <p:sldLayoutId id="2147483666" r:id="rId5"/>
    <p:sldLayoutId id="2147483667" r:id="rId6"/>
  </p:sldLayoutIdLst>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C8E1D555-673D-439C-829C-B615C95C93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7" name="TextBox 26"/>
          <p:cNvSpPr txBox="1"/>
          <p:nvPr/>
        </p:nvSpPr>
        <p:spPr>
          <a:xfrm>
            <a:off x="2152599" y="1995686"/>
            <a:ext cx="5227713" cy="769441"/>
          </a:xfrm>
          <a:prstGeom prst="rect">
            <a:avLst/>
          </a:prstGeom>
          <a:noFill/>
        </p:spPr>
        <p:txBody>
          <a:bodyPr wrap="none" rtlCol="0">
            <a:spAutoFit/>
          </a:bodyPr>
          <a:lstStyle/>
          <a:p>
            <a:r>
              <a:rPr lang="zh-CN" altLang="en-US" sz="4400" b="1" dirty="0">
                <a:solidFill>
                  <a:schemeClr val="tx1">
                    <a:lumMod val="65000"/>
                    <a:lumOff val="35000"/>
                  </a:schemeClr>
                </a:solidFill>
                <a:latin typeface="微软雅黑" pitchFamily="34" charset="-122"/>
                <a:ea typeface="微软雅黑" pitchFamily="34" charset="-122"/>
              </a:rPr>
              <a:t>音乐演唱会</a:t>
            </a:r>
            <a:r>
              <a:rPr lang="en-US" altLang="zh-CN" sz="4400" b="1" dirty="0">
                <a:solidFill>
                  <a:schemeClr val="tx1">
                    <a:lumMod val="65000"/>
                    <a:lumOff val="35000"/>
                  </a:schemeClr>
                </a:solidFill>
                <a:latin typeface="微软雅黑" pitchFamily="34" charset="-122"/>
                <a:ea typeface="微软雅黑" pitchFamily="34" charset="-122"/>
              </a:rPr>
              <a:t>PPT</a:t>
            </a:r>
            <a:r>
              <a:rPr lang="zh-CN" altLang="en-US" sz="4400" b="1" dirty="0">
                <a:solidFill>
                  <a:schemeClr val="tx1">
                    <a:lumMod val="65000"/>
                    <a:lumOff val="35000"/>
                  </a:schemeClr>
                </a:solidFill>
                <a:latin typeface="微软雅黑" pitchFamily="34" charset="-122"/>
                <a:ea typeface="微软雅黑" pitchFamily="34" charset="-122"/>
              </a:rPr>
              <a:t>模版</a:t>
            </a:r>
          </a:p>
        </p:txBody>
      </p:sp>
      <p:sp>
        <p:nvSpPr>
          <p:cNvPr id="33" name="TextBox 32"/>
          <p:cNvSpPr txBox="1"/>
          <p:nvPr/>
        </p:nvSpPr>
        <p:spPr>
          <a:xfrm>
            <a:off x="3314357" y="2703572"/>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工作计划</a:t>
            </a:r>
          </a:p>
        </p:txBody>
      </p:sp>
      <p:sp>
        <p:nvSpPr>
          <p:cNvPr id="34" name="TextBox 33"/>
          <p:cNvSpPr txBox="1"/>
          <p:nvPr/>
        </p:nvSpPr>
        <p:spPr>
          <a:xfrm>
            <a:off x="2873602" y="3022382"/>
            <a:ext cx="3904402" cy="276999"/>
          </a:xfrm>
          <a:prstGeom prst="rect">
            <a:avLst/>
          </a:prstGeom>
          <a:noFill/>
        </p:spPr>
        <p:txBody>
          <a:bodyPr wrap="none" rtlCol="0">
            <a:spAutoFit/>
          </a:bodyPr>
          <a:lstStyle/>
          <a:p>
            <a:r>
              <a:rPr lang="en-US" altLang="zh-CN" sz="1200" dirty="0">
                <a:solidFill>
                  <a:schemeClr val="tx1">
                    <a:lumMod val="65000"/>
                    <a:lumOff val="35000"/>
                  </a:schemeClr>
                </a:solidFill>
              </a:rPr>
              <a:t>CCTV FUTURE ADVERTISING COMPANYIS CCTV TO EXOLORE</a:t>
            </a:r>
            <a:endParaRPr lang="zh-CN" altLang="en-US" sz="1200" dirty="0">
              <a:solidFill>
                <a:schemeClr val="tx1">
                  <a:lumMod val="65000"/>
                  <a:lumOff val="35000"/>
                </a:schemeClr>
              </a:solidFill>
            </a:endParaRPr>
          </a:p>
        </p:txBody>
      </p:sp>
      <p:sp>
        <p:nvSpPr>
          <p:cNvPr id="13" name="TextBox 12"/>
          <p:cNvSpPr txBox="1"/>
          <p:nvPr/>
        </p:nvSpPr>
        <p:spPr>
          <a:xfrm>
            <a:off x="3690985" y="1131590"/>
            <a:ext cx="2244717" cy="1015663"/>
          </a:xfrm>
          <a:prstGeom prst="rect">
            <a:avLst/>
          </a:prstGeom>
          <a:noFill/>
        </p:spPr>
        <p:txBody>
          <a:bodyPr wrap="none" rtlCol="0">
            <a:spAutoFit/>
          </a:bodyPr>
          <a:lstStyle/>
          <a:p>
            <a:r>
              <a:rPr lang="en-US" altLang="zh-CN" sz="6000" spc="-300" dirty="0">
                <a:solidFill>
                  <a:schemeClr val="tx1">
                    <a:lumMod val="65000"/>
                    <a:lumOff val="35000"/>
                  </a:schemeClr>
                </a:solidFill>
                <a:latin typeface="Broadway" pitchFamily="82" charset="0"/>
              </a:rPr>
              <a:t>LOGO</a:t>
            </a:r>
            <a:endParaRPr lang="zh-CN" altLang="en-US" sz="6000" spc="-300" dirty="0">
              <a:solidFill>
                <a:schemeClr val="tx1">
                  <a:lumMod val="65000"/>
                  <a:lumOff val="35000"/>
                </a:schemeClr>
              </a:solidFill>
              <a:latin typeface="Broadway" pitchFamily="82" charset="0"/>
            </a:endParaRPr>
          </a:p>
        </p:txBody>
      </p:sp>
      <p:sp>
        <p:nvSpPr>
          <p:cNvPr id="10" name="矩形 259"/>
          <p:cNvSpPr>
            <a:spLocks noChangeArrowheads="1"/>
          </p:cNvSpPr>
          <p:nvPr/>
        </p:nvSpPr>
        <p:spPr bwMode="auto">
          <a:xfrm>
            <a:off x="3304727" y="3533732"/>
            <a:ext cx="1308647" cy="190146"/>
          </a:xfrm>
          <a:prstGeom prst="rect">
            <a:avLst/>
          </a:prstGeom>
          <a:noFill/>
          <a:ln w="9525">
            <a:solidFill>
              <a:schemeClr val="tx1">
                <a:lumMod val="65000"/>
                <a:lumOff val="35000"/>
              </a:schemeClr>
            </a:solidFill>
            <a:miter lim="800000"/>
            <a:headEnd/>
            <a:tailEnd/>
          </a:ln>
          <a:extLst/>
        </p:spPr>
        <p:txBody>
          <a:bodyPr wrap="square" lIns="0" tIns="25594" rIns="0" bIns="25595"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900" dirty="0" smtClean="0">
                <a:solidFill>
                  <a:schemeClr val="tx1">
                    <a:lumMod val="75000"/>
                    <a:lumOff val="25000"/>
                  </a:schemeClr>
                </a:solidFill>
                <a:cs typeface="Arial" panose="020B0604020202020204" pitchFamily="34" charset="0"/>
              </a:rPr>
              <a:t>汇报人</a:t>
            </a:r>
            <a:r>
              <a:rPr lang="zh-CN" altLang="en-US" sz="900" dirty="0" smtClean="0">
                <a:solidFill>
                  <a:schemeClr val="tx1">
                    <a:lumMod val="75000"/>
                    <a:lumOff val="25000"/>
                  </a:schemeClr>
                </a:solidFill>
                <a:cs typeface="Arial" panose="020B0604020202020204" pitchFamily="34" charset="0"/>
              </a:rPr>
              <a:t>：</a:t>
            </a:r>
            <a:r>
              <a:rPr lang="en-US" altLang="zh-CN" sz="900" dirty="0" smtClean="0">
                <a:solidFill>
                  <a:schemeClr val="tx1">
                    <a:lumMod val="75000"/>
                    <a:lumOff val="25000"/>
                  </a:schemeClr>
                </a:solidFill>
                <a:cs typeface="Arial" panose="020B0604020202020204" pitchFamily="34" charset="0"/>
              </a:rPr>
              <a:t>xxx</a:t>
            </a:r>
            <a:endParaRPr lang="zh-CN" altLang="en-US" sz="900" dirty="0">
              <a:solidFill>
                <a:schemeClr val="tx1">
                  <a:lumMod val="75000"/>
                  <a:lumOff val="25000"/>
                </a:schemeClr>
              </a:solidFill>
              <a:cs typeface="Arial" panose="020B0604020202020204" pitchFamily="34" charset="0"/>
            </a:endParaRPr>
          </a:p>
        </p:txBody>
      </p:sp>
      <p:sp>
        <p:nvSpPr>
          <p:cNvPr id="11" name="矩形 259"/>
          <p:cNvSpPr>
            <a:spLocks noChangeArrowheads="1"/>
          </p:cNvSpPr>
          <p:nvPr/>
        </p:nvSpPr>
        <p:spPr bwMode="auto">
          <a:xfrm>
            <a:off x="5108256" y="3533627"/>
            <a:ext cx="1611642" cy="190146"/>
          </a:xfrm>
          <a:prstGeom prst="rect">
            <a:avLst/>
          </a:prstGeom>
          <a:noFill/>
          <a:ln w="9525">
            <a:solidFill>
              <a:schemeClr val="tx1">
                <a:lumMod val="65000"/>
                <a:lumOff val="35000"/>
              </a:schemeClr>
            </a:solidFill>
            <a:miter lim="800000"/>
            <a:headEnd/>
            <a:tailEnd/>
          </a:ln>
          <a:extLst/>
        </p:spPr>
        <p:txBody>
          <a:bodyPr wrap="square" lIns="0" tIns="25594" rIns="0" bIns="25595"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900" dirty="0" smtClean="0">
                <a:solidFill>
                  <a:schemeClr val="tx1">
                    <a:lumMod val="75000"/>
                    <a:lumOff val="25000"/>
                  </a:schemeClr>
                </a:solidFill>
                <a:cs typeface="Arial" panose="020B0604020202020204" pitchFamily="34" charset="0"/>
              </a:rPr>
              <a:t>汇报时间：</a:t>
            </a:r>
            <a:r>
              <a:rPr lang="en-US" altLang="zh-CN" sz="900" dirty="0" smtClean="0">
                <a:solidFill>
                  <a:schemeClr val="tx1">
                    <a:lumMod val="75000"/>
                    <a:lumOff val="25000"/>
                  </a:schemeClr>
                </a:solidFill>
                <a:cs typeface="Arial" panose="020B0604020202020204" pitchFamily="34" charset="0"/>
              </a:rPr>
              <a:t>XX</a:t>
            </a:r>
            <a:r>
              <a:rPr lang="zh-CN" altLang="en-US" sz="900" dirty="0" smtClean="0">
                <a:solidFill>
                  <a:schemeClr val="tx1">
                    <a:lumMod val="75000"/>
                    <a:lumOff val="25000"/>
                  </a:schemeClr>
                </a:solidFill>
                <a:cs typeface="Arial" panose="020B0604020202020204" pitchFamily="34" charset="0"/>
              </a:rPr>
              <a:t>年</a:t>
            </a:r>
            <a:r>
              <a:rPr lang="en-US" altLang="zh-CN" sz="900" dirty="0" smtClean="0">
                <a:solidFill>
                  <a:schemeClr val="tx1">
                    <a:lumMod val="75000"/>
                    <a:lumOff val="25000"/>
                  </a:schemeClr>
                </a:solidFill>
                <a:cs typeface="Arial" panose="020B0604020202020204" pitchFamily="34" charset="0"/>
              </a:rPr>
              <a:t>XX</a:t>
            </a:r>
            <a:r>
              <a:rPr lang="zh-CN" altLang="en-US" sz="900" dirty="0" smtClean="0">
                <a:solidFill>
                  <a:schemeClr val="tx1">
                    <a:lumMod val="75000"/>
                    <a:lumOff val="25000"/>
                  </a:schemeClr>
                </a:solidFill>
                <a:cs typeface="Arial" panose="020B0604020202020204" pitchFamily="34" charset="0"/>
              </a:rPr>
              <a:t>月</a:t>
            </a:r>
            <a:endParaRPr lang="zh-CN" altLang="en-US" sz="900" dirty="0">
              <a:solidFill>
                <a:schemeClr val="tx1">
                  <a:lumMod val="75000"/>
                  <a:lumOff val="25000"/>
                </a:schemeClr>
              </a:solidFill>
              <a:cs typeface="Arial" panose="020B0604020202020204" pitchFamily="34" charset="0"/>
            </a:endParaRPr>
          </a:p>
        </p:txBody>
      </p:sp>
      <p:pic>
        <p:nvPicPr>
          <p:cNvPr id="4" name="Arden Cho - Baby It's You">
            <a:hlinkClick r:id="" action="ppaction://media"/>
            <a:extLst>
              <a:ext uri="{FF2B5EF4-FFF2-40B4-BE49-F238E27FC236}">
                <a16:creationId xmlns="" xmlns:a16="http://schemas.microsoft.com/office/drawing/2014/main" id="{94CDE8B2-0D3C-462F-943B-2077CAF93CCC}"/>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609600" y="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000"/>
                            </p:stCondLst>
                            <p:childTnLst>
                              <p:par>
                                <p:cTn id="15" presetID="45" presetClass="entr" presetSubtype="0"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ppt_w</p:attrName>
                                        </p:attrNameLst>
                                      </p:cBhvr>
                                      <p:tavLst>
                                        <p:tav tm="0" fmla="#ppt_w*sin(2.5*pi*$)">
                                          <p:val>
                                            <p:fltVal val="0"/>
                                          </p:val>
                                        </p:tav>
                                        <p:tav tm="100000">
                                          <p:val>
                                            <p:fltVal val="1"/>
                                          </p:val>
                                        </p:tav>
                                      </p:tavLst>
                                    </p:anim>
                                    <p:anim calcmode="lin" valueType="num">
                                      <p:cBhvr>
                                        <p:cTn id="19" dur="1000" fill="hold"/>
                                        <p:tgtEl>
                                          <p:spTgt spid="13"/>
                                        </p:tgtEl>
                                        <p:attrNameLst>
                                          <p:attrName>ppt_h</p:attrName>
                                        </p:attrNameLst>
                                      </p:cBhvr>
                                      <p:tavLst>
                                        <p:tav tm="0">
                                          <p:val>
                                            <p:strVal val="#ppt_h"/>
                                          </p:val>
                                        </p:tav>
                                        <p:tav tm="100000">
                                          <p:val>
                                            <p:strVal val="#ppt_h"/>
                                          </p:val>
                                        </p:tav>
                                      </p:tavLst>
                                    </p:anim>
                                  </p:childTnLst>
                                </p:cTn>
                              </p:par>
                            </p:childTnLst>
                          </p:cTn>
                        </p:par>
                        <p:par>
                          <p:cTn id="20" fill="hold">
                            <p:stCondLst>
                              <p:cond delay="23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27"/>
                                        </p:tgtEl>
                                        <p:attrNameLst>
                                          <p:attrName>style.visibility</p:attrName>
                                        </p:attrNameLst>
                                      </p:cBhvr>
                                      <p:to>
                                        <p:strVal val="visible"/>
                                      </p:to>
                                    </p:set>
                                    <p:anim by="(-#ppt_w*2)" calcmode="lin" valueType="num">
                                      <p:cBhvr rctx="PPT">
                                        <p:cTn id="23" dur="500" autoRev="1" fill="hold">
                                          <p:stCondLst>
                                            <p:cond delay="0"/>
                                          </p:stCondLst>
                                        </p:cTn>
                                        <p:tgtEl>
                                          <p:spTgt spid="27"/>
                                        </p:tgtEl>
                                        <p:attrNameLst>
                                          <p:attrName>ppt_w</p:attrName>
                                        </p:attrNameLst>
                                      </p:cBhvr>
                                    </p:anim>
                                    <p:anim by="(#ppt_w*0.50)" calcmode="lin" valueType="num">
                                      <p:cBhvr>
                                        <p:cTn id="24" dur="500" decel="50000" autoRev="1" fill="hold">
                                          <p:stCondLst>
                                            <p:cond delay="0"/>
                                          </p:stCondLst>
                                        </p:cTn>
                                        <p:tgtEl>
                                          <p:spTgt spid="27"/>
                                        </p:tgtEl>
                                        <p:attrNameLst>
                                          <p:attrName>ppt_x</p:attrName>
                                        </p:attrNameLst>
                                      </p:cBhvr>
                                    </p:anim>
                                    <p:anim from="(-#ppt_h/2)" to="(#ppt_y)" calcmode="lin" valueType="num">
                                      <p:cBhvr>
                                        <p:cTn id="25" dur="1000" fill="hold">
                                          <p:stCondLst>
                                            <p:cond delay="0"/>
                                          </p:stCondLst>
                                        </p:cTn>
                                        <p:tgtEl>
                                          <p:spTgt spid="27"/>
                                        </p:tgtEl>
                                        <p:attrNameLst>
                                          <p:attrName>ppt_y</p:attrName>
                                        </p:attrNameLst>
                                      </p:cBhvr>
                                    </p:anim>
                                    <p:animRot by="21600000">
                                      <p:cBhvr>
                                        <p:cTn id="26" dur="1000" fill="hold">
                                          <p:stCondLst>
                                            <p:cond delay="0"/>
                                          </p:stCondLst>
                                        </p:cTn>
                                        <p:tgtEl>
                                          <p:spTgt spid="27"/>
                                        </p:tgtEl>
                                        <p:attrNameLst>
                                          <p:attrName>r</p:attrName>
                                        </p:attrNameLst>
                                      </p:cBhvr>
                                    </p:animRot>
                                  </p:childTnLst>
                                </p:cTn>
                              </p:par>
                            </p:childTnLst>
                          </p:cTn>
                        </p:par>
                        <p:par>
                          <p:cTn id="27" fill="hold">
                            <p:stCondLst>
                              <p:cond delay="4200"/>
                            </p:stCondLst>
                            <p:childTnLst>
                              <p:par>
                                <p:cTn id="28" presetID="40" presetClass="entr" presetSubtype="0" fill="hold" grpId="0" nodeType="afterEffect">
                                  <p:stCondLst>
                                    <p:cond delay="0"/>
                                  </p:stCondLst>
                                  <p:iterate type="lt">
                                    <p:tmPct val="10000"/>
                                  </p:iterate>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1"/>
                                          </p:val>
                                        </p:tav>
                                        <p:tav tm="100000">
                                          <p:val>
                                            <p:strVal val="#ppt_x"/>
                                          </p:val>
                                        </p:tav>
                                      </p:tavLst>
                                    </p:anim>
                                    <p:anim calcmode="lin" valueType="num">
                                      <p:cBhvr>
                                        <p:cTn id="32" dur="1000" fill="hold"/>
                                        <p:tgtEl>
                                          <p:spTgt spid="33"/>
                                        </p:tgtEl>
                                        <p:attrNameLst>
                                          <p:attrName>ppt_y</p:attrName>
                                        </p:attrNameLst>
                                      </p:cBhvr>
                                      <p:tavLst>
                                        <p:tav tm="0">
                                          <p:val>
                                            <p:strVal val="#ppt_y"/>
                                          </p:val>
                                        </p:tav>
                                        <p:tav tm="100000">
                                          <p:val>
                                            <p:strVal val="#ppt_y"/>
                                          </p:val>
                                        </p:tav>
                                      </p:tavLst>
                                    </p:anim>
                                  </p:childTnLst>
                                </p:cTn>
                              </p:par>
                            </p:childTnLst>
                          </p:cTn>
                        </p:par>
                        <p:par>
                          <p:cTn id="33" fill="hold">
                            <p:stCondLst>
                              <p:cond delay="6800"/>
                            </p:stCondLst>
                            <p:childTnLst>
                              <p:par>
                                <p:cTn id="34" presetID="42"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000"/>
                                        <p:tgtEl>
                                          <p:spTgt spid="34"/>
                                        </p:tgtEl>
                                      </p:cBhvr>
                                    </p:animEffect>
                                    <p:anim calcmode="lin" valueType="num">
                                      <p:cBhvr>
                                        <p:cTn id="37" dur="1000" fill="hold"/>
                                        <p:tgtEl>
                                          <p:spTgt spid="34"/>
                                        </p:tgtEl>
                                        <p:attrNameLst>
                                          <p:attrName>ppt_x</p:attrName>
                                        </p:attrNameLst>
                                      </p:cBhvr>
                                      <p:tavLst>
                                        <p:tav tm="0">
                                          <p:val>
                                            <p:strVal val="#ppt_x"/>
                                          </p:val>
                                        </p:tav>
                                        <p:tav tm="100000">
                                          <p:val>
                                            <p:strVal val="#ppt_x"/>
                                          </p:val>
                                        </p:tav>
                                      </p:tavLst>
                                    </p:anim>
                                    <p:anim calcmode="lin" valueType="num">
                                      <p:cBhvr>
                                        <p:cTn id="3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hold" display="0">
                  <p:stCondLst>
                    <p:cond delay="indefinite"/>
                  </p:stCondLst>
                  <p:endCondLst>
                    <p:cond evt="onStopAudio" delay="0">
                      <p:tgtEl>
                        <p:sldTgt/>
                      </p:tgtEl>
                    </p:cond>
                  </p:endCondLst>
                </p:cTn>
                <p:tgtEl>
                  <p:spTgt spid="4"/>
                </p:tgtEl>
              </p:cMediaNode>
            </p:audio>
          </p:childTnLst>
        </p:cTn>
      </p:par>
    </p:tnLst>
    <p:bldLst>
      <p:bldP spid="27" grpId="0"/>
      <p:bldP spid="33" grpId="0"/>
      <p:bldP spid="34" grpId="0"/>
      <p:bldP spid="13" grpId="0"/>
      <p:bldP spid="10"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2727521" y="2654574"/>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4652792" y="2205373"/>
            <a:ext cx="2768" cy="135568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1763688" y="3253944"/>
            <a:ext cx="1458162" cy="253910"/>
          </a:xfrm>
          <a:prstGeom prst="rect">
            <a:avLst/>
          </a:prstGeom>
          <a:noFill/>
        </p:spPr>
        <p:txBody>
          <a:bodyPr wrap="square" lIns="68573" tIns="34287" rIns="68573" bIns="3428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椭圆 5"/>
          <p:cNvSpPr/>
          <p:nvPr/>
        </p:nvSpPr>
        <p:spPr>
          <a:xfrm>
            <a:off x="3867889" y="915566"/>
            <a:ext cx="1563386" cy="156338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3264159" y="3902016"/>
            <a:ext cx="1458162" cy="253910"/>
          </a:xfrm>
          <a:prstGeom prst="rect">
            <a:avLst/>
          </a:prstGeom>
          <a:noFill/>
        </p:spPr>
        <p:txBody>
          <a:bodyPr wrap="square" lIns="68573" tIns="34287" rIns="68573" bIns="3428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944374" y="3902016"/>
            <a:ext cx="1458162" cy="253910"/>
          </a:xfrm>
          <a:prstGeom prst="rect">
            <a:avLst/>
          </a:prstGeom>
          <a:noFill/>
        </p:spPr>
        <p:txBody>
          <a:bodyPr wrap="square" lIns="68573" tIns="34287" rIns="68573" bIns="3428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6210182" y="3181936"/>
            <a:ext cx="1458162" cy="253910"/>
          </a:xfrm>
          <a:prstGeom prst="rect">
            <a:avLst/>
          </a:prstGeom>
          <a:noFill/>
        </p:spPr>
        <p:txBody>
          <a:bodyPr wrap="square" lIns="68573" tIns="34287" rIns="68573" bIns="34287"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10"/>
          <p:cNvGrpSpPr/>
          <p:nvPr/>
        </p:nvGrpSpPr>
        <p:grpSpPr>
          <a:xfrm>
            <a:off x="2316792" y="2300481"/>
            <a:ext cx="666198" cy="666198"/>
            <a:chOff x="2170416" y="2515670"/>
            <a:chExt cx="666198" cy="666198"/>
          </a:xfrm>
        </p:grpSpPr>
        <p:sp>
          <p:nvSpPr>
            <p:cNvPr id="12" name="椭圆 11"/>
            <p:cNvSpPr/>
            <p:nvPr/>
          </p:nvSpPr>
          <p:spPr>
            <a:xfrm>
              <a:off x="2170416" y="2515670"/>
              <a:ext cx="666198" cy="66619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40342" y="2642923"/>
              <a:ext cx="562976" cy="461665"/>
            </a:xfrm>
            <a:prstGeom prst="rect">
              <a:avLst/>
            </a:prstGeom>
            <a:noFill/>
          </p:spPr>
          <p:txBody>
            <a:bodyPr wrap="non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01</a:t>
              </a:r>
            </a:p>
          </p:txBody>
        </p:sp>
      </p:grpSp>
      <p:grpSp>
        <p:nvGrpSpPr>
          <p:cNvPr id="7" name="组合 13"/>
          <p:cNvGrpSpPr/>
          <p:nvPr/>
        </p:nvGrpSpPr>
        <p:grpSpPr>
          <a:xfrm>
            <a:off x="3425710" y="2963011"/>
            <a:ext cx="666198" cy="666198"/>
            <a:chOff x="3279334" y="3178200"/>
            <a:chExt cx="666198" cy="666198"/>
          </a:xfrm>
        </p:grpSpPr>
        <p:sp>
          <p:nvSpPr>
            <p:cNvPr id="15" name="椭圆 14"/>
            <p:cNvSpPr/>
            <p:nvPr/>
          </p:nvSpPr>
          <p:spPr>
            <a:xfrm>
              <a:off x="3279334" y="3178200"/>
              <a:ext cx="666198" cy="66619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18659" y="3290995"/>
              <a:ext cx="562976" cy="461665"/>
            </a:xfrm>
            <a:prstGeom prst="rect">
              <a:avLst/>
            </a:prstGeom>
            <a:noFill/>
          </p:spPr>
          <p:txBody>
            <a:bodyPr wrap="non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02</a:t>
              </a:r>
            </a:p>
          </p:txBody>
        </p:sp>
      </p:grpSp>
      <p:grpSp>
        <p:nvGrpSpPr>
          <p:cNvPr id="11" name="组合 16"/>
          <p:cNvGrpSpPr/>
          <p:nvPr/>
        </p:nvGrpSpPr>
        <p:grpSpPr>
          <a:xfrm>
            <a:off x="5104673" y="3041059"/>
            <a:ext cx="666198" cy="666198"/>
            <a:chOff x="4958297" y="3256248"/>
            <a:chExt cx="666198" cy="666198"/>
          </a:xfrm>
        </p:grpSpPr>
        <p:sp>
          <p:nvSpPr>
            <p:cNvPr id="18" name="椭圆 17"/>
            <p:cNvSpPr/>
            <p:nvPr/>
          </p:nvSpPr>
          <p:spPr>
            <a:xfrm>
              <a:off x="4958297" y="3256248"/>
              <a:ext cx="666198" cy="66619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14154" y="3363003"/>
              <a:ext cx="562976" cy="461665"/>
            </a:xfrm>
            <a:prstGeom prst="rect">
              <a:avLst/>
            </a:prstGeom>
            <a:noFill/>
          </p:spPr>
          <p:txBody>
            <a:bodyPr wrap="non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03</a:t>
              </a:r>
            </a:p>
          </p:txBody>
        </p:sp>
      </p:grpSp>
      <p:grpSp>
        <p:nvGrpSpPr>
          <p:cNvPr id="14" name="组合 19"/>
          <p:cNvGrpSpPr/>
          <p:nvPr/>
        </p:nvGrpSpPr>
        <p:grpSpPr>
          <a:xfrm>
            <a:off x="6250499" y="2300481"/>
            <a:ext cx="666198" cy="666198"/>
            <a:chOff x="6104123" y="2515670"/>
            <a:chExt cx="666198" cy="666198"/>
          </a:xfrm>
        </p:grpSpPr>
        <p:sp>
          <p:nvSpPr>
            <p:cNvPr id="21" name="椭圆 20"/>
            <p:cNvSpPr/>
            <p:nvPr/>
          </p:nvSpPr>
          <p:spPr>
            <a:xfrm>
              <a:off x="6104123" y="2515670"/>
              <a:ext cx="666198" cy="66619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53236" y="2642923"/>
              <a:ext cx="562976" cy="461665"/>
            </a:xfrm>
            <a:prstGeom prst="rect">
              <a:avLst/>
            </a:prstGeom>
            <a:noFill/>
          </p:spPr>
          <p:txBody>
            <a:bodyPr wrap="non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04</a:t>
              </a:r>
            </a:p>
          </p:txBody>
        </p:sp>
      </p:grpSp>
      <p:sp>
        <p:nvSpPr>
          <p:cNvPr id="23" name="矩形 22"/>
          <p:cNvSpPr/>
          <p:nvPr/>
        </p:nvSpPr>
        <p:spPr>
          <a:xfrm>
            <a:off x="4036461" y="1253701"/>
            <a:ext cx="1230976" cy="558099"/>
          </a:xfrm>
          <a:prstGeom prst="rect">
            <a:avLst/>
          </a:prstGeom>
          <a:effectLst/>
        </p:spPr>
        <p:txBody>
          <a:bodyPr vert="horz" wrap="none" lIns="65023" tIns="32511" rIns="65023" bIns="32511">
            <a:spAutoFit/>
          </a:bodyPr>
          <a:lstStyle/>
          <a:p>
            <a:r>
              <a:rPr lang="zh-CN" altLang="en-US" sz="3200" b="1" dirty="0">
                <a:solidFill>
                  <a:schemeClr val="bg1"/>
                </a:solidFill>
                <a:ea typeface="微软雅黑" panose="020B0503020204020204" pitchFamily="34" charset="-122"/>
              </a:rPr>
              <a:t>目   录</a:t>
            </a:r>
          </a:p>
        </p:txBody>
      </p:sp>
      <p:sp>
        <p:nvSpPr>
          <p:cNvPr id="24" name="矩形 23"/>
          <p:cNvSpPr/>
          <p:nvPr/>
        </p:nvSpPr>
        <p:spPr>
          <a:xfrm>
            <a:off x="4036461" y="1859436"/>
            <a:ext cx="1182758" cy="281101"/>
          </a:xfrm>
          <a:prstGeom prst="rect">
            <a:avLst/>
          </a:prstGeom>
          <a:effectLst/>
        </p:spPr>
        <p:txBody>
          <a:bodyPr vert="horz" wrap="none" lIns="65023" tIns="32511" rIns="65023" bIns="32511">
            <a:spAutoFit/>
          </a:bodyPr>
          <a:lstStyle/>
          <a:p>
            <a:r>
              <a:rPr lang="en-US" altLang="zh-CN" sz="1400" dirty="0">
                <a:solidFill>
                  <a:schemeClr val="bg1"/>
                </a:solidFill>
                <a:latin typeface="Agency FB" panose="020B0503020202020204" pitchFamily="34" charset="0"/>
                <a:ea typeface="微软雅黑" panose="020B0503020204020204" pitchFamily="34" charset="-122"/>
                <a:cs typeface="Arial" panose="020B0604020202020204" pitchFamily="34" charset="0"/>
              </a:rPr>
              <a:t>DIRECTORY</a:t>
            </a:r>
            <a:endParaRPr lang="zh-CN" altLang="en-US" sz="14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121992534"/>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par>
                          <p:cTn id="48" fill="hold">
                            <p:stCondLst>
                              <p:cond delay="1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4"/>
                                        </p:tgtEl>
                                        <p:attrNameLst>
                                          <p:attrName>ppt_y</p:attrName>
                                        </p:attrNameLst>
                                      </p:cBhvr>
                                      <p:tavLst>
                                        <p:tav tm="0">
                                          <p:val>
                                            <p:strVal val="#ppt_y"/>
                                          </p:val>
                                        </p:tav>
                                        <p:tav tm="100000">
                                          <p:val>
                                            <p:strVal val="#ppt_y"/>
                                          </p:val>
                                        </p:tav>
                                      </p:tavLst>
                                    </p:anim>
                                    <p:anim calcmode="lin" valueType="num">
                                      <p:cBhvr>
                                        <p:cTn id="53"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4"/>
                                        </p:tgtEl>
                                      </p:cBhvr>
                                    </p:animEffect>
                                  </p:childTnLst>
                                </p:cTn>
                              </p:par>
                            </p:childTnLst>
                          </p:cTn>
                        </p:par>
                        <p:par>
                          <p:cTn id="56" fill="hold">
                            <p:stCondLst>
                              <p:cond delay="1900"/>
                            </p:stCondLst>
                            <p:childTnLst>
                              <p:par>
                                <p:cTn id="57" presetID="23" presetClass="entr" presetSubtype="32"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strVal val="4*#ppt_w"/>
                                          </p:val>
                                        </p:tav>
                                        <p:tav tm="100000">
                                          <p:val>
                                            <p:strVal val="#ppt_w"/>
                                          </p:val>
                                        </p:tav>
                                      </p:tavLst>
                                    </p:anim>
                                    <p:anim calcmode="lin" valueType="num">
                                      <p:cBhvr>
                                        <p:cTn id="60" dur="500" fill="hold"/>
                                        <p:tgtEl>
                                          <p:spTgt spid="2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8C6F29A4-C095-476B-8F22-6BA32DDC17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5" name="TextBox 24"/>
          <p:cNvSpPr txBox="1"/>
          <p:nvPr/>
        </p:nvSpPr>
        <p:spPr>
          <a:xfrm>
            <a:off x="4305191" y="1852687"/>
            <a:ext cx="2339102" cy="830997"/>
          </a:xfrm>
          <a:prstGeom prst="rect">
            <a:avLst/>
          </a:prstGeom>
          <a:noFill/>
        </p:spPr>
        <p:txBody>
          <a:bodyPr wrap="none">
            <a:spAutoFit/>
          </a:bodyPr>
          <a:lstStyle/>
          <a:p>
            <a:pPr marL="0" lvl="1" indent="0"/>
            <a:r>
              <a:rPr lang="zh-CN" altLang="en-US" sz="1100" b="1" dirty="0">
                <a:solidFill>
                  <a:srgbClr val="080808"/>
                </a:solidFill>
                <a:latin typeface="微软雅黑" pitchFamily="34" charset="-122"/>
                <a:ea typeface="微软雅黑" pitchFamily="34" charset="-122"/>
              </a:rPr>
              <a:t> </a:t>
            </a:r>
            <a:r>
              <a:rPr lang="zh-CN" altLang="en-US" sz="2000" b="1" dirty="0">
                <a:solidFill>
                  <a:schemeClr val="bg1">
                    <a:lumMod val="50000"/>
                  </a:schemeClr>
                </a:solidFill>
                <a:latin typeface="微软雅黑" pitchFamily="34" charset="-122"/>
                <a:ea typeface="微软雅黑" pitchFamily="34" charset="-122"/>
              </a:rPr>
              <a:t>第一部分</a:t>
            </a:r>
            <a:endParaRPr lang="en-US" altLang="zh-CN" sz="2000" b="1" dirty="0">
              <a:solidFill>
                <a:schemeClr val="bg1">
                  <a:lumMod val="50000"/>
                </a:schemeClr>
              </a:solidFill>
              <a:latin typeface="微软雅黑" pitchFamily="34" charset="-122"/>
              <a:ea typeface="微软雅黑" pitchFamily="34" charset="-122"/>
            </a:endParaRPr>
          </a:p>
          <a:p>
            <a:pPr marL="0" lvl="1" indent="0"/>
            <a:r>
              <a:rPr lang="zh-CN" altLang="en-US" sz="2800" b="1" dirty="0">
                <a:solidFill>
                  <a:schemeClr val="accent2"/>
                </a:solidFill>
                <a:latin typeface="微软雅黑" pitchFamily="34" charset="-122"/>
                <a:ea typeface="微软雅黑" pitchFamily="34" charset="-122"/>
              </a:rPr>
              <a:t>标题文字内容</a:t>
            </a:r>
            <a:endParaRPr lang="en-US" altLang="zh-CN" sz="2800" b="1" dirty="0">
              <a:solidFill>
                <a:schemeClr val="accent2"/>
              </a:solidFill>
              <a:latin typeface="微软雅黑" pitchFamily="34" charset="-122"/>
              <a:ea typeface="微软雅黑" pitchFamily="34" charset="-122"/>
            </a:endParaRPr>
          </a:p>
        </p:txBody>
      </p:sp>
      <p:cxnSp>
        <p:nvCxnSpPr>
          <p:cNvPr id="26" name="直接连接符 25"/>
          <p:cNvCxnSpPr/>
          <p:nvPr/>
        </p:nvCxnSpPr>
        <p:spPr>
          <a:xfrm flipV="1">
            <a:off x="4089291" y="1779662"/>
            <a:ext cx="0" cy="1925638"/>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795677" y="3373512"/>
            <a:ext cx="903288" cy="244475"/>
          </a:xfrm>
          <a:prstGeom prst="rect">
            <a:avLst/>
          </a:prstGeom>
          <a:noFill/>
        </p:spPr>
        <p:txBody>
          <a:bodyPr lIns="0" tIns="0" rIns="0" bIns="0">
            <a:spAutoFit/>
          </a:bodyPr>
          <a:lstStyle/>
          <a:p>
            <a:pPr>
              <a:defRPr/>
            </a:pPr>
            <a:r>
              <a:rPr lang="en-US" altLang="zh-CN" sz="1600" dirty="0">
                <a:solidFill>
                  <a:srgbClr val="080808"/>
                </a:solidFill>
                <a:latin typeface="+mj-ea"/>
                <a:ea typeface="+mj-ea"/>
              </a:rPr>
              <a:t>PART 01</a:t>
            </a:r>
            <a:endParaRPr lang="zh-CN" altLang="en-US" sz="1600" dirty="0">
              <a:solidFill>
                <a:srgbClr val="080808"/>
              </a:solidFill>
              <a:latin typeface="+mj-ea"/>
              <a:ea typeface="+mj-ea"/>
            </a:endParaRPr>
          </a:p>
        </p:txBody>
      </p:sp>
      <p:sp>
        <p:nvSpPr>
          <p:cNvPr id="30" name="椭圆 29"/>
          <p:cNvSpPr/>
          <p:nvPr/>
        </p:nvSpPr>
        <p:spPr>
          <a:xfrm>
            <a:off x="2627784" y="1878322"/>
            <a:ext cx="1144917" cy="11449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sp>
        <p:nvSpPr>
          <p:cNvPr id="31" name="TextBox 30"/>
          <p:cNvSpPr txBox="1"/>
          <p:nvPr/>
        </p:nvSpPr>
        <p:spPr>
          <a:xfrm>
            <a:off x="4402029" y="2932187"/>
            <a:ext cx="1028700"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2" name="TextBox 31"/>
          <p:cNvSpPr txBox="1"/>
          <p:nvPr/>
        </p:nvSpPr>
        <p:spPr>
          <a:xfrm>
            <a:off x="5361424" y="2932187"/>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3" name="TextBox 32"/>
          <p:cNvSpPr txBox="1"/>
          <p:nvPr/>
        </p:nvSpPr>
        <p:spPr>
          <a:xfrm>
            <a:off x="6227108" y="2932187"/>
            <a:ext cx="1027112"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4" name="TextBox 33"/>
          <p:cNvSpPr txBox="1"/>
          <p:nvPr/>
        </p:nvSpPr>
        <p:spPr>
          <a:xfrm>
            <a:off x="4402029" y="3279850"/>
            <a:ext cx="985837"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5" name="TextBox 34"/>
          <p:cNvSpPr txBox="1"/>
          <p:nvPr/>
        </p:nvSpPr>
        <p:spPr>
          <a:xfrm>
            <a:off x="5361424" y="3279850"/>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6" name="TextBox 35"/>
          <p:cNvSpPr txBox="1"/>
          <p:nvPr/>
        </p:nvSpPr>
        <p:spPr>
          <a:xfrm>
            <a:off x="6225520" y="3279850"/>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7" name="TextBox 13"/>
          <p:cNvSpPr txBox="1"/>
          <p:nvPr/>
        </p:nvSpPr>
        <p:spPr>
          <a:xfrm>
            <a:off x="2852083" y="2127062"/>
            <a:ext cx="901700" cy="677108"/>
          </a:xfrm>
          <a:prstGeom prst="rect">
            <a:avLst/>
          </a:prstGeom>
          <a:noFill/>
        </p:spPr>
        <p:txBody>
          <a:bodyPr lIns="0" tIns="0" rIns="0" bIns="0">
            <a:spAutoFit/>
          </a:bodyPr>
          <a:lstStyle/>
          <a:p>
            <a:pPr>
              <a:defRPr/>
            </a:pPr>
            <a:r>
              <a:rPr lang="en-US" altLang="zh-CN" sz="4400" dirty="0">
                <a:solidFill>
                  <a:schemeClr val="bg1"/>
                </a:solidFill>
                <a:latin typeface="微软雅黑" pitchFamily="34" charset="-122"/>
                <a:ea typeface="微软雅黑" pitchFamily="34" charset="-122"/>
              </a:rPr>
              <a:t>01</a:t>
            </a:r>
            <a:endParaRPr lang="zh-CN" altLang="en-US" sz="44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121992534"/>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anim calcmode="lin" valueType="num">
                                      <p:cBhvr>
                                        <p:cTn id="19" dur="500" fill="hold"/>
                                        <p:tgtEl>
                                          <p:spTgt spid="37"/>
                                        </p:tgtEl>
                                        <p:attrNameLst>
                                          <p:attrName>ppt_x</p:attrName>
                                        </p:attrNameLst>
                                      </p:cBhvr>
                                      <p:tavLst>
                                        <p:tav tm="0">
                                          <p:val>
                                            <p:strVal val="#ppt_x"/>
                                          </p:val>
                                        </p:tav>
                                        <p:tav tm="100000">
                                          <p:val>
                                            <p:strVal val="#ppt_x"/>
                                          </p:val>
                                        </p:tav>
                                      </p:tavLst>
                                    </p:anim>
                                    <p:anim calcmode="lin" valueType="num">
                                      <p:cBhvr>
                                        <p:cTn id="20" dur="500" fill="hold"/>
                                        <p:tgtEl>
                                          <p:spTgt spid="3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500"/>
                                        <p:tgtEl>
                                          <p:spTgt spid="2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p:tgtEl>
                                          <p:spTgt spid="25"/>
                                        </p:tgtEl>
                                        <p:attrNameLst>
                                          <p:attrName>ppt_x</p:attrName>
                                        </p:attrNameLst>
                                      </p:cBhvr>
                                      <p:tavLst>
                                        <p:tav tm="0">
                                          <p:val>
                                            <p:strVal val="#ppt_x-#ppt_w*1.125000"/>
                                          </p:val>
                                        </p:tav>
                                        <p:tav tm="100000">
                                          <p:val>
                                            <p:strVal val="#ppt_x"/>
                                          </p:val>
                                        </p:tav>
                                      </p:tavLst>
                                    </p:anim>
                                    <p:animEffect transition="in" filter="wipe(right)">
                                      <p:cBhvr>
                                        <p:cTn id="29" dur="500"/>
                                        <p:tgtEl>
                                          <p:spTgt spid="25"/>
                                        </p:tgtEl>
                                      </p:cBhvr>
                                    </p:animEffect>
                                  </p:childTnLst>
                                </p:cTn>
                              </p:par>
                            </p:childTnLst>
                          </p:cTn>
                        </p:par>
                        <p:par>
                          <p:cTn id="30" fill="hold">
                            <p:stCondLst>
                              <p:cond delay="3000"/>
                            </p:stCondLst>
                            <p:childTnLst>
                              <p:par>
                                <p:cTn id="31" presetID="47"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anim calcmode="lin" valueType="num">
                                      <p:cBhvr>
                                        <p:cTn id="34" dur="500" fill="hold"/>
                                        <p:tgtEl>
                                          <p:spTgt spid="27"/>
                                        </p:tgtEl>
                                        <p:attrNameLst>
                                          <p:attrName>ppt_x</p:attrName>
                                        </p:attrNameLst>
                                      </p:cBhvr>
                                      <p:tavLst>
                                        <p:tav tm="0">
                                          <p:val>
                                            <p:strVal val="#ppt_x"/>
                                          </p:val>
                                        </p:tav>
                                        <p:tav tm="100000">
                                          <p:val>
                                            <p:strVal val="#ppt_x"/>
                                          </p:val>
                                        </p:tav>
                                      </p:tavLst>
                                    </p:anim>
                                    <p:anim calcmode="lin" valueType="num">
                                      <p:cBhvr>
                                        <p:cTn id="35" dur="500" fill="hold"/>
                                        <p:tgtEl>
                                          <p:spTgt spid="27"/>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 presetClass="entr" presetSubtype="4"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0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ppt_x"/>
                                          </p:val>
                                        </p:tav>
                                        <p:tav tm="100000">
                                          <p:val>
                                            <p:strVal val="#ppt_x"/>
                                          </p:val>
                                        </p:tav>
                                      </p:tavLst>
                                    </p:anim>
                                    <p:anim calcmode="lin" valueType="num">
                                      <p:cBhvr additive="base">
                                        <p:cTn id="44" dur="500" fill="hold"/>
                                        <p:tgtEl>
                                          <p:spTgt spid="3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40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60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fill="hold"/>
                                        <p:tgtEl>
                                          <p:spTgt spid="34"/>
                                        </p:tgtEl>
                                        <p:attrNameLst>
                                          <p:attrName>ppt_x</p:attrName>
                                        </p:attrNameLst>
                                      </p:cBhvr>
                                      <p:tavLst>
                                        <p:tav tm="0">
                                          <p:val>
                                            <p:strVal val="#ppt_x"/>
                                          </p:val>
                                        </p:tav>
                                        <p:tav tm="100000">
                                          <p:val>
                                            <p:strVal val="#ppt_x"/>
                                          </p:val>
                                        </p:tav>
                                      </p:tavLst>
                                    </p:anim>
                                    <p:anim calcmode="lin" valueType="num">
                                      <p:cBhvr additive="base">
                                        <p:cTn id="52" dur="500" fill="hold"/>
                                        <p:tgtEl>
                                          <p:spTgt spid="3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80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ppt_x"/>
                                          </p:val>
                                        </p:tav>
                                        <p:tav tm="100000">
                                          <p:val>
                                            <p:strVal val="#ppt_x"/>
                                          </p:val>
                                        </p:tav>
                                      </p:tavLst>
                                    </p:anim>
                                    <p:anim calcmode="lin" valueType="num">
                                      <p:cBhvr additive="base">
                                        <p:cTn id="56" dur="500" fill="hold"/>
                                        <p:tgtEl>
                                          <p:spTgt spid="3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0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0" grpId="0" animBg="1"/>
      <p:bldP spid="31" grpId="0"/>
      <p:bldP spid="32" grpId="0"/>
      <p:bldP spid="33" grpId="0"/>
      <p:bldP spid="34" grpId="0"/>
      <p:bldP spid="35" grpId="0"/>
      <p:bldP spid="36" grpId="0"/>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3394269" y="3136888"/>
            <a:ext cx="1312503" cy="1312502"/>
            <a:chOff x="3012066" y="4238100"/>
            <a:chExt cx="2371719" cy="2371719"/>
          </a:xfrm>
        </p:grpSpPr>
        <p:sp>
          <p:nvSpPr>
            <p:cNvPr id="5" name="Oval 4"/>
            <p:cNvSpPr/>
            <p:nvPr/>
          </p:nvSpPr>
          <p:spPr>
            <a:xfrm>
              <a:off x="3012066" y="4238100"/>
              <a:ext cx="2371719" cy="2371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5"/>
            <p:cNvGrpSpPr/>
            <p:nvPr/>
          </p:nvGrpSpPr>
          <p:grpSpPr>
            <a:xfrm>
              <a:off x="3965753" y="4927075"/>
              <a:ext cx="464344" cy="450850"/>
              <a:chOff x="8216107" y="4449763"/>
              <a:chExt cx="464344" cy="450850"/>
            </a:xfrm>
            <a:solidFill>
              <a:schemeClr val="bg1"/>
            </a:solidFill>
          </p:grpSpPr>
          <p:sp>
            <p:nvSpPr>
              <p:cNvPr id="8"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TextBox 6"/>
            <p:cNvSpPr txBox="1"/>
            <p:nvPr/>
          </p:nvSpPr>
          <p:spPr>
            <a:xfrm>
              <a:off x="3220011" y="5425593"/>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9"/>
          <p:cNvGrpSpPr/>
          <p:nvPr/>
        </p:nvGrpSpPr>
        <p:grpSpPr>
          <a:xfrm>
            <a:off x="4365435" y="2392076"/>
            <a:ext cx="1312503" cy="1312502"/>
            <a:chOff x="4783283" y="2878610"/>
            <a:chExt cx="2371719" cy="2371719"/>
          </a:xfrm>
        </p:grpSpPr>
        <p:sp>
          <p:nvSpPr>
            <p:cNvPr id="11" name="Oval 10"/>
            <p:cNvSpPr/>
            <p:nvPr/>
          </p:nvSpPr>
          <p:spPr>
            <a:xfrm>
              <a:off x="4783283" y="2878610"/>
              <a:ext cx="2371719" cy="237171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11"/>
            <p:cNvGrpSpPr/>
            <p:nvPr/>
          </p:nvGrpSpPr>
          <p:grpSpPr>
            <a:xfrm>
              <a:off x="5733691" y="3499170"/>
              <a:ext cx="465138" cy="435769"/>
              <a:chOff x="5368132" y="3540125"/>
              <a:chExt cx="465138" cy="435769"/>
            </a:xfrm>
            <a:solidFill>
              <a:schemeClr val="bg1"/>
            </a:solidFill>
          </p:grpSpPr>
          <p:sp>
            <p:nvSpPr>
              <p:cNvPr id="14"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 name="TextBox 12"/>
            <p:cNvSpPr txBox="1"/>
            <p:nvPr/>
          </p:nvSpPr>
          <p:spPr>
            <a:xfrm>
              <a:off x="5004972" y="3823781"/>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5"/>
          <p:cNvGrpSpPr/>
          <p:nvPr/>
        </p:nvGrpSpPr>
        <p:grpSpPr>
          <a:xfrm>
            <a:off x="5329948" y="1598393"/>
            <a:ext cx="1312503" cy="1312502"/>
            <a:chOff x="6554500" y="1450117"/>
            <a:chExt cx="2371719" cy="2371719"/>
          </a:xfrm>
        </p:grpSpPr>
        <p:sp>
          <p:nvSpPr>
            <p:cNvPr id="17" name="Oval 16"/>
            <p:cNvSpPr/>
            <p:nvPr/>
          </p:nvSpPr>
          <p:spPr>
            <a:xfrm>
              <a:off x="6554500" y="1450117"/>
              <a:ext cx="2371719" cy="237171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7"/>
            <p:cNvGrpSpPr/>
            <p:nvPr/>
          </p:nvGrpSpPr>
          <p:grpSpPr>
            <a:xfrm>
              <a:off x="7507790" y="1897832"/>
              <a:ext cx="465138" cy="391319"/>
              <a:chOff x="5368132" y="2625725"/>
              <a:chExt cx="465138" cy="391319"/>
            </a:xfrm>
            <a:solidFill>
              <a:schemeClr val="bg1"/>
            </a:solidFill>
          </p:grpSpPr>
          <p:sp>
            <p:nvSpPr>
              <p:cNvPr id="20"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TextBox 18"/>
            <p:cNvSpPr txBox="1"/>
            <p:nvPr/>
          </p:nvSpPr>
          <p:spPr>
            <a:xfrm>
              <a:off x="6770059" y="2388921"/>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22"/>
          <p:cNvGrpSpPr/>
          <p:nvPr/>
        </p:nvGrpSpPr>
        <p:grpSpPr>
          <a:xfrm>
            <a:off x="6239451" y="1508341"/>
            <a:ext cx="510076" cy="506025"/>
            <a:chOff x="8311399" y="1179092"/>
            <a:chExt cx="921717" cy="914400"/>
          </a:xfrm>
        </p:grpSpPr>
        <p:sp>
          <p:nvSpPr>
            <p:cNvPr id="24" name="Oval 23"/>
            <p:cNvSpPr/>
            <p:nvPr/>
          </p:nvSpPr>
          <p:spPr>
            <a:xfrm>
              <a:off x="8315058" y="1179092"/>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8311399" y="1396745"/>
              <a:ext cx="921717"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25"/>
          <p:cNvGrpSpPr/>
          <p:nvPr/>
        </p:nvGrpSpPr>
        <p:grpSpPr>
          <a:xfrm>
            <a:off x="5314484" y="2404869"/>
            <a:ext cx="506027" cy="506025"/>
            <a:chOff x="6375422" y="2866838"/>
            <a:chExt cx="914400" cy="914400"/>
          </a:xfrm>
        </p:grpSpPr>
        <p:sp>
          <p:nvSpPr>
            <p:cNvPr id="27" name="Oval 26"/>
            <p:cNvSpPr/>
            <p:nvPr/>
          </p:nvSpPr>
          <p:spPr>
            <a:xfrm>
              <a:off x="6375422" y="2866838"/>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6452672" y="3080078"/>
              <a:ext cx="794264"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8"/>
          <p:cNvGrpSpPr/>
          <p:nvPr/>
        </p:nvGrpSpPr>
        <p:grpSpPr>
          <a:xfrm>
            <a:off x="4316728" y="3158511"/>
            <a:ext cx="506027" cy="506025"/>
            <a:chOff x="4701717" y="4238100"/>
            <a:chExt cx="914400" cy="914400"/>
          </a:xfrm>
        </p:grpSpPr>
        <p:sp>
          <p:nvSpPr>
            <p:cNvPr id="30" name="Oval 29"/>
            <p:cNvSpPr/>
            <p:nvPr/>
          </p:nvSpPr>
          <p:spPr>
            <a:xfrm>
              <a:off x="4701717" y="4238100"/>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4765866" y="4398483"/>
              <a:ext cx="794264"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Rectangle 31"/>
          <p:cNvSpPr/>
          <p:nvPr/>
        </p:nvSpPr>
        <p:spPr>
          <a:xfrm>
            <a:off x="1075820" y="2013790"/>
            <a:ext cx="2887548" cy="512704"/>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32"/>
          <p:cNvGrpSpPr/>
          <p:nvPr/>
        </p:nvGrpSpPr>
        <p:grpSpPr>
          <a:xfrm>
            <a:off x="6758399" y="1924252"/>
            <a:ext cx="1602822" cy="584492"/>
            <a:chOff x="9229458" y="2785396"/>
            <a:chExt cx="3471881" cy="779366"/>
          </a:xfrm>
        </p:grpSpPr>
        <p:sp>
          <p:nvSpPr>
            <p:cNvPr id="34" name="TextBox 33"/>
            <p:cNvSpPr txBox="1"/>
            <p:nvPr/>
          </p:nvSpPr>
          <p:spPr>
            <a:xfrm>
              <a:off x="9229458" y="2785396"/>
              <a:ext cx="2344480" cy="368326"/>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9229458" y="3021250"/>
              <a:ext cx="3471881"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5"/>
          <p:cNvGrpSpPr/>
          <p:nvPr/>
        </p:nvGrpSpPr>
        <p:grpSpPr>
          <a:xfrm>
            <a:off x="5745214" y="3134012"/>
            <a:ext cx="1643099" cy="571832"/>
            <a:chOff x="9199697" y="2802274"/>
            <a:chExt cx="3978172" cy="762485"/>
          </a:xfrm>
        </p:grpSpPr>
        <p:sp>
          <p:nvSpPr>
            <p:cNvPr id="37" name="TextBox 36"/>
            <p:cNvSpPr txBox="1"/>
            <p:nvPr/>
          </p:nvSpPr>
          <p:spPr>
            <a:xfrm>
              <a:off x="9199697" y="2802274"/>
              <a:ext cx="2620516" cy="368325"/>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9229458" y="3021247"/>
              <a:ext cx="3948411"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8"/>
          <p:cNvGrpSpPr/>
          <p:nvPr/>
        </p:nvGrpSpPr>
        <p:grpSpPr>
          <a:xfrm>
            <a:off x="4699091" y="3968462"/>
            <a:ext cx="1613902" cy="573048"/>
            <a:chOff x="9183395" y="2800657"/>
            <a:chExt cx="4657696" cy="764105"/>
          </a:xfrm>
        </p:grpSpPr>
        <p:sp>
          <p:nvSpPr>
            <p:cNvPr id="40" name="TextBox 39"/>
            <p:cNvSpPr txBox="1"/>
            <p:nvPr/>
          </p:nvSpPr>
          <p:spPr>
            <a:xfrm>
              <a:off x="9183395" y="2800657"/>
              <a:ext cx="3123639" cy="368325"/>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9229458" y="3021250"/>
              <a:ext cx="4611633"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TextBox 41"/>
          <p:cNvSpPr txBox="1"/>
          <p:nvPr/>
        </p:nvSpPr>
        <p:spPr>
          <a:xfrm>
            <a:off x="1075819" y="1742176"/>
            <a:ext cx="1212924" cy="276229"/>
          </a:xfrm>
          <a:prstGeom prst="rect">
            <a:avLst/>
          </a:prstGeom>
          <a:noFill/>
        </p:spPr>
        <p:txBody>
          <a:bodyPr wrap="squar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3" name="Straight Connector 42"/>
          <p:cNvCxnSpPr/>
          <p:nvPr/>
        </p:nvCxnSpPr>
        <p:spPr>
          <a:xfrm>
            <a:off x="1144564" y="1999523"/>
            <a:ext cx="277747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6" name="Group 43"/>
          <p:cNvGrpSpPr/>
          <p:nvPr/>
        </p:nvGrpSpPr>
        <p:grpSpPr>
          <a:xfrm>
            <a:off x="1030685" y="2742982"/>
            <a:ext cx="351905" cy="351905"/>
            <a:chOff x="647516" y="3587220"/>
            <a:chExt cx="469232" cy="469232"/>
          </a:xfrm>
        </p:grpSpPr>
        <p:sp>
          <p:nvSpPr>
            <p:cNvPr id="45" name="Oval 44"/>
            <p:cNvSpPr/>
            <p:nvPr/>
          </p:nvSpPr>
          <p:spPr>
            <a:xfrm>
              <a:off x="647516" y="3587220"/>
              <a:ext cx="469232" cy="4692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AutoShape 139"/>
            <p:cNvSpPr>
              <a:spLocks/>
            </p:cNvSpPr>
            <p:nvPr/>
          </p:nvSpPr>
          <p:spPr bwMode="auto">
            <a:xfrm>
              <a:off x="707698" y="364304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46"/>
          <p:cNvGrpSpPr/>
          <p:nvPr/>
        </p:nvGrpSpPr>
        <p:grpSpPr>
          <a:xfrm>
            <a:off x="1030685" y="3354878"/>
            <a:ext cx="351905" cy="351905"/>
            <a:chOff x="647516" y="4402912"/>
            <a:chExt cx="469232" cy="469232"/>
          </a:xfrm>
        </p:grpSpPr>
        <p:sp>
          <p:nvSpPr>
            <p:cNvPr id="48" name="Oval 47"/>
            <p:cNvSpPr/>
            <p:nvPr/>
          </p:nvSpPr>
          <p:spPr>
            <a:xfrm>
              <a:off x="647516" y="4402912"/>
              <a:ext cx="469232" cy="4692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AutoShape 139"/>
            <p:cNvSpPr>
              <a:spLocks/>
            </p:cNvSpPr>
            <p:nvPr/>
          </p:nvSpPr>
          <p:spPr bwMode="auto">
            <a:xfrm>
              <a:off x="709612" y="446846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49"/>
          <p:cNvGrpSpPr/>
          <p:nvPr/>
        </p:nvGrpSpPr>
        <p:grpSpPr>
          <a:xfrm>
            <a:off x="1030685" y="3968455"/>
            <a:ext cx="351905" cy="351905"/>
            <a:chOff x="647516" y="5218604"/>
            <a:chExt cx="469232" cy="469232"/>
          </a:xfrm>
        </p:grpSpPr>
        <p:sp>
          <p:nvSpPr>
            <p:cNvPr id="51" name="Oval 50"/>
            <p:cNvSpPr/>
            <p:nvPr/>
          </p:nvSpPr>
          <p:spPr>
            <a:xfrm>
              <a:off x="647516" y="5218604"/>
              <a:ext cx="469232" cy="4692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AutoShape 139"/>
            <p:cNvSpPr>
              <a:spLocks/>
            </p:cNvSpPr>
            <p:nvPr/>
          </p:nvSpPr>
          <p:spPr bwMode="auto">
            <a:xfrm>
              <a:off x="707698" y="5284152"/>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Rectangle 52"/>
          <p:cNvSpPr/>
          <p:nvPr/>
        </p:nvSpPr>
        <p:spPr>
          <a:xfrm>
            <a:off x="1386933" y="2762584"/>
            <a:ext cx="1630216"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1386933" y="3374480"/>
            <a:ext cx="1630216"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1386933" y="3988057"/>
            <a:ext cx="1630215"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25223424"/>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 calcmode="lin" valueType="num">
                                      <p:cBhvr>
                                        <p:cTn id="16" dur="500" fill="hold"/>
                                        <p:tgtEl>
                                          <p:spTgt spid="23"/>
                                        </p:tgtEl>
                                        <p:attrNameLst>
                                          <p:attrName>style.rotation</p:attrName>
                                        </p:attrNameLst>
                                      </p:cBhvr>
                                      <p:tavLst>
                                        <p:tav tm="0">
                                          <p:val>
                                            <p:fltVal val="360"/>
                                          </p:val>
                                        </p:tav>
                                        <p:tav tm="100000">
                                          <p:val>
                                            <p:fltVal val="0"/>
                                          </p:val>
                                        </p:tav>
                                      </p:tavLst>
                                    </p:anim>
                                    <p:animEffect transition="in" filter="fade">
                                      <p:cBhvr>
                                        <p:cTn id="17" dur="500"/>
                                        <p:tgtEl>
                                          <p:spTgt spid="23"/>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 calcmode="lin" valueType="num">
                                      <p:cBhvr>
                                        <p:cTn id="30" dur="500" fill="hold"/>
                                        <p:tgtEl>
                                          <p:spTgt spid="18"/>
                                        </p:tgtEl>
                                        <p:attrNameLst>
                                          <p:attrName>style.rotation</p:attrName>
                                        </p:attrNameLst>
                                      </p:cBhvr>
                                      <p:tavLst>
                                        <p:tav tm="0">
                                          <p:val>
                                            <p:fltVal val="360"/>
                                          </p:val>
                                        </p:tav>
                                        <p:tav tm="100000">
                                          <p:val>
                                            <p:fltVal val="0"/>
                                          </p:val>
                                        </p:tav>
                                      </p:tavLst>
                                    </p:anim>
                                    <p:animEffect transition="in" filter="fade">
                                      <p:cBhvr>
                                        <p:cTn id="31" dur="500"/>
                                        <p:tgtEl>
                                          <p:spTgt spid="18"/>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360"/>
                                          </p:val>
                                        </p:tav>
                                        <p:tav tm="100000">
                                          <p:val>
                                            <p:fltVal val="0"/>
                                          </p:val>
                                        </p:tav>
                                      </p:tavLst>
                                    </p:anim>
                                    <p:animEffect transition="in" filter="fade">
                                      <p:cBhvr>
                                        <p:cTn id="38" dur="500"/>
                                        <p:tgtEl>
                                          <p:spTgt spid="10"/>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 calcmode="lin" valueType="num">
                                      <p:cBhvr>
                                        <p:cTn id="44" dur="500" fill="hold"/>
                                        <p:tgtEl>
                                          <p:spTgt spid="16"/>
                                        </p:tgtEl>
                                        <p:attrNameLst>
                                          <p:attrName>style.rotation</p:attrName>
                                        </p:attrNameLst>
                                      </p:cBhvr>
                                      <p:tavLst>
                                        <p:tav tm="0">
                                          <p:val>
                                            <p:fltVal val="360"/>
                                          </p:val>
                                        </p:tav>
                                        <p:tav tm="100000">
                                          <p:val>
                                            <p:fltVal val="0"/>
                                          </p:val>
                                        </p:tav>
                                      </p:tavLst>
                                    </p:anim>
                                    <p:animEffect transition="in" filter="fade">
                                      <p:cBhvr>
                                        <p:cTn id="45" dur="500"/>
                                        <p:tgtEl>
                                          <p:spTgt spid="16"/>
                                        </p:tgtEl>
                                      </p:cBhvr>
                                    </p:animEffect>
                                  </p:childTnLst>
                                </p:cTn>
                              </p:par>
                            </p:childTnLst>
                          </p:cTn>
                        </p:par>
                        <p:par>
                          <p:cTn id="46" fill="hold">
                            <p:stCondLst>
                              <p:cond delay="3000"/>
                            </p:stCondLst>
                            <p:childTnLst>
                              <p:par>
                                <p:cTn id="47" presetID="12" presetClass="entr" presetSubtype="8"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p:tgtEl>
                                          <p:spTgt spid="33"/>
                                        </p:tgtEl>
                                        <p:attrNameLst>
                                          <p:attrName>ppt_x</p:attrName>
                                        </p:attrNameLst>
                                      </p:cBhvr>
                                      <p:tavLst>
                                        <p:tav tm="0">
                                          <p:val>
                                            <p:strVal val="#ppt_x-#ppt_w*1.125000"/>
                                          </p:val>
                                        </p:tav>
                                        <p:tav tm="100000">
                                          <p:val>
                                            <p:strVal val="#ppt_x"/>
                                          </p:val>
                                        </p:tav>
                                      </p:tavLst>
                                    </p:anim>
                                    <p:animEffect transition="in" filter="wipe(right)">
                                      <p:cBhvr>
                                        <p:cTn id="50" dur="500"/>
                                        <p:tgtEl>
                                          <p:spTgt spid="33"/>
                                        </p:tgtEl>
                                      </p:cBhvr>
                                    </p:animEffect>
                                  </p:childTnLst>
                                </p:cTn>
                              </p:par>
                            </p:childTnLst>
                          </p:cTn>
                        </p:par>
                        <p:par>
                          <p:cTn id="51" fill="hold">
                            <p:stCondLst>
                              <p:cond delay="3500"/>
                            </p:stCondLst>
                            <p:childTnLst>
                              <p:par>
                                <p:cTn id="52" presetID="12" presetClass="entr" presetSubtype="8"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p:tgtEl>
                                          <p:spTgt spid="29"/>
                                        </p:tgtEl>
                                        <p:attrNameLst>
                                          <p:attrName>ppt_x</p:attrName>
                                        </p:attrNameLst>
                                      </p:cBhvr>
                                      <p:tavLst>
                                        <p:tav tm="0">
                                          <p:val>
                                            <p:strVal val="#ppt_x-#ppt_w*1.125000"/>
                                          </p:val>
                                        </p:tav>
                                        <p:tav tm="100000">
                                          <p:val>
                                            <p:strVal val="#ppt_x"/>
                                          </p:val>
                                        </p:tav>
                                      </p:tavLst>
                                    </p:anim>
                                    <p:animEffect transition="in" filter="wipe(right)">
                                      <p:cBhvr>
                                        <p:cTn id="55" dur="500"/>
                                        <p:tgtEl>
                                          <p:spTgt spid="29"/>
                                        </p:tgtEl>
                                      </p:cBhvr>
                                    </p:animEffect>
                                  </p:childTnLst>
                                </p:cTn>
                              </p:par>
                            </p:childTnLst>
                          </p:cTn>
                        </p:par>
                        <p:par>
                          <p:cTn id="56" fill="hold">
                            <p:stCondLst>
                              <p:cond delay="4000"/>
                            </p:stCondLst>
                            <p:childTnLst>
                              <p:par>
                                <p:cTn id="57" presetID="12" presetClass="entr" presetSubtype="8"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p:tgtEl>
                                          <p:spTgt spid="26"/>
                                        </p:tgtEl>
                                        <p:attrNameLst>
                                          <p:attrName>ppt_x</p:attrName>
                                        </p:attrNameLst>
                                      </p:cBhvr>
                                      <p:tavLst>
                                        <p:tav tm="0">
                                          <p:val>
                                            <p:strVal val="#ppt_x-#ppt_w*1.125000"/>
                                          </p:val>
                                        </p:tav>
                                        <p:tav tm="100000">
                                          <p:val>
                                            <p:strVal val="#ppt_x"/>
                                          </p:val>
                                        </p:tav>
                                      </p:tavLst>
                                    </p:anim>
                                    <p:animEffect transition="in" filter="wipe(right)">
                                      <p:cBhvr>
                                        <p:cTn id="60" dur="500"/>
                                        <p:tgtEl>
                                          <p:spTgt spid="26"/>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par>
                          <p:cTn id="65" fill="hold">
                            <p:stCondLst>
                              <p:cond delay="5000"/>
                            </p:stCondLst>
                            <p:childTnLst>
                              <p:par>
                                <p:cTn id="66" presetID="10" presetClass="entr" presetSubtype="0" fill="hold"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par>
                          <p:cTn id="73" fill="hold">
                            <p:stCondLst>
                              <p:cond delay="6000"/>
                            </p:stCondLst>
                            <p:childTnLst>
                              <p:par>
                                <p:cTn id="74" presetID="10" presetClass="entr" presetSubtype="0"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53"/>
                                        </p:tgtEl>
                                        <p:attrNameLst>
                                          <p:attrName>style.visibility</p:attrName>
                                        </p:attrNameLst>
                                      </p:cBhvr>
                                      <p:to>
                                        <p:strVal val="visible"/>
                                      </p:to>
                                    </p:set>
                                    <p:animEffect transition="in" filter="fade">
                                      <p:cBhvr>
                                        <p:cTn id="80" dur="500"/>
                                        <p:tgtEl>
                                          <p:spTgt spid="53"/>
                                        </p:tgtEl>
                                      </p:cBhvr>
                                    </p:animEffect>
                                  </p:childTnLst>
                                </p:cTn>
                              </p:par>
                            </p:childTnLst>
                          </p:cTn>
                        </p:par>
                        <p:par>
                          <p:cTn id="81" fill="hold">
                            <p:stCondLst>
                              <p:cond delay="7000"/>
                            </p:stCondLst>
                            <p:childTnLst>
                              <p:par>
                                <p:cTn id="82" presetID="10" presetClass="entr" presetSubtype="0"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childTnLst>
                          </p:cTn>
                        </p:par>
                        <p:par>
                          <p:cTn id="85" fill="hold">
                            <p:stCondLst>
                              <p:cond delay="7500"/>
                            </p:stCondLst>
                            <p:childTnLst>
                              <p:par>
                                <p:cTn id="86" presetID="10" presetClass="entr" presetSubtype="0" fill="hold" grpId="0" nodeType="after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fade">
                                      <p:cBhvr>
                                        <p:cTn id="88" dur="500"/>
                                        <p:tgtEl>
                                          <p:spTgt spid="54"/>
                                        </p:tgtEl>
                                      </p:cBhvr>
                                    </p:animEffect>
                                  </p:childTnLst>
                                </p:cTn>
                              </p:par>
                            </p:childTnLst>
                          </p:cTn>
                        </p:par>
                        <p:par>
                          <p:cTn id="89" fill="hold">
                            <p:stCondLst>
                              <p:cond delay="8000"/>
                            </p:stCondLst>
                            <p:childTnLst>
                              <p:par>
                                <p:cTn id="90" presetID="10" presetClass="entr" presetSubtype="0" fill="hold" nodeType="after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500"/>
                                        <p:tgtEl>
                                          <p:spTgt spid="44"/>
                                        </p:tgtEl>
                                      </p:cBhvr>
                                    </p:animEffect>
                                  </p:childTnLst>
                                </p:cTn>
                              </p:par>
                            </p:childTnLst>
                          </p:cTn>
                        </p:par>
                        <p:par>
                          <p:cTn id="93" fill="hold">
                            <p:stCondLst>
                              <p:cond delay="8500"/>
                            </p:stCondLst>
                            <p:childTnLst>
                              <p:par>
                                <p:cTn id="94" presetID="10" presetClass="entr" presetSubtype="0"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2" grpId="0"/>
      <p:bldP spid="53" grpId="0"/>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4"/>
          <p:cNvSpPr>
            <a:spLocks/>
          </p:cNvSpPr>
          <p:nvPr/>
        </p:nvSpPr>
        <p:spPr bwMode="auto">
          <a:xfrm>
            <a:off x="1074893" y="2126533"/>
            <a:ext cx="6861570" cy="1190"/>
          </a:xfrm>
          <a:custGeom>
            <a:avLst/>
            <a:gdLst>
              <a:gd name="T0" fmla="*/ 0 w 8374743"/>
              <a:gd name="T1" fmla="*/ 0 h 1349828"/>
              <a:gd name="T2" fmla="*/ 0 w 8374743"/>
              <a:gd name="T3" fmla="*/ 2 h 1349828"/>
              <a:gd name="T4" fmla="*/ 10004727 w 8374743"/>
              <a:gd name="T5" fmla="*/ 2 h 1349828"/>
              <a:gd name="T6" fmla="*/ 0 60000 65536"/>
              <a:gd name="T7" fmla="*/ 0 60000 65536"/>
              <a:gd name="T8" fmla="*/ 0 60000 65536"/>
              <a:gd name="T9" fmla="*/ 0 w 8374743"/>
              <a:gd name="T10" fmla="*/ 0 h 1349828"/>
              <a:gd name="T11" fmla="*/ 8374743 w 8374743"/>
              <a:gd name="T12" fmla="*/ 1349828 h 1349828"/>
            </a:gdLst>
            <a:ahLst/>
            <a:cxnLst>
              <a:cxn ang="T6">
                <a:pos x="T0" y="T1"/>
              </a:cxn>
              <a:cxn ang="T7">
                <a:pos x="T2" y="T3"/>
              </a:cxn>
              <a:cxn ang="T8">
                <a:pos x="T4" y="T5"/>
              </a:cxn>
            </a:cxnLst>
            <a:rect l="T9" t="T10" r="T11" b="T12"/>
            <a:pathLst>
              <a:path w="8374743" h="1349828">
                <a:moveTo>
                  <a:pt x="0" y="0"/>
                </a:moveTo>
                <a:lnTo>
                  <a:pt x="0" y="1349828"/>
                </a:lnTo>
                <a:lnTo>
                  <a:pt x="8374743" y="1349828"/>
                </a:lnTo>
              </a:path>
            </a:pathLst>
          </a:custGeom>
          <a:solidFill>
            <a:srgbClr val="2272AB"/>
          </a:solidFill>
          <a:ln w="25400" cap="flat" cmpd="sng">
            <a:solidFill>
              <a:schemeClr val="bg1">
                <a:lumMod val="50000"/>
              </a:schemeClr>
            </a:solidFill>
            <a:bevel/>
            <a:headEnd type="oval" w="med" len="med"/>
            <a:tailEnd type="oval" w="med" len="med"/>
          </a:ln>
        </p:spPr>
        <p:txBody>
          <a:bodyPr lIns="91437" tIns="45718" rIns="91437" bIns="45718" anchor="ctr"/>
          <a:lstStyle/>
          <a:p>
            <a:endParaRPr lang="zh-CN" altLang="en-US" sz="1209" dirty="0">
              <a:ln w="0"/>
              <a:solidFill>
                <a:schemeClr val="accent1"/>
              </a:solidFill>
              <a:effectLst>
                <a:outerShdw blurRad="38100" dist="25400" dir="5400000" algn="ctr" rotWithShape="0">
                  <a:srgbClr val="6E747A">
                    <a:alpha val="43000"/>
                  </a:srgbClr>
                </a:outerShdw>
              </a:effectLst>
            </a:endParaRPr>
          </a:p>
        </p:txBody>
      </p:sp>
      <p:grpSp>
        <p:nvGrpSpPr>
          <p:cNvPr id="2" name="组合 5"/>
          <p:cNvGrpSpPr>
            <a:grpSpLocks/>
          </p:cNvGrpSpPr>
          <p:nvPr/>
        </p:nvGrpSpPr>
        <p:grpSpPr bwMode="auto">
          <a:xfrm>
            <a:off x="1489013" y="1492294"/>
            <a:ext cx="1330426" cy="2814209"/>
            <a:chOff x="0" y="0"/>
            <a:chExt cx="1774825" cy="3754438"/>
          </a:xfrm>
          <a:solidFill>
            <a:schemeClr val="accent1"/>
          </a:solidFill>
        </p:grpSpPr>
        <p:sp>
          <p:nvSpPr>
            <p:cNvPr id="21" name="椭圆 6"/>
            <p:cNvSpPr>
              <a:spLocks noChangeArrowheads="1"/>
            </p:cNvSpPr>
            <p:nvPr/>
          </p:nvSpPr>
          <p:spPr bwMode="auto">
            <a:xfrm>
              <a:off x="1055687" y="750888"/>
              <a:ext cx="179388"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96" dirty="0">
                <a:solidFill>
                  <a:srgbClr val="FFFFFF"/>
                </a:solidFill>
                <a:latin typeface="Calibri" panose="020F0502020204030204" pitchFamily="34" charset="0"/>
                <a:sym typeface="Calibri" panose="020F0502020204030204" pitchFamily="34" charset="0"/>
              </a:endParaRPr>
            </a:p>
          </p:txBody>
        </p:sp>
        <p:sp>
          <p:nvSpPr>
            <p:cNvPr id="22" name="椭圆形标注 7"/>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78" b="1" dirty="0">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01</a:t>
              </a:r>
              <a:endParaRPr lang="zh-CN" altLang="en-US" sz="1564" dirty="0"/>
            </a:p>
          </p:txBody>
        </p:sp>
        <p:sp>
          <p:nvSpPr>
            <p:cNvPr id="23" name="任意多边形 8"/>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64" dirty="0"/>
            </a:p>
          </p:txBody>
        </p:sp>
      </p:grpSp>
      <p:grpSp>
        <p:nvGrpSpPr>
          <p:cNvPr id="3" name="组合 9"/>
          <p:cNvGrpSpPr>
            <a:grpSpLocks/>
          </p:cNvGrpSpPr>
          <p:nvPr/>
        </p:nvGrpSpPr>
        <p:grpSpPr bwMode="auto">
          <a:xfrm>
            <a:off x="3101470" y="1492294"/>
            <a:ext cx="1330426" cy="2814209"/>
            <a:chOff x="0" y="0"/>
            <a:chExt cx="1774825" cy="3754438"/>
          </a:xfrm>
          <a:solidFill>
            <a:schemeClr val="accent2"/>
          </a:solidFill>
        </p:grpSpPr>
        <p:sp>
          <p:nvSpPr>
            <p:cNvPr id="25" name="椭圆 10"/>
            <p:cNvSpPr>
              <a:spLocks noChangeArrowheads="1"/>
            </p:cNvSpPr>
            <p:nvPr/>
          </p:nvSpPr>
          <p:spPr bwMode="auto">
            <a:xfrm>
              <a:off x="1011238"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96" dirty="0">
                <a:solidFill>
                  <a:srgbClr val="FFFFFF"/>
                </a:solidFill>
                <a:latin typeface="Calibri" panose="020F0502020204030204" pitchFamily="34" charset="0"/>
                <a:sym typeface="Calibri" panose="020F0502020204030204" pitchFamily="34" charset="0"/>
              </a:endParaRPr>
            </a:p>
          </p:txBody>
        </p:sp>
        <p:sp>
          <p:nvSpPr>
            <p:cNvPr id="26" name="椭圆形标注 11"/>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78" b="1" dirty="0">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02</a:t>
              </a:r>
              <a:endParaRPr lang="zh-CN" altLang="en-US" sz="1564" dirty="0"/>
            </a:p>
          </p:txBody>
        </p:sp>
        <p:sp>
          <p:nvSpPr>
            <p:cNvPr id="27" name="任意多边形 12"/>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64" dirty="0"/>
            </a:p>
          </p:txBody>
        </p:sp>
      </p:grpSp>
      <p:grpSp>
        <p:nvGrpSpPr>
          <p:cNvPr id="4" name="组合 13"/>
          <p:cNvGrpSpPr>
            <a:grpSpLocks/>
          </p:cNvGrpSpPr>
          <p:nvPr/>
        </p:nvGrpSpPr>
        <p:grpSpPr bwMode="auto">
          <a:xfrm>
            <a:off x="4698457" y="1492294"/>
            <a:ext cx="1331616" cy="2814209"/>
            <a:chOff x="0" y="0"/>
            <a:chExt cx="1776413" cy="3754438"/>
          </a:xfrm>
          <a:solidFill>
            <a:schemeClr val="accent3"/>
          </a:solidFill>
        </p:grpSpPr>
        <p:sp>
          <p:nvSpPr>
            <p:cNvPr id="29" name="椭圆 14"/>
            <p:cNvSpPr>
              <a:spLocks noChangeArrowheads="1"/>
            </p:cNvSpPr>
            <p:nvPr/>
          </p:nvSpPr>
          <p:spPr bwMode="auto">
            <a:xfrm>
              <a:off x="1008063"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96" dirty="0">
                <a:solidFill>
                  <a:srgbClr val="FFFFFF"/>
                </a:solidFill>
                <a:latin typeface="Calibri" panose="020F0502020204030204" pitchFamily="34" charset="0"/>
                <a:sym typeface="Calibri" panose="020F0502020204030204" pitchFamily="34" charset="0"/>
              </a:endParaRPr>
            </a:p>
          </p:txBody>
        </p:sp>
        <p:sp>
          <p:nvSpPr>
            <p:cNvPr id="30" name="椭圆形标注 15"/>
            <p:cNvSpPr>
              <a:spLocks noChangeArrowheads="1"/>
            </p:cNvSpPr>
            <p:nvPr/>
          </p:nvSpPr>
          <p:spPr bwMode="auto">
            <a:xfrm flipH="1">
              <a:off x="528638" y="0"/>
              <a:ext cx="719137"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78" b="1" dirty="0">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03</a:t>
              </a:r>
              <a:endParaRPr lang="zh-CN" altLang="en-US" sz="1564" dirty="0"/>
            </a:p>
          </p:txBody>
        </p:sp>
        <p:sp>
          <p:nvSpPr>
            <p:cNvPr id="31" name="任意多边形 16"/>
            <p:cNvSpPr>
              <a:spLocks noChangeArrowheads="1"/>
            </p:cNvSpPr>
            <p:nvPr/>
          </p:nvSpPr>
          <p:spPr bwMode="auto">
            <a:xfrm>
              <a:off x="0" y="1006475"/>
              <a:ext cx="1776413" cy="2747963"/>
            </a:xfrm>
            <a:custGeom>
              <a:avLst/>
              <a:gdLst>
                <a:gd name="T0" fmla="*/ 1573508 w 1293018"/>
                <a:gd name="T1" fmla="*/ 0 h 2000700"/>
                <a:gd name="T2" fmla="*/ 1717126 w 1293018"/>
                <a:gd name="T3" fmla="*/ 247494 h 2000700"/>
                <a:gd name="T4" fmla="*/ 2193250 w 1293018"/>
                <a:gd name="T5" fmla="*/ 247494 h 2000700"/>
                <a:gd name="T6" fmla="*/ 2440525 w 1293018"/>
                <a:gd name="T7" fmla="*/ 494643 h 2000700"/>
                <a:gd name="T8" fmla="*/ 2440525 w 1293018"/>
                <a:gd name="T9" fmla="*/ 3527180 h 2000700"/>
                <a:gd name="T10" fmla="*/ 2193250 w 1293018"/>
                <a:gd name="T11" fmla="*/ 3774329 h 2000700"/>
                <a:gd name="T12" fmla="*/ 247275 w 1293018"/>
                <a:gd name="T13" fmla="*/ 3774329 h 2000700"/>
                <a:gd name="T14" fmla="*/ 0 w 1293018"/>
                <a:gd name="T15" fmla="*/ 3527180 h 2000700"/>
                <a:gd name="T16" fmla="*/ 0 w 1293018"/>
                <a:gd name="T17" fmla="*/ 494643 h 2000700"/>
                <a:gd name="T18" fmla="*/ 247275 w 1293018"/>
                <a:gd name="T19" fmla="*/ 247494 h 2000700"/>
                <a:gd name="T20" fmla="*/ 1429887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64" dirty="0"/>
            </a:p>
          </p:txBody>
        </p:sp>
      </p:grpSp>
      <p:grpSp>
        <p:nvGrpSpPr>
          <p:cNvPr id="5" name="组合 17"/>
          <p:cNvGrpSpPr>
            <a:grpSpLocks/>
          </p:cNvGrpSpPr>
          <p:nvPr/>
        </p:nvGrpSpPr>
        <p:grpSpPr bwMode="auto">
          <a:xfrm>
            <a:off x="6296634" y="1492294"/>
            <a:ext cx="1330426" cy="2814209"/>
            <a:chOff x="0" y="0"/>
            <a:chExt cx="1774825" cy="3754438"/>
          </a:xfrm>
          <a:solidFill>
            <a:schemeClr val="accent4"/>
          </a:solidFill>
        </p:grpSpPr>
        <p:sp>
          <p:nvSpPr>
            <p:cNvPr id="33" name="椭圆 18"/>
            <p:cNvSpPr>
              <a:spLocks noChangeArrowheads="1"/>
            </p:cNvSpPr>
            <p:nvPr/>
          </p:nvSpPr>
          <p:spPr bwMode="auto">
            <a:xfrm>
              <a:off x="1006475"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96" dirty="0">
                <a:solidFill>
                  <a:srgbClr val="FFFFFF"/>
                </a:solidFill>
                <a:latin typeface="Calibri" panose="020F0502020204030204" pitchFamily="34" charset="0"/>
                <a:sym typeface="Calibri" panose="020F0502020204030204" pitchFamily="34" charset="0"/>
              </a:endParaRPr>
            </a:p>
          </p:txBody>
        </p:sp>
        <p:sp>
          <p:nvSpPr>
            <p:cNvPr id="34" name="椭圆形标注 19"/>
            <p:cNvSpPr>
              <a:spLocks noChangeArrowheads="1"/>
            </p:cNvSpPr>
            <p:nvPr/>
          </p:nvSpPr>
          <p:spPr bwMode="auto">
            <a:xfrm flipH="1">
              <a:off x="53340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78" b="1" dirty="0">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04</a:t>
              </a:r>
              <a:endParaRPr lang="zh-CN" altLang="en-US" sz="1564" dirty="0"/>
            </a:p>
          </p:txBody>
        </p:sp>
        <p:sp>
          <p:nvSpPr>
            <p:cNvPr id="35" name="任意多边形 20"/>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20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64" dirty="0"/>
            </a:p>
          </p:txBody>
        </p:sp>
      </p:grpSp>
    </p:spTree>
    <p:extLst>
      <p:ext uri="{BB962C8B-B14F-4D97-AF65-F5344CB8AC3E}">
        <p14:creationId xmlns:p14="http://schemas.microsoft.com/office/powerpoint/2010/main" val="1286541329"/>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0-#ppt_w/2"/>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ppt_x</p:attrName>
                                        </p:attrNameLst>
                                      </p:cBhvr>
                                      <p:tavLst>
                                        <p:tav tm="0">
                                          <p:val>
                                            <p:strVal val="0-#ppt_w/2"/>
                                          </p:val>
                                        </p:tav>
                                        <p:tav tm="100000">
                                          <p:val>
                                            <p:strVal val="#ppt_x"/>
                                          </p:val>
                                        </p:tav>
                                      </p:tavLst>
                                    </p:anim>
                                    <p:anim calcmode="lin" valueType="num">
                                      <p:cBhvr>
                                        <p:cTn id="14" dur="10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ppt_x</p:attrName>
                                        </p:attrNameLst>
                                      </p:cBhvr>
                                      <p:tavLst>
                                        <p:tav tm="0">
                                          <p:val>
                                            <p:strVal val="0-#ppt_w/2"/>
                                          </p:val>
                                        </p:tav>
                                        <p:tav tm="100000">
                                          <p:val>
                                            <p:strVal val="#ppt_x"/>
                                          </p:val>
                                        </p:tav>
                                      </p:tavLst>
                                    </p:anim>
                                    <p:anim calcmode="lin" valueType="num">
                                      <p:cBhvr>
                                        <p:cTn id="19" dur="10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ppt_x</p:attrName>
                                        </p:attrNameLst>
                                      </p:cBhvr>
                                      <p:tavLst>
                                        <p:tav tm="0">
                                          <p:val>
                                            <p:strVal val="0-#ppt_w/2"/>
                                          </p:val>
                                        </p:tav>
                                        <p:tav tm="100000">
                                          <p:val>
                                            <p:strVal val="#ppt_x"/>
                                          </p:val>
                                        </p:tav>
                                      </p:tavLst>
                                    </p:anim>
                                    <p:anim calcmode="lin" valueType="num">
                                      <p:cBhvr>
                                        <p:cTn id="24" dur="10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ppt_x</p:attrName>
                                        </p:attrNameLst>
                                      </p:cBhvr>
                                      <p:tavLst>
                                        <p:tav tm="0">
                                          <p:val>
                                            <p:strVal val="0-#ppt_w/2"/>
                                          </p:val>
                                        </p:tav>
                                        <p:tav tm="100000">
                                          <p:val>
                                            <p:strVal val="#ppt_x"/>
                                          </p:val>
                                        </p:tav>
                                      </p:tavLst>
                                    </p:anim>
                                    <p:anim calcmode="lin" valueType="num">
                                      <p:cBhvr>
                                        <p:cTn id="29"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rc 11"/>
          <p:cNvSpPr/>
          <p:nvPr/>
        </p:nvSpPr>
        <p:spPr>
          <a:xfrm flipH="1">
            <a:off x="1811282" y="1671346"/>
            <a:ext cx="2119027" cy="2119313"/>
          </a:xfrm>
          <a:prstGeom prst="arc">
            <a:avLst>
              <a:gd name="adj1" fmla="val 16200000"/>
              <a:gd name="adj2" fmla="val 9304776"/>
            </a:avLst>
          </a:prstGeom>
          <a:ln w="146050">
            <a:solidFill>
              <a:schemeClr val="accent3"/>
            </a:solidFill>
          </a:ln>
        </p:spPr>
        <p:style>
          <a:lnRef idx="1">
            <a:schemeClr val="accent1"/>
          </a:lnRef>
          <a:fillRef idx="0">
            <a:schemeClr val="accent1"/>
          </a:fillRef>
          <a:effectRef idx="0">
            <a:schemeClr val="accent1"/>
          </a:effectRef>
          <a:fontRef idx="minor">
            <a:schemeClr val="tx1"/>
          </a:fontRef>
        </p:style>
        <p:txBody>
          <a:bodyPr lIns="68568" tIns="34284" rIns="68568" bIns="34284" anchor="ctr"/>
          <a:lstStyle/>
          <a:p>
            <a:pPr algn="ctr">
              <a:defRPr/>
            </a:pPr>
            <a:endParaRPr lang="en-US" sz="1799" dirty="0">
              <a:solidFill>
                <a:srgbClr val="404040"/>
              </a:solidFill>
              <a:latin typeface="Roboto Condensed Light" charset="0"/>
            </a:endParaRPr>
          </a:p>
        </p:txBody>
      </p:sp>
      <p:sp>
        <p:nvSpPr>
          <p:cNvPr id="23" name="Arc 12"/>
          <p:cNvSpPr/>
          <p:nvPr/>
        </p:nvSpPr>
        <p:spPr>
          <a:xfrm flipH="1">
            <a:off x="1710092" y="1570143"/>
            <a:ext cx="2321406" cy="2321719"/>
          </a:xfrm>
          <a:prstGeom prst="arc">
            <a:avLst>
              <a:gd name="adj1" fmla="val 16200000"/>
              <a:gd name="adj2" fmla="val 8182407"/>
            </a:avLst>
          </a:prstGeom>
          <a:ln w="146050">
            <a:solidFill>
              <a:schemeClr val="accent2">
                <a:alpha val="97000"/>
              </a:schemeClr>
            </a:solidFill>
          </a:ln>
        </p:spPr>
        <p:style>
          <a:lnRef idx="1">
            <a:schemeClr val="accent1"/>
          </a:lnRef>
          <a:fillRef idx="0">
            <a:schemeClr val="accent1"/>
          </a:fillRef>
          <a:effectRef idx="0">
            <a:schemeClr val="accent1"/>
          </a:effectRef>
          <a:fontRef idx="minor">
            <a:schemeClr val="tx1"/>
          </a:fontRef>
        </p:style>
        <p:txBody>
          <a:bodyPr lIns="68568" tIns="34284" rIns="68568" bIns="34284" anchor="ctr"/>
          <a:lstStyle/>
          <a:p>
            <a:pPr algn="ctr">
              <a:defRPr/>
            </a:pPr>
            <a:endParaRPr lang="en-US" sz="1799" dirty="0">
              <a:solidFill>
                <a:srgbClr val="404040"/>
              </a:solidFill>
              <a:latin typeface="Roboto Condensed Light" charset="0"/>
            </a:endParaRPr>
          </a:p>
        </p:txBody>
      </p:sp>
      <p:sp>
        <p:nvSpPr>
          <p:cNvPr id="24" name="Arc 13"/>
          <p:cNvSpPr/>
          <p:nvPr/>
        </p:nvSpPr>
        <p:spPr>
          <a:xfrm flipH="1">
            <a:off x="1605332" y="1465368"/>
            <a:ext cx="2530927" cy="2531269"/>
          </a:xfrm>
          <a:prstGeom prst="arc">
            <a:avLst>
              <a:gd name="adj1" fmla="val 16200000"/>
              <a:gd name="adj2" fmla="val 21053674"/>
            </a:avLst>
          </a:prstGeom>
          <a:ln w="146050">
            <a:solidFill>
              <a:schemeClr val="accent1">
                <a:alpha val="97000"/>
              </a:schemeClr>
            </a:solidFill>
          </a:ln>
        </p:spPr>
        <p:style>
          <a:lnRef idx="1">
            <a:schemeClr val="accent1"/>
          </a:lnRef>
          <a:fillRef idx="0">
            <a:schemeClr val="accent1"/>
          </a:fillRef>
          <a:effectRef idx="0">
            <a:schemeClr val="accent1"/>
          </a:effectRef>
          <a:fontRef idx="minor">
            <a:schemeClr val="tx1"/>
          </a:fontRef>
        </p:style>
        <p:txBody>
          <a:bodyPr lIns="68568" tIns="34284" rIns="68568" bIns="34284" anchor="ctr"/>
          <a:lstStyle/>
          <a:p>
            <a:pPr algn="ctr">
              <a:defRPr/>
            </a:pPr>
            <a:endParaRPr lang="en-US" sz="1799" dirty="0">
              <a:solidFill>
                <a:srgbClr val="404040"/>
              </a:solidFill>
              <a:latin typeface="Roboto Condensed Light" charset="0"/>
            </a:endParaRPr>
          </a:p>
        </p:txBody>
      </p:sp>
      <p:sp>
        <p:nvSpPr>
          <p:cNvPr id="25" name="TextBox 15"/>
          <p:cNvSpPr txBox="1">
            <a:spLocks noChangeArrowheads="1"/>
          </p:cNvSpPr>
          <p:nvPr/>
        </p:nvSpPr>
        <p:spPr bwMode="auto">
          <a:xfrm>
            <a:off x="1188668" y="2552409"/>
            <a:ext cx="53517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8" tIns="34284" rIns="68568" bIns="3428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500" dirty="0">
                <a:solidFill>
                  <a:schemeClr val="bg1">
                    <a:lumMod val="50000"/>
                  </a:schemeClr>
                </a:solidFill>
                <a:latin typeface="微软雅黑" panose="020B0503020204020204" pitchFamily="34" charset="-122"/>
                <a:ea typeface="微软雅黑" panose="020B0503020204020204" pitchFamily="34" charset="-122"/>
                <a:cs typeface="Roboto Condensed Light"/>
              </a:rPr>
              <a:t>18%</a:t>
            </a:r>
          </a:p>
        </p:txBody>
      </p:sp>
      <p:sp>
        <p:nvSpPr>
          <p:cNvPr id="26" name="TextBox 16"/>
          <p:cNvSpPr txBox="1">
            <a:spLocks noChangeArrowheads="1"/>
          </p:cNvSpPr>
          <p:nvPr/>
        </p:nvSpPr>
        <p:spPr bwMode="auto">
          <a:xfrm>
            <a:off x="3736262" y="3510863"/>
            <a:ext cx="53517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8" tIns="34284" rIns="68568" bIns="3428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500" dirty="0">
                <a:solidFill>
                  <a:schemeClr val="bg1">
                    <a:lumMod val="50000"/>
                  </a:schemeClr>
                </a:solidFill>
                <a:latin typeface="微软雅黑" panose="020B0503020204020204" pitchFamily="34" charset="-122"/>
                <a:ea typeface="微软雅黑" panose="020B0503020204020204" pitchFamily="34" charset="-122"/>
                <a:cs typeface="Roboto Condensed Light"/>
              </a:rPr>
              <a:t>62%</a:t>
            </a:r>
          </a:p>
        </p:txBody>
      </p:sp>
      <p:sp>
        <p:nvSpPr>
          <p:cNvPr id="27" name="TextBox 17"/>
          <p:cNvSpPr txBox="1">
            <a:spLocks noChangeArrowheads="1"/>
          </p:cNvSpPr>
          <p:nvPr/>
        </p:nvSpPr>
        <p:spPr bwMode="auto">
          <a:xfrm>
            <a:off x="3936260" y="3025088"/>
            <a:ext cx="53517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8" tIns="34284" rIns="68568" bIns="3428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500" dirty="0">
                <a:solidFill>
                  <a:schemeClr val="bg1">
                    <a:lumMod val="50000"/>
                  </a:schemeClr>
                </a:solidFill>
                <a:latin typeface="微软雅黑" panose="020B0503020204020204" pitchFamily="34" charset="-122"/>
                <a:ea typeface="微软雅黑" panose="020B0503020204020204" pitchFamily="34" charset="-122"/>
                <a:cs typeface="Roboto Condensed Light"/>
              </a:rPr>
              <a:t>69%</a:t>
            </a:r>
          </a:p>
        </p:txBody>
      </p:sp>
      <p:sp>
        <p:nvSpPr>
          <p:cNvPr id="28" name="Rectangle 18"/>
          <p:cNvSpPr/>
          <p:nvPr/>
        </p:nvSpPr>
        <p:spPr>
          <a:xfrm>
            <a:off x="2870796" y="1412981"/>
            <a:ext cx="2795210" cy="104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anchor="ctr"/>
          <a:lstStyle/>
          <a:p>
            <a:pPr algn="ctr">
              <a:defRPr/>
            </a:pPr>
            <a:endParaRPr lang="en-US" sz="1799" dirty="0">
              <a:solidFill>
                <a:srgbClr val="404040"/>
              </a:solidFill>
              <a:latin typeface="Roboto Condensed Light" charset="0"/>
            </a:endParaRPr>
          </a:p>
        </p:txBody>
      </p:sp>
      <p:sp>
        <p:nvSpPr>
          <p:cNvPr id="29" name="Rectangle 19"/>
          <p:cNvSpPr/>
          <p:nvPr/>
        </p:nvSpPr>
        <p:spPr>
          <a:xfrm>
            <a:off x="2870796" y="1521923"/>
            <a:ext cx="2795210" cy="103585"/>
          </a:xfrm>
          <a:prstGeom prst="rect">
            <a:avLst/>
          </a:prstGeom>
          <a:solidFill>
            <a:srgbClr val="37B1E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anchor="ctr"/>
          <a:lstStyle/>
          <a:p>
            <a:pPr algn="ctr">
              <a:defRPr/>
            </a:pPr>
            <a:endParaRPr lang="en-US" sz="1799" dirty="0">
              <a:solidFill>
                <a:srgbClr val="404040"/>
              </a:solidFill>
              <a:latin typeface="Roboto Condensed Light" charset="0"/>
            </a:endParaRPr>
          </a:p>
        </p:txBody>
      </p:sp>
      <p:sp>
        <p:nvSpPr>
          <p:cNvPr id="30" name="Title 1"/>
          <p:cNvSpPr txBox="1">
            <a:spLocks/>
          </p:cNvSpPr>
          <p:nvPr/>
        </p:nvSpPr>
        <p:spPr>
          <a:xfrm>
            <a:off x="5666005" y="1422208"/>
            <a:ext cx="1773697" cy="317897"/>
          </a:xfrm>
          <a:prstGeom prst="rect">
            <a:avLst/>
          </a:prstGeom>
        </p:spPr>
        <p:txBody>
          <a:bodyPr lIns="68568" tIns="34284" rIns="68568" bIns="34284"/>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pPr algn="l"/>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sp>
        <p:nvSpPr>
          <p:cNvPr id="31" name="Rectangle 25"/>
          <p:cNvSpPr/>
          <p:nvPr/>
        </p:nvSpPr>
        <p:spPr>
          <a:xfrm>
            <a:off x="2870796" y="1623721"/>
            <a:ext cx="2795210" cy="10358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anchor="ctr"/>
          <a:lstStyle/>
          <a:p>
            <a:pPr algn="ctr">
              <a:defRPr/>
            </a:pPr>
            <a:endParaRPr lang="en-US" sz="1799" dirty="0">
              <a:solidFill>
                <a:srgbClr val="404040"/>
              </a:solidFill>
              <a:latin typeface="Roboto Condensed Light" charset="0"/>
            </a:endParaRPr>
          </a:p>
        </p:txBody>
      </p:sp>
      <p:grpSp>
        <p:nvGrpSpPr>
          <p:cNvPr id="2" name="Group 256"/>
          <p:cNvGrpSpPr>
            <a:grpSpLocks/>
          </p:cNvGrpSpPr>
          <p:nvPr/>
        </p:nvGrpSpPr>
        <p:grpSpPr bwMode="auto">
          <a:xfrm>
            <a:off x="2354231" y="2278894"/>
            <a:ext cx="777275" cy="846993"/>
            <a:chOff x="0" y="0"/>
            <a:chExt cx="526" cy="577"/>
          </a:xfrm>
          <a:solidFill>
            <a:schemeClr val="accent4"/>
          </a:solidFill>
        </p:grpSpPr>
        <p:sp>
          <p:nvSpPr>
            <p:cNvPr id="33" name="AutoShape 251"/>
            <p:cNvSpPr>
              <a:spLocks/>
            </p:cNvSpPr>
            <p:nvPr/>
          </p:nvSpPr>
          <p:spPr bwMode="auto">
            <a:xfrm>
              <a:off x="0" y="0"/>
              <a:ext cx="526" cy="4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0114" y="7917"/>
                  </a:moveTo>
                  <a:lnTo>
                    <a:pt x="21600" y="0"/>
                  </a:lnTo>
                  <a:lnTo>
                    <a:pt x="15477" y="1916"/>
                  </a:lnTo>
                  <a:lnTo>
                    <a:pt x="17029" y="3924"/>
                  </a:lnTo>
                  <a:lnTo>
                    <a:pt x="11123" y="11569"/>
                  </a:lnTo>
                  <a:lnTo>
                    <a:pt x="8614" y="8321"/>
                  </a:lnTo>
                  <a:lnTo>
                    <a:pt x="0" y="19474"/>
                  </a:lnTo>
                  <a:lnTo>
                    <a:pt x="1642" y="21600"/>
                  </a:lnTo>
                  <a:lnTo>
                    <a:pt x="1642" y="21599"/>
                  </a:lnTo>
                  <a:lnTo>
                    <a:pt x="8614" y="12572"/>
                  </a:lnTo>
                  <a:lnTo>
                    <a:pt x="11123" y="15820"/>
                  </a:lnTo>
                  <a:lnTo>
                    <a:pt x="18671" y="6049"/>
                  </a:lnTo>
                  <a:lnTo>
                    <a:pt x="20114" y="7917"/>
                  </a:lnTo>
                  <a:close/>
                  <a:moveTo>
                    <a:pt x="20114" y="7917"/>
                  </a:moveTo>
                </a:path>
              </a:pathLst>
            </a:custGeom>
            <a:grpFill/>
            <a:ln>
              <a:noFill/>
            </a:ln>
            <a:extLst/>
          </p:spPr>
          <p:txBody>
            <a:bodyPr lIns="0" tIns="0" rIns="0" bIns="0"/>
            <a:lstStyle/>
            <a:p>
              <a:pPr>
                <a:defRPr/>
              </a:pPr>
              <a:endParaRPr lang="en-US" sz="1799">
                <a:solidFill>
                  <a:srgbClr val="404040"/>
                </a:solidFill>
              </a:endParaRPr>
            </a:p>
          </p:txBody>
        </p:sp>
        <p:sp>
          <p:nvSpPr>
            <p:cNvPr id="34" name="Rectangle 252"/>
            <p:cNvSpPr>
              <a:spLocks/>
            </p:cNvSpPr>
            <p:nvPr/>
          </p:nvSpPr>
          <p:spPr bwMode="auto">
            <a:xfrm>
              <a:off x="48" y="440"/>
              <a:ext cx="75" cy="137"/>
            </a:xfrm>
            <a:prstGeom prst="rect">
              <a:avLst/>
            </a:prstGeom>
            <a:grpFill/>
            <a:ln>
              <a:noFill/>
            </a:ln>
            <a:extLst/>
          </p:spPr>
          <p:txBody>
            <a:bodyPr lIns="0" tIns="0" rIns="0" bIns="0"/>
            <a:lstStyle/>
            <a:p>
              <a:pPr>
                <a:defRPr/>
              </a:pPr>
              <a:endParaRPr lang="en-US" sz="1799">
                <a:solidFill>
                  <a:srgbClr val="404040"/>
                </a:solidFill>
              </a:endParaRPr>
            </a:p>
          </p:txBody>
        </p:sp>
        <p:sp>
          <p:nvSpPr>
            <p:cNvPr id="43" name="Rectangle 253"/>
            <p:cNvSpPr>
              <a:spLocks/>
            </p:cNvSpPr>
            <p:nvPr/>
          </p:nvSpPr>
          <p:spPr bwMode="auto">
            <a:xfrm>
              <a:off x="176" y="368"/>
              <a:ext cx="75" cy="205"/>
            </a:xfrm>
            <a:prstGeom prst="rect">
              <a:avLst/>
            </a:prstGeom>
            <a:grpFill/>
            <a:ln>
              <a:noFill/>
            </a:ln>
            <a:extLst/>
          </p:spPr>
          <p:txBody>
            <a:bodyPr lIns="0" tIns="0" rIns="0" bIns="0"/>
            <a:lstStyle/>
            <a:p>
              <a:pPr>
                <a:defRPr/>
              </a:pPr>
              <a:endParaRPr lang="en-US" sz="1799">
                <a:solidFill>
                  <a:srgbClr val="404040"/>
                </a:solidFill>
              </a:endParaRPr>
            </a:p>
          </p:txBody>
        </p:sp>
        <p:sp>
          <p:nvSpPr>
            <p:cNvPr id="44" name="Rectangle 254"/>
            <p:cNvSpPr>
              <a:spLocks/>
            </p:cNvSpPr>
            <p:nvPr/>
          </p:nvSpPr>
          <p:spPr bwMode="auto">
            <a:xfrm>
              <a:off x="304" y="296"/>
              <a:ext cx="75" cy="275"/>
            </a:xfrm>
            <a:prstGeom prst="rect">
              <a:avLst/>
            </a:prstGeom>
            <a:grpFill/>
            <a:ln>
              <a:noFill/>
            </a:ln>
            <a:extLst/>
          </p:spPr>
          <p:txBody>
            <a:bodyPr lIns="0" tIns="0" rIns="0" bIns="0"/>
            <a:lstStyle/>
            <a:p>
              <a:pPr>
                <a:defRPr/>
              </a:pPr>
              <a:endParaRPr lang="en-US" sz="1799">
                <a:solidFill>
                  <a:srgbClr val="404040"/>
                </a:solidFill>
              </a:endParaRPr>
            </a:p>
          </p:txBody>
        </p:sp>
        <p:sp>
          <p:nvSpPr>
            <p:cNvPr id="45" name="Rectangle 255"/>
            <p:cNvSpPr>
              <a:spLocks/>
            </p:cNvSpPr>
            <p:nvPr/>
          </p:nvSpPr>
          <p:spPr bwMode="auto">
            <a:xfrm>
              <a:off x="432" y="232"/>
              <a:ext cx="75" cy="342"/>
            </a:xfrm>
            <a:prstGeom prst="rect">
              <a:avLst/>
            </a:prstGeom>
            <a:grpFill/>
            <a:ln>
              <a:noFill/>
            </a:ln>
            <a:extLst/>
          </p:spPr>
          <p:txBody>
            <a:bodyPr lIns="0" tIns="0" rIns="0" bIns="0"/>
            <a:lstStyle/>
            <a:p>
              <a:pPr>
                <a:defRPr/>
              </a:pPr>
              <a:endParaRPr lang="en-US" sz="1799">
                <a:solidFill>
                  <a:srgbClr val="404040"/>
                </a:solidFill>
              </a:endParaRPr>
            </a:p>
          </p:txBody>
        </p:sp>
      </p:grpSp>
      <p:sp>
        <p:nvSpPr>
          <p:cNvPr id="46" name="文本框 45"/>
          <p:cNvSpPr txBox="1"/>
          <p:nvPr/>
        </p:nvSpPr>
        <p:spPr>
          <a:xfrm>
            <a:off x="5674073" y="2382325"/>
            <a:ext cx="2874971" cy="1053820"/>
          </a:xfrm>
          <a:prstGeom prst="rect">
            <a:avLst/>
          </a:prstGeom>
          <a:noFill/>
        </p:spPr>
        <p:txBody>
          <a:bodyPr lIns="68568" tIns="34284" rIns="68568" bIns="34284">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defRPr/>
            </a:pPr>
            <a:endParaRPr lang="zh-CN" altLang="en-US" sz="800" dirty="0">
              <a:solidFill>
                <a:srgbClr val="4040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68869182"/>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544" fill="hold" grpId="0" nodeType="withEffect">
                                  <p:stCondLst>
                                    <p:cond delay="0"/>
                                  </p:stCondLst>
                                  <p:childTnLst>
                                    <p:anim calcmode="lin" valueType="num">
                                      <p:cBhvr>
                                        <p:cTn id="6" dur="750"/>
                                        <p:tgtEl>
                                          <p:spTgt spid="22"/>
                                        </p:tgtEl>
                                        <p:attrNameLst>
                                          <p:attrName>ppt_w</p:attrName>
                                        </p:attrNameLst>
                                      </p:cBhvr>
                                      <p:tavLst>
                                        <p:tav tm="0">
                                          <p:val>
                                            <p:strVal val="ppt_w"/>
                                          </p:val>
                                        </p:tav>
                                        <p:tav tm="100000">
                                          <p:val>
                                            <p:fltVal val="0"/>
                                          </p:val>
                                        </p:tav>
                                      </p:tavLst>
                                    </p:anim>
                                    <p:anim calcmode="lin" valueType="num">
                                      <p:cBhvr>
                                        <p:cTn id="7" dur="750"/>
                                        <p:tgtEl>
                                          <p:spTgt spid="22"/>
                                        </p:tgtEl>
                                        <p:attrNameLst>
                                          <p:attrName>ppt_h</p:attrName>
                                        </p:attrNameLst>
                                      </p:cBhvr>
                                      <p:tavLst>
                                        <p:tav tm="0">
                                          <p:val>
                                            <p:strVal val="ppt_h"/>
                                          </p:val>
                                        </p:tav>
                                        <p:tav tm="100000">
                                          <p:val>
                                            <p:fltVal val="0"/>
                                          </p:val>
                                        </p:tav>
                                      </p:tavLst>
                                    </p:anim>
                                    <p:animEffect transition="out" filter="fade">
                                      <p:cBhvr>
                                        <p:cTn id="8" dur="750"/>
                                        <p:tgtEl>
                                          <p:spTgt spid="22"/>
                                        </p:tgtEl>
                                      </p:cBhvr>
                                    </p:animEffect>
                                    <p:anim calcmode="lin" valueType="num">
                                      <p:cBhvr>
                                        <p:cTn id="9" dur="750"/>
                                        <p:tgtEl>
                                          <p:spTgt spid="22"/>
                                        </p:tgtEl>
                                        <p:attrNameLst>
                                          <p:attrName>ppt_x</p:attrName>
                                        </p:attrNameLst>
                                      </p:cBhvr>
                                      <p:tavLst>
                                        <p:tav tm="0">
                                          <p:val>
                                            <p:strVal val="ppt_x"/>
                                          </p:val>
                                        </p:tav>
                                        <p:tav tm="100000">
                                          <p:val>
                                            <p:fltVal val="0.5"/>
                                          </p:val>
                                        </p:tav>
                                      </p:tavLst>
                                    </p:anim>
                                    <p:anim calcmode="lin" valueType="num">
                                      <p:cBhvr>
                                        <p:cTn id="10" dur="750"/>
                                        <p:tgtEl>
                                          <p:spTgt spid="22"/>
                                        </p:tgtEl>
                                        <p:attrNameLst>
                                          <p:attrName>ppt_y</p:attrName>
                                        </p:attrNameLst>
                                      </p:cBhvr>
                                      <p:tavLst>
                                        <p:tav tm="0">
                                          <p:val>
                                            <p:strVal val="ppt_y"/>
                                          </p:val>
                                        </p:tav>
                                        <p:tav tm="100000">
                                          <p:val>
                                            <p:fltVal val="0.5"/>
                                          </p:val>
                                        </p:tav>
                                      </p:tavLst>
                                    </p:anim>
                                    <p:set>
                                      <p:cBhvr>
                                        <p:cTn id="11" dur="1" fill="hold">
                                          <p:stCondLst>
                                            <p:cond delay="749"/>
                                          </p:stCondLst>
                                        </p:cTn>
                                        <p:tgtEl>
                                          <p:spTgt spid="22"/>
                                        </p:tgtEl>
                                        <p:attrNameLst>
                                          <p:attrName>style.visibility</p:attrName>
                                        </p:attrNameLst>
                                      </p:cBhvr>
                                      <p:to>
                                        <p:strVal val="hidden"/>
                                      </p:to>
                                    </p:set>
                                  </p:childTnLst>
                                </p:cTn>
                              </p:par>
                              <p:par>
                                <p:cTn id="12" presetID="53" presetClass="exit" presetSubtype="544" fill="hold" grpId="0" nodeType="withEffect">
                                  <p:stCondLst>
                                    <p:cond delay="0"/>
                                  </p:stCondLst>
                                  <p:childTnLst>
                                    <p:anim calcmode="lin" valueType="num">
                                      <p:cBhvr>
                                        <p:cTn id="13" dur="750"/>
                                        <p:tgtEl>
                                          <p:spTgt spid="23"/>
                                        </p:tgtEl>
                                        <p:attrNameLst>
                                          <p:attrName>ppt_w</p:attrName>
                                        </p:attrNameLst>
                                      </p:cBhvr>
                                      <p:tavLst>
                                        <p:tav tm="0">
                                          <p:val>
                                            <p:strVal val="ppt_w"/>
                                          </p:val>
                                        </p:tav>
                                        <p:tav tm="100000">
                                          <p:val>
                                            <p:fltVal val="0"/>
                                          </p:val>
                                        </p:tav>
                                      </p:tavLst>
                                    </p:anim>
                                    <p:anim calcmode="lin" valueType="num">
                                      <p:cBhvr>
                                        <p:cTn id="14" dur="750"/>
                                        <p:tgtEl>
                                          <p:spTgt spid="23"/>
                                        </p:tgtEl>
                                        <p:attrNameLst>
                                          <p:attrName>ppt_h</p:attrName>
                                        </p:attrNameLst>
                                      </p:cBhvr>
                                      <p:tavLst>
                                        <p:tav tm="0">
                                          <p:val>
                                            <p:strVal val="ppt_h"/>
                                          </p:val>
                                        </p:tav>
                                        <p:tav tm="100000">
                                          <p:val>
                                            <p:fltVal val="0"/>
                                          </p:val>
                                        </p:tav>
                                      </p:tavLst>
                                    </p:anim>
                                    <p:animEffect transition="out" filter="fade">
                                      <p:cBhvr>
                                        <p:cTn id="15" dur="750"/>
                                        <p:tgtEl>
                                          <p:spTgt spid="23"/>
                                        </p:tgtEl>
                                      </p:cBhvr>
                                    </p:animEffect>
                                    <p:anim calcmode="lin" valueType="num">
                                      <p:cBhvr>
                                        <p:cTn id="16" dur="750"/>
                                        <p:tgtEl>
                                          <p:spTgt spid="23"/>
                                        </p:tgtEl>
                                        <p:attrNameLst>
                                          <p:attrName>ppt_x</p:attrName>
                                        </p:attrNameLst>
                                      </p:cBhvr>
                                      <p:tavLst>
                                        <p:tav tm="0">
                                          <p:val>
                                            <p:strVal val="ppt_x"/>
                                          </p:val>
                                        </p:tav>
                                        <p:tav tm="100000">
                                          <p:val>
                                            <p:fltVal val="0.5"/>
                                          </p:val>
                                        </p:tav>
                                      </p:tavLst>
                                    </p:anim>
                                    <p:anim calcmode="lin" valueType="num">
                                      <p:cBhvr>
                                        <p:cTn id="17" dur="750"/>
                                        <p:tgtEl>
                                          <p:spTgt spid="23"/>
                                        </p:tgtEl>
                                        <p:attrNameLst>
                                          <p:attrName>ppt_y</p:attrName>
                                        </p:attrNameLst>
                                      </p:cBhvr>
                                      <p:tavLst>
                                        <p:tav tm="0">
                                          <p:val>
                                            <p:strVal val="ppt_y"/>
                                          </p:val>
                                        </p:tav>
                                        <p:tav tm="100000">
                                          <p:val>
                                            <p:fltVal val="0.5"/>
                                          </p:val>
                                        </p:tav>
                                      </p:tavLst>
                                    </p:anim>
                                    <p:set>
                                      <p:cBhvr>
                                        <p:cTn id="18" dur="1" fill="hold">
                                          <p:stCondLst>
                                            <p:cond delay="749"/>
                                          </p:stCondLst>
                                        </p:cTn>
                                        <p:tgtEl>
                                          <p:spTgt spid="23"/>
                                        </p:tgtEl>
                                        <p:attrNameLst>
                                          <p:attrName>style.visibility</p:attrName>
                                        </p:attrNameLst>
                                      </p:cBhvr>
                                      <p:to>
                                        <p:strVal val="hidden"/>
                                      </p:to>
                                    </p:set>
                                  </p:childTnLst>
                                </p:cTn>
                              </p:par>
                              <p:par>
                                <p:cTn id="19" presetID="53" presetClass="exit" presetSubtype="544" fill="hold" grpId="0" nodeType="withEffect">
                                  <p:stCondLst>
                                    <p:cond delay="0"/>
                                  </p:stCondLst>
                                  <p:childTnLst>
                                    <p:anim calcmode="lin" valueType="num">
                                      <p:cBhvr>
                                        <p:cTn id="20" dur="750"/>
                                        <p:tgtEl>
                                          <p:spTgt spid="24"/>
                                        </p:tgtEl>
                                        <p:attrNameLst>
                                          <p:attrName>ppt_w</p:attrName>
                                        </p:attrNameLst>
                                      </p:cBhvr>
                                      <p:tavLst>
                                        <p:tav tm="0">
                                          <p:val>
                                            <p:strVal val="ppt_w"/>
                                          </p:val>
                                        </p:tav>
                                        <p:tav tm="100000">
                                          <p:val>
                                            <p:fltVal val="0"/>
                                          </p:val>
                                        </p:tav>
                                      </p:tavLst>
                                    </p:anim>
                                    <p:anim calcmode="lin" valueType="num">
                                      <p:cBhvr>
                                        <p:cTn id="21" dur="750"/>
                                        <p:tgtEl>
                                          <p:spTgt spid="24"/>
                                        </p:tgtEl>
                                        <p:attrNameLst>
                                          <p:attrName>ppt_h</p:attrName>
                                        </p:attrNameLst>
                                      </p:cBhvr>
                                      <p:tavLst>
                                        <p:tav tm="0">
                                          <p:val>
                                            <p:strVal val="ppt_h"/>
                                          </p:val>
                                        </p:tav>
                                        <p:tav tm="100000">
                                          <p:val>
                                            <p:fltVal val="0"/>
                                          </p:val>
                                        </p:tav>
                                      </p:tavLst>
                                    </p:anim>
                                    <p:animEffect transition="out" filter="fade">
                                      <p:cBhvr>
                                        <p:cTn id="22" dur="750"/>
                                        <p:tgtEl>
                                          <p:spTgt spid="24"/>
                                        </p:tgtEl>
                                      </p:cBhvr>
                                    </p:animEffect>
                                    <p:anim calcmode="lin" valueType="num">
                                      <p:cBhvr>
                                        <p:cTn id="23" dur="750"/>
                                        <p:tgtEl>
                                          <p:spTgt spid="24"/>
                                        </p:tgtEl>
                                        <p:attrNameLst>
                                          <p:attrName>ppt_x</p:attrName>
                                        </p:attrNameLst>
                                      </p:cBhvr>
                                      <p:tavLst>
                                        <p:tav tm="0">
                                          <p:val>
                                            <p:strVal val="ppt_x"/>
                                          </p:val>
                                        </p:tav>
                                        <p:tav tm="100000">
                                          <p:val>
                                            <p:fltVal val="0.5"/>
                                          </p:val>
                                        </p:tav>
                                      </p:tavLst>
                                    </p:anim>
                                    <p:anim calcmode="lin" valueType="num">
                                      <p:cBhvr>
                                        <p:cTn id="24" dur="750"/>
                                        <p:tgtEl>
                                          <p:spTgt spid="24"/>
                                        </p:tgtEl>
                                        <p:attrNameLst>
                                          <p:attrName>ppt_y</p:attrName>
                                        </p:attrNameLst>
                                      </p:cBhvr>
                                      <p:tavLst>
                                        <p:tav tm="0">
                                          <p:val>
                                            <p:strVal val="ppt_y"/>
                                          </p:val>
                                        </p:tav>
                                        <p:tav tm="100000">
                                          <p:val>
                                            <p:fltVal val="0.5"/>
                                          </p:val>
                                        </p:tav>
                                      </p:tavLst>
                                    </p:anim>
                                    <p:set>
                                      <p:cBhvr>
                                        <p:cTn id="25" dur="1" fill="hold">
                                          <p:stCondLst>
                                            <p:cond delay="749"/>
                                          </p:stCondLst>
                                        </p:cTn>
                                        <p:tgtEl>
                                          <p:spTgt spid="24"/>
                                        </p:tgtEl>
                                        <p:attrNameLst>
                                          <p:attrName>style.visibility</p:attrName>
                                        </p:attrNameLst>
                                      </p:cBhvr>
                                      <p:to>
                                        <p:strVal val="hidden"/>
                                      </p:to>
                                    </p:set>
                                  </p:childTnLst>
                                </p:cTn>
                              </p:par>
                              <p:par>
                                <p:cTn id="26" presetID="53" presetClass="exit" presetSubtype="544" fill="hold" grpId="0" nodeType="withEffect">
                                  <p:stCondLst>
                                    <p:cond delay="0"/>
                                  </p:stCondLst>
                                  <p:childTnLst>
                                    <p:anim calcmode="lin" valueType="num">
                                      <p:cBhvr>
                                        <p:cTn id="27" dur="750"/>
                                        <p:tgtEl>
                                          <p:spTgt spid="25"/>
                                        </p:tgtEl>
                                        <p:attrNameLst>
                                          <p:attrName>ppt_w</p:attrName>
                                        </p:attrNameLst>
                                      </p:cBhvr>
                                      <p:tavLst>
                                        <p:tav tm="0">
                                          <p:val>
                                            <p:strVal val="ppt_w"/>
                                          </p:val>
                                        </p:tav>
                                        <p:tav tm="100000">
                                          <p:val>
                                            <p:fltVal val="0"/>
                                          </p:val>
                                        </p:tav>
                                      </p:tavLst>
                                    </p:anim>
                                    <p:anim calcmode="lin" valueType="num">
                                      <p:cBhvr>
                                        <p:cTn id="28" dur="750"/>
                                        <p:tgtEl>
                                          <p:spTgt spid="25"/>
                                        </p:tgtEl>
                                        <p:attrNameLst>
                                          <p:attrName>ppt_h</p:attrName>
                                        </p:attrNameLst>
                                      </p:cBhvr>
                                      <p:tavLst>
                                        <p:tav tm="0">
                                          <p:val>
                                            <p:strVal val="ppt_h"/>
                                          </p:val>
                                        </p:tav>
                                        <p:tav tm="100000">
                                          <p:val>
                                            <p:fltVal val="0"/>
                                          </p:val>
                                        </p:tav>
                                      </p:tavLst>
                                    </p:anim>
                                    <p:animEffect transition="out" filter="fade">
                                      <p:cBhvr>
                                        <p:cTn id="29" dur="750"/>
                                        <p:tgtEl>
                                          <p:spTgt spid="25"/>
                                        </p:tgtEl>
                                      </p:cBhvr>
                                    </p:animEffect>
                                    <p:anim calcmode="lin" valueType="num">
                                      <p:cBhvr>
                                        <p:cTn id="30" dur="750"/>
                                        <p:tgtEl>
                                          <p:spTgt spid="25"/>
                                        </p:tgtEl>
                                        <p:attrNameLst>
                                          <p:attrName>ppt_x</p:attrName>
                                        </p:attrNameLst>
                                      </p:cBhvr>
                                      <p:tavLst>
                                        <p:tav tm="0">
                                          <p:val>
                                            <p:strVal val="ppt_x"/>
                                          </p:val>
                                        </p:tav>
                                        <p:tav tm="100000">
                                          <p:val>
                                            <p:fltVal val="0.5"/>
                                          </p:val>
                                        </p:tav>
                                      </p:tavLst>
                                    </p:anim>
                                    <p:anim calcmode="lin" valueType="num">
                                      <p:cBhvr>
                                        <p:cTn id="31" dur="750"/>
                                        <p:tgtEl>
                                          <p:spTgt spid="25"/>
                                        </p:tgtEl>
                                        <p:attrNameLst>
                                          <p:attrName>ppt_y</p:attrName>
                                        </p:attrNameLst>
                                      </p:cBhvr>
                                      <p:tavLst>
                                        <p:tav tm="0">
                                          <p:val>
                                            <p:strVal val="ppt_y"/>
                                          </p:val>
                                        </p:tav>
                                        <p:tav tm="100000">
                                          <p:val>
                                            <p:fltVal val="0.5"/>
                                          </p:val>
                                        </p:tav>
                                      </p:tavLst>
                                    </p:anim>
                                    <p:set>
                                      <p:cBhvr>
                                        <p:cTn id="32" dur="1" fill="hold">
                                          <p:stCondLst>
                                            <p:cond delay="749"/>
                                          </p:stCondLst>
                                        </p:cTn>
                                        <p:tgtEl>
                                          <p:spTgt spid="25"/>
                                        </p:tgtEl>
                                        <p:attrNameLst>
                                          <p:attrName>style.visibility</p:attrName>
                                        </p:attrNameLst>
                                      </p:cBhvr>
                                      <p:to>
                                        <p:strVal val="hidden"/>
                                      </p:to>
                                    </p:set>
                                  </p:childTnLst>
                                </p:cTn>
                              </p:par>
                              <p:par>
                                <p:cTn id="33" presetID="53" presetClass="exit" presetSubtype="544" fill="hold" grpId="0" nodeType="withEffect">
                                  <p:stCondLst>
                                    <p:cond delay="0"/>
                                  </p:stCondLst>
                                  <p:childTnLst>
                                    <p:anim calcmode="lin" valueType="num">
                                      <p:cBhvr>
                                        <p:cTn id="34" dur="750"/>
                                        <p:tgtEl>
                                          <p:spTgt spid="26"/>
                                        </p:tgtEl>
                                        <p:attrNameLst>
                                          <p:attrName>ppt_w</p:attrName>
                                        </p:attrNameLst>
                                      </p:cBhvr>
                                      <p:tavLst>
                                        <p:tav tm="0">
                                          <p:val>
                                            <p:strVal val="ppt_w"/>
                                          </p:val>
                                        </p:tav>
                                        <p:tav tm="100000">
                                          <p:val>
                                            <p:fltVal val="0"/>
                                          </p:val>
                                        </p:tav>
                                      </p:tavLst>
                                    </p:anim>
                                    <p:anim calcmode="lin" valueType="num">
                                      <p:cBhvr>
                                        <p:cTn id="35" dur="750"/>
                                        <p:tgtEl>
                                          <p:spTgt spid="26"/>
                                        </p:tgtEl>
                                        <p:attrNameLst>
                                          <p:attrName>ppt_h</p:attrName>
                                        </p:attrNameLst>
                                      </p:cBhvr>
                                      <p:tavLst>
                                        <p:tav tm="0">
                                          <p:val>
                                            <p:strVal val="ppt_h"/>
                                          </p:val>
                                        </p:tav>
                                        <p:tav tm="100000">
                                          <p:val>
                                            <p:fltVal val="0"/>
                                          </p:val>
                                        </p:tav>
                                      </p:tavLst>
                                    </p:anim>
                                    <p:animEffect transition="out" filter="fade">
                                      <p:cBhvr>
                                        <p:cTn id="36" dur="750"/>
                                        <p:tgtEl>
                                          <p:spTgt spid="26"/>
                                        </p:tgtEl>
                                      </p:cBhvr>
                                    </p:animEffect>
                                    <p:anim calcmode="lin" valueType="num">
                                      <p:cBhvr>
                                        <p:cTn id="37" dur="750"/>
                                        <p:tgtEl>
                                          <p:spTgt spid="26"/>
                                        </p:tgtEl>
                                        <p:attrNameLst>
                                          <p:attrName>ppt_x</p:attrName>
                                        </p:attrNameLst>
                                      </p:cBhvr>
                                      <p:tavLst>
                                        <p:tav tm="0">
                                          <p:val>
                                            <p:strVal val="ppt_x"/>
                                          </p:val>
                                        </p:tav>
                                        <p:tav tm="100000">
                                          <p:val>
                                            <p:fltVal val="0.5"/>
                                          </p:val>
                                        </p:tav>
                                      </p:tavLst>
                                    </p:anim>
                                    <p:anim calcmode="lin" valueType="num">
                                      <p:cBhvr>
                                        <p:cTn id="38" dur="750"/>
                                        <p:tgtEl>
                                          <p:spTgt spid="26"/>
                                        </p:tgtEl>
                                        <p:attrNameLst>
                                          <p:attrName>ppt_y</p:attrName>
                                        </p:attrNameLst>
                                      </p:cBhvr>
                                      <p:tavLst>
                                        <p:tav tm="0">
                                          <p:val>
                                            <p:strVal val="ppt_y"/>
                                          </p:val>
                                        </p:tav>
                                        <p:tav tm="100000">
                                          <p:val>
                                            <p:fltVal val="0.5"/>
                                          </p:val>
                                        </p:tav>
                                      </p:tavLst>
                                    </p:anim>
                                    <p:set>
                                      <p:cBhvr>
                                        <p:cTn id="39" dur="1" fill="hold">
                                          <p:stCondLst>
                                            <p:cond delay="749"/>
                                          </p:stCondLst>
                                        </p:cTn>
                                        <p:tgtEl>
                                          <p:spTgt spid="26"/>
                                        </p:tgtEl>
                                        <p:attrNameLst>
                                          <p:attrName>style.visibility</p:attrName>
                                        </p:attrNameLst>
                                      </p:cBhvr>
                                      <p:to>
                                        <p:strVal val="hidden"/>
                                      </p:to>
                                    </p:set>
                                  </p:childTnLst>
                                </p:cTn>
                              </p:par>
                              <p:par>
                                <p:cTn id="40" presetID="53" presetClass="exit" presetSubtype="544" fill="hold" grpId="0" nodeType="withEffect">
                                  <p:stCondLst>
                                    <p:cond delay="0"/>
                                  </p:stCondLst>
                                  <p:childTnLst>
                                    <p:anim calcmode="lin" valueType="num">
                                      <p:cBhvr>
                                        <p:cTn id="41" dur="750"/>
                                        <p:tgtEl>
                                          <p:spTgt spid="27"/>
                                        </p:tgtEl>
                                        <p:attrNameLst>
                                          <p:attrName>ppt_w</p:attrName>
                                        </p:attrNameLst>
                                      </p:cBhvr>
                                      <p:tavLst>
                                        <p:tav tm="0">
                                          <p:val>
                                            <p:strVal val="ppt_w"/>
                                          </p:val>
                                        </p:tav>
                                        <p:tav tm="100000">
                                          <p:val>
                                            <p:fltVal val="0"/>
                                          </p:val>
                                        </p:tav>
                                      </p:tavLst>
                                    </p:anim>
                                    <p:anim calcmode="lin" valueType="num">
                                      <p:cBhvr>
                                        <p:cTn id="42" dur="750"/>
                                        <p:tgtEl>
                                          <p:spTgt spid="27"/>
                                        </p:tgtEl>
                                        <p:attrNameLst>
                                          <p:attrName>ppt_h</p:attrName>
                                        </p:attrNameLst>
                                      </p:cBhvr>
                                      <p:tavLst>
                                        <p:tav tm="0">
                                          <p:val>
                                            <p:strVal val="ppt_h"/>
                                          </p:val>
                                        </p:tav>
                                        <p:tav tm="100000">
                                          <p:val>
                                            <p:fltVal val="0"/>
                                          </p:val>
                                        </p:tav>
                                      </p:tavLst>
                                    </p:anim>
                                    <p:animEffect transition="out" filter="fade">
                                      <p:cBhvr>
                                        <p:cTn id="43" dur="750"/>
                                        <p:tgtEl>
                                          <p:spTgt spid="27"/>
                                        </p:tgtEl>
                                      </p:cBhvr>
                                    </p:animEffect>
                                    <p:anim calcmode="lin" valueType="num">
                                      <p:cBhvr>
                                        <p:cTn id="44" dur="750"/>
                                        <p:tgtEl>
                                          <p:spTgt spid="27"/>
                                        </p:tgtEl>
                                        <p:attrNameLst>
                                          <p:attrName>ppt_x</p:attrName>
                                        </p:attrNameLst>
                                      </p:cBhvr>
                                      <p:tavLst>
                                        <p:tav tm="0">
                                          <p:val>
                                            <p:strVal val="ppt_x"/>
                                          </p:val>
                                        </p:tav>
                                        <p:tav tm="100000">
                                          <p:val>
                                            <p:fltVal val="0.5"/>
                                          </p:val>
                                        </p:tav>
                                      </p:tavLst>
                                    </p:anim>
                                    <p:anim calcmode="lin" valueType="num">
                                      <p:cBhvr>
                                        <p:cTn id="45" dur="750"/>
                                        <p:tgtEl>
                                          <p:spTgt spid="27"/>
                                        </p:tgtEl>
                                        <p:attrNameLst>
                                          <p:attrName>ppt_y</p:attrName>
                                        </p:attrNameLst>
                                      </p:cBhvr>
                                      <p:tavLst>
                                        <p:tav tm="0">
                                          <p:val>
                                            <p:strVal val="ppt_y"/>
                                          </p:val>
                                        </p:tav>
                                        <p:tav tm="100000">
                                          <p:val>
                                            <p:fltVal val="0.5"/>
                                          </p:val>
                                        </p:tav>
                                      </p:tavLst>
                                    </p:anim>
                                    <p:set>
                                      <p:cBhvr>
                                        <p:cTn id="46" dur="1" fill="hold">
                                          <p:stCondLst>
                                            <p:cond delay="749"/>
                                          </p:stCondLst>
                                        </p:cTn>
                                        <p:tgtEl>
                                          <p:spTgt spid="27"/>
                                        </p:tgtEl>
                                        <p:attrNameLst>
                                          <p:attrName>style.visibility</p:attrName>
                                        </p:attrNameLst>
                                      </p:cBhvr>
                                      <p:to>
                                        <p:strVal val="hidden"/>
                                      </p:to>
                                    </p:set>
                                  </p:childTnLst>
                                </p:cTn>
                              </p:par>
                              <p:par>
                                <p:cTn id="47" presetID="53" presetClass="exit" presetSubtype="544" fill="hold" grpId="0" nodeType="withEffect">
                                  <p:stCondLst>
                                    <p:cond delay="0"/>
                                  </p:stCondLst>
                                  <p:childTnLst>
                                    <p:anim calcmode="lin" valueType="num">
                                      <p:cBhvr>
                                        <p:cTn id="48" dur="750"/>
                                        <p:tgtEl>
                                          <p:spTgt spid="28"/>
                                        </p:tgtEl>
                                        <p:attrNameLst>
                                          <p:attrName>ppt_w</p:attrName>
                                        </p:attrNameLst>
                                      </p:cBhvr>
                                      <p:tavLst>
                                        <p:tav tm="0">
                                          <p:val>
                                            <p:strVal val="ppt_w"/>
                                          </p:val>
                                        </p:tav>
                                        <p:tav tm="100000">
                                          <p:val>
                                            <p:fltVal val="0"/>
                                          </p:val>
                                        </p:tav>
                                      </p:tavLst>
                                    </p:anim>
                                    <p:anim calcmode="lin" valueType="num">
                                      <p:cBhvr>
                                        <p:cTn id="49" dur="750"/>
                                        <p:tgtEl>
                                          <p:spTgt spid="28"/>
                                        </p:tgtEl>
                                        <p:attrNameLst>
                                          <p:attrName>ppt_h</p:attrName>
                                        </p:attrNameLst>
                                      </p:cBhvr>
                                      <p:tavLst>
                                        <p:tav tm="0">
                                          <p:val>
                                            <p:strVal val="ppt_h"/>
                                          </p:val>
                                        </p:tav>
                                        <p:tav tm="100000">
                                          <p:val>
                                            <p:fltVal val="0"/>
                                          </p:val>
                                        </p:tav>
                                      </p:tavLst>
                                    </p:anim>
                                    <p:animEffect transition="out" filter="fade">
                                      <p:cBhvr>
                                        <p:cTn id="50" dur="750"/>
                                        <p:tgtEl>
                                          <p:spTgt spid="28"/>
                                        </p:tgtEl>
                                      </p:cBhvr>
                                    </p:animEffect>
                                    <p:anim calcmode="lin" valueType="num">
                                      <p:cBhvr>
                                        <p:cTn id="51" dur="750"/>
                                        <p:tgtEl>
                                          <p:spTgt spid="28"/>
                                        </p:tgtEl>
                                        <p:attrNameLst>
                                          <p:attrName>ppt_x</p:attrName>
                                        </p:attrNameLst>
                                      </p:cBhvr>
                                      <p:tavLst>
                                        <p:tav tm="0">
                                          <p:val>
                                            <p:strVal val="ppt_x"/>
                                          </p:val>
                                        </p:tav>
                                        <p:tav tm="100000">
                                          <p:val>
                                            <p:fltVal val="0.5"/>
                                          </p:val>
                                        </p:tav>
                                      </p:tavLst>
                                    </p:anim>
                                    <p:anim calcmode="lin" valueType="num">
                                      <p:cBhvr>
                                        <p:cTn id="52" dur="750"/>
                                        <p:tgtEl>
                                          <p:spTgt spid="28"/>
                                        </p:tgtEl>
                                        <p:attrNameLst>
                                          <p:attrName>ppt_y</p:attrName>
                                        </p:attrNameLst>
                                      </p:cBhvr>
                                      <p:tavLst>
                                        <p:tav tm="0">
                                          <p:val>
                                            <p:strVal val="ppt_y"/>
                                          </p:val>
                                        </p:tav>
                                        <p:tav tm="100000">
                                          <p:val>
                                            <p:fltVal val="0.5"/>
                                          </p:val>
                                        </p:tav>
                                      </p:tavLst>
                                    </p:anim>
                                    <p:set>
                                      <p:cBhvr>
                                        <p:cTn id="53" dur="1" fill="hold">
                                          <p:stCondLst>
                                            <p:cond delay="749"/>
                                          </p:stCondLst>
                                        </p:cTn>
                                        <p:tgtEl>
                                          <p:spTgt spid="28"/>
                                        </p:tgtEl>
                                        <p:attrNameLst>
                                          <p:attrName>style.visibility</p:attrName>
                                        </p:attrNameLst>
                                      </p:cBhvr>
                                      <p:to>
                                        <p:strVal val="hidden"/>
                                      </p:to>
                                    </p:set>
                                  </p:childTnLst>
                                </p:cTn>
                              </p:par>
                              <p:par>
                                <p:cTn id="54" presetID="53" presetClass="exit" presetSubtype="544" fill="hold" grpId="0" nodeType="withEffect">
                                  <p:stCondLst>
                                    <p:cond delay="0"/>
                                  </p:stCondLst>
                                  <p:childTnLst>
                                    <p:anim calcmode="lin" valueType="num">
                                      <p:cBhvr>
                                        <p:cTn id="55" dur="750"/>
                                        <p:tgtEl>
                                          <p:spTgt spid="29"/>
                                        </p:tgtEl>
                                        <p:attrNameLst>
                                          <p:attrName>ppt_w</p:attrName>
                                        </p:attrNameLst>
                                      </p:cBhvr>
                                      <p:tavLst>
                                        <p:tav tm="0">
                                          <p:val>
                                            <p:strVal val="ppt_w"/>
                                          </p:val>
                                        </p:tav>
                                        <p:tav tm="100000">
                                          <p:val>
                                            <p:fltVal val="0"/>
                                          </p:val>
                                        </p:tav>
                                      </p:tavLst>
                                    </p:anim>
                                    <p:anim calcmode="lin" valueType="num">
                                      <p:cBhvr>
                                        <p:cTn id="56" dur="750"/>
                                        <p:tgtEl>
                                          <p:spTgt spid="29"/>
                                        </p:tgtEl>
                                        <p:attrNameLst>
                                          <p:attrName>ppt_h</p:attrName>
                                        </p:attrNameLst>
                                      </p:cBhvr>
                                      <p:tavLst>
                                        <p:tav tm="0">
                                          <p:val>
                                            <p:strVal val="ppt_h"/>
                                          </p:val>
                                        </p:tav>
                                        <p:tav tm="100000">
                                          <p:val>
                                            <p:fltVal val="0"/>
                                          </p:val>
                                        </p:tav>
                                      </p:tavLst>
                                    </p:anim>
                                    <p:animEffect transition="out" filter="fade">
                                      <p:cBhvr>
                                        <p:cTn id="57" dur="750"/>
                                        <p:tgtEl>
                                          <p:spTgt spid="29"/>
                                        </p:tgtEl>
                                      </p:cBhvr>
                                    </p:animEffect>
                                    <p:anim calcmode="lin" valueType="num">
                                      <p:cBhvr>
                                        <p:cTn id="58" dur="750"/>
                                        <p:tgtEl>
                                          <p:spTgt spid="29"/>
                                        </p:tgtEl>
                                        <p:attrNameLst>
                                          <p:attrName>ppt_x</p:attrName>
                                        </p:attrNameLst>
                                      </p:cBhvr>
                                      <p:tavLst>
                                        <p:tav tm="0">
                                          <p:val>
                                            <p:strVal val="ppt_x"/>
                                          </p:val>
                                        </p:tav>
                                        <p:tav tm="100000">
                                          <p:val>
                                            <p:fltVal val="0.5"/>
                                          </p:val>
                                        </p:tav>
                                      </p:tavLst>
                                    </p:anim>
                                    <p:anim calcmode="lin" valueType="num">
                                      <p:cBhvr>
                                        <p:cTn id="59" dur="750"/>
                                        <p:tgtEl>
                                          <p:spTgt spid="29"/>
                                        </p:tgtEl>
                                        <p:attrNameLst>
                                          <p:attrName>ppt_y</p:attrName>
                                        </p:attrNameLst>
                                      </p:cBhvr>
                                      <p:tavLst>
                                        <p:tav tm="0">
                                          <p:val>
                                            <p:strVal val="ppt_y"/>
                                          </p:val>
                                        </p:tav>
                                        <p:tav tm="100000">
                                          <p:val>
                                            <p:fltVal val="0.5"/>
                                          </p:val>
                                        </p:tav>
                                      </p:tavLst>
                                    </p:anim>
                                    <p:set>
                                      <p:cBhvr>
                                        <p:cTn id="60" dur="1" fill="hold">
                                          <p:stCondLst>
                                            <p:cond delay="749"/>
                                          </p:stCondLst>
                                        </p:cTn>
                                        <p:tgtEl>
                                          <p:spTgt spid="29"/>
                                        </p:tgtEl>
                                        <p:attrNameLst>
                                          <p:attrName>style.visibility</p:attrName>
                                        </p:attrNameLst>
                                      </p:cBhvr>
                                      <p:to>
                                        <p:strVal val="hidden"/>
                                      </p:to>
                                    </p:set>
                                  </p:childTnLst>
                                </p:cTn>
                              </p:par>
                              <p:par>
                                <p:cTn id="61" presetID="53" presetClass="exit" presetSubtype="544" fill="hold" grpId="0" nodeType="withEffect">
                                  <p:stCondLst>
                                    <p:cond delay="0"/>
                                  </p:stCondLst>
                                  <p:childTnLst>
                                    <p:anim calcmode="lin" valueType="num">
                                      <p:cBhvr>
                                        <p:cTn id="62" dur="750"/>
                                        <p:tgtEl>
                                          <p:spTgt spid="30"/>
                                        </p:tgtEl>
                                        <p:attrNameLst>
                                          <p:attrName>ppt_w</p:attrName>
                                        </p:attrNameLst>
                                      </p:cBhvr>
                                      <p:tavLst>
                                        <p:tav tm="0">
                                          <p:val>
                                            <p:strVal val="ppt_w"/>
                                          </p:val>
                                        </p:tav>
                                        <p:tav tm="100000">
                                          <p:val>
                                            <p:fltVal val="0"/>
                                          </p:val>
                                        </p:tav>
                                      </p:tavLst>
                                    </p:anim>
                                    <p:anim calcmode="lin" valueType="num">
                                      <p:cBhvr>
                                        <p:cTn id="63" dur="750"/>
                                        <p:tgtEl>
                                          <p:spTgt spid="30"/>
                                        </p:tgtEl>
                                        <p:attrNameLst>
                                          <p:attrName>ppt_h</p:attrName>
                                        </p:attrNameLst>
                                      </p:cBhvr>
                                      <p:tavLst>
                                        <p:tav tm="0">
                                          <p:val>
                                            <p:strVal val="ppt_h"/>
                                          </p:val>
                                        </p:tav>
                                        <p:tav tm="100000">
                                          <p:val>
                                            <p:fltVal val="0"/>
                                          </p:val>
                                        </p:tav>
                                      </p:tavLst>
                                    </p:anim>
                                    <p:animEffect transition="out" filter="fade">
                                      <p:cBhvr>
                                        <p:cTn id="64" dur="750"/>
                                        <p:tgtEl>
                                          <p:spTgt spid="30"/>
                                        </p:tgtEl>
                                      </p:cBhvr>
                                    </p:animEffect>
                                    <p:anim calcmode="lin" valueType="num">
                                      <p:cBhvr>
                                        <p:cTn id="65" dur="750"/>
                                        <p:tgtEl>
                                          <p:spTgt spid="30"/>
                                        </p:tgtEl>
                                        <p:attrNameLst>
                                          <p:attrName>ppt_x</p:attrName>
                                        </p:attrNameLst>
                                      </p:cBhvr>
                                      <p:tavLst>
                                        <p:tav tm="0">
                                          <p:val>
                                            <p:strVal val="ppt_x"/>
                                          </p:val>
                                        </p:tav>
                                        <p:tav tm="100000">
                                          <p:val>
                                            <p:fltVal val="0.5"/>
                                          </p:val>
                                        </p:tav>
                                      </p:tavLst>
                                    </p:anim>
                                    <p:anim calcmode="lin" valueType="num">
                                      <p:cBhvr>
                                        <p:cTn id="66" dur="750"/>
                                        <p:tgtEl>
                                          <p:spTgt spid="30"/>
                                        </p:tgtEl>
                                        <p:attrNameLst>
                                          <p:attrName>ppt_y</p:attrName>
                                        </p:attrNameLst>
                                      </p:cBhvr>
                                      <p:tavLst>
                                        <p:tav tm="0">
                                          <p:val>
                                            <p:strVal val="ppt_y"/>
                                          </p:val>
                                        </p:tav>
                                        <p:tav tm="100000">
                                          <p:val>
                                            <p:fltVal val="0.5"/>
                                          </p:val>
                                        </p:tav>
                                      </p:tavLst>
                                    </p:anim>
                                    <p:set>
                                      <p:cBhvr>
                                        <p:cTn id="67" dur="1" fill="hold">
                                          <p:stCondLst>
                                            <p:cond delay="749"/>
                                          </p:stCondLst>
                                        </p:cTn>
                                        <p:tgtEl>
                                          <p:spTgt spid="30"/>
                                        </p:tgtEl>
                                        <p:attrNameLst>
                                          <p:attrName>style.visibility</p:attrName>
                                        </p:attrNameLst>
                                      </p:cBhvr>
                                      <p:to>
                                        <p:strVal val="hidden"/>
                                      </p:to>
                                    </p:set>
                                  </p:childTnLst>
                                </p:cTn>
                              </p:par>
                              <p:par>
                                <p:cTn id="68" presetID="53" presetClass="exit" presetSubtype="544" fill="hold" grpId="0" nodeType="withEffect">
                                  <p:stCondLst>
                                    <p:cond delay="0"/>
                                  </p:stCondLst>
                                  <p:childTnLst>
                                    <p:anim calcmode="lin" valueType="num">
                                      <p:cBhvr>
                                        <p:cTn id="69" dur="750"/>
                                        <p:tgtEl>
                                          <p:spTgt spid="31"/>
                                        </p:tgtEl>
                                        <p:attrNameLst>
                                          <p:attrName>ppt_w</p:attrName>
                                        </p:attrNameLst>
                                      </p:cBhvr>
                                      <p:tavLst>
                                        <p:tav tm="0">
                                          <p:val>
                                            <p:strVal val="ppt_w"/>
                                          </p:val>
                                        </p:tav>
                                        <p:tav tm="100000">
                                          <p:val>
                                            <p:fltVal val="0"/>
                                          </p:val>
                                        </p:tav>
                                      </p:tavLst>
                                    </p:anim>
                                    <p:anim calcmode="lin" valueType="num">
                                      <p:cBhvr>
                                        <p:cTn id="70" dur="750"/>
                                        <p:tgtEl>
                                          <p:spTgt spid="31"/>
                                        </p:tgtEl>
                                        <p:attrNameLst>
                                          <p:attrName>ppt_h</p:attrName>
                                        </p:attrNameLst>
                                      </p:cBhvr>
                                      <p:tavLst>
                                        <p:tav tm="0">
                                          <p:val>
                                            <p:strVal val="ppt_h"/>
                                          </p:val>
                                        </p:tav>
                                        <p:tav tm="100000">
                                          <p:val>
                                            <p:fltVal val="0"/>
                                          </p:val>
                                        </p:tav>
                                      </p:tavLst>
                                    </p:anim>
                                    <p:animEffect transition="out" filter="fade">
                                      <p:cBhvr>
                                        <p:cTn id="71" dur="750"/>
                                        <p:tgtEl>
                                          <p:spTgt spid="31"/>
                                        </p:tgtEl>
                                      </p:cBhvr>
                                    </p:animEffect>
                                    <p:anim calcmode="lin" valueType="num">
                                      <p:cBhvr>
                                        <p:cTn id="72" dur="750"/>
                                        <p:tgtEl>
                                          <p:spTgt spid="31"/>
                                        </p:tgtEl>
                                        <p:attrNameLst>
                                          <p:attrName>ppt_x</p:attrName>
                                        </p:attrNameLst>
                                      </p:cBhvr>
                                      <p:tavLst>
                                        <p:tav tm="0">
                                          <p:val>
                                            <p:strVal val="ppt_x"/>
                                          </p:val>
                                        </p:tav>
                                        <p:tav tm="100000">
                                          <p:val>
                                            <p:fltVal val="0.5"/>
                                          </p:val>
                                        </p:tav>
                                      </p:tavLst>
                                    </p:anim>
                                    <p:anim calcmode="lin" valueType="num">
                                      <p:cBhvr>
                                        <p:cTn id="73" dur="750"/>
                                        <p:tgtEl>
                                          <p:spTgt spid="31"/>
                                        </p:tgtEl>
                                        <p:attrNameLst>
                                          <p:attrName>ppt_y</p:attrName>
                                        </p:attrNameLst>
                                      </p:cBhvr>
                                      <p:tavLst>
                                        <p:tav tm="0">
                                          <p:val>
                                            <p:strVal val="ppt_y"/>
                                          </p:val>
                                        </p:tav>
                                        <p:tav tm="100000">
                                          <p:val>
                                            <p:fltVal val="0.5"/>
                                          </p:val>
                                        </p:tav>
                                      </p:tavLst>
                                    </p:anim>
                                    <p:set>
                                      <p:cBhvr>
                                        <p:cTn id="74" dur="1" fill="hold">
                                          <p:stCondLst>
                                            <p:cond delay="749"/>
                                          </p:stCondLst>
                                        </p:cTn>
                                        <p:tgtEl>
                                          <p:spTgt spid="31"/>
                                        </p:tgtEl>
                                        <p:attrNameLst>
                                          <p:attrName>style.visibility</p:attrName>
                                        </p:attrNameLst>
                                      </p:cBhvr>
                                      <p:to>
                                        <p:strVal val="hidden"/>
                                      </p:to>
                                    </p:set>
                                  </p:childTnLst>
                                </p:cTn>
                              </p:par>
                              <p:par>
                                <p:cTn id="75" presetID="53" presetClass="exit" presetSubtype="544" fill="hold" nodeType="withEffect">
                                  <p:stCondLst>
                                    <p:cond delay="0"/>
                                  </p:stCondLst>
                                  <p:childTnLst>
                                    <p:anim calcmode="lin" valueType="num">
                                      <p:cBhvr>
                                        <p:cTn id="76" dur="750"/>
                                        <p:tgtEl>
                                          <p:spTgt spid="2"/>
                                        </p:tgtEl>
                                        <p:attrNameLst>
                                          <p:attrName>ppt_w</p:attrName>
                                        </p:attrNameLst>
                                      </p:cBhvr>
                                      <p:tavLst>
                                        <p:tav tm="0">
                                          <p:val>
                                            <p:strVal val="ppt_w"/>
                                          </p:val>
                                        </p:tav>
                                        <p:tav tm="100000">
                                          <p:val>
                                            <p:fltVal val="0"/>
                                          </p:val>
                                        </p:tav>
                                      </p:tavLst>
                                    </p:anim>
                                    <p:anim calcmode="lin" valueType="num">
                                      <p:cBhvr>
                                        <p:cTn id="77" dur="750"/>
                                        <p:tgtEl>
                                          <p:spTgt spid="2"/>
                                        </p:tgtEl>
                                        <p:attrNameLst>
                                          <p:attrName>ppt_h</p:attrName>
                                        </p:attrNameLst>
                                      </p:cBhvr>
                                      <p:tavLst>
                                        <p:tav tm="0">
                                          <p:val>
                                            <p:strVal val="ppt_h"/>
                                          </p:val>
                                        </p:tav>
                                        <p:tav tm="100000">
                                          <p:val>
                                            <p:fltVal val="0"/>
                                          </p:val>
                                        </p:tav>
                                      </p:tavLst>
                                    </p:anim>
                                    <p:animEffect transition="out" filter="fade">
                                      <p:cBhvr>
                                        <p:cTn id="78" dur="750"/>
                                        <p:tgtEl>
                                          <p:spTgt spid="2"/>
                                        </p:tgtEl>
                                      </p:cBhvr>
                                    </p:animEffect>
                                    <p:anim calcmode="lin" valueType="num">
                                      <p:cBhvr>
                                        <p:cTn id="79" dur="750"/>
                                        <p:tgtEl>
                                          <p:spTgt spid="2"/>
                                        </p:tgtEl>
                                        <p:attrNameLst>
                                          <p:attrName>ppt_x</p:attrName>
                                        </p:attrNameLst>
                                      </p:cBhvr>
                                      <p:tavLst>
                                        <p:tav tm="0">
                                          <p:val>
                                            <p:strVal val="ppt_x"/>
                                          </p:val>
                                        </p:tav>
                                        <p:tav tm="100000">
                                          <p:val>
                                            <p:fltVal val="0.5"/>
                                          </p:val>
                                        </p:tav>
                                      </p:tavLst>
                                    </p:anim>
                                    <p:anim calcmode="lin" valueType="num">
                                      <p:cBhvr>
                                        <p:cTn id="80" dur="750"/>
                                        <p:tgtEl>
                                          <p:spTgt spid="2"/>
                                        </p:tgtEl>
                                        <p:attrNameLst>
                                          <p:attrName>ppt_y</p:attrName>
                                        </p:attrNameLst>
                                      </p:cBhvr>
                                      <p:tavLst>
                                        <p:tav tm="0">
                                          <p:val>
                                            <p:strVal val="ppt_y"/>
                                          </p:val>
                                        </p:tav>
                                        <p:tav tm="100000">
                                          <p:val>
                                            <p:fltVal val="0.5"/>
                                          </p:val>
                                        </p:tav>
                                      </p:tavLst>
                                    </p:anim>
                                    <p:set>
                                      <p:cBhvr>
                                        <p:cTn id="81" dur="1" fill="hold">
                                          <p:stCondLst>
                                            <p:cond delay="749"/>
                                          </p:stCondLst>
                                        </p:cTn>
                                        <p:tgtEl>
                                          <p:spTgt spid="2"/>
                                        </p:tgtEl>
                                        <p:attrNameLst>
                                          <p:attrName>style.visibility</p:attrName>
                                        </p:attrNameLst>
                                      </p:cBhvr>
                                      <p:to>
                                        <p:strVal val="hidden"/>
                                      </p:to>
                                    </p:set>
                                  </p:childTnLst>
                                </p:cTn>
                              </p:par>
                              <p:par>
                                <p:cTn id="82" presetID="53" presetClass="exit" presetSubtype="544" fill="hold" grpId="0" nodeType="withEffect">
                                  <p:stCondLst>
                                    <p:cond delay="0"/>
                                  </p:stCondLst>
                                  <p:childTnLst>
                                    <p:anim calcmode="lin" valueType="num">
                                      <p:cBhvr>
                                        <p:cTn id="83" dur="750"/>
                                        <p:tgtEl>
                                          <p:spTgt spid="46"/>
                                        </p:tgtEl>
                                        <p:attrNameLst>
                                          <p:attrName>ppt_w</p:attrName>
                                        </p:attrNameLst>
                                      </p:cBhvr>
                                      <p:tavLst>
                                        <p:tav tm="0">
                                          <p:val>
                                            <p:strVal val="ppt_w"/>
                                          </p:val>
                                        </p:tav>
                                        <p:tav tm="100000">
                                          <p:val>
                                            <p:fltVal val="0"/>
                                          </p:val>
                                        </p:tav>
                                      </p:tavLst>
                                    </p:anim>
                                    <p:anim calcmode="lin" valueType="num">
                                      <p:cBhvr>
                                        <p:cTn id="84" dur="750"/>
                                        <p:tgtEl>
                                          <p:spTgt spid="46"/>
                                        </p:tgtEl>
                                        <p:attrNameLst>
                                          <p:attrName>ppt_h</p:attrName>
                                        </p:attrNameLst>
                                      </p:cBhvr>
                                      <p:tavLst>
                                        <p:tav tm="0">
                                          <p:val>
                                            <p:strVal val="ppt_h"/>
                                          </p:val>
                                        </p:tav>
                                        <p:tav tm="100000">
                                          <p:val>
                                            <p:fltVal val="0"/>
                                          </p:val>
                                        </p:tav>
                                      </p:tavLst>
                                    </p:anim>
                                    <p:animEffect transition="out" filter="fade">
                                      <p:cBhvr>
                                        <p:cTn id="85" dur="750"/>
                                        <p:tgtEl>
                                          <p:spTgt spid="46"/>
                                        </p:tgtEl>
                                      </p:cBhvr>
                                    </p:animEffect>
                                    <p:anim calcmode="lin" valueType="num">
                                      <p:cBhvr>
                                        <p:cTn id="86" dur="750"/>
                                        <p:tgtEl>
                                          <p:spTgt spid="46"/>
                                        </p:tgtEl>
                                        <p:attrNameLst>
                                          <p:attrName>ppt_x</p:attrName>
                                        </p:attrNameLst>
                                      </p:cBhvr>
                                      <p:tavLst>
                                        <p:tav tm="0">
                                          <p:val>
                                            <p:strVal val="ppt_x"/>
                                          </p:val>
                                        </p:tav>
                                        <p:tav tm="100000">
                                          <p:val>
                                            <p:fltVal val="0.5"/>
                                          </p:val>
                                        </p:tav>
                                      </p:tavLst>
                                    </p:anim>
                                    <p:anim calcmode="lin" valueType="num">
                                      <p:cBhvr>
                                        <p:cTn id="87" dur="750"/>
                                        <p:tgtEl>
                                          <p:spTgt spid="46"/>
                                        </p:tgtEl>
                                        <p:attrNameLst>
                                          <p:attrName>ppt_y</p:attrName>
                                        </p:attrNameLst>
                                      </p:cBhvr>
                                      <p:tavLst>
                                        <p:tav tm="0">
                                          <p:val>
                                            <p:strVal val="ppt_y"/>
                                          </p:val>
                                        </p:tav>
                                        <p:tav tm="100000">
                                          <p:val>
                                            <p:fltVal val="0.5"/>
                                          </p:val>
                                        </p:tav>
                                      </p:tavLst>
                                    </p:anim>
                                    <p:set>
                                      <p:cBhvr>
                                        <p:cTn id="88" dur="1" fill="hold">
                                          <p:stCondLst>
                                            <p:cond delay="749"/>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p:bldP spid="26" grpId="0"/>
      <p:bldP spid="27" grpId="0"/>
      <p:bldP spid="28" grpId="0" animBg="1"/>
      <p:bldP spid="29" grpId="0" animBg="1"/>
      <p:bldP spid="30" grpId="0"/>
      <p:bldP spid="31" grpId="0" animBg="1"/>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51" y="1071552"/>
            <a:ext cx="9143498" cy="35719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34"/>
          <p:cNvGrpSpPr/>
          <p:nvPr/>
        </p:nvGrpSpPr>
        <p:grpSpPr>
          <a:xfrm>
            <a:off x="251" y="1071552"/>
            <a:ext cx="2984372" cy="3571900"/>
            <a:chOff x="0" y="1071552"/>
            <a:chExt cx="2984536" cy="3571900"/>
          </a:xfrm>
        </p:grpSpPr>
        <p:sp>
          <p:nvSpPr>
            <p:cNvPr id="9" name="Rectangle 8"/>
            <p:cNvSpPr/>
            <p:nvPr/>
          </p:nvSpPr>
          <p:spPr>
            <a:xfrm>
              <a:off x="0" y="1071552"/>
              <a:ext cx="2984536" cy="3571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33"/>
            <p:cNvGrpSpPr/>
            <p:nvPr/>
          </p:nvGrpSpPr>
          <p:grpSpPr>
            <a:xfrm>
              <a:off x="219027" y="2304191"/>
              <a:ext cx="2611885" cy="1957931"/>
              <a:chOff x="219027" y="2304191"/>
              <a:chExt cx="2611885" cy="1957931"/>
            </a:xfrm>
          </p:grpSpPr>
          <p:grpSp>
            <p:nvGrpSpPr>
              <p:cNvPr id="4" name="Group 27"/>
              <p:cNvGrpSpPr/>
              <p:nvPr/>
            </p:nvGrpSpPr>
            <p:grpSpPr>
              <a:xfrm>
                <a:off x="340968" y="2770685"/>
                <a:ext cx="2489942" cy="276999"/>
                <a:chOff x="340968" y="2770685"/>
                <a:chExt cx="2489942" cy="276999"/>
              </a:xfrm>
            </p:grpSpPr>
            <p:sp>
              <p:nvSpPr>
                <p:cNvPr id="12" name="Rectangle 11"/>
                <p:cNvSpPr/>
                <p:nvPr/>
              </p:nvSpPr>
              <p:spPr>
                <a:xfrm>
                  <a:off x="629381" y="2770685"/>
                  <a:ext cx="2201529" cy="276999"/>
                </a:xfrm>
                <a:prstGeom prst="rect">
                  <a:avLst/>
                </a:prstGeom>
                <a:noFill/>
              </p:spPr>
              <p:txBody>
                <a:bodyPr wrap="square" lIns="0" tIns="0" rIns="0" bIns="0" anchor="ctr">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endParaRPr lang="ms-MY" sz="6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nvGrpSpPr>
                <p:cNvPr id="5" name="Group 9"/>
                <p:cNvGrpSpPr/>
                <p:nvPr/>
              </p:nvGrpSpPr>
              <p:grpSpPr>
                <a:xfrm>
                  <a:off x="340968" y="2778666"/>
                  <a:ext cx="152740" cy="222649"/>
                  <a:chOff x="4230190" y="3652404"/>
                  <a:chExt cx="251543" cy="366676"/>
                </a:xfrm>
                <a:solidFill>
                  <a:schemeClr val="bg1"/>
                </a:solidFill>
              </p:grpSpPr>
              <p:sp>
                <p:nvSpPr>
                  <p:cNvPr id="15" name="AutoShape 97"/>
                  <p:cNvSpPr>
                    <a:spLocks/>
                  </p:cNvSpPr>
                  <p:nvPr/>
                </p:nvSpPr>
                <p:spPr bwMode="auto">
                  <a:xfrm>
                    <a:off x="4230190" y="3652404"/>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457177">
                      <a:lnSpc>
                        <a:spcPct val="150000"/>
                      </a:lnSpc>
                    </a:pPr>
                    <a:endParaRPr lang="en-US" sz="30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98"/>
                  <p:cNvSpPr>
                    <a:spLocks/>
                  </p:cNvSpPr>
                  <p:nvPr/>
                </p:nvSpPr>
                <p:spPr bwMode="auto">
                  <a:xfrm>
                    <a:off x="4332809" y="3686819"/>
                    <a:ext cx="4630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457177">
                      <a:lnSpc>
                        <a:spcPct val="150000"/>
                      </a:lnSpc>
                    </a:pPr>
                    <a:endParaRPr lang="en-US" sz="30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99"/>
                  <p:cNvSpPr>
                    <a:spLocks/>
                  </p:cNvSpPr>
                  <p:nvPr/>
                </p:nvSpPr>
                <p:spPr bwMode="auto">
                  <a:xfrm>
                    <a:off x="4344698" y="3973402"/>
                    <a:ext cx="22526"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457177">
                      <a:lnSpc>
                        <a:spcPct val="150000"/>
                      </a:lnSpc>
                    </a:pPr>
                    <a:endParaRPr lang="en-US" sz="30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Group 28"/>
              <p:cNvGrpSpPr/>
              <p:nvPr/>
            </p:nvGrpSpPr>
            <p:grpSpPr>
              <a:xfrm>
                <a:off x="300433" y="3151684"/>
                <a:ext cx="2530477" cy="276999"/>
                <a:chOff x="300433" y="3151684"/>
                <a:chExt cx="2530477" cy="276999"/>
              </a:xfrm>
            </p:grpSpPr>
            <p:sp>
              <p:nvSpPr>
                <p:cNvPr id="20" name="Rectangle 19"/>
                <p:cNvSpPr/>
                <p:nvPr/>
              </p:nvSpPr>
              <p:spPr>
                <a:xfrm>
                  <a:off x="629382" y="3151684"/>
                  <a:ext cx="2201528" cy="276999"/>
                </a:xfrm>
                <a:prstGeom prst="rect">
                  <a:avLst/>
                </a:prstGeom>
                <a:noFill/>
              </p:spPr>
              <p:txBody>
                <a:bodyPr wrap="square" lIns="0" tIns="0" rIns="0" bIns="0" anchor="ctr">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endParaRPr lang="ms-MY" sz="6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sp>
              <p:nvSpPr>
                <p:cNvPr id="22" name="AutoShape 4"/>
                <p:cNvSpPr>
                  <a:spLocks/>
                </p:cNvSpPr>
                <p:nvPr/>
              </p:nvSpPr>
              <p:spPr bwMode="auto">
                <a:xfrm>
                  <a:off x="300433" y="3182237"/>
                  <a:ext cx="215051" cy="215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457177">
                    <a:lnSpc>
                      <a:spcPct val="150000"/>
                    </a:lnSpc>
                  </a:pPr>
                  <a:endParaRPr lang="en-US" sz="30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30"/>
              <p:cNvGrpSpPr/>
              <p:nvPr/>
            </p:nvGrpSpPr>
            <p:grpSpPr>
              <a:xfrm>
                <a:off x="336806" y="3556493"/>
                <a:ext cx="2494106" cy="279104"/>
                <a:chOff x="336806" y="3556493"/>
                <a:chExt cx="2494106" cy="279104"/>
              </a:xfrm>
            </p:grpSpPr>
            <p:sp>
              <p:nvSpPr>
                <p:cNvPr id="25" name="Rectangle 24"/>
                <p:cNvSpPr/>
                <p:nvPr/>
              </p:nvSpPr>
              <p:spPr>
                <a:xfrm>
                  <a:off x="629381" y="3556493"/>
                  <a:ext cx="2201531" cy="276999"/>
                </a:xfrm>
                <a:prstGeom prst="rect">
                  <a:avLst/>
                </a:prstGeom>
                <a:noFill/>
              </p:spPr>
              <p:txBody>
                <a:bodyPr wrap="square" lIns="0" tIns="0" rIns="0" bIns="0" anchor="ctr">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endParaRPr lang="ms-MY" sz="6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sp>
              <p:nvSpPr>
                <p:cNvPr id="27" name="Freeform 26"/>
                <p:cNvSpPr>
                  <a:spLocks/>
                </p:cNvSpPr>
                <p:nvPr/>
              </p:nvSpPr>
              <p:spPr bwMode="auto">
                <a:xfrm>
                  <a:off x="336806" y="3613292"/>
                  <a:ext cx="119227" cy="222305"/>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p:spPr>
              <p:txBody>
                <a:bodyPr vert="horz" wrap="square" lIns="128580" tIns="64290" rIns="128580" bIns="64290" numCol="1" anchor="t" anchorCtr="0" compatLnSpc="1">
                  <a:prstTxWarp prst="textNoShape">
                    <a:avLst/>
                  </a:prstTxWarp>
                </a:bodyPr>
                <a:lstStyle/>
                <a:p>
                  <a:pP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32"/>
              <p:cNvGrpSpPr/>
              <p:nvPr/>
            </p:nvGrpSpPr>
            <p:grpSpPr>
              <a:xfrm>
                <a:off x="293795" y="3985123"/>
                <a:ext cx="2537116" cy="276999"/>
                <a:chOff x="293795" y="3985123"/>
                <a:chExt cx="2537116" cy="276999"/>
              </a:xfrm>
            </p:grpSpPr>
            <p:sp>
              <p:nvSpPr>
                <p:cNvPr id="32" name="AutoShape 83"/>
                <p:cNvSpPr>
                  <a:spLocks/>
                </p:cNvSpPr>
                <p:nvPr/>
              </p:nvSpPr>
              <p:spPr bwMode="auto">
                <a:xfrm>
                  <a:off x="293795" y="4066644"/>
                  <a:ext cx="222270" cy="145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457177">
                    <a:lnSpc>
                      <a:spcPct val="150000"/>
                    </a:lnSpc>
                  </a:pPr>
                  <a:endParaRPr lang="en-US" sz="30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9"/>
                <p:cNvSpPr/>
                <p:nvPr/>
              </p:nvSpPr>
              <p:spPr>
                <a:xfrm>
                  <a:off x="629380" y="3985123"/>
                  <a:ext cx="2201531" cy="276999"/>
                </a:xfrm>
                <a:prstGeom prst="rect">
                  <a:avLst/>
                </a:prstGeom>
                <a:noFill/>
              </p:spPr>
              <p:txBody>
                <a:bodyPr wrap="square" lIns="0" tIns="0" rIns="0" bIns="0" anchor="ctr">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endParaRPr lang="ms-MY" sz="6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sp>
            <p:nvSpPr>
              <p:cNvPr id="24" name="Rectangle 23"/>
              <p:cNvSpPr/>
              <p:nvPr/>
            </p:nvSpPr>
            <p:spPr>
              <a:xfrm>
                <a:off x="219027" y="2304191"/>
                <a:ext cx="2611883" cy="306425"/>
              </a:xfrm>
              <a:prstGeom prst="rect">
                <a:avLst/>
              </a:prstGeom>
              <a:noFill/>
            </p:spPr>
            <p:txBody>
              <a:bodyPr wrap="square" lIns="0" tIns="0" rIns="0" bIns="0" anchor="t" anchorCtr="0">
                <a:spAutoFit/>
              </a:bodyPr>
              <a:lstStyle/>
              <a:p>
                <a:r>
                  <a:rPr lang="zh-CN" altLang="en-US" sz="20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直接复制你的内容到此</a:t>
                </a:r>
                <a:endParaRPr lang="ms-MY" sz="20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sp>
        <p:nvSpPr>
          <p:cNvPr id="23" name="TextBox 39"/>
          <p:cNvSpPr txBox="1"/>
          <p:nvPr/>
        </p:nvSpPr>
        <p:spPr>
          <a:xfrm>
            <a:off x="5698525" y="3003415"/>
            <a:ext cx="2971746" cy="1261884"/>
          </a:xfrm>
          <a:prstGeom prst="rect">
            <a:avLst/>
          </a:prstGeom>
          <a:noFill/>
        </p:spPr>
        <p:txBody>
          <a:bodyPr wrap="square" lIns="0" tIns="0" rIns="0" bIns="0" rtlCol="0">
            <a:spAutoFit/>
          </a:bodyPr>
          <a:lstStyle/>
          <a:p>
            <a:pPr algn="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en-US" altLang="zh-CN"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r"/>
            <a:r>
              <a:rPr lang="en-US" altLang="zh-CN" sz="31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31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08258789"/>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up)">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8C6F29A4-C095-476B-8F22-6BA32DDC17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5" name="TextBox 24"/>
          <p:cNvSpPr txBox="1"/>
          <p:nvPr/>
        </p:nvSpPr>
        <p:spPr>
          <a:xfrm>
            <a:off x="4305191" y="1852687"/>
            <a:ext cx="2339102" cy="830997"/>
          </a:xfrm>
          <a:prstGeom prst="rect">
            <a:avLst/>
          </a:prstGeom>
          <a:noFill/>
        </p:spPr>
        <p:txBody>
          <a:bodyPr wrap="none">
            <a:spAutoFit/>
          </a:bodyPr>
          <a:lstStyle/>
          <a:p>
            <a:pPr marL="0" lvl="1" indent="0"/>
            <a:r>
              <a:rPr lang="zh-CN" altLang="en-US" sz="1100" b="1" dirty="0">
                <a:solidFill>
                  <a:srgbClr val="080808"/>
                </a:solidFill>
                <a:latin typeface="微软雅黑" pitchFamily="34" charset="-122"/>
                <a:ea typeface="微软雅黑" pitchFamily="34" charset="-122"/>
              </a:rPr>
              <a:t> </a:t>
            </a:r>
            <a:r>
              <a:rPr lang="zh-CN" altLang="en-US" sz="2000" b="1" dirty="0">
                <a:solidFill>
                  <a:schemeClr val="bg1">
                    <a:lumMod val="50000"/>
                  </a:schemeClr>
                </a:solidFill>
                <a:latin typeface="微软雅黑" pitchFamily="34" charset="-122"/>
                <a:ea typeface="微软雅黑" pitchFamily="34" charset="-122"/>
              </a:rPr>
              <a:t>第二部分</a:t>
            </a:r>
            <a:endParaRPr lang="en-US" altLang="zh-CN" sz="2000" b="1" dirty="0">
              <a:solidFill>
                <a:schemeClr val="bg1">
                  <a:lumMod val="50000"/>
                </a:schemeClr>
              </a:solidFill>
              <a:latin typeface="微软雅黑" pitchFamily="34" charset="-122"/>
              <a:ea typeface="微软雅黑" pitchFamily="34" charset="-122"/>
            </a:endParaRPr>
          </a:p>
          <a:p>
            <a:pPr marL="0" lvl="1" indent="0"/>
            <a:r>
              <a:rPr lang="zh-CN" altLang="en-US" sz="2800" b="1" dirty="0">
                <a:solidFill>
                  <a:schemeClr val="accent2"/>
                </a:solidFill>
                <a:latin typeface="微软雅黑" pitchFamily="34" charset="-122"/>
                <a:ea typeface="微软雅黑" pitchFamily="34" charset="-122"/>
              </a:rPr>
              <a:t>标题文字内容</a:t>
            </a:r>
            <a:endParaRPr lang="en-US" altLang="zh-CN" sz="2800" b="1" dirty="0">
              <a:solidFill>
                <a:schemeClr val="accent2"/>
              </a:solidFill>
              <a:latin typeface="微软雅黑" pitchFamily="34" charset="-122"/>
              <a:ea typeface="微软雅黑" pitchFamily="34" charset="-122"/>
            </a:endParaRPr>
          </a:p>
        </p:txBody>
      </p:sp>
      <p:cxnSp>
        <p:nvCxnSpPr>
          <p:cNvPr id="26" name="直接连接符 25"/>
          <p:cNvCxnSpPr/>
          <p:nvPr/>
        </p:nvCxnSpPr>
        <p:spPr>
          <a:xfrm flipV="1">
            <a:off x="4089291" y="1779662"/>
            <a:ext cx="0" cy="1925638"/>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795677" y="3373512"/>
            <a:ext cx="903288" cy="244475"/>
          </a:xfrm>
          <a:prstGeom prst="rect">
            <a:avLst/>
          </a:prstGeom>
          <a:noFill/>
        </p:spPr>
        <p:txBody>
          <a:bodyPr lIns="0" tIns="0" rIns="0" bIns="0">
            <a:spAutoFit/>
          </a:bodyPr>
          <a:lstStyle/>
          <a:p>
            <a:pPr>
              <a:defRPr/>
            </a:pPr>
            <a:r>
              <a:rPr lang="en-US" altLang="zh-CN" sz="1600" dirty="0">
                <a:solidFill>
                  <a:srgbClr val="080808"/>
                </a:solidFill>
                <a:latin typeface="+mj-ea"/>
                <a:ea typeface="+mj-ea"/>
              </a:rPr>
              <a:t>PART 02</a:t>
            </a:r>
            <a:endParaRPr lang="zh-CN" altLang="en-US" sz="1600" dirty="0">
              <a:solidFill>
                <a:srgbClr val="080808"/>
              </a:solidFill>
              <a:latin typeface="+mj-ea"/>
              <a:ea typeface="+mj-ea"/>
            </a:endParaRPr>
          </a:p>
        </p:txBody>
      </p:sp>
      <p:sp>
        <p:nvSpPr>
          <p:cNvPr id="30" name="椭圆 29"/>
          <p:cNvSpPr/>
          <p:nvPr/>
        </p:nvSpPr>
        <p:spPr>
          <a:xfrm>
            <a:off x="2627784" y="1878322"/>
            <a:ext cx="1144917" cy="11449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sp>
        <p:nvSpPr>
          <p:cNvPr id="31" name="TextBox 30"/>
          <p:cNvSpPr txBox="1"/>
          <p:nvPr/>
        </p:nvSpPr>
        <p:spPr>
          <a:xfrm>
            <a:off x="4402029" y="2932187"/>
            <a:ext cx="1028700"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2" name="TextBox 31"/>
          <p:cNvSpPr txBox="1"/>
          <p:nvPr/>
        </p:nvSpPr>
        <p:spPr>
          <a:xfrm>
            <a:off x="5361424" y="2932187"/>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3" name="TextBox 32"/>
          <p:cNvSpPr txBox="1"/>
          <p:nvPr/>
        </p:nvSpPr>
        <p:spPr>
          <a:xfrm>
            <a:off x="6227108" y="2932187"/>
            <a:ext cx="1027112"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4" name="TextBox 33"/>
          <p:cNvSpPr txBox="1"/>
          <p:nvPr/>
        </p:nvSpPr>
        <p:spPr>
          <a:xfrm>
            <a:off x="4402029" y="3279850"/>
            <a:ext cx="985837"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5" name="TextBox 34"/>
          <p:cNvSpPr txBox="1"/>
          <p:nvPr/>
        </p:nvSpPr>
        <p:spPr>
          <a:xfrm>
            <a:off x="5361424" y="3279850"/>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6" name="TextBox 35"/>
          <p:cNvSpPr txBox="1"/>
          <p:nvPr/>
        </p:nvSpPr>
        <p:spPr>
          <a:xfrm>
            <a:off x="6225520" y="3279850"/>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7" name="TextBox 13"/>
          <p:cNvSpPr txBox="1"/>
          <p:nvPr/>
        </p:nvSpPr>
        <p:spPr>
          <a:xfrm>
            <a:off x="2852083" y="2127062"/>
            <a:ext cx="901700" cy="677108"/>
          </a:xfrm>
          <a:prstGeom prst="rect">
            <a:avLst/>
          </a:prstGeom>
          <a:noFill/>
        </p:spPr>
        <p:txBody>
          <a:bodyPr lIns="0" tIns="0" rIns="0" bIns="0">
            <a:spAutoFit/>
          </a:bodyPr>
          <a:lstStyle/>
          <a:p>
            <a:pPr>
              <a:defRPr/>
            </a:pPr>
            <a:r>
              <a:rPr lang="en-US" altLang="zh-CN" sz="4400" dirty="0">
                <a:solidFill>
                  <a:schemeClr val="bg1"/>
                </a:solidFill>
                <a:latin typeface="微软雅黑" pitchFamily="34" charset="-122"/>
                <a:ea typeface="微软雅黑" pitchFamily="34" charset="-122"/>
              </a:rPr>
              <a:t>02</a:t>
            </a:r>
            <a:endParaRPr lang="zh-CN" altLang="en-US" sz="44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627055365"/>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anim calcmode="lin" valueType="num">
                                      <p:cBhvr>
                                        <p:cTn id="19" dur="500" fill="hold"/>
                                        <p:tgtEl>
                                          <p:spTgt spid="37"/>
                                        </p:tgtEl>
                                        <p:attrNameLst>
                                          <p:attrName>ppt_x</p:attrName>
                                        </p:attrNameLst>
                                      </p:cBhvr>
                                      <p:tavLst>
                                        <p:tav tm="0">
                                          <p:val>
                                            <p:strVal val="#ppt_x"/>
                                          </p:val>
                                        </p:tav>
                                        <p:tav tm="100000">
                                          <p:val>
                                            <p:strVal val="#ppt_x"/>
                                          </p:val>
                                        </p:tav>
                                      </p:tavLst>
                                    </p:anim>
                                    <p:anim calcmode="lin" valueType="num">
                                      <p:cBhvr>
                                        <p:cTn id="20" dur="500" fill="hold"/>
                                        <p:tgtEl>
                                          <p:spTgt spid="3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500"/>
                                        <p:tgtEl>
                                          <p:spTgt spid="2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p:tgtEl>
                                          <p:spTgt spid="25"/>
                                        </p:tgtEl>
                                        <p:attrNameLst>
                                          <p:attrName>ppt_x</p:attrName>
                                        </p:attrNameLst>
                                      </p:cBhvr>
                                      <p:tavLst>
                                        <p:tav tm="0">
                                          <p:val>
                                            <p:strVal val="#ppt_x-#ppt_w*1.125000"/>
                                          </p:val>
                                        </p:tav>
                                        <p:tav tm="100000">
                                          <p:val>
                                            <p:strVal val="#ppt_x"/>
                                          </p:val>
                                        </p:tav>
                                      </p:tavLst>
                                    </p:anim>
                                    <p:animEffect transition="in" filter="wipe(right)">
                                      <p:cBhvr>
                                        <p:cTn id="29" dur="500"/>
                                        <p:tgtEl>
                                          <p:spTgt spid="25"/>
                                        </p:tgtEl>
                                      </p:cBhvr>
                                    </p:animEffect>
                                  </p:childTnLst>
                                </p:cTn>
                              </p:par>
                            </p:childTnLst>
                          </p:cTn>
                        </p:par>
                        <p:par>
                          <p:cTn id="30" fill="hold">
                            <p:stCondLst>
                              <p:cond delay="3000"/>
                            </p:stCondLst>
                            <p:childTnLst>
                              <p:par>
                                <p:cTn id="31" presetID="47"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anim calcmode="lin" valueType="num">
                                      <p:cBhvr>
                                        <p:cTn id="34" dur="500" fill="hold"/>
                                        <p:tgtEl>
                                          <p:spTgt spid="27"/>
                                        </p:tgtEl>
                                        <p:attrNameLst>
                                          <p:attrName>ppt_x</p:attrName>
                                        </p:attrNameLst>
                                      </p:cBhvr>
                                      <p:tavLst>
                                        <p:tav tm="0">
                                          <p:val>
                                            <p:strVal val="#ppt_x"/>
                                          </p:val>
                                        </p:tav>
                                        <p:tav tm="100000">
                                          <p:val>
                                            <p:strVal val="#ppt_x"/>
                                          </p:val>
                                        </p:tav>
                                      </p:tavLst>
                                    </p:anim>
                                    <p:anim calcmode="lin" valueType="num">
                                      <p:cBhvr>
                                        <p:cTn id="35" dur="500" fill="hold"/>
                                        <p:tgtEl>
                                          <p:spTgt spid="27"/>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 presetClass="entr" presetSubtype="4"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0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ppt_x"/>
                                          </p:val>
                                        </p:tav>
                                        <p:tav tm="100000">
                                          <p:val>
                                            <p:strVal val="#ppt_x"/>
                                          </p:val>
                                        </p:tav>
                                      </p:tavLst>
                                    </p:anim>
                                    <p:anim calcmode="lin" valueType="num">
                                      <p:cBhvr additive="base">
                                        <p:cTn id="44" dur="500" fill="hold"/>
                                        <p:tgtEl>
                                          <p:spTgt spid="3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40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60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fill="hold"/>
                                        <p:tgtEl>
                                          <p:spTgt spid="34"/>
                                        </p:tgtEl>
                                        <p:attrNameLst>
                                          <p:attrName>ppt_x</p:attrName>
                                        </p:attrNameLst>
                                      </p:cBhvr>
                                      <p:tavLst>
                                        <p:tav tm="0">
                                          <p:val>
                                            <p:strVal val="#ppt_x"/>
                                          </p:val>
                                        </p:tav>
                                        <p:tav tm="100000">
                                          <p:val>
                                            <p:strVal val="#ppt_x"/>
                                          </p:val>
                                        </p:tav>
                                      </p:tavLst>
                                    </p:anim>
                                    <p:anim calcmode="lin" valueType="num">
                                      <p:cBhvr additive="base">
                                        <p:cTn id="52" dur="500" fill="hold"/>
                                        <p:tgtEl>
                                          <p:spTgt spid="3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80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ppt_x"/>
                                          </p:val>
                                        </p:tav>
                                        <p:tav tm="100000">
                                          <p:val>
                                            <p:strVal val="#ppt_x"/>
                                          </p:val>
                                        </p:tav>
                                      </p:tavLst>
                                    </p:anim>
                                    <p:anim calcmode="lin" valueType="num">
                                      <p:cBhvr additive="base">
                                        <p:cTn id="56" dur="500" fill="hold"/>
                                        <p:tgtEl>
                                          <p:spTgt spid="3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0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0" grpId="0" animBg="1"/>
      <p:bldP spid="31" grpId="0"/>
      <p:bldP spid="32" grpId="0"/>
      <p:bldP spid="33" grpId="0"/>
      <p:bldP spid="34" grpId="0"/>
      <p:bldP spid="35" grpId="0"/>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4589065" y="1692531"/>
            <a:ext cx="923292" cy="1696758"/>
          </a:xfrm>
          <a:custGeom>
            <a:avLst/>
            <a:gdLst>
              <a:gd name="T0" fmla="*/ 1 w 902"/>
              <a:gd name="T1" fmla="*/ 497 h 1659"/>
              <a:gd name="T2" fmla="*/ 66 w 902"/>
              <a:gd name="T3" fmla="*/ 464 h 1659"/>
              <a:gd name="T4" fmla="*/ 246 w 902"/>
              <a:gd name="T5" fmla="*/ 439 h 1659"/>
              <a:gd name="T6" fmla="*/ 404 w 902"/>
              <a:gd name="T7" fmla="*/ 616 h 1659"/>
              <a:gd name="T8" fmla="*/ 307 w 902"/>
              <a:gd name="T9" fmla="*/ 833 h 1659"/>
              <a:gd name="T10" fmla="*/ 70 w 902"/>
              <a:gd name="T11" fmla="*/ 835 h 1659"/>
              <a:gd name="T12" fmla="*/ 1 w 902"/>
              <a:gd name="T13" fmla="*/ 798 h 1659"/>
              <a:gd name="T14" fmla="*/ 2 w 902"/>
              <a:gd name="T15" fmla="*/ 1228 h 1659"/>
              <a:gd name="T16" fmla="*/ 100 w 902"/>
              <a:gd name="T17" fmla="*/ 1319 h 1659"/>
              <a:gd name="T18" fmla="*/ 430 w 902"/>
              <a:gd name="T19" fmla="*/ 1319 h 1659"/>
              <a:gd name="T20" fmla="*/ 589 w 902"/>
              <a:gd name="T21" fmla="*/ 1319 h 1659"/>
              <a:gd name="T22" fmla="*/ 551 w 902"/>
              <a:gd name="T23" fmla="*/ 1470 h 1659"/>
              <a:gd name="T24" fmla="*/ 554 w 902"/>
              <a:gd name="T25" fmla="*/ 1634 h 1659"/>
              <a:gd name="T26" fmla="*/ 574 w 902"/>
              <a:gd name="T27" fmla="*/ 1659 h 1659"/>
              <a:gd name="T28" fmla="*/ 598 w 902"/>
              <a:gd name="T29" fmla="*/ 1446 h 1659"/>
              <a:gd name="T30" fmla="*/ 629 w 902"/>
              <a:gd name="T31" fmla="*/ 1347 h 1659"/>
              <a:gd name="T32" fmla="*/ 630 w 902"/>
              <a:gd name="T33" fmla="*/ 1347 h 1659"/>
              <a:gd name="T34" fmla="*/ 783 w 902"/>
              <a:gd name="T35" fmla="*/ 1090 h 1659"/>
              <a:gd name="T36" fmla="*/ 872 w 902"/>
              <a:gd name="T37" fmla="*/ 915 h 1659"/>
              <a:gd name="T38" fmla="*/ 894 w 902"/>
              <a:gd name="T39" fmla="*/ 660 h 1659"/>
              <a:gd name="T40" fmla="*/ 895 w 902"/>
              <a:gd name="T41" fmla="*/ 660 h 1659"/>
              <a:gd name="T42" fmla="*/ 829 w 902"/>
              <a:gd name="T43" fmla="*/ 374 h 1659"/>
              <a:gd name="T44" fmla="*/ 822 w 902"/>
              <a:gd name="T45" fmla="*/ 353 h 1659"/>
              <a:gd name="T46" fmla="*/ 809 w 902"/>
              <a:gd name="T47" fmla="*/ 363 h 1659"/>
              <a:gd name="T48" fmla="*/ 531 w 902"/>
              <a:gd name="T49" fmla="*/ 343 h 1659"/>
              <a:gd name="T50" fmla="*/ 498 w 902"/>
              <a:gd name="T51" fmla="*/ 63 h 1659"/>
              <a:gd name="T52" fmla="*/ 509 w 902"/>
              <a:gd name="T53" fmla="*/ 45 h 1659"/>
              <a:gd name="T54" fmla="*/ 470 w 902"/>
              <a:gd name="T55" fmla="*/ 32 h 1659"/>
              <a:gd name="T56" fmla="*/ 349 w 902"/>
              <a:gd name="T57" fmla="*/ 0 h 1659"/>
              <a:gd name="T58" fmla="*/ 100 w 902"/>
              <a:gd name="T59" fmla="*/ 1 h 1659"/>
              <a:gd name="T60" fmla="*/ 1 w 902"/>
              <a:gd name="T61" fmla="*/ 103 h 1659"/>
              <a:gd name="T62" fmla="*/ 1 w 902"/>
              <a:gd name="T63" fmla="*/ 364 h 1659"/>
              <a:gd name="T64" fmla="*/ 1 w 902"/>
              <a:gd name="T65" fmla="*/ 497 h 1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2" h="1659">
                <a:moveTo>
                  <a:pt x="1" y="497"/>
                </a:moveTo>
                <a:cubicBezTo>
                  <a:pt x="28" y="483"/>
                  <a:pt x="47" y="474"/>
                  <a:pt x="66" y="464"/>
                </a:cubicBezTo>
                <a:cubicBezTo>
                  <a:pt x="123" y="433"/>
                  <a:pt x="183" y="421"/>
                  <a:pt x="246" y="439"/>
                </a:cubicBezTo>
                <a:cubicBezTo>
                  <a:pt x="335" y="464"/>
                  <a:pt x="390" y="525"/>
                  <a:pt x="404" y="616"/>
                </a:cubicBezTo>
                <a:cubicBezTo>
                  <a:pt x="418" y="706"/>
                  <a:pt x="386" y="782"/>
                  <a:pt x="307" y="833"/>
                </a:cubicBezTo>
                <a:cubicBezTo>
                  <a:pt x="230" y="883"/>
                  <a:pt x="149" y="882"/>
                  <a:pt x="70" y="835"/>
                </a:cubicBezTo>
                <a:cubicBezTo>
                  <a:pt x="49" y="823"/>
                  <a:pt x="28" y="812"/>
                  <a:pt x="1" y="798"/>
                </a:cubicBezTo>
                <a:cubicBezTo>
                  <a:pt x="1" y="947"/>
                  <a:pt x="0" y="1088"/>
                  <a:pt x="2" y="1228"/>
                </a:cubicBezTo>
                <a:cubicBezTo>
                  <a:pt x="3" y="1282"/>
                  <a:pt x="44" y="1319"/>
                  <a:pt x="100" y="1319"/>
                </a:cubicBezTo>
                <a:cubicBezTo>
                  <a:pt x="210" y="1319"/>
                  <a:pt x="320" y="1319"/>
                  <a:pt x="430" y="1319"/>
                </a:cubicBezTo>
                <a:cubicBezTo>
                  <a:pt x="482" y="1319"/>
                  <a:pt x="534" y="1319"/>
                  <a:pt x="589" y="1319"/>
                </a:cubicBezTo>
                <a:cubicBezTo>
                  <a:pt x="597" y="1378"/>
                  <a:pt x="577" y="1424"/>
                  <a:pt x="551" y="1470"/>
                </a:cubicBezTo>
                <a:cubicBezTo>
                  <a:pt x="519" y="1525"/>
                  <a:pt x="519" y="1581"/>
                  <a:pt x="554" y="1634"/>
                </a:cubicBezTo>
                <a:cubicBezTo>
                  <a:pt x="560" y="1643"/>
                  <a:pt x="567" y="1652"/>
                  <a:pt x="574" y="1659"/>
                </a:cubicBezTo>
                <a:cubicBezTo>
                  <a:pt x="575" y="1589"/>
                  <a:pt x="583" y="1518"/>
                  <a:pt x="598" y="1446"/>
                </a:cubicBezTo>
                <a:cubicBezTo>
                  <a:pt x="605" y="1412"/>
                  <a:pt x="617" y="1378"/>
                  <a:pt x="629" y="1347"/>
                </a:cubicBezTo>
                <a:cubicBezTo>
                  <a:pt x="630" y="1347"/>
                  <a:pt x="630" y="1347"/>
                  <a:pt x="630" y="1347"/>
                </a:cubicBezTo>
                <a:cubicBezTo>
                  <a:pt x="666" y="1254"/>
                  <a:pt x="724" y="1172"/>
                  <a:pt x="783" y="1090"/>
                </a:cubicBezTo>
                <a:cubicBezTo>
                  <a:pt x="821" y="1039"/>
                  <a:pt x="855" y="978"/>
                  <a:pt x="872" y="915"/>
                </a:cubicBezTo>
                <a:cubicBezTo>
                  <a:pt x="897" y="830"/>
                  <a:pt x="902" y="745"/>
                  <a:pt x="894" y="660"/>
                </a:cubicBezTo>
                <a:cubicBezTo>
                  <a:pt x="895" y="660"/>
                  <a:pt x="895" y="660"/>
                  <a:pt x="895" y="660"/>
                </a:cubicBezTo>
                <a:cubicBezTo>
                  <a:pt x="887" y="563"/>
                  <a:pt x="863" y="469"/>
                  <a:pt x="829" y="374"/>
                </a:cubicBezTo>
                <a:cubicBezTo>
                  <a:pt x="827" y="367"/>
                  <a:pt x="824" y="360"/>
                  <a:pt x="822" y="353"/>
                </a:cubicBezTo>
                <a:cubicBezTo>
                  <a:pt x="817" y="357"/>
                  <a:pt x="813" y="360"/>
                  <a:pt x="809" y="363"/>
                </a:cubicBezTo>
                <a:cubicBezTo>
                  <a:pt x="723" y="423"/>
                  <a:pt x="608" y="415"/>
                  <a:pt x="531" y="343"/>
                </a:cubicBezTo>
                <a:cubicBezTo>
                  <a:pt x="454" y="271"/>
                  <a:pt x="441" y="156"/>
                  <a:pt x="498" y="63"/>
                </a:cubicBezTo>
                <a:cubicBezTo>
                  <a:pt x="502" y="58"/>
                  <a:pt x="505" y="51"/>
                  <a:pt x="509" y="45"/>
                </a:cubicBezTo>
                <a:cubicBezTo>
                  <a:pt x="496" y="41"/>
                  <a:pt x="483" y="36"/>
                  <a:pt x="470" y="32"/>
                </a:cubicBezTo>
                <a:cubicBezTo>
                  <a:pt x="430" y="21"/>
                  <a:pt x="389" y="10"/>
                  <a:pt x="349" y="0"/>
                </a:cubicBezTo>
                <a:cubicBezTo>
                  <a:pt x="266" y="0"/>
                  <a:pt x="183" y="0"/>
                  <a:pt x="100" y="1"/>
                </a:cubicBezTo>
                <a:cubicBezTo>
                  <a:pt x="38" y="1"/>
                  <a:pt x="2" y="41"/>
                  <a:pt x="1" y="103"/>
                </a:cubicBezTo>
                <a:cubicBezTo>
                  <a:pt x="1" y="190"/>
                  <a:pt x="1" y="277"/>
                  <a:pt x="1" y="364"/>
                </a:cubicBezTo>
                <a:cubicBezTo>
                  <a:pt x="1" y="406"/>
                  <a:pt x="1" y="448"/>
                  <a:pt x="1" y="497"/>
                </a:cubicBezTo>
                <a:close/>
              </a:path>
            </a:pathLst>
          </a:custGeom>
          <a:solidFill>
            <a:schemeClr val="accent2"/>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3697825" y="2701693"/>
            <a:ext cx="854019" cy="936784"/>
          </a:xfrm>
          <a:custGeom>
            <a:avLst/>
            <a:gdLst>
              <a:gd name="T0" fmla="*/ 494 w 834"/>
              <a:gd name="T1" fmla="*/ 856 h 916"/>
              <a:gd name="T2" fmla="*/ 509 w 834"/>
              <a:gd name="T3" fmla="*/ 892 h 916"/>
              <a:gd name="T4" fmla="*/ 747 w 834"/>
              <a:gd name="T5" fmla="*/ 870 h 916"/>
              <a:gd name="T6" fmla="*/ 830 w 834"/>
              <a:gd name="T7" fmla="*/ 916 h 916"/>
              <a:gd name="T8" fmla="*/ 831 w 834"/>
              <a:gd name="T9" fmla="*/ 516 h 916"/>
              <a:gd name="T10" fmla="*/ 705 w 834"/>
              <a:gd name="T11" fmla="*/ 392 h 916"/>
              <a:gd name="T12" fmla="*/ 291 w 834"/>
              <a:gd name="T13" fmla="*/ 393 h 916"/>
              <a:gd name="T14" fmla="*/ 245 w 834"/>
              <a:gd name="T15" fmla="*/ 393 h 916"/>
              <a:gd name="T16" fmla="*/ 281 w 834"/>
              <a:gd name="T17" fmla="*/ 246 h 916"/>
              <a:gd name="T18" fmla="*/ 274 w 834"/>
              <a:gd name="T19" fmla="*/ 72 h 916"/>
              <a:gd name="T20" fmla="*/ 120 w 834"/>
              <a:gd name="T21" fmla="*/ 13 h 916"/>
              <a:gd name="T22" fmla="*/ 1 w 834"/>
              <a:gd name="T23" fmla="*/ 139 h 916"/>
              <a:gd name="T24" fmla="*/ 5 w 834"/>
              <a:gd name="T25" fmla="*/ 183 h 916"/>
              <a:gd name="T26" fmla="*/ 6 w 834"/>
              <a:gd name="T27" fmla="*/ 184 h 916"/>
              <a:gd name="T28" fmla="*/ 42 w 834"/>
              <a:gd name="T29" fmla="*/ 266 h 916"/>
              <a:gd name="T30" fmla="*/ 35 w 834"/>
              <a:gd name="T31" fmla="*/ 280 h 916"/>
              <a:gd name="T32" fmla="*/ 78 w 834"/>
              <a:gd name="T33" fmla="*/ 393 h 916"/>
              <a:gd name="T34" fmla="*/ 56 w 834"/>
              <a:gd name="T35" fmla="*/ 393 h 916"/>
              <a:gd name="T36" fmla="*/ 40 w 834"/>
              <a:gd name="T37" fmla="*/ 460 h 916"/>
              <a:gd name="T38" fmla="*/ 43 w 834"/>
              <a:gd name="T39" fmla="*/ 596 h 916"/>
              <a:gd name="T40" fmla="*/ 123 w 834"/>
              <a:gd name="T41" fmla="*/ 749 h 916"/>
              <a:gd name="T42" fmla="*/ 365 w 834"/>
              <a:gd name="T43" fmla="*/ 781 h 916"/>
              <a:gd name="T44" fmla="*/ 494 w 834"/>
              <a:gd name="T45" fmla="*/ 85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34" h="916">
                <a:moveTo>
                  <a:pt x="494" y="856"/>
                </a:moveTo>
                <a:cubicBezTo>
                  <a:pt x="499" y="867"/>
                  <a:pt x="504" y="879"/>
                  <a:pt x="509" y="892"/>
                </a:cubicBezTo>
                <a:cubicBezTo>
                  <a:pt x="577" y="839"/>
                  <a:pt x="671" y="830"/>
                  <a:pt x="747" y="870"/>
                </a:cubicBezTo>
                <a:cubicBezTo>
                  <a:pt x="773" y="884"/>
                  <a:pt x="799" y="899"/>
                  <a:pt x="830" y="916"/>
                </a:cubicBezTo>
                <a:cubicBezTo>
                  <a:pt x="830" y="777"/>
                  <a:pt x="827" y="646"/>
                  <a:pt x="831" y="516"/>
                </a:cubicBezTo>
                <a:cubicBezTo>
                  <a:pt x="834" y="422"/>
                  <a:pt x="778" y="391"/>
                  <a:pt x="705" y="392"/>
                </a:cubicBezTo>
                <a:cubicBezTo>
                  <a:pt x="567" y="395"/>
                  <a:pt x="429" y="393"/>
                  <a:pt x="291" y="393"/>
                </a:cubicBezTo>
                <a:cubicBezTo>
                  <a:pt x="275" y="393"/>
                  <a:pt x="260" y="393"/>
                  <a:pt x="245" y="393"/>
                </a:cubicBezTo>
                <a:cubicBezTo>
                  <a:pt x="239" y="335"/>
                  <a:pt x="247" y="303"/>
                  <a:pt x="281" y="246"/>
                </a:cubicBezTo>
                <a:cubicBezTo>
                  <a:pt x="315" y="188"/>
                  <a:pt x="313" y="122"/>
                  <a:pt x="274" y="72"/>
                </a:cubicBezTo>
                <a:cubicBezTo>
                  <a:pt x="235" y="21"/>
                  <a:pt x="182" y="0"/>
                  <a:pt x="120" y="13"/>
                </a:cubicBezTo>
                <a:cubicBezTo>
                  <a:pt x="54" y="28"/>
                  <a:pt x="6" y="71"/>
                  <a:pt x="1" y="139"/>
                </a:cubicBezTo>
                <a:cubicBezTo>
                  <a:pt x="0" y="154"/>
                  <a:pt x="2" y="168"/>
                  <a:pt x="5" y="183"/>
                </a:cubicBezTo>
                <a:cubicBezTo>
                  <a:pt x="6" y="183"/>
                  <a:pt x="6" y="183"/>
                  <a:pt x="6" y="184"/>
                </a:cubicBezTo>
                <a:cubicBezTo>
                  <a:pt x="57" y="198"/>
                  <a:pt x="67" y="222"/>
                  <a:pt x="42" y="266"/>
                </a:cubicBezTo>
                <a:cubicBezTo>
                  <a:pt x="40" y="271"/>
                  <a:pt x="37" y="276"/>
                  <a:pt x="35" y="280"/>
                </a:cubicBezTo>
                <a:cubicBezTo>
                  <a:pt x="46" y="315"/>
                  <a:pt x="62" y="351"/>
                  <a:pt x="78" y="393"/>
                </a:cubicBezTo>
                <a:cubicBezTo>
                  <a:pt x="69" y="393"/>
                  <a:pt x="62" y="393"/>
                  <a:pt x="56" y="393"/>
                </a:cubicBezTo>
                <a:cubicBezTo>
                  <a:pt x="47" y="420"/>
                  <a:pt x="32" y="450"/>
                  <a:pt x="40" y="460"/>
                </a:cubicBezTo>
                <a:cubicBezTo>
                  <a:pt x="79" y="506"/>
                  <a:pt x="62" y="548"/>
                  <a:pt x="43" y="596"/>
                </a:cubicBezTo>
                <a:cubicBezTo>
                  <a:pt x="13" y="681"/>
                  <a:pt x="33" y="727"/>
                  <a:pt x="123" y="749"/>
                </a:cubicBezTo>
                <a:cubicBezTo>
                  <a:pt x="200" y="768"/>
                  <a:pt x="283" y="776"/>
                  <a:pt x="365" y="781"/>
                </a:cubicBezTo>
                <a:cubicBezTo>
                  <a:pt x="424" y="783"/>
                  <a:pt x="467" y="805"/>
                  <a:pt x="494" y="856"/>
                </a:cubicBezTo>
                <a:close/>
              </a:path>
            </a:pathLst>
          </a:custGeom>
          <a:solidFill>
            <a:schemeClr val="accent3"/>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p:cNvSpPr>
          <p:nvPr/>
        </p:nvSpPr>
        <p:spPr bwMode="auto">
          <a:xfrm>
            <a:off x="4028680" y="3947637"/>
            <a:ext cx="520063" cy="507684"/>
          </a:xfrm>
          <a:custGeom>
            <a:avLst/>
            <a:gdLst>
              <a:gd name="T0" fmla="*/ 417 w 508"/>
              <a:gd name="T1" fmla="*/ 496 h 497"/>
              <a:gd name="T2" fmla="*/ 507 w 508"/>
              <a:gd name="T3" fmla="*/ 402 h 497"/>
              <a:gd name="T4" fmla="*/ 507 w 508"/>
              <a:gd name="T5" fmla="*/ 232 h 497"/>
              <a:gd name="T6" fmla="*/ 507 w 508"/>
              <a:gd name="T7" fmla="*/ 0 h 497"/>
              <a:gd name="T8" fmla="*/ 440 w 508"/>
              <a:gd name="T9" fmla="*/ 33 h 497"/>
              <a:gd name="T10" fmla="*/ 334 w 508"/>
              <a:gd name="T11" fmla="*/ 65 h 497"/>
              <a:gd name="T12" fmla="*/ 202 w 508"/>
              <a:gd name="T13" fmla="*/ 30 h 497"/>
              <a:gd name="T14" fmla="*/ 200 w 508"/>
              <a:gd name="T15" fmla="*/ 62 h 497"/>
              <a:gd name="T16" fmla="*/ 40 w 508"/>
              <a:gd name="T17" fmla="*/ 451 h 497"/>
              <a:gd name="T18" fmla="*/ 0 w 508"/>
              <a:gd name="T19" fmla="*/ 496 h 497"/>
              <a:gd name="T20" fmla="*/ 417 w 508"/>
              <a:gd name="T21" fmla="*/ 49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8" h="497">
                <a:moveTo>
                  <a:pt x="417" y="496"/>
                </a:moveTo>
                <a:cubicBezTo>
                  <a:pt x="469" y="495"/>
                  <a:pt x="506" y="456"/>
                  <a:pt x="507" y="402"/>
                </a:cubicBezTo>
                <a:cubicBezTo>
                  <a:pt x="508" y="345"/>
                  <a:pt x="507" y="289"/>
                  <a:pt x="507" y="232"/>
                </a:cubicBezTo>
                <a:cubicBezTo>
                  <a:pt x="507" y="157"/>
                  <a:pt x="507" y="82"/>
                  <a:pt x="507" y="0"/>
                </a:cubicBezTo>
                <a:cubicBezTo>
                  <a:pt x="481" y="13"/>
                  <a:pt x="461" y="25"/>
                  <a:pt x="440" y="33"/>
                </a:cubicBezTo>
                <a:cubicBezTo>
                  <a:pt x="405" y="45"/>
                  <a:pt x="370" y="61"/>
                  <a:pt x="334" y="65"/>
                </a:cubicBezTo>
                <a:cubicBezTo>
                  <a:pt x="287" y="69"/>
                  <a:pt x="240" y="56"/>
                  <a:pt x="202" y="30"/>
                </a:cubicBezTo>
                <a:cubicBezTo>
                  <a:pt x="201" y="41"/>
                  <a:pt x="201" y="52"/>
                  <a:pt x="200" y="62"/>
                </a:cubicBezTo>
                <a:cubicBezTo>
                  <a:pt x="191" y="210"/>
                  <a:pt x="152" y="344"/>
                  <a:pt x="40" y="451"/>
                </a:cubicBezTo>
                <a:cubicBezTo>
                  <a:pt x="26" y="464"/>
                  <a:pt x="13" y="479"/>
                  <a:pt x="0" y="496"/>
                </a:cubicBezTo>
                <a:cubicBezTo>
                  <a:pt x="145" y="496"/>
                  <a:pt x="281" y="497"/>
                  <a:pt x="417" y="496"/>
                </a:cubicBezTo>
                <a:close/>
              </a:path>
            </a:pathLst>
          </a:custGeom>
          <a:solidFill>
            <a:schemeClr val="accent3"/>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9"/>
          <p:cNvSpPr>
            <a:spLocks/>
          </p:cNvSpPr>
          <p:nvPr/>
        </p:nvSpPr>
        <p:spPr bwMode="auto">
          <a:xfrm>
            <a:off x="3625450" y="1705972"/>
            <a:ext cx="1327555" cy="1352443"/>
          </a:xfrm>
          <a:custGeom>
            <a:avLst/>
            <a:gdLst>
              <a:gd name="T0" fmla="*/ 412 w 1297"/>
              <a:gd name="T1" fmla="*/ 1024 h 1322"/>
              <a:gd name="T2" fmla="*/ 417 w 1297"/>
              <a:gd name="T3" fmla="*/ 1259 h 1322"/>
              <a:gd name="T4" fmla="*/ 381 w 1297"/>
              <a:gd name="T5" fmla="*/ 1322 h 1322"/>
              <a:gd name="T6" fmla="*/ 780 w 1297"/>
              <a:gd name="T7" fmla="*/ 1322 h 1322"/>
              <a:gd name="T8" fmla="*/ 900 w 1297"/>
              <a:gd name="T9" fmla="*/ 1202 h 1322"/>
              <a:gd name="T10" fmla="*/ 900 w 1297"/>
              <a:gd name="T11" fmla="*/ 764 h 1322"/>
              <a:gd name="T12" fmla="*/ 936 w 1297"/>
              <a:gd name="T13" fmla="*/ 732 h 1322"/>
              <a:gd name="T14" fmla="*/ 1050 w 1297"/>
              <a:gd name="T15" fmla="*/ 774 h 1322"/>
              <a:gd name="T16" fmla="*/ 1240 w 1297"/>
              <a:gd name="T17" fmla="*/ 748 h 1322"/>
              <a:gd name="T18" fmla="*/ 1256 w 1297"/>
              <a:gd name="T19" fmla="*/ 554 h 1322"/>
              <a:gd name="T20" fmla="*/ 1047 w 1297"/>
              <a:gd name="T21" fmla="*/ 509 h 1322"/>
              <a:gd name="T22" fmla="*/ 900 w 1297"/>
              <a:gd name="T23" fmla="*/ 569 h 1322"/>
              <a:gd name="T24" fmla="*/ 900 w 1297"/>
              <a:gd name="T25" fmla="*/ 516 h 1322"/>
              <a:gd name="T26" fmla="*/ 900 w 1297"/>
              <a:gd name="T27" fmla="*/ 123 h 1322"/>
              <a:gd name="T28" fmla="*/ 777 w 1297"/>
              <a:gd name="T29" fmla="*/ 1 h 1322"/>
              <a:gd name="T30" fmla="*/ 639 w 1297"/>
              <a:gd name="T31" fmla="*/ 0 h 1322"/>
              <a:gd name="T32" fmla="*/ 451 w 1297"/>
              <a:gd name="T33" fmla="*/ 114 h 1322"/>
              <a:gd name="T34" fmla="*/ 126 w 1297"/>
              <a:gd name="T35" fmla="*/ 647 h 1322"/>
              <a:gd name="T36" fmla="*/ 125 w 1297"/>
              <a:gd name="T37" fmla="*/ 647 h 1322"/>
              <a:gd name="T38" fmla="*/ 145 w 1297"/>
              <a:gd name="T39" fmla="*/ 749 h 1322"/>
              <a:gd name="T40" fmla="*/ 150 w 1297"/>
              <a:gd name="T41" fmla="*/ 836 h 1322"/>
              <a:gd name="T42" fmla="*/ 31 w 1297"/>
              <a:gd name="T43" fmla="*/ 1021 h 1322"/>
              <a:gd name="T44" fmla="*/ 12 w 1297"/>
              <a:gd name="T45" fmla="*/ 1113 h 1322"/>
              <a:gd name="T46" fmla="*/ 20 w 1297"/>
              <a:gd name="T47" fmla="*/ 1079 h 1322"/>
              <a:gd name="T48" fmla="*/ 203 w 1297"/>
              <a:gd name="T49" fmla="*/ 927 h 1322"/>
              <a:gd name="T50" fmla="*/ 412 w 1297"/>
              <a:gd name="T51" fmla="*/ 1024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7" h="1322">
                <a:moveTo>
                  <a:pt x="412" y="1024"/>
                </a:moveTo>
                <a:cubicBezTo>
                  <a:pt x="461" y="1100"/>
                  <a:pt x="462" y="1180"/>
                  <a:pt x="417" y="1259"/>
                </a:cubicBezTo>
                <a:cubicBezTo>
                  <a:pt x="406" y="1278"/>
                  <a:pt x="395" y="1297"/>
                  <a:pt x="381" y="1322"/>
                </a:cubicBezTo>
                <a:cubicBezTo>
                  <a:pt x="521" y="1322"/>
                  <a:pt x="651" y="1322"/>
                  <a:pt x="780" y="1322"/>
                </a:cubicBezTo>
                <a:cubicBezTo>
                  <a:pt x="867" y="1322"/>
                  <a:pt x="900" y="1288"/>
                  <a:pt x="900" y="1202"/>
                </a:cubicBezTo>
                <a:cubicBezTo>
                  <a:pt x="900" y="1056"/>
                  <a:pt x="901" y="910"/>
                  <a:pt x="900" y="764"/>
                </a:cubicBezTo>
                <a:cubicBezTo>
                  <a:pt x="900" y="736"/>
                  <a:pt x="909" y="723"/>
                  <a:pt x="936" y="732"/>
                </a:cubicBezTo>
                <a:cubicBezTo>
                  <a:pt x="974" y="744"/>
                  <a:pt x="1014" y="755"/>
                  <a:pt x="1050" y="774"/>
                </a:cubicBezTo>
                <a:cubicBezTo>
                  <a:pt x="1113" y="807"/>
                  <a:pt x="1192" y="798"/>
                  <a:pt x="1240" y="748"/>
                </a:cubicBezTo>
                <a:cubicBezTo>
                  <a:pt x="1290" y="696"/>
                  <a:pt x="1297" y="614"/>
                  <a:pt x="1256" y="554"/>
                </a:cubicBezTo>
                <a:cubicBezTo>
                  <a:pt x="1209" y="485"/>
                  <a:pt x="1130" y="470"/>
                  <a:pt x="1047" y="509"/>
                </a:cubicBezTo>
                <a:cubicBezTo>
                  <a:pt x="1002" y="531"/>
                  <a:pt x="955" y="547"/>
                  <a:pt x="900" y="569"/>
                </a:cubicBezTo>
                <a:cubicBezTo>
                  <a:pt x="900" y="543"/>
                  <a:pt x="900" y="529"/>
                  <a:pt x="900" y="516"/>
                </a:cubicBezTo>
                <a:cubicBezTo>
                  <a:pt x="900" y="385"/>
                  <a:pt x="900" y="254"/>
                  <a:pt x="900" y="123"/>
                </a:cubicBezTo>
                <a:cubicBezTo>
                  <a:pt x="900" y="35"/>
                  <a:pt x="866" y="1"/>
                  <a:pt x="777" y="1"/>
                </a:cubicBezTo>
                <a:cubicBezTo>
                  <a:pt x="731" y="0"/>
                  <a:pt x="685" y="0"/>
                  <a:pt x="639" y="0"/>
                </a:cubicBezTo>
                <a:cubicBezTo>
                  <a:pt x="571" y="27"/>
                  <a:pt x="508" y="64"/>
                  <a:pt x="451" y="114"/>
                </a:cubicBezTo>
                <a:cubicBezTo>
                  <a:pt x="286" y="257"/>
                  <a:pt x="186" y="444"/>
                  <a:pt x="126" y="647"/>
                </a:cubicBezTo>
                <a:cubicBezTo>
                  <a:pt x="125" y="647"/>
                  <a:pt x="125" y="647"/>
                  <a:pt x="125" y="647"/>
                </a:cubicBezTo>
                <a:cubicBezTo>
                  <a:pt x="116" y="676"/>
                  <a:pt x="128" y="720"/>
                  <a:pt x="145" y="749"/>
                </a:cubicBezTo>
                <a:cubicBezTo>
                  <a:pt x="164" y="781"/>
                  <a:pt x="169" y="807"/>
                  <a:pt x="150" y="836"/>
                </a:cubicBezTo>
                <a:cubicBezTo>
                  <a:pt x="113" y="899"/>
                  <a:pt x="72" y="960"/>
                  <a:pt x="31" y="1021"/>
                </a:cubicBezTo>
                <a:cubicBezTo>
                  <a:pt x="7" y="1060"/>
                  <a:pt x="0" y="1090"/>
                  <a:pt x="12" y="1113"/>
                </a:cubicBezTo>
                <a:cubicBezTo>
                  <a:pt x="14" y="1102"/>
                  <a:pt x="17" y="1091"/>
                  <a:pt x="20" y="1079"/>
                </a:cubicBezTo>
                <a:cubicBezTo>
                  <a:pt x="50" y="991"/>
                  <a:pt x="113" y="939"/>
                  <a:pt x="203" y="927"/>
                </a:cubicBezTo>
                <a:cubicBezTo>
                  <a:pt x="291" y="916"/>
                  <a:pt x="364" y="950"/>
                  <a:pt x="412" y="1024"/>
                </a:cubicBezTo>
                <a:close/>
              </a:path>
            </a:pathLst>
          </a:custGeom>
          <a:solidFill>
            <a:schemeClr val="accent1"/>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9"/>
          <p:cNvGrpSpPr/>
          <p:nvPr/>
        </p:nvGrpSpPr>
        <p:grpSpPr>
          <a:xfrm>
            <a:off x="5067840" y="3408653"/>
            <a:ext cx="1547781" cy="378513"/>
            <a:chOff x="5095082" y="3828931"/>
            <a:chExt cx="2376489" cy="581144"/>
          </a:xfrm>
          <a:solidFill>
            <a:schemeClr val="accent4"/>
          </a:solidFill>
        </p:grpSpPr>
        <p:cxnSp>
          <p:nvCxnSpPr>
            <p:cNvPr id="11" name="Straight Connector 10"/>
            <p:cNvCxnSpPr/>
            <p:nvPr/>
          </p:nvCxnSpPr>
          <p:spPr bwMode="auto">
            <a:xfrm>
              <a:off x="5095082" y="3828931"/>
              <a:ext cx="403756" cy="376604"/>
            </a:xfrm>
            <a:prstGeom prst="line">
              <a:avLst/>
            </a:prstGeom>
            <a:grpFill/>
            <a:ln w="12700" cap="flat" cmpd="sng" algn="ctr">
              <a:solidFill>
                <a:schemeClr val="accent4"/>
              </a:solidFill>
              <a:prstDash val="sysDash"/>
              <a:round/>
              <a:headEnd type="none" w="med" len="med"/>
              <a:tailEnd type="none" w="med" len="med"/>
            </a:ln>
            <a:effectLst/>
          </p:spPr>
        </p:cxnSp>
        <p:cxnSp>
          <p:nvCxnSpPr>
            <p:cNvPr id="12" name="Straight Connector 11"/>
            <p:cNvCxnSpPr/>
            <p:nvPr/>
          </p:nvCxnSpPr>
          <p:spPr bwMode="auto">
            <a:xfrm flipV="1">
              <a:off x="5686647" y="4315130"/>
              <a:ext cx="1599407" cy="0"/>
            </a:xfrm>
            <a:prstGeom prst="line">
              <a:avLst/>
            </a:prstGeom>
            <a:grpFill/>
            <a:ln w="12700" cap="flat" cmpd="sng" algn="ctr">
              <a:solidFill>
                <a:schemeClr val="accent4"/>
              </a:solidFill>
              <a:prstDash val="sysDash"/>
              <a:round/>
              <a:headEnd type="none" w="med" len="med"/>
              <a:tailEnd type="none" w="med" len="med"/>
            </a:ln>
            <a:effectLst/>
          </p:spPr>
        </p:cxnSp>
        <p:sp>
          <p:nvSpPr>
            <p:cNvPr id="18" name="Freeform 22"/>
            <p:cNvSpPr>
              <a:spLocks noEditPoints="1"/>
            </p:cNvSpPr>
            <p:nvPr/>
          </p:nvSpPr>
          <p:spPr bwMode="auto">
            <a:xfrm flipH="1" flipV="1">
              <a:off x="5491740" y="4199703"/>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2"/>
            <p:cNvSpPr>
              <a:spLocks noEditPoints="1"/>
            </p:cNvSpPr>
            <p:nvPr/>
          </p:nvSpPr>
          <p:spPr bwMode="auto">
            <a:xfrm flipH="1" flipV="1">
              <a:off x="7276664" y="4215168"/>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8"/>
          <p:cNvGrpSpPr/>
          <p:nvPr/>
        </p:nvGrpSpPr>
        <p:grpSpPr>
          <a:xfrm>
            <a:off x="5040889" y="1844136"/>
            <a:ext cx="1547781" cy="378513"/>
            <a:chOff x="5314951" y="1576421"/>
            <a:chExt cx="2376489" cy="581144"/>
          </a:xfrm>
          <a:solidFill>
            <a:schemeClr val="accent5"/>
          </a:solidFill>
        </p:grpSpPr>
        <p:cxnSp>
          <p:nvCxnSpPr>
            <p:cNvPr id="20" name="Straight Connector 19"/>
            <p:cNvCxnSpPr/>
            <p:nvPr/>
          </p:nvCxnSpPr>
          <p:spPr bwMode="auto">
            <a:xfrm flipV="1">
              <a:off x="5314951" y="1780961"/>
              <a:ext cx="403756" cy="376604"/>
            </a:xfrm>
            <a:prstGeom prst="line">
              <a:avLst/>
            </a:prstGeom>
            <a:grpFill/>
            <a:ln w="12700" cap="flat" cmpd="sng" algn="ctr">
              <a:solidFill>
                <a:schemeClr val="accent2"/>
              </a:solidFill>
              <a:prstDash val="sysDash"/>
              <a:round/>
              <a:headEnd type="none" w="med" len="med"/>
              <a:tailEnd type="none" w="med" len="med"/>
            </a:ln>
            <a:effectLst/>
          </p:spPr>
        </p:cxnSp>
        <p:cxnSp>
          <p:nvCxnSpPr>
            <p:cNvPr id="21" name="Straight Connector 20"/>
            <p:cNvCxnSpPr/>
            <p:nvPr/>
          </p:nvCxnSpPr>
          <p:spPr bwMode="auto">
            <a:xfrm>
              <a:off x="5906516" y="1671366"/>
              <a:ext cx="1599407" cy="0"/>
            </a:xfrm>
            <a:prstGeom prst="line">
              <a:avLst/>
            </a:prstGeom>
            <a:grpFill/>
            <a:ln w="12700" cap="flat" cmpd="sng" algn="ctr">
              <a:solidFill>
                <a:schemeClr val="accent2"/>
              </a:solidFill>
              <a:prstDash val="sysDash"/>
              <a:round/>
              <a:headEnd type="none" w="med" len="med"/>
              <a:tailEnd type="none" w="med" len="med"/>
            </a:ln>
            <a:effectLst/>
          </p:spPr>
        </p:cxnSp>
        <p:sp>
          <p:nvSpPr>
            <p:cNvPr id="27" name="Freeform 22"/>
            <p:cNvSpPr>
              <a:spLocks noEditPoints="1"/>
            </p:cNvSpPr>
            <p:nvPr/>
          </p:nvSpPr>
          <p:spPr bwMode="auto">
            <a:xfrm flipH="1">
              <a:off x="5711609" y="1591886"/>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2"/>
            <p:cNvSpPr>
              <a:spLocks noEditPoints="1"/>
            </p:cNvSpPr>
            <p:nvPr/>
          </p:nvSpPr>
          <p:spPr bwMode="auto">
            <a:xfrm flipH="1">
              <a:off x="7496533" y="1576421"/>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27"/>
          <p:cNvGrpSpPr/>
          <p:nvPr/>
        </p:nvGrpSpPr>
        <p:grpSpPr>
          <a:xfrm>
            <a:off x="2473405" y="1844136"/>
            <a:ext cx="1547781" cy="378513"/>
            <a:chOff x="1601392" y="1504354"/>
            <a:chExt cx="2376489" cy="581144"/>
          </a:xfrm>
          <a:solidFill>
            <a:schemeClr val="accent1"/>
          </a:solidFill>
        </p:grpSpPr>
        <p:cxnSp>
          <p:nvCxnSpPr>
            <p:cNvPr id="29" name="Straight Connector 28"/>
            <p:cNvCxnSpPr/>
            <p:nvPr/>
          </p:nvCxnSpPr>
          <p:spPr bwMode="auto">
            <a:xfrm flipH="1" flipV="1">
              <a:off x="3574125" y="1708894"/>
              <a:ext cx="403756" cy="376604"/>
            </a:xfrm>
            <a:prstGeom prst="line">
              <a:avLst/>
            </a:prstGeom>
            <a:grpFill/>
            <a:ln w="12700" cap="flat" cmpd="sng" algn="ctr">
              <a:solidFill>
                <a:schemeClr val="accent1"/>
              </a:solidFill>
              <a:prstDash val="sysDash"/>
              <a:round/>
              <a:headEnd type="none" w="med" len="med"/>
              <a:tailEnd type="none" w="med" len="med"/>
            </a:ln>
            <a:effectLst/>
          </p:spPr>
        </p:cxnSp>
        <p:cxnSp>
          <p:nvCxnSpPr>
            <p:cNvPr id="30" name="Straight Connector 29"/>
            <p:cNvCxnSpPr/>
            <p:nvPr/>
          </p:nvCxnSpPr>
          <p:spPr bwMode="auto">
            <a:xfrm flipH="1">
              <a:off x="1786909" y="1599299"/>
              <a:ext cx="1599407" cy="0"/>
            </a:xfrm>
            <a:prstGeom prst="line">
              <a:avLst/>
            </a:prstGeom>
            <a:grpFill/>
            <a:ln w="12700" cap="flat" cmpd="sng" algn="ctr">
              <a:solidFill>
                <a:schemeClr val="accent1"/>
              </a:solidFill>
              <a:prstDash val="sysDash"/>
              <a:round/>
              <a:headEnd type="none" w="med" len="med"/>
              <a:tailEnd type="none" w="med" len="med"/>
            </a:ln>
            <a:effectLst/>
          </p:spPr>
        </p:cxnSp>
        <p:sp>
          <p:nvSpPr>
            <p:cNvPr id="36" name="Freeform 22"/>
            <p:cNvSpPr>
              <a:spLocks noEditPoints="1"/>
            </p:cNvSpPr>
            <p:nvPr/>
          </p:nvSpPr>
          <p:spPr bwMode="auto">
            <a:xfrm>
              <a:off x="3386316" y="1519819"/>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1"/>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2"/>
            <p:cNvSpPr>
              <a:spLocks noEditPoints="1"/>
            </p:cNvSpPr>
            <p:nvPr/>
          </p:nvSpPr>
          <p:spPr bwMode="auto">
            <a:xfrm>
              <a:off x="1601392" y="150435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1"/>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36"/>
          <p:cNvGrpSpPr/>
          <p:nvPr/>
        </p:nvGrpSpPr>
        <p:grpSpPr>
          <a:xfrm>
            <a:off x="2526910" y="3393346"/>
            <a:ext cx="1547781" cy="378513"/>
            <a:chOff x="1683544" y="3746382"/>
            <a:chExt cx="2376489" cy="581144"/>
          </a:xfrm>
          <a:solidFill>
            <a:schemeClr val="accent1"/>
          </a:solidFill>
        </p:grpSpPr>
        <p:cxnSp>
          <p:nvCxnSpPr>
            <p:cNvPr id="38" name="Straight Connector 37"/>
            <p:cNvCxnSpPr/>
            <p:nvPr/>
          </p:nvCxnSpPr>
          <p:spPr bwMode="auto">
            <a:xfrm flipH="1">
              <a:off x="3656277" y="3746382"/>
              <a:ext cx="403756" cy="376604"/>
            </a:xfrm>
            <a:prstGeom prst="line">
              <a:avLst/>
            </a:prstGeom>
            <a:grpFill/>
            <a:ln w="12700" cap="flat" cmpd="sng" algn="ctr">
              <a:solidFill>
                <a:schemeClr val="accent3"/>
              </a:solidFill>
              <a:prstDash val="sysDash"/>
              <a:round/>
              <a:headEnd type="none" w="med" len="med"/>
              <a:tailEnd type="none" w="med" len="med"/>
            </a:ln>
            <a:effectLst/>
          </p:spPr>
        </p:cxnSp>
        <p:cxnSp>
          <p:nvCxnSpPr>
            <p:cNvPr id="39" name="Straight Connector 38"/>
            <p:cNvCxnSpPr/>
            <p:nvPr/>
          </p:nvCxnSpPr>
          <p:spPr bwMode="auto">
            <a:xfrm flipH="1" flipV="1">
              <a:off x="1869061" y="4232581"/>
              <a:ext cx="1599407" cy="0"/>
            </a:xfrm>
            <a:prstGeom prst="line">
              <a:avLst/>
            </a:prstGeom>
            <a:grpFill/>
            <a:ln w="12700" cap="flat" cmpd="sng" algn="ctr">
              <a:solidFill>
                <a:schemeClr val="accent3"/>
              </a:solidFill>
              <a:prstDash val="sysDash"/>
              <a:round/>
              <a:headEnd type="none" w="med" len="med"/>
              <a:tailEnd type="none" w="med" len="med"/>
            </a:ln>
            <a:effectLst/>
          </p:spPr>
        </p:cxnSp>
        <p:sp>
          <p:nvSpPr>
            <p:cNvPr id="45" name="Freeform 22"/>
            <p:cNvSpPr>
              <a:spLocks noEditPoints="1"/>
            </p:cNvSpPr>
            <p:nvPr/>
          </p:nvSpPr>
          <p:spPr bwMode="auto">
            <a:xfrm flipV="1">
              <a:off x="3468468" y="411715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2"/>
            <p:cNvSpPr>
              <a:spLocks noEditPoints="1"/>
            </p:cNvSpPr>
            <p:nvPr/>
          </p:nvSpPr>
          <p:spPr bwMode="auto">
            <a:xfrm flipV="1">
              <a:off x="1683544" y="4132619"/>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Freeform 46"/>
          <p:cNvSpPr>
            <a:spLocks/>
          </p:cNvSpPr>
          <p:nvPr/>
        </p:nvSpPr>
        <p:spPr bwMode="auto">
          <a:xfrm>
            <a:off x="4240347" y="3095415"/>
            <a:ext cx="1223129" cy="1409313"/>
          </a:xfrm>
          <a:custGeom>
            <a:avLst/>
            <a:gdLst>
              <a:gd name="T0" fmla="*/ 1195 w 1195"/>
              <a:gd name="T1" fmla="*/ 1319 h 1377"/>
              <a:gd name="T2" fmla="*/ 1027 w 1195"/>
              <a:gd name="T3" fmla="*/ 831 h 1377"/>
              <a:gd name="T4" fmla="*/ 972 w 1195"/>
              <a:gd name="T5" fmla="*/ 676 h 1377"/>
              <a:gd name="T6" fmla="*/ 971 w 1195"/>
              <a:gd name="T7" fmla="*/ 676 h 1377"/>
              <a:gd name="T8" fmla="*/ 917 w 1195"/>
              <a:gd name="T9" fmla="*/ 384 h 1377"/>
              <a:gd name="T10" fmla="*/ 861 w 1195"/>
              <a:gd name="T11" fmla="*/ 346 h 1377"/>
              <a:gd name="T12" fmla="*/ 830 w 1195"/>
              <a:gd name="T13" fmla="*/ 60 h 1377"/>
              <a:gd name="T14" fmla="*/ 858 w 1195"/>
              <a:gd name="T15" fmla="*/ 8 h 1377"/>
              <a:gd name="T16" fmla="*/ 846 w 1195"/>
              <a:gd name="T17" fmla="*/ 1 h 1377"/>
              <a:gd name="T18" fmla="*/ 429 w 1195"/>
              <a:gd name="T19" fmla="*/ 3 h 1377"/>
              <a:gd name="T20" fmla="*/ 341 w 1195"/>
              <a:gd name="T21" fmla="*/ 98 h 1377"/>
              <a:gd name="T22" fmla="*/ 341 w 1195"/>
              <a:gd name="T23" fmla="*/ 268 h 1377"/>
              <a:gd name="T24" fmla="*/ 342 w 1195"/>
              <a:gd name="T25" fmla="*/ 591 h 1377"/>
              <a:gd name="T26" fmla="*/ 183 w 1195"/>
              <a:gd name="T27" fmla="*/ 548 h 1377"/>
              <a:gd name="T28" fmla="*/ 23 w 1195"/>
              <a:gd name="T29" fmla="*/ 558 h 1377"/>
              <a:gd name="T30" fmla="*/ 2 w 1195"/>
              <a:gd name="T31" fmla="*/ 575 h 1377"/>
              <a:gd name="T32" fmla="*/ 5 w 1195"/>
              <a:gd name="T33" fmla="*/ 596 h 1377"/>
              <a:gd name="T34" fmla="*/ 5 w 1195"/>
              <a:gd name="T35" fmla="*/ 676 h 1377"/>
              <a:gd name="T36" fmla="*/ 5 w 1195"/>
              <a:gd name="T37" fmla="*/ 676 h 1377"/>
              <a:gd name="T38" fmla="*/ 0 w 1195"/>
              <a:gd name="T39" fmla="*/ 790 h 1377"/>
              <a:gd name="T40" fmla="*/ 71 w 1195"/>
              <a:gd name="T41" fmla="*/ 831 h 1377"/>
              <a:gd name="T42" fmla="*/ 205 w 1195"/>
              <a:gd name="T43" fmla="*/ 810 h 1377"/>
              <a:gd name="T44" fmla="*/ 341 w 1195"/>
              <a:gd name="T45" fmla="*/ 756 h 1377"/>
              <a:gd name="T46" fmla="*/ 343 w 1195"/>
              <a:gd name="T47" fmla="*/ 819 h 1377"/>
              <a:gd name="T48" fmla="*/ 344 w 1195"/>
              <a:gd name="T49" fmla="*/ 1215 h 1377"/>
              <a:gd name="T50" fmla="*/ 452 w 1195"/>
              <a:gd name="T51" fmla="*/ 1321 h 1377"/>
              <a:gd name="T52" fmla="*/ 881 w 1195"/>
              <a:gd name="T53" fmla="*/ 1320 h 1377"/>
              <a:gd name="T54" fmla="*/ 934 w 1195"/>
              <a:gd name="T55" fmla="*/ 1323 h 1377"/>
              <a:gd name="T56" fmla="*/ 913 w 1195"/>
              <a:gd name="T57" fmla="*/ 1377 h 1377"/>
              <a:gd name="T58" fmla="*/ 1117 w 1195"/>
              <a:gd name="T59" fmla="*/ 1377 h 1377"/>
              <a:gd name="T60" fmla="*/ 1094 w 1195"/>
              <a:gd name="T61" fmla="*/ 1320 h 1377"/>
              <a:gd name="T62" fmla="*/ 1146 w 1195"/>
              <a:gd name="T63" fmla="*/ 1319 h 1377"/>
              <a:gd name="T64" fmla="*/ 1195 w 1195"/>
              <a:gd name="T65" fmla="*/ 1319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5" h="1377">
                <a:moveTo>
                  <a:pt x="1195" y="1319"/>
                </a:moveTo>
                <a:cubicBezTo>
                  <a:pt x="1141" y="1155"/>
                  <a:pt x="1094" y="989"/>
                  <a:pt x="1027" y="831"/>
                </a:cubicBezTo>
                <a:cubicBezTo>
                  <a:pt x="1006" y="780"/>
                  <a:pt x="986" y="727"/>
                  <a:pt x="972" y="676"/>
                </a:cubicBezTo>
                <a:cubicBezTo>
                  <a:pt x="971" y="676"/>
                  <a:pt x="971" y="676"/>
                  <a:pt x="971" y="676"/>
                </a:cubicBezTo>
                <a:cubicBezTo>
                  <a:pt x="941" y="580"/>
                  <a:pt x="923" y="483"/>
                  <a:pt x="917" y="384"/>
                </a:cubicBezTo>
                <a:cubicBezTo>
                  <a:pt x="897" y="375"/>
                  <a:pt x="878" y="362"/>
                  <a:pt x="861" y="346"/>
                </a:cubicBezTo>
                <a:cubicBezTo>
                  <a:pt x="781" y="269"/>
                  <a:pt x="769" y="157"/>
                  <a:pt x="830" y="60"/>
                </a:cubicBezTo>
                <a:cubicBezTo>
                  <a:pt x="841" y="43"/>
                  <a:pt x="849" y="25"/>
                  <a:pt x="858" y="8"/>
                </a:cubicBezTo>
                <a:cubicBezTo>
                  <a:pt x="851" y="4"/>
                  <a:pt x="849" y="1"/>
                  <a:pt x="846" y="1"/>
                </a:cubicBezTo>
                <a:cubicBezTo>
                  <a:pt x="707" y="1"/>
                  <a:pt x="568" y="0"/>
                  <a:pt x="429" y="3"/>
                </a:cubicBezTo>
                <a:cubicBezTo>
                  <a:pt x="376" y="4"/>
                  <a:pt x="342" y="43"/>
                  <a:pt x="341" y="98"/>
                </a:cubicBezTo>
                <a:cubicBezTo>
                  <a:pt x="340" y="155"/>
                  <a:pt x="341" y="211"/>
                  <a:pt x="341" y="268"/>
                </a:cubicBezTo>
                <a:cubicBezTo>
                  <a:pt x="341" y="374"/>
                  <a:pt x="342" y="481"/>
                  <a:pt x="342" y="591"/>
                </a:cubicBezTo>
                <a:cubicBezTo>
                  <a:pt x="281" y="597"/>
                  <a:pt x="231" y="575"/>
                  <a:pt x="183" y="548"/>
                </a:cubicBezTo>
                <a:cubicBezTo>
                  <a:pt x="128" y="518"/>
                  <a:pt x="74" y="522"/>
                  <a:pt x="23" y="558"/>
                </a:cubicBezTo>
                <a:cubicBezTo>
                  <a:pt x="16" y="563"/>
                  <a:pt x="9" y="569"/>
                  <a:pt x="2" y="575"/>
                </a:cubicBezTo>
                <a:cubicBezTo>
                  <a:pt x="4" y="582"/>
                  <a:pt x="5" y="589"/>
                  <a:pt x="5" y="596"/>
                </a:cubicBezTo>
                <a:cubicBezTo>
                  <a:pt x="5" y="622"/>
                  <a:pt x="5" y="649"/>
                  <a:pt x="5" y="676"/>
                </a:cubicBezTo>
                <a:cubicBezTo>
                  <a:pt x="5" y="676"/>
                  <a:pt x="5" y="676"/>
                  <a:pt x="5" y="676"/>
                </a:cubicBezTo>
                <a:cubicBezTo>
                  <a:pt x="4" y="714"/>
                  <a:pt x="2" y="752"/>
                  <a:pt x="0" y="790"/>
                </a:cubicBezTo>
                <a:cubicBezTo>
                  <a:pt x="18" y="808"/>
                  <a:pt x="41" y="822"/>
                  <a:pt x="71" y="831"/>
                </a:cubicBezTo>
                <a:cubicBezTo>
                  <a:pt x="119" y="845"/>
                  <a:pt x="162" y="831"/>
                  <a:pt x="205" y="810"/>
                </a:cubicBezTo>
                <a:cubicBezTo>
                  <a:pt x="247" y="789"/>
                  <a:pt x="292" y="775"/>
                  <a:pt x="341" y="756"/>
                </a:cubicBezTo>
                <a:cubicBezTo>
                  <a:pt x="342" y="786"/>
                  <a:pt x="343" y="802"/>
                  <a:pt x="343" y="819"/>
                </a:cubicBezTo>
                <a:cubicBezTo>
                  <a:pt x="343" y="951"/>
                  <a:pt x="343" y="1083"/>
                  <a:pt x="344" y="1215"/>
                </a:cubicBezTo>
                <a:cubicBezTo>
                  <a:pt x="345" y="1286"/>
                  <a:pt x="381" y="1321"/>
                  <a:pt x="452" y="1321"/>
                </a:cubicBezTo>
                <a:cubicBezTo>
                  <a:pt x="595" y="1321"/>
                  <a:pt x="738" y="1320"/>
                  <a:pt x="881" y="1320"/>
                </a:cubicBezTo>
                <a:cubicBezTo>
                  <a:pt x="895" y="1320"/>
                  <a:pt x="910" y="1321"/>
                  <a:pt x="934" y="1323"/>
                </a:cubicBezTo>
                <a:cubicBezTo>
                  <a:pt x="926" y="1342"/>
                  <a:pt x="919" y="1360"/>
                  <a:pt x="913" y="1377"/>
                </a:cubicBezTo>
                <a:cubicBezTo>
                  <a:pt x="981" y="1377"/>
                  <a:pt x="1049" y="1377"/>
                  <a:pt x="1117" y="1377"/>
                </a:cubicBezTo>
                <a:cubicBezTo>
                  <a:pt x="1110" y="1359"/>
                  <a:pt x="1103" y="1340"/>
                  <a:pt x="1094" y="1320"/>
                </a:cubicBezTo>
                <a:cubicBezTo>
                  <a:pt x="1119" y="1320"/>
                  <a:pt x="1133" y="1319"/>
                  <a:pt x="1146" y="1319"/>
                </a:cubicBezTo>
                <a:cubicBezTo>
                  <a:pt x="1162" y="1319"/>
                  <a:pt x="1178" y="1319"/>
                  <a:pt x="1195" y="1319"/>
                </a:cubicBezTo>
                <a:close/>
              </a:path>
            </a:pathLst>
          </a:custGeom>
          <a:solidFill>
            <a:schemeClr val="accent4"/>
          </a:solidFill>
          <a:ln>
            <a:noFill/>
          </a:ln>
        </p:spPr>
        <p:txBody>
          <a:bodyPr vert="horz" wrap="square" lIns="59553" tIns="29777" rIns="59553" bIns="29777" numCol="1" anchor="t" anchorCtr="0" compatLnSpc="1">
            <a:prstTxWarp prst="textNoShape">
              <a:avLst/>
            </a:prstTxWarp>
          </a:bodyPr>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48"/>
          <p:cNvSpPr/>
          <p:nvPr/>
        </p:nvSpPr>
        <p:spPr>
          <a:xfrm>
            <a:off x="5724875" y="2224938"/>
            <a:ext cx="1042152" cy="443198"/>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49"/>
          <p:cNvSpPr txBox="1"/>
          <p:nvPr/>
        </p:nvSpPr>
        <p:spPr>
          <a:xfrm>
            <a:off x="5724873" y="2057677"/>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50"/>
          <p:cNvSpPr/>
          <p:nvPr/>
        </p:nvSpPr>
        <p:spPr>
          <a:xfrm>
            <a:off x="2432560" y="2224938"/>
            <a:ext cx="1042152" cy="443198"/>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2432559" y="2040029"/>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2432560" y="3298557"/>
            <a:ext cx="1042152" cy="443198"/>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2432559" y="3113648"/>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54"/>
          <p:cNvSpPr/>
          <p:nvPr/>
        </p:nvSpPr>
        <p:spPr>
          <a:xfrm>
            <a:off x="5724875" y="3298557"/>
            <a:ext cx="1042152" cy="443198"/>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55"/>
          <p:cNvSpPr txBox="1"/>
          <p:nvPr/>
        </p:nvSpPr>
        <p:spPr>
          <a:xfrm>
            <a:off x="5724873" y="3131296"/>
            <a:ext cx="904162" cy="184666"/>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56"/>
          <p:cNvSpPr txBox="1"/>
          <p:nvPr/>
        </p:nvSpPr>
        <p:spPr>
          <a:xfrm>
            <a:off x="5856073" y="1595486"/>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58" name="TextBox 57"/>
          <p:cNvSpPr txBox="1"/>
          <p:nvPr/>
        </p:nvSpPr>
        <p:spPr>
          <a:xfrm>
            <a:off x="5856073" y="3752265"/>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59" name="TextBox 58"/>
          <p:cNvSpPr txBox="1"/>
          <p:nvPr/>
        </p:nvSpPr>
        <p:spPr>
          <a:xfrm>
            <a:off x="3018409" y="1595486"/>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60" name="TextBox 59"/>
          <p:cNvSpPr txBox="1"/>
          <p:nvPr/>
        </p:nvSpPr>
        <p:spPr>
          <a:xfrm>
            <a:off x="3018409" y="3752265"/>
            <a:ext cx="243656" cy="313932"/>
          </a:xfrm>
          <a:prstGeom prst="rect">
            <a:avLst/>
          </a:prstGeom>
          <a:noFill/>
        </p:spPr>
        <p:txBody>
          <a:bodyPr wrap="none" lIns="0" tIns="0" rIns="0" bIns="0" rtlCol="0">
            <a:spAutoFit/>
          </a:bodyPr>
          <a:lstStyle/>
          <a:p>
            <a:pPr>
              <a:lnSpc>
                <a:spcPct val="120000"/>
              </a:lnSpc>
            </a:pPr>
            <a:r>
              <a:rPr lang="en-US" sz="1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p:txBody>
      </p:sp>
      <p:grpSp>
        <p:nvGrpSpPr>
          <p:cNvPr id="10" name="Group 60"/>
          <p:cNvGrpSpPr/>
          <p:nvPr/>
        </p:nvGrpSpPr>
        <p:grpSpPr>
          <a:xfrm>
            <a:off x="2069801" y="3577341"/>
            <a:ext cx="297769" cy="297786"/>
            <a:chOff x="4168892" y="2012305"/>
            <a:chExt cx="739552" cy="743795"/>
          </a:xfrm>
        </p:grpSpPr>
        <p:sp>
          <p:nvSpPr>
            <p:cNvPr id="62" name="Oval 61"/>
            <p:cNvSpPr/>
            <p:nvPr/>
          </p:nvSpPr>
          <p:spPr>
            <a:xfrm>
              <a:off x="4168892" y="2012305"/>
              <a:ext cx="739552" cy="743795"/>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9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62"/>
            <p:cNvGrpSpPr/>
            <p:nvPr/>
          </p:nvGrpSpPr>
          <p:grpSpPr>
            <a:xfrm>
              <a:off x="4374990" y="2274029"/>
              <a:ext cx="335260" cy="209340"/>
              <a:chOff x="7507288" y="3873501"/>
              <a:chExt cx="338138" cy="211137"/>
            </a:xfrm>
            <a:solidFill>
              <a:schemeClr val="bg1"/>
            </a:solidFill>
          </p:grpSpPr>
          <p:sp>
            <p:nvSpPr>
              <p:cNvPr id="64" name="Freeform 8"/>
              <p:cNvSpPr>
                <a:spLocks/>
              </p:cNvSpPr>
              <p:nvPr/>
            </p:nvSpPr>
            <p:spPr bwMode="auto">
              <a:xfrm>
                <a:off x="7507288" y="3873501"/>
                <a:ext cx="338138" cy="79375"/>
              </a:xfrm>
              <a:custGeom>
                <a:avLst/>
                <a:gdLst>
                  <a:gd name="T0" fmla="*/ 154 w 213"/>
                  <a:gd name="T1" fmla="*/ 50 h 50"/>
                  <a:gd name="T2" fmla="*/ 213 w 213"/>
                  <a:gd name="T3" fmla="*/ 50 h 50"/>
                  <a:gd name="T4" fmla="*/ 170 w 213"/>
                  <a:gd name="T5" fmla="*/ 0 h 50"/>
                  <a:gd name="T6" fmla="*/ 106 w 213"/>
                  <a:gd name="T7" fmla="*/ 0 h 50"/>
                  <a:gd name="T8" fmla="*/ 42 w 213"/>
                  <a:gd name="T9" fmla="*/ 0 h 50"/>
                  <a:gd name="T10" fmla="*/ 0 w 213"/>
                  <a:gd name="T11" fmla="*/ 50 h 50"/>
                  <a:gd name="T12" fmla="*/ 59 w 213"/>
                  <a:gd name="T13" fmla="*/ 50 h 50"/>
                  <a:gd name="T14" fmla="*/ 154 w 213"/>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50">
                    <a:moveTo>
                      <a:pt x="154" y="50"/>
                    </a:moveTo>
                    <a:lnTo>
                      <a:pt x="213" y="50"/>
                    </a:lnTo>
                    <a:lnTo>
                      <a:pt x="170" y="0"/>
                    </a:lnTo>
                    <a:lnTo>
                      <a:pt x="106" y="0"/>
                    </a:lnTo>
                    <a:lnTo>
                      <a:pt x="42" y="0"/>
                    </a:lnTo>
                    <a:lnTo>
                      <a:pt x="0" y="50"/>
                    </a:lnTo>
                    <a:lnTo>
                      <a:pt x="59" y="50"/>
                    </a:lnTo>
                    <a:lnTo>
                      <a:pt x="154"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9"/>
              <p:cNvSpPr>
                <a:spLocks/>
              </p:cNvSpPr>
              <p:nvPr/>
            </p:nvSpPr>
            <p:spPr bwMode="auto">
              <a:xfrm>
                <a:off x="7507288" y="3978276"/>
                <a:ext cx="338138" cy="38100"/>
              </a:xfrm>
              <a:custGeom>
                <a:avLst/>
                <a:gdLst>
                  <a:gd name="T0" fmla="*/ 21 w 213"/>
                  <a:gd name="T1" fmla="*/ 0 h 24"/>
                  <a:gd name="T2" fmla="*/ 0 w 213"/>
                  <a:gd name="T3" fmla="*/ 24 h 24"/>
                  <a:gd name="T4" fmla="*/ 59 w 213"/>
                  <a:gd name="T5" fmla="*/ 24 h 24"/>
                  <a:gd name="T6" fmla="*/ 154 w 213"/>
                  <a:gd name="T7" fmla="*/ 24 h 24"/>
                  <a:gd name="T8" fmla="*/ 213 w 213"/>
                  <a:gd name="T9" fmla="*/ 24 h 24"/>
                  <a:gd name="T10" fmla="*/ 191 w 213"/>
                  <a:gd name="T11" fmla="*/ 0 h 24"/>
                  <a:gd name="T12" fmla="*/ 21 w 21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3" h="24">
                    <a:moveTo>
                      <a:pt x="21" y="0"/>
                    </a:moveTo>
                    <a:lnTo>
                      <a:pt x="0" y="24"/>
                    </a:lnTo>
                    <a:lnTo>
                      <a:pt x="59" y="24"/>
                    </a:lnTo>
                    <a:lnTo>
                      <a:pt x="154" y="24"/>
                    </a:lnTo>
                    <a:lnTo>
                      <a:pt x="213" y="24"/>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0"/>
              <p:cNvSpPr>
                <a:spLocks/>
              </p:cNvSpPr>
              <p:nvPr/>
            </p:nvSpPr>
            <p:spPr bwMode="auto">
              <a:xfrm>
                <a:off x="7507288" y="4043363"/>
                <a:ext cx="338138" cy="41275"/>
              </a:xfrm>
              <a:custGeom>
                <a:avLst/>
                <a:gdLst>
                  <a:gd name="T0" fmla="*/ 21 w 213"/>
                  <a:gd name="T1" fmla="*/ 0 h 26"/>
                  <a:gd name="T2" fmla="*/ 0 w 213"/>
                  <a:gd name="T3" fmla="*/ 26 h 26"/>
                  <a:gd name="T4" fmla="*/ 59 w 213"/>
                  <a:gd name="T5" fmla="*/ 26 h 26"/>
                  <a:gd name="T6" fmla="*/ 154 w 213"/>
                  <a:gd name="T7" fmla="*/ 26 h 26"/>
                  <a:gd name="T8" fmla="*/ 213 w 213"/>
                  <a:gd name="T9" fmla="*/ 26 h 26"/>
                  <a:gd name="T10" fmla="*/ 191 w 213"/>
                  <a:gd name="T11" fmla="*/ 0 h 26"/>
                  <a:gd name="T12" fmla="*/ 21 w 21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13" h="26">
                    <a:moveTo>
                      <a:pt x="21" y="0"/>
                    </a:moveTo>
                    <a:lnTo>
                      <a:pt x="0" y="26"/>
                    </a:lnTo>
                    <a:lnTo>
                      <a:pt x="59" y="26"/>
                    </a:lnTo>
                    <a:lnTo>
                      <a:pt x="154" y="26"/>
                    </a:lnTo>
                    <a:lnTo>
                      <a:pt x="213" y="26"/>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Group 66"/>
          <p:cNvGrpSpPr/>
          <p:nvPr/>
        </p:nvGrpSpPr>
        <p:grpSpPr>
          <a:xfrm>
            <a:off x="6740023" y="3577341"/>
            <a:ext cx="297769" cy="297786"/>
            <a:chOff x="8173630" y="2776471"/>
            <a:chExt cx="1039365" cy="1045329"/>
          </a:xfrm>
        </p:grpSpPr>
        <p:sp>
          <p:nvSpPr>
            <p:cNvPr id="68" name="Oval 67"/>
            <p:cNvSpPr/>
            <p:nvPr/>
          </p:nvSpPr>
          <p:spPr>
            <a:xfrm>
              <a:off x="8173630" y="2776471"/>
              <a:ext cx="1039365" cy="1045329"/>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9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68"/>
            <p:cNvGrpSpPr/>
            <p:nvPr/>
          </p:nvGrpSpPr>
          <p:grpSpPr>
            <a:xfrm>
              <a:off x="8473738" y="3091969"/>
              <a:ext cx="429464" cy="359632"/>
              <a:chOff x="5099051" y="3930651"/>
              <a:chExt cx="390525" cy="327025"/>
            </a:xfrm>
            <a:solidFill>
              <a:schemeClr val="bg1"/>
            </a:solidFill>
          </p:grpSpPr>
          <p:sp>
            <p:nvSpPr>
              <p:cNvPr id="70" name="Freeform 103"/>
              <p:cNvSpPr>
                <a:spLocks/>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104"/>
              <p:cNvSpPr>
                <a:spLocks/>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Group 71"/>
          <p:cNvGrpSpPr/>
          <p:nvPr/>
        </p:nvGrpSpPr>
        <p:grpSpPr>
          <a:xfrm>
            <a:off x="2069801" y="1846778"/>
            <a:ext cx="297769" cy="297786"/>
            <a:chOff x="817364" y="1776265"/>
            <a:chExt cx="826181" cy="826181"/>
          </a:xfrm>
        </p:grpSpPr>
        <p:sp>
          <p:nvSpPr>
            <p:cNvPr id="73" name="Oval 72"/>
            <p:cNvSpPr/>
            <p:nvPr/>
          </p:nvSpPr>
          <p:spPr>
            <a:xfrm>
              <a:off x="817364" y="1776265"/>
              <a:ext cx="826181" cy="82618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74"/>
          <p:cNvGrpSpPr/>
          <p:nvPr/>
        </p:nvGrpSpPr>
        <p:grpSpPr>
          <a:xfrm>
            <a:off x="6740023" y="1846778"/>
            <a:ext cx="297769" cy="297786"/>
            <a:chOff x="5773542" y="1776265"/>
            <a:chExt cx="826181" cy="826181"/>
          </a:xfrm>
        </p:grpSpPr>
        <p:sp>
          <p:nvSpPr>
            <p:cNvPr id="76" name="Oval 75"/>
            <p:cNvSpPr/>
            <p:nvPr/>
          </p:nvSpPr>
          <p:spPr>
            <a:xfrm>
              <a:off x="5773542" y="1776265"/>
              <a:ext cx="826181" cy="8261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598565656"/>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500"/>
                                        <p:tgtEl>
                                          <p:spTgt spid="5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fade">
                                      <p:cBhvr>
                                        <p:cTn id="71" dur="500"/>
                                        <p:tgtEl>
                                          <p:spTgt spid="6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500"/>
                                        <p:tgtEl>
                                          <p:spTgt spid="54"/>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fade">
                                      <p:cBhvr>
                                        <p:cTn id="83" dur="500"/>
                                        <p:tgtEl>
                                          <p:spTgt spid="10"/>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500"/>
                                        <p:tgtEl>
                                          <p:spTgt spid="58"/>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500"/>
                                        <p:tgtEl>
                                          <p:spTgt spid="55"/>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56"/>
                                        </p:tgtEl>
                                        <p:attrNameLst>
                                          <p:attrName>style.visibility</p:attrName>
                                        </p:attrNameLst>
                                      </p:cBhvr>
                                      <p:to>
                                        <p:strVal val="visible"/>
                                      </p:to>
                                    </p:set>
                                    <p:animEffect transition="in" filter="fade">
                                      <p:cBhvr>
                                        <p:cTn id="95" dur="500"/>
                                        <p:tgtEl>
                                          <p:spTgt spid="56"/>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2"/>
                                        </p:tgtEl>
                                        <p:attrNameLst>
                                          <p:attrName>style.visibility</p:attrName>
                                        </p:attrNameLst>
                                      </p:cBhvr>
                                      <p:to>
                                        <p:strVal val="visible"/>
                                      </p:to>
                                    </p:set>
                                    <p:animEffect transition="in" filter="fade">
                                      <p:cBhvr>
                                        <p:cTn id="99" dur="500"/>
                                        <p:tgtEl>
                                          <p:spTgt spid="2"/>
                                        </p:tgtEl>
                                      </p:cBhvr>
                                    </p:animEffect>
                                  </p:childTnLst>
                                </p:cTn>
                              </p:par>
                            </p:childTnLst>
                          </p:cTn>
                        </p:par>
                        <p:par>
                          <p:cTn id="100" fill="hold">
                            <p:stCondLst>
                              <p:cond delay="12000"/>
                            </p:stCondLst>
                            <p:childTnLst>
                              <p:par>
                                <p:cTn id="101" presetID="10" presetClass="entr" presetSubtype="0" fill="hold"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47" grpId="0" animBg="1"/>
      <p:bldP spid="49" grpId="0"/>
      <p:bldP spid="50" grpId="0"/>
      <p:bldP spid="51" grpId="0"/>
      <p:bldP spid="52" grpId="0"/>
      <p:bldP spid="53" grpId="0"/>
      <p:bldP spid="54" grpId="0"/>
      <p:bldP spid="55" grpId="0"/>
      <p:bldP spid="56" grpId="0"/>
      <p:bldP spid="57" grpId="0"/>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67371" y="1152287"/>
            <a:ext cx="2460058" cy="347989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sz="1280" dirty="0"/>
          </a:p>
        </p:txBody>
      </p:sp>
      <p:sp>
        <p:nvSpPr>
          <p:cNvPr id="28" name="矩形 27"/>
          <p:cNvSpPr/>
          <p:nvPr/>
        </p:nvSpPr>
        <p:spPr>
          <a:xfrm>
            <a:off x="808663" y="1152287"/>
            <a:ext cx="2480058" cy="3479893"/>
          </a:xfrm>
          <a:prstGeom prst="rect">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37" tIns="45718" rIns="91437" bIns="45718" rtlCol="0" anchor="ctr">
            <a:noAutofit/>
          </a:bodyPr>
          <a:lstStyle/>
          <a:p>
            <a:pPr algn="ctr"/>
            <a:endParaRPr lang="zh-CN" altLang="en-US" sz="1280"/>
          </a:p>
        </p:txBody>
      </p:sp>
      <p:sp>
        <p:nvSpPr>
          <p:cNvPr id="29" name="矩形 28"/>
          <p:cNvSpPr/>
          <p:nvPr/>
        </p:nvSpPr>
        <p:spPr>
          <a:xfrm>
            <a:off x="5906081" y="1152287"/>
            <a:ext cx="2480058" cy="3479893"/>
          </a:xfrm>
          <a:prstGeom prst="rect">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37" tIns="45718" rIns="91437" bIns="45718" rtlCol="0" anchor="ctr">
            <a:noAutofit/>
          </a:bodyPr>
          <a:lstStyle/>
          <a:p>
            <a:pPr algn="ctr"/>
            <a:endParaRPr lang="zh-CN" altLang="en-US" sz="1280"/>
          </a:p>
        </p:txBody>
      </p:sp>
      <p:sp>
        <p:nvSpPr>
          <p:cNvPr id="30" name="矩形 29"/>
          <p:cNvSpPr/>
          <p:nvPr/>
        </p:nvSpPr>
        <p:spPr>
          <a:xfrm>
            <a:off x="1510279" y="1652217"/>
            <a:ext cx="1117609" cy="278406"/>
          </a:xfrm>
          <a:prstGeom prst="rect">
            <a:avLst/>
          </a:prstGeom>
        </p:spPr>
        <p:txBody>
          <a:bodyPr wrap="none" lIns="91437" tIns="45718" rIns="91437" bIns="45718">
            <a:spAutoFit/>
          </a:bodyPr>
          <a:lstStyle/>
          <a:p>
            <a:pPr algn="ctr" fontAlgn="base">
              <a:spcBef>
                <a:spcPct val="0"/>
              </a:spcBef>
              <a:spcAft>
                <a:spcPct val="0"/>
              </a:spcAft>
              <a:defRPr/>
            </a:pPr>
            <a:r>
              <a:rPr lang="zh-CN" altLang="en-US" sz="1209" b="1" dirty="0">
                <a:solidFill>
                  <a:schemeClr val="accent1"/>
                </a:solidFill>
                <a:latin typeface="微软雅黑" pitchFamily="34" charset="-122"/>
                <a:ea typeface="微软雅黑" pitchFamily="34" charset="-122"/>
              </a:rPr>
              <a:t>国内研究现状</a:t>
            </a:r>
          </a:p>
        </p:txBody>
      </p:sp>
      <p:sp>
        <p:nvSpPr>
          <p:cNvPr id="31" name="矩形 30"/>
          <p:cNvSpPr/>
          <p:nvPr/>
        </p:nvSpPr>
        <p:spPr>
          <a:xfrm>
            <a:off x="911659" y="2090267"/>
            <a:ext cx="2296962" cy="86177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单击此处输入文本，单击此处输入文本，单击此处输入文本，单击此处输入文本，单击此处输入文本，单击此处输入文本，单击此处输入文本，单击此处输入文本</a:t>
            </a:r>
            <a:endParaRPr lang="en-US" altLang="zh-CN" sz="782" dirty="0">
              <a:solidFill>
                <a:schemeClr val="bg1">
                  <a:lumMod val="50000"/>
                </a:schemeClr>
              </a:solidFill>
              <a:latin typeface="微软雅黑" pitchFamily="34" charset="-122"/>
              <a:ea typeface="微软雅黑" pitchFamily="34" charset="-122"/>
              <a:sym typeface="+mn-ea"/>
            </a:endParaRPr>
          </a:p>
        </p:txBody>
      </p:sp>
      <p:sp>
        <p:nvSpPr>
          <p:cNvPr id="36" name="矩形 35"/>
          <p:cNvSpPr/>
          <p:nvPr/>
        </p:nvSpPr>
        <p:spPr>
          <a:xfrm>
            <a:off x="911659" y="3201999"/>
            <a:ext cx="2296962" cy="86177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单击此处输入文本，单击此处输入文本，单击此处输入文本，单击此处输入文本，单击此处输入文本，单击此处输入文本，单击此处输入文本，单击此处输入文本</a:t>
            </a:r>
            <a:endParaRPr lang="en-US" altLang="zh-CN" sz="782" dirty="0">
              <a:solidFill>
                <a:schemeClr val="bg1">
                  <a:lumMod val="50000"/>
                </a:schemeClr>
              </a:solidFill>
              <a:latin typeface="微软雅黑" pitchFamily="34" charset="-122"/>
              <a:ea typeface="微软雅黑" pitchFamily="34" charset="-122"/>
              <a:sym typeface="+mn-ea"/>
            </a:endParaRPr>
          </a:p>
        </p:txBody>
      </p:sp>
      <p:sp>
        <p:nvSpPr>
          <p:cNvPr id="52" name="矩形 51"/>
          <p:cNvSpPr/>
          <p:nvPr/>
        </p:nvSpPr>
        <p:spPr>
          <a:xfrm>
            <a:off x="6646575" y="1652217"/>
            <a:ext cx="1117609" cy="278406"/>
          </a:xfrm>
          <a:prstGeom prst="rect">
            <a:avLst/>
          </a:prstGeom>
        </p:spPr>
        <p:txBody>
          <a:bodyPr wrap="none" lIns="91437" tIns="45718" rIns="91437" bIns="45718">
            <a:spAutoFit/>
          </a:bodyPr>
          <a:lstStyle/>
          <a:p>
            <a:pPr algn="ctr" fontAlgn="base">
              <a:spcBef>
                <a:spcPct val="0"/>
              </a:spcBef>
              <a:spcAft>
                <a:spcPct val="0"/>
              </a:spcAft>
              <a:defRPr/>
            </a:pPr>
            <a:r>
              <a:rPr lang="zh-CN" altLang="en-US" sz="1209" b="1" dirty="0">
                <a:solidFill>
                  <a:schemeClr val="accent1"/>
                </a:solidFill>
                <a:latin typeface="微软雅黑" pitchFamily="34" charset="-122"/>
                <a:ea typeface="微软雅黑" pitchFamily="34" charset="-122"/>
              </a:rPr>
              <a:t>国外研究现状</a:t>
            </a:r>
          </a:p>
        </p:txBody>
      </p:sp>
      <p:sp>
        <p:nvSpPr>
          <p:cNvPr id="53" name="矩形 52"/>
          <p:cNvSpPr/>
          <p:nvPr/>
        </p:nvSpPr>
        <p:spPr>
          <a:xfrm>
            <a:off x="6047956" y="2090267"/>
            <a:ext cx="2296962" cy="86177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单击此处输入文本，单击此处输入文本，单击此处输入文本，单击此处输入文本，单击此处输入文本，单击此处输入文本，单击此处输入文本，单击此处输入文本</a:t>
            </a:r>
            <a:endParaRPr lang="en-US" altLang="zh-CN" sz="782" dirty="0">
              <a:solidFill>
                <a:schemeClr val="bg1">
                  <a:lumMod val="50000"/>
                </a:schemeClr>
              </a:solidFill>
              <a:latin typeface="微软雅黑" pitchFamily="34" charset="-122"/>
              <a:ea typeface="微软雅黑" pitchFamily="34" charset="-122"/>
              <a:sym typeface="+mn-ea"/>
            </a:endParaRPr>
          </a:p>
        </p:txBody>
      </p:sp>
      <p:sp>
        <p:nvSpPr>
          <p:cNvPr id="54" name="矩形 53"/>
          <p:cNvSpPr/>
          <p:nvPr/>
        </p:nvSpPr>
        <p:spPr>
          <a:xfrm>
            <a:off x="6047956" y="3201999"/>
            <a:ext cx="2296962" cy="86177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单击此处输入文本，单击此处输入文本，单击此处输入文本，单击此处输入文本，单击此处输入文本，单击此处输入文本，单击此处输入文本，单击此处输入文本</a:t>
            </a:r>
            <a:endParaRPr lang="en-US" altLang="zh-CN" sz="782" dirty="0">
              <a:solidFill>
                <a:schemeClr val="bg1">
                  <a:lumMod val="50000"/>
                </a:schemeClr>
              </a:solidFill>
              <a:latin typeface="微软雅黑" pitchFamily="34" charset="-122"/>
              <a:ea typeface="微软雅黑" pitchFamily="34" charset="-122"/>
              <a:sym typeface="+mn-ea"/>
            </a:endParaRPr>
          </a:p>
        </p:txBody>
      </p:sp>
    </p:spTree>
    <p:extLst>
      <p:ext uri="{BB962C8B-B14F-4D97-AF65-F5344CB8AC3E}">
        <p14:creationId xmlns:p14="http://schemas.microsoft.com/office/powerpoint/2010/main" val="3350628222"/>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animEffect transition="in" filter="fade">
                                      <p:cBhvr>
                                        <p:cTn id="18" dur="500"/>
                                        <p:tgtEl>
                                          <p:spTgt spid="30"/>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1000"/>
                                        <p:tgtEl>
                                          <p:spTgt spid="36"/>
                                        </p:tgtEl>
                                      </p:cBhvr>
                                    </p:animEffect>
                                    <p:anim calcmode="lin" valueType="num">
                                      <p:cBhvr>
                                        <p:cTn id="29" dur="1000" fill="hold"/>
                                        <p:tgtEl>
                                          <p:spTgt spid="36"/>
                                        </p:tgtEl>
                                        <p:attrNameLst>
                                          <p:attrName>ppt_x</p:attrName>
                                        </p:attrNameLst>
                                      </p:cBhvr>
                                      <p:tavLst>
                                        <p:tav tm="0">
                                          <p:val>
                                            <p:strVal val="#ppt_x"/>
                                          </p:val>
                                        </p:tav>
                                        <p:tav tm="100000">
                                          <p:val>
                                            <p:strVal val="#ppt_x"/>
                                          </p:val>
                                        </p:tav>
                                      </p:tavLst>
                                    </p:anim>
                                    <p:anim calcmode="lin" valueType="num">
                                      <p:cBhvr>
                                        <p:cTn id="30" dur="1000" fill="hold"/>
                                        <p:tgtEl>
                                          <p:spTgt spid="36"/>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 presetClass="entr" presetSubtype="2"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1+#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cBhvr>
                                        <p:cTn id="39" dur="500" fill="hold"/>
                                        <p:tgtEl>
                                          <p:spTgt spid="52"/>
                                        </p:tgtEl>
                                        <p:attrNameLst>
                                          <p:attrName>ppt_w</p:attrName>
                                        </p:attrNameLst>
                                      </p:cBhvr>
                                      <p:tavLst>
                                        <p:tav tm="0">
                                          <p:val>
                                            <p:fltVal val="0"/>
                                          </p:val>
                                        </p:tav>
                                        <p:tav tm="100000">
                                          <p:val>
                                            <p:strVal val="#ppt_w"/>
                                          </p:val>
                                        </p:tav>
                                      </p:tavLst>
                                    </p:anim>
                                    <p:anim calcmode="lin" valueType="num">
                                      <p:cBhvr>
                                        <p:cTn id="40" dur="500" fill="hold"/>
                                        <p:tgtEl>
                                          <p:spTgt spid="52"/>
                                        </p:tgtEl>
                                        <p:attrNameLst>
                                          <p:attrName>ppt_h</p:attrName>
                                        </p:attrNameLst>
                                      </p:cBhvr>
                                      <p:tavLst>
                                        <p:tav tm="0">
                                          <p:val>
                                            <p:fltVal val="0"/>
                                          </p:val>
                                        </p:tav>
                                        <p:tav tm="100000">
                                          <p:val>
                                            <p:strVal val="#ppt_h"/>
                                          </p:val>
                                        </p:tav>
                                      </p:tavLst>
                                    </p:anim>
                                    <p:animEffect transition="in" filter="fade">
                                      <p:cBhvr>
                                        <p:cTn id="41" dur="500"/>
                                        <p:tgtEl>
                                          <p:spTgt spid="52"/>
                                        </p:tgtEl>
                                      </p:cBhvr>
                                    </p:animEffect>
                                  </p:childTnLst>
                                </p:cTn>
                              </p:par>
                            </p:childTnLst>
                          </p:cTn>
                        </p:par>
                        <p:par>
                          <p:cTn id="42" fill="hold">
                            <p:stCondLst>
                              <p:cond delay="4500"/>
                            </p:stCondLst>
                            <p:childTnLst>
                              <p:par>
                                <p:cTn id="43" presetID="42" presetClass="entr" presetSubtype="0"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1000"/>
                                        <p:tgtEl>
                                          <p:spTgt spid="53"/>
                                        </p:tgtEl>
                                      </p:cBhvr>
                                    </p:animEffect>
                                    <p:anim calcmode="lin" valueType="num">
                                      <p:cBhvr>
                                        <p:cTn id="46" dur="1000" fill="hold"/>
                                        <p:tgtEl>
                                          <p:spTgt spid="53"/>
                                        </p:tgtEl>
                                        <p:attrNameLst>
                                          <p:attrName>ppt_x</p:attrName>
                                        </p:attrNameLst>
                                      </p:cBhvr>
                                      <p:tavLst>
                                        <p:tav tm="0">
                                          <p:val>
                                            <p:strVal val="#ppt_x"/>
                                          </p:val>
                                        </p:tav>
                                        <p:tav tm="100000">
                                          <p:val>
                                            <p:strVal val="#ppt_x"/>
                                          </p:val>
                                        </p:tav>
                                      </p:tavLst>
                                    </p:anim>
                                    <p:anim calcmode="lin" valueType="num">
                                      <p:cBhvr>
                                        <p:cTn id="47" dur="1000" fill="hold"/>
                                        <p:tgtEl>
                                          <p:spTgt spid="53"/>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42" presetClass="entr" presetSubtype="0"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1000"/>
                                        <p:tgtEl>
                                          <p:spTgt spid="54"/>
                                        </p:tgtEl>
                                      </p:cBhvr>
                                    </p:animEffect>
                                    <p:anim calcmode="lin" valueType="num">
                                      <p:cBhvr>
                                        <p:cTn id="52" dur="1000" fill="hold"/>
                                        <p:tgtEl>
                                          <p:spTgt spid="54"/>
                                        </p:tgtEl>
                                        <p:attrNameLst>
                                          <p:attrName>ppt_x</p:attrName>
                                        </p:attrNameLst>
                                      </p:cBhvr>
                                      <p:tavLst>
                                        <p:tav tm="0">
                                          <p:val>
                                            <p:strVal val="#ppt_x"/>
                                          </p:val>
                                        </p:tav>
                                        <p:tav tm="100000">
                                          <p:val>
                                            <p:strVal val="#ppt_x"/>
                                          </p:val>
                                        </p:tav>
                                      </p:tavLst>
                                    </p:anim>
                                    <p:anim calcmode="lin" valueType="num">
                                      <p:cBhvr>
                                        <p:cTn id="5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29" grpId="0" animBg="1"/>
      <p:bldP spid="30" grpId="0"/>
      <p:bldP spid="31" grpId="0"/>
      <p:bldP spid="36" grpId="0"/>
      <p:bldP spid="52" grpId="0"/>
      <p:bldP spid="53" grpId="0"/>
      <p:bldP spid="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4292233" y="2573176"/>
            <a:ext cx="539970" cy="1455697"/>
            <a:chOff x="5588618" y="3680520"/>
            <a:chExt cx="988675" cy="1941036"/>
          </a:xfrm>
          <a:solidFill>
            <a:schemeClr val="accent2"/>
          </a:solidFill>
        </p:grpSpPr>
        <p:cxnSp>
          <p:nvCxnSpPr>
            <p:cNvPr id="19" name="Straight Connector 18"/>
            <p:cNvCxnSpPr/>
            <p:nvPr/>
          </p:nvCxnSpPr>
          <p:spPr>
            <a:xfrm>
              <a:off x="5616754" y="3786455"/>
              <a:ext cx="4375" cy="1220057"/>
            </a:xfrm>
            <a:prstGeom prst="line">
              <a:avLst/>
            </a:prstGeom>
            <a:grpFill/>
            <a:ln w="635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525816" y="3783820"/>
              <a:ext cx="4375" cy="1220057"/>
            </a:xfrm>
            <a:prstGeom prst="line">
              <a:avLst/>
            </a:prstGeom>
            <a:grpFill/>
            <a:ln w="635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833054" y="3682011"/>
              <a:ext cx="4375" cy="1220057"/>
            </a:xfrm>
            <a:prstGeom prst="line">
              <a:avLst/>
            </a:prstGeom>
            <a:grpFill/>
            <a:ln w="635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28716" y="3680520"/>
              <a:ext cx="4375" cy="1220057"/>
            </a:xfrm>
            <a:prstGeom prst="line">
              <a:avLst/>
            </a:prstGeom>
            <a:grpFill/>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Freeform 27"/>
            <p:cNvSpPr>
              <a:spLocks noChangeAspect="1" noEditPoints="1"/>
            </p:cNvSpPr>
            <p:nvPr/>
          </p:nvSpPr>
          <p:spPr bwMode="auto">
            <a:xfrm>
              <a:off x="5588618" y="4770963"/>
              <a:ext cx="988675" cy="850593"/>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grpFill/>
            <a:ln>
              <a:noFill/>
            </a:ln>
          </p:spPr>
          <p:txBody>
            <a:bodyPr vert="horz" wrap="square" lIns="51433" tIns="25716" rIns="51433" bIns="25716" numCol="1" anchor="t" anchorCtr="0" compatLnSpc="1">
              <a:prstTxWarp prst="textNoShape">
                <a:avLst/>
              </a:prstTxWarp>
            </a:bodyPr>
            <a:lstStyle/>
            <a:p>
              <a:endParaRPr lang="id-ID" sz="1013"/>
            </a:p>
          </p:txBody>
        </p:sp>
      </p:grpSp>
      <p:grpSp>
        <p:nvGrpSpPr>
          <p:cNvPr id="3" name="Group 9"/>
          <p:cNvGrpSpPr>
            <a:grpSpLocks noChangeAspect="1"/>
          </p:cNvGrpSpPr>
          <p:nvPr/>
        </p:nvGrpSpPr>
        <p:grpSpPr>
          <a:xfrm>
            <a:off x="3385770" y="1095123"/>
            <a:ext cx="2383344" cy="1701168"/>
            <a:chOff x="1969112" y="2879890"/>
            <a:chExt cx="4032281" cy="2863085"/>
          </a:xfrm>
        </p:grpSpPr>
        <p:sp>
          <p:nvSpPr>
            <p:cNvPr id="11" name="Freeform 10"/>
            <p:cNvSpPr/>
            <p:nvPr/>
          </p:nvSpPr>
          <p:spPr>
            <a:xfrm>
              <a:off x="2983489" y="3790960"/>
              <a:ext cx="1952014" cy="1952015"/>
            </a:xfrm>
            <a:custGeom>
              <a:avLst/>
              <a:gdLst>
                <a:gd name="connsiteX0" fmla="*/ 0 w 1952015"/>
                <a:gd name="connsiteY0" fmla="*/ 976008 h 1952015"/>
                <a:gd name="connsiteX1" fmla="*/ 976008 w 1952015"/>
                <a:gd name="connsiteY1" fmla="*/ 0 h 1952015"/>
                <a:gd name="connsiteX2" fmla="*/ 1952016 w 1952015"/>
                <a:gd name="connsiteY2" fmla="*/ 976008 h 1952015"/>
                <a:gd name="connsiteX3" fmla="*/ 976008 w 1952015"/>
                <a:gd name="connsiteY3" fmla="*/ 1952016 h 1952015"/>
                <a:gd name="connsiteX4" fmla="*/ 0 w 1952015"/>
                <a:gd name="connsiteY4" fmla="*/ 976008 h 1952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015" h="1952015">
                  <a:moveTo>
                    <a:pt x="0" y="976008"/>
                  </a:moveTo>
                  <a:cubicBezTo>
                    <a:pt x="0" y="436974"/>
                    <a:pt x="436974" y="0"/>
                    <a:pt x="976008" y="0"/>
                  </a:cubicBezTo>
                  <a:cubicBezTo>
                    <a:pt x="1515042" y="0"/>
                    <a:pt x="1952016" y="436974"/>
                    <a:pt x="1952016" y="976008"/>
                  </a:cubicBezTo>
                  <a:cubicBezTo>
                    <a:pt x="1952016" y="1515042"/>
                    <a:pt x="1515042" y="1952016"/>
                    <a:pt x="976008" y="1952016"/>
                  </a:cubicBezTo>
                  <a:cubicBezTo>
                    <a:pt x="436974" y="1952016"/>
                    <a:pt x="0" y="1515042"/>
                    <a:pt x="0" y="976008"/>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56295" tIns="256295" rIns="256295" bIns="256295" numCol="1" spcCol="1270" anchor="ctr" anchorCtr="0">
              <a:noAutofit/>
            </a:bodyPr>
            <a:lstStyle/>
            <a:p>
              <a:pPr algn="ctr" defTabSz="1466706">
                <a:lnSpc>
                  <a:spcPct val="90000"/>
                </a:lnSpc>
                <a:spcAft>
                  <a:spcPct val="35000"/>
                </a:spcAft>
              </a:pPr>
              <a:endParaRPr lang="id-ID" sz="3300"/>
            </a:p>
          </p:txBody>
        </p:sp>
        <p:sp>
          <p:nvSpPr>
            <p:cNvPr id="12" name="Freeform 11"/>
            <p:cNvSpPr/>
            <p:nvPr/>
          </p:nvSpPr>
          <p:spPr>
            <a:xfrm>
              <a:off x="2240403" y="3119262"/>
              <a:ext cx="1419647" cy="1419647"/>
            </a:xfrm>
            <a:custGeom>
              <a:avLst/>
              <a:gdLst>
                <a:gd name="connsiteX0" fmla="*/ 0 w 1419647"/>
                <a:gd name="connsiteY0" fmla="*/ 709824 h 1419647"/>
                <a:gd name="connsiteX1" fmla="*/ 709824 w 1419647"/>
                <a:gd name="connsiteY1" fmla="*/ 0 h 1419647"/>
                <a:gd name="connsiteX2" fmla="*/ 1419648 w 1419647"/>
                <a:gd name="connsiteY2" fmla="*/ 709824 h 1419647"/>
                <a:gd name="connsiteX3" fmla="*/ 709824 w 1419647"/>
                <a:gd name="connsiteY3" fmla="*/ 1419648 h 1419647"/>
                <a:gd name="connsiteX4" fmla="*/ 0 w 1419647"/>
                <a:gd name="connsiteY4" fmla="*/ 709824 h 1419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647" h="1419647">
                  <a:moveTo>
                    <a:pt x="0" y="709824"/>
                  </a:moveTo>
                  <a:cubicBezTo>
                    <a:pt x="0" y="317799"/>
                    <a:pt x="317799" y="0"/>
                    <a:pt x="709824" y="0"/>
                  </a:cubicBezTo>
                  <a:cubicBezTo>
                    <a:pt x="1101849" y="0"/>
                    <a:pt x="1419648" y="317799"/>
                    <a:pt x="1419648" y="709824"/>
                  </a:cubicBezTo>
                  <a:cubicBezTo>
                    <a:pt x="1419648" y="1101849"/>
                    <a:pt x="1101849" y="1419648"/>
                    <a:pt x="709824" y="1419648"/>
                  </a:cubicBezTo>
                  <a:cubicBezTo>
                    <a:pt x="317799" y="1419648"/>
                    <a:pt x="0" y="1101849"/>
                    <a:pt x="0" y="709824"/>
                  </a:cubicBezTo>
                  <a:close/>
                </a:path>
              </a:pathLst>
            </a:custGeom>
            <a:solidFill>
              <a:schemeClr val="accent2"/>
            </a:solidFill>
            <a:ln>
              <a:noFill/>
            </a:ln>
          </p:spPr>
          <p:style>
            <a:lnRef idx="2">
              <a:schemeClr val="lt1">
                <a:hueOff val="0"/>
                <a:satOff val="0"/>
                <a:lumOff val="0"/>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spcFirstLastPara="0" vert="horz" wrap="square" lIns="186396" tIns="186396" rIns="186396" bIns="186396" numCol="1" spcCol="1270" anchor="ctr" anchorCtr="0">
              <a:noAutofit/>
            </a:bodyPr>
            <a:lstStyle/>
            <a:p>
              <a:pPr algn="ctr" defTabSz="1066695">
                <a:lnSpc>
                  <a:spcPct val="90000"/>
                </a:lnSpc>
                <a:spcAft>
                  <a:spcPct val="35000"/>
                </a:spcAft>
              </a:pPr>
              <a:endParaRPr lang="id-ID" sz="2400"/>
            </a:p>
          </p:txBody>
        </p:sp>
        <p:sp>
          <p:nvSpPr>
            <p:cNvPr id="13" name="Freeform 12"/>
            <p:cNvSpPr/>
            <p:nvPr/>
          </p:nvSpPr>
          <p:spPr>
            <a:xfrm>
              <a:off x="4162929" y="3001584"/>
              <a:ext cx="1703578" cy="1703578"/>
            </a:xfrm>
            <a:custGeom>
              <a:avLst/>
              <a:gdLst>
                <a:gd name="connsiteX0" fmla="*/ 0 w 1390964"/>
                <a:gd name="connsiteY0" fmla="*/ 695482 h 1390964"/>
                <a:gd name="connsiteX1" fmla="*/ 695482 w 1390964"/>
                <a:gd name="connsiteY1" fmla="*/ 0 h 1390964"/>
                <a:gd name="connsiteX2" fmla="*/ 1390964 w 1390964"/>
                <a:gd name="connsiteY2" fmla="*/ 695482 h 1390964"/>
                <a:gd name="connsiteX3" fmla="*/ 695482 w 1390964"/>
                <a:gd name="connsiteY3" fmla="*/ 1390964 h 1390964"/>
                <a:gd name="connsiteX4" fmla="*/ 0 w 1390964"/>
                <a:gd name="connsiteY4" fmla="*/ 695482 h 139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964" h="1390964">
                  <a:moveTo>
                    <a:pt x="146973" y="842454"/>
                  </a:moveTo>
                  <a:cubicBezTo>
                    <a:pt x="65803" y="539522"/>
                    <a:pt x="245577" y="228144"/>
                    <a:pt x="548510" y="146973"/>
                  </a:cubicBezTo>
                  <a:cubicBezTo>
                    <a:pt x="851442" y="65803"/>
                    <a:pt x="1162820" y="245577"/>
                    <a:pt x="1243991" y="548510"/>
                  </a:cubicBezTo>
                  <a:cubicBezTo>
                    <a:pt x="1325161" y="851442"/>
                    <a:pt x="1145387" y="1162820"/>
                    <a:pt x="842454" y="1243991"/>
                  </a:cubicBezTo>
                  <a:cubicBezTo>
                    <a:pt x="539522" y="1325161"/>
                    <a:pt x="228144" y="1145387"/>
                    <a:pt x="146973" y="842454"/>
                  </a:cubicBezTo>
                  <a:close/>
                </a:path>
              </a:pathLst>
            </a:custGeom>
            <a:solidFill>
              <a:schemeClr val="accent2"/>
            </a:solidFill>
            <a:ln>
              <a:noFill/>
            </a:ln>
          </p:spPr>
          <p:style>
            <a:lnRef idx="2">
              <a:schemeClr val="lt1">
                <a:hueOff val="0"/>
                <a:satOff val="0"/>
                <a:lumOff val="0"/>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square" lIns="368879" tIns="368879" rIns="368879" bIns="368879" numCol="1" spcCol="1270" anchor="ctr" anchorCtr="0">
              <a:noAutofit/>
            </a:bodyPr>
            <a:lstStyle/>
            <a:p>
              <a:pPr algn="ctr" defTabSz="800021">
                <a:lnSpc>
                  <a:spcPct val="90000"/>
                </a:lnSpc>
                <a:spcAft>
                  <a:spcPct val="35000"/>
                </a:spcAft>
              </a:pPr>
              <a:endParaRPr lang="id-ID"/>
            </a:p>
          </p:txBody>
        </p:sp>
        <p:sp>
          <p:nvSpPr>
            <p:cNvPr id="16" name="Shape 15"/>
            <p:cNvSpPr/>
            <p:nvPr/>
          </p:nvSpPr>
          <p:spPr>
            <a:xfrm rot="21424675">
              <a:off x="1969112" y="2906378"/>
              <a:ext cx="1824919" cy="1805879"/>
            </a:xfrm>
            <a:prstGeom prst="leftCircularArrow">
              <a:avLst>
                <a:gd name="adj1" fmla="val 6452"/>
                <a:gd name="adj2" fmla="val 429999"/>
                <a:gd name="adj3" fmla="val 10489124"/>
                <a:gd name="adj4" fmla="val 14837806"/>
                <a:gd name="adj5" fmla="val 7527"/>
              </a:avLst>
            </a:prstGeom>
            <a:solidFill>
              <a:schemeClr val="accent2"/>
            </a:solidFill>
          </p:spPr>
          <p:style>
            <a:lnRef idx="0">
              <a:schemeClr val="lt1">
                <a:hueOff val="0"/>
                <a:satOff val="0"/>
                <a:lumOff val="0"/>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sp>
        <p:sp>
          <p:nvSpPr>
            <p:cNvPr id="17" name="Circular Arrow 16"/>
            <p:cNvSpPr/>
            <p:nvPr/>
          </p:nvSpPr>
          <p:spPr>
            <a:xfrm rot="7051373">
              <a:off x="4044054" y="2879890"/>
              <a:ext cx="1957339" cy="1957339"/>
            </a:xfrm>
            <a:prstGeom prst="circularArrow">
              <a:avLst>
                <a:gd name="adj1" fmla="val 5984"/>
                <a:gd name="adj2" fmla="val 394124"/>
                <a:gd name="adj3" fmla="val 13313824"/>
                <a:gd name="adj4" fmla="val 10508221"/>
                <a:gd name="adj5" fmla="val 6981"/>
              </a:avLst>
            </a:prstGeom>
            <a:solidFill>
              <a:schemeClr val="accent2"/>
            </a:solidFill>
          </p:spPr>
          <p:style>
            <a:lnRef idx="0">
              <a:schemeClr val="lt1">
                <a:hueOff val="0"/>
                <a:satOff val="0"/>
                <a:lumOff val="0"/>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sp>
      </p:grpSp>
      <p:sp>
        <p:nvSpPr>
          <p:cNvPr id="32" name="Freeform 31"/>
          <p:cNvSpPr/>
          <p:nvPr/>
        </p:nvSpPr>
        <p:spPr>
          <a:xfrm>
            <a:off x="4172162" y="3521932"/>
            <a:ext cx="736572" cy="285220"/>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88" tIns="-1" rIns="0" bIns="0" numCol="1" spcCol="1270" anchor="ctr" anchorCtr="0">
            <a:noAutofit/>
          </a:bodyPr>
          <a:lstStyle/>
          <a:p>
            <a:pPr algn="ctr" eaLnBrk="1" latinLnBrk="1" hangingPunct="1"/>
            <a:r>
              <a:rPr lang="en-US" altLang="zh-CN" sz="711"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zh-CN" altLang="en-US" sz="711"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Freeform 6"/>
          <p:cNvSpPr>
            <a:spLocks noEditPoints="1"/>
          </p:cNvSpPr>
          <p:nvPr/>
        </p:nvSpPr>
        <p:spPr bwMode="auto">
          <a:xfrm>
            <a:off x="3835353" y="1480578"/>
            <a:ext cx="269985" cy="26998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endParaRPr lang="en-US" sz="1280" dirty="0"/>
          </a:p>
        </p:txBody>
      </p:sp>
      <p:sp>
        <p:nvSpPr>
          <p:cNvPr id="34" name="Freeform 11"/>
          <p:cNvSpPr>
            <a:spLocks noEditPoints="1"/>
          </p:cNvSpPr>
          <p:nvPr/>
        </p:nvSpPr>
        <p:spPr bwMode="auto">
          <a:xfrm>
            <a:off x="5050931" y="1480578"/>
            <a:ext cx="269985" cy="269985"/>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endParaRPr lang="en-US" sz="1280" dirty="0"/>
          </a:p>
        </p:txBody>
      </p:sp>
      <p:sp>
        <p:nvSpPr>
          <p:cNvPr id="35" name="Freeform 21"/>
          <p:cNvSpPr>
            <a:spLocks noEditPoints="1"/>
          </p:cNvSpPr>
          <p:nvPr/>
        </p:nvSpPr>
        <p:spPr bwMode="auto">
          <a:xfrm>
            <a:off x="4381223" y="2080018"/>
            <a:ext cx="350981" cy="350981"/>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endParaRPr lang="en-US" sz="1280" dirty="0"/>
          </a:p>
        </p:txBody>
      </p:sp>
      <p:sp>
        <p:nvSpPr>
          <p:cNvPr id="36" name="Freeform 35"/>
          <p:cNvSpPr/>
          <p:nvPr/>
        </p:nvSpPr>
        <p:spPr>
          <a:xfrm>
            <a:off x="4188427" y="2393522"/>
            <a:ext cx="736572" cy="285220"/>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88" tIns="-1" rIns="0" bIns="0" numCol="1" spcCol="1270" anchor="ctr" anchorCtr="0">
            <a:noAutofit/>
          </a:bodyPr>
          <a:lstStyle/>
          <a:p>
            <a:pPr algn="ctr" eaLnBrk="1" latinLnBrk="1" hangingPunct="1"/>
            <a:r>
              <a:rPr lang="en-US" altLang="zh-CN" sz="747"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zh-CN" altLang="en-US" sz="747"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Freeform 36"/>
          <p:cNvSpPr/>
          <p:nvPr/>
        </p:nvSpPr>
        <p:spPr>
          <a:xfrm>
            <a:off x="3591173" y="1707494"/>
            <a:ext cx="736572" cy="285220"/>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88" tIns="-1" rIns="0" bIns="0" numCol="1" spcCol="1270" anchor="ctr" anchorCtr="0">
            <a:noAutofit/>
          </a:bodyPr>
          <a:lstStyle/>
          <a:p>
            <a:pPr algn="ctr" eaLnBrk="1" latinLnBrk="1" hangingPunct="1"/>
            <a:r>
              <a:rPr lang="en-US" altLang="zh-CN" sz="747"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zh-CN" altLang="en-US" sz="747"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8" name="Freeform 37"/>
          <p:cNvSpPr/>
          <p:nvPr/>
        </p:nvSpPr>
        <p:spPr>
          <a:xfrm>
            <a:off x="4808048" y="1707494"/>
            <a:ext cx="736572" cy="285220"/>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88" tIns="-1" rIns="0" bIns="0" numCol="1" spcCol="1270" anchor="ctr" anchorCtr="0">
            <a:noAutofit/>
          </a:bodyPr>
          <a:lstStyle/>
          <a:p>
            <a:pPr algn="ctr" eaLnBrk="1" latinLnBrk="1" hangingPunct="1"/>
            <a:r>
              <a:rPr lang="en-US" altLang="zh-CN" sz="747"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zh-CN" altLang="en-US" sz="747"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 name="Group 52"/>
          <p:cNvGrpSpPr/>
          <p:nvPr/>
        </p:nvGrpSpPr>
        <p:grpSpPr>
          <a:xfrm>
            <a:off x="2754185" y="1949174"/>
            <a:ext cx="891413" cy="586957"/>
            <a:chOff x="3672114" y="2961703"/>
            <a:chExt cx="1188615" cy="782652"/>
          </a:xfrm>
        </p:grpSpPr>
        <p:cxnSp>
          <p:nvCxnSpPr>
            <p:cNvPr id="46" name="Straight Connector 45"/>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5" name="Group 53"/>
          <p:cNvGrpSpPr/>
          <p:nvPr/>
        </p:nvGrpSpPr>
        <p:grpSpPr>
          <a:xfrm flipH="1">
            <a:off x="5511959" y="1949174"/>
            <a:ext cx="891412" cy="586957"/>
            <a:chOff x="3672114" y="2961703"/>
            <a:chExt cx="1188615" cy="782652"/>
          </a:xfrm>
        </p:grpSpPr>
        <p:cxnSp>
          <p:nvCxnSpPr>
            <p:cNvPr id="55" name="Straight Connector 54"/>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6" name="Group 56"/>
          <p:cNvGrpSpPr/>
          <p:nvPr/>
        </p:nvGrpSpPr>
        <p:grpSpPr>
          <a:xfrm flipH="1">
            <a:off x="4886623" y="2706203"/>
            <a:ext cx="891412" cy="586957"/>
            <a:chOff x="3672114" y="2961703"/>
            <a:chExt cx="1188615" cy="782652"/>
          </a:xfrm>
        </p:grpSpPr>
        <p:cxnSp>
          <p:nvCxnSpPr>
            <p:cNvPr id="58" name="Straight Connector 57"/>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7" name="Group 59"/>
          <p:cNvGrpSpPr/>
          <p:nvPr/>
        </p:nvGrpSpPr>
        <p:grpSpPr>
          <a:xfrm flipV="1">
            <a:off x="3905780" y="3271389"/>
            <a:ext cx="361190" cy="258880"/>
            <a:chOff x="3672114" y="2961703"/>
            <a:chExt cx="1188615" cy="782652"/>
          </a:xfrm>
        </p:grpSpPr>
        <p:cxnSp>
          <p:nvCxnSpPr>
            <p:cNvPr id="61" name="Straight Connector 60"/>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sp>
        <p:nvSpPr>
          <p:cNvPr id="50" name="TextBox 23"/>
          <p:cNvSpPr txBox="1"/>
          <p:nvPr/>
        </p:nvSpPr>
        <p:spPr>
          <a:xfrm>
            <a:off x="6494239" y="2665519"/>
            <a:ext cx="1432365"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1" name="TextBox 24"/>
          <p:cNvSpPr txBox="1"/>
          <p:nvPr/>
        </p:nvSpPr>
        <p:spPr>
          <a:xfrm>
            <a:off x="6494238" y="2424770"/>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67" name="TextBox 23"/>
          <p:cNvSpPr txBox="1"/>
          <p:nvPr/>
        </p:nvSpPr>
        <p:spPr>
          <a:xfrm>
            <a:off x="5918506" y="3457999"/>
            <a:ext cx="1432365"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69" name="TextBox 24"/>
          <p:cNvSpPr txBox="1"/>
          <p:nvPr/>
        </p:nvSpPr>
        <p:spPr>
          <a:xfrm>
            <a:off x="5918505" y="3217250"/>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70" name="TextBox 23"/>
          <p:cNvSpPr txBox="1"/>
          <p:nvPr/>
        </p:nvSpPr>
        <p:spPr>
          <a:xfrm>
            <a:off x="1212204" y="2710088"/>
            <a:ext cx="1432365"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71" name="TextBox 24"/>
          <p:cNvSpPr txBox="1"/>
          <p:nvPr/>
        </p:nvSpPr>
        <p:spPr>
          <a:xfrm>
            <a:off x="1491888" y="2469339"/>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72" name="TextBox 23"/>
          <p:cNvSpPr txBox="1"/>
          <p:nvPr/>
        </p:nvSpPr>
        <p:spPr>
          <a:xfrm>
            <a:off x="2370525" y="3457999"/>
            <a:ext cx="1432365" cy="535531"/>
          </a:xfrm>
          <a:prstGeom prst="rect">
            <a:avLst/>
          </a:prstGeom>
          <a:noFill/>
        </p:spPr>
        <p:txBody>
          <a:bodyPr wrap="square" rtlCol="0">
            <a:spAutoFit/>
          </a:bodyPr>
          <a:lstStyle/>
          <a:p>
            <a:pPr algn="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73" name="TextBox 24"/>
          <p:cNvSpPr txBox="1"/>
          <p:nvPr/>
        </p:nvSpPr>
        <p:spPr>
          <a:xfrm>
            <a:off x="2597111" y="3217250"/>
            <a:ext cx="1205779" cy="267446"/>
          </a:xfrm>
          <a:prstGeom prst="rect">
            <a:avLst/>
          </a:prstGeom>
          <a:noFill/>
        </p:spPr>
        <p:txBody>
          <a:bodyPr wrap="none" rtlCol="0">
            <a:spAutoFit/>
          </a:bodyPr>
          <a:lstStyle/>
          <a:p>
            <a:pPr algn="r"/>
            <a:r>
              <a:rPr lang="zh-CN" altLang="en-US" sz="1138"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3038614401"/>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14" presetClass="entr" presetSubtype="5" fill="hold" grpId="0" nodeType="withEffect">
                                  <p:stCondLst>
                                    <p:cond delay="500"/>
                                  </p:stCondLst>
                                  <p:childTnLst>
                                    <p:set>
                                      <p:cBhvr>
                                        <p:cTn id="14" dur="1" fill="hold">
                                          <p:stCondLst>
                                            <p:cond delay="0"/>
                                          </p:stCondLst>
                                        </p:cTn>
                                        <p:tgtEl>
                                          <p:spTgt spid="33"/>
                                        </p:tgtEl>
                                        <p:attrNameLst>
                                          <p:attrName>style.visibility</p:attrName>
                                        </p:attrNameLst>
                                      </p:cBhvr>
                                      <p:to>
                                        <p:strVal val="visible"/>
                                      </p:to>
                                    </p:set>
                                    <p:animEffect transition="in" filter="randombar(vertical)">
                                      <p:cBhvr>
                                        <p:cTn id="15" dur="1000"/>
                                        <p:tgtEl>
                                          <p:spTgt spid="33"/>
                                        </p:tgtEl>
                                      </p:cBhvr>
                                    </p:animEffect>
                                  </p:childTnLst>
                                </p:cTn>
                              </p:par>
                              <p:par>
                                <p:cTn id="16" presetID="14" presetClass="entr" presetSubtype="5" fill="hold" grpId="0" nodeType="withEffect">
                                  <p:stCondLst>
                                    <p:cond delay="500"/>
                                  </p:stCondLst>
                                  <p:childTnLst>
                                    <p:set>
                                      <p:cBhvr>
                                        <p:cTn id="17" dur="1" fill="hold">
                                          <p:stCondLst>
                                            <p:cond delay="0"/>
                                          </p:stCondLst>
                                        </p:cTn>
                                        <p:tgtEl>
                                          <p:spTgt spid="34"/>
                                        </p:tgtEl>
                                        <p:attrNameLst>
                                          <p:attrName>style.visibility</p:attrName>
                                        </p:attrNameLst>
                                      </p:cBhvr>
                                      <p:to>
                                        <p:strVal val="visible"/>
                                      </p:to>
                                    </p:set>
                                    <p:animEffect transition="in" filter="randombar(vertical)">
                                      <p:cBhvr>
                                        <p:cTn id="18" dur="1000"/>
                                        <p:tgtEl>
                                          <p:spTgt spid="34"/>
                                        </p:tgtEl>
                                      </p:cBhvr>
                                    </p:animEffect>
                                  </p:childTnLst>
                                </p:cTn>
                              </p:par>
                              <p:par>
                                <p:cTn id="19" presetID="14" presetClass="entr" presetSubtype="5" fill="hold" grpId="0" nodeType="withEffect">
                                  <p:stCondLst>
                                    <p:cond delay="500"/>
                                  </p:stCondLst>
                                  <p:childTnLst>
                                    <p:set>
                                      <p:cBhvr>
                                        <p:cTn id="20" dur="1" fill="hold">
                                          <p:stCondLst>
                                            <p:cond delay="0"/>
                                          </p:stCondLst>
                                        </p:cTn>
                                        <p:tgtEl>
                                          <p:spTgt spid="35"/>
                                        </p:tgtEl>
                                        <p:attrNameLst>
                                          <p:attrName>style.visibility</p:attrName>
                                        </p:attrNameLst>
                                      </p:cBhvr>
                                      <p:to>
                                        <p:strVal val="visible"/>
                                      </p:to>
                                    </p:set>
                                    <p:animEffect transition="in" filter="randombar(vertical)">
                                      <p:cBhvr>
                                        <p:cTn id="21" dur="1000"/>
                                        <p:tgtEl>
                                          <p:spTgt spid="35"/>
                                        </p:tgtEl>
                                      </p:cBhvr>
                                    </p:animEffect>
                                  </p:childTnLst>
                                </p:cTn>
                              </p:par>
                              <p:par>
                                <p:cTn id="22" presetID="22" presetClass="entr" presetSubtype="8" fill="hold" grpId="0" nodeType="withEffect">
                                  <p:stCondLst>
                                    <p:cond delay="150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1000"/>
                                        <p:tgtEl>
                                          <p:spTgt spid="36"/>
                                        </p:tgtEl>
                                      </p:cBhvr>
                                    </p:animEffect>
                                  </p:childTnLst>
                                </p:cTn>
                              </p:par>
                              <p:par>
                                <p:cTn id="25" presetID="22" presetClass="entr" presetSubtype="8" fill="hold" grpId="0" nodeType="withEffect">
                                  <p:stCondLst>
                                    <p:cond delay="150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1000"/>
                                        <p:tgtEl>
                                          <p:spTgt spid="37"/>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38"/>
                                        </p:tgtEl>
                                        <p:attrNameLst>
                                          <p:attrName>style.visibility</p:attrName>
                                        </p:attrNameLst>
                                      </p:cBhvr>
                                      <p:to>
                                        <p:strVal val="visible"/>
                                      </p:to>
                                    </p:set>
                                    <p:animEffect transition="in" filter="wipe(left)">
                                      <p:cBhvr>
                                        <p:cTn id="30" dur="1000"/>
                                        <p:tgtEl>
                                          <p:spTgt spid="38"/>
                                        </p:tgtEl>
                                      </p:cBhvr>
                                    </p:animEffect>
                                  </p:childTnLst>
                                </p:cTn>
                              </p:par>
                              <p:par>
                                <p:cTn id="31" presetID="22" presetClass="entr" presetSubtype="1" fill="hold" nodeType="withEffect">
                                  <p:stCondLst>
                                    <p:cond delay="250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par>
                                <p:cTn id="34" presetID="22" presetClass="entr" presetSubtype="1" fill="hold"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up)">
                                      <p:cBhvr>
                                        <p:cTn id="36" dur="500"/>
                                        <p:tgtEl>
                                          <p:spTgt spid="5"/>
                                        </p:tgtEl>
                                      </p:cBhvr>
                                    </p:animEffect>
                                  </p:childTnLst>
                                </p:cTn>
                              </p:par>
                              <p:par>
                                <p:cTn id="37" presetID="22" presetClass="entr" presetSubtype="1" fill="hold" nodeType="withEffect">
                                  <p:stCondLst>
                                    <p:cond delay="250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par>
                                <p:cTn id="40" presetID="22" presetClass="entr" presetSubtype="4" fill="hold" nodeType="withEffect">
                                  <p:stCondLst>
                                    <p:cond delay="25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8" fill="hold" grpId="0" nodeType="withEffect">
                                  <p:stCondLst>
                                    <p:cond delay="270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1000"/>
                                        <p:tgtEl>
                                          <p:spTgt spid="32"/>
                                        </p:tgtEl>
                                      </p:cBhvr>
                                    </p:animEffect>
                                  </p:childTnLst>
                                </p:cTn>
                              </p:par>
                            </p:childTnLst>
                          </p:cTn>
                        </p:par>
                        <p:par>
                          <p:cTn id="46" fill="hold">
                            <p:stCondLst>
                              <p:cond delay="3700"/>
                            </p:stCondLst>
                            <p:childTnLst>
                              <p:par>
                                <p:cTn id="47" presetID="12" presetClass="entr" presetSubtype="4"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additive="base">
                                        <p:cTn id="49" dur="500"/>
                                        <p:tgtEl>
                                          <p:spTgt spid="50"/>
                                        </p:tgtEl>
                                        <p:attrNameLst>
                                          <p:attrName>ppt_y</p:attrName>
                                        </p:attrNameLst>
                                      </p:cBhvr>
                                      <p:tavLst>
                                        <p:tav tm="0">
                                          <p:val>
                                            <p:strVal val="#ppt_y+#ppt_h*1.125000"/>
                                          </p:val>
                                        </p:tav>
                                        <p:tav tm="100000">
                                          <p:val>
                                            <p:strVal val="#ppt_y"/>
                                          </p:val>
                                        </p:tav>
                                      </p:tavLst>
                                    </p:anim>
                                    <p:animEffect transition="in" filter="wipe(up)">
                                      <p:cBhvr>
                                        <p:cTn id="50" dur="500"/>
                                        <p:tgtEl>
                                          <p:spTgt spid="5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additive="base">
                                        <p:cTn id="53" dur="500"/>
                                        <p:tgtEl>
                                          <p:spTgt spid="51"/>
                                        </p:tgtEl>
                                        <p:attrNameLst>
                                          <p:attrName>ppt_y</p:attrName>
                                        </p:attrNameLst>
                                      </p:cBhvr>
                                      <p:tavLst>
                                        <p:tav tm="0">
                                          <p:val>
                                            <p:strVal val="#ppt_y-#ppt_h*1.125000"/>
                                          </p:val>
                                        </p:tav>
                                        <p:tav tm="100000">
                                          <p:val>
                                            <p:strVal val="#ppt_y"/>
                                          </p:val>
                                        </p:tav>
                                      </p:tavLst>
                                    </p:anim>
                                    <p:animEffect transition="in" filter="wipe(down)">
                                      <p:cBhvr>
                                        <p:cTn id="54" dur="500"/>
                                        <p:tgtEl>
                                          <p:spTgt spid="51"/>
                                        </p:tgtEl>
                                      </p:cBhvr>
                                    </p:animEffect>
                                  </p:childTnLst>
                                </p:cTn>
                              </p:par>
                            </p:childTnLst>
                          </p:cTn>
                        </p:par>
                        <p:par>
                          <p:cTn id="55" fill="hold">
                            <p:stCondLst>
                              <p:cond delay="4200"/>
                            </p:stCondLst>
                            <p:childTnLst>
                              <p:par>
                                <p:cTn id="56" presetID="12" presetClass="entr" presetSubtype="4"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 calcmode="lin" valueType="num">
                                      <p:cBhvr additive="base">
                                        <p:cTn id="58" dur="500"/>
                                        <p:tgtEl>
                                          <p:spTgt spid="67"/>
                                        </p:tgtEl>
                                        <p:attrNameLst>
                                          <p:attrName>ppt_y</p:attrName>
                                        </p:attrNameLst>
                                      </p:cBhvr>
                                      <p:tavLst>
                                        <p:tav tm="0">
                                          <p:val>
                                            <p:strVal val="#ppt_y+#ppt_h*1.125000"/>
                                          </p:val>
                                        </p:tav>
                                        <p:tav tm="100000">
                                          <p:val>
                                            <p:strVal val="#ppt_y"/>
                                          </p:val>
                                        </p:tav>
                                      </p:tavLst>
                                    </p:anim>
                                    <p:animEffect transition="in" filter="wipe(up)">
                                      <p:cBhvr>
                                        <p:cTn id="59" dur="500"/>
                                        <p:tgtEl>
                                          <p:spTgt spid="67"/>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additive="base">
                                        <p:cTn id="62" dur="500"/>
                                        <p:tgtEl>
                                          <p:spTgt spid="69"/>
                                        </p:tgtEl>
                                        <p:attrNameLst>
                                          <p:attrName>ppt_y</p:attrName>
                                        </p:attrNameLst>
                                      </p:cBhvr>
                                      <p:tavLst>
                                        <p:tav tm="0">
                                          <p:val>
                                            <p:strVal val="#ppt_y-#ppt_h*1.125000"/>
                                          </p:val>
                                        </p:tav>
                                        <p:tav tm="100000">
                                          <p:val>
                                            <p:strVal val="#ppt_y"/>
                                          </p:val>
                                        </p:tav>
                                      </p:tavLst>
                                    </p:anim>
                                    <p:animEffect transition="in" filter="wipe(down)">
                                      <p:cBhvr>
                                        <p:cTn id="63" dur="500"/>
                                        <p:tgtEl>
                                          <p:spTgt spid="69"/>
                                        </p:tgtEl>
                                      </p:cBhvr>
                                    </p:animEffect>
                                  </p:childTnLst>
                                </p:cTn>
                              </p:par>
                            </p:childTnLst>
                          </p:cTn>
                        </p:par>
                        <p:par>
                          <p:cTn id="64" fill="hold">
                            <p:stCondLst>
                              <p:cond delay="4700"/>
                            </p:stCondLst>
                            <p:childTnLst>
                              <p:par>
                                <p:cTn id="65" presetID="12" presetClass="entr" presetSubtype="4"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 calcmode="lin" valueType="num">
                                      <p:cBhvr additive="base">
                                        <p:cTn id="67" dur="500"/>
                                        <p:tgtEl>
                                          <p:spTgt spid="70"/>
                                        </p:tgtEl>
                                        <p:attrNameLst>
                                          <p:attrName>ppt_y</p:attrName>
                                        </p:attrNameLst>
                                      </p:cBhvr>
                                      <p:tavLst>
                                        <p:tav tm="0">
                                          <p:val>
                                            <p:strVal val="#ppt_y+#ppt_h*1.125000"/>
                                          </p:val>
                                        </p:tav>
                                        <p:tav tm="100000">
                                          <p:val>
                                            <p:strVal val="#ppt_y"/>
                                          </p:val>
                                        </p:tav>
                                      </p:tavLst>
                                    </p:anim>
                                    <p:animEffect transition="in" filter="wipe(up)">
                                      <p:cBhvr>
                                        <p:cTn id="68" dur="500"/>
                                        <p:tgtEl>
                                          <p:spTgt spid="70"/>
                                        </p:tgtEl>
                                      </p:cBhvr>
                                    </p:animEffect>
                                  </p:childTnLst>
                                </p:cTn>
                              </p:par>
                              <p:par>
                                <p:cTn id="69" presetID="12" presetClass="entr" presetSubtype="1" fill="hold" grpId="0" nodeType="withEffect">
                                  <p:stCondLst>
                                    <p:cond delay="0"/>
                                  </p:stCondLst>
                                  <p:childTnLst>
                                    <p:set>
                                      <p:cBhvr>
                                        <p:cTn id="70" dur="1" fill="hold">
                                          <p:stCondLst>
                                            <p:cond delay="0"/>
                                          </p:stCondLst>
                                        </p:cTn>
                                        <p:tgtEl>
                                          <p:spTgt spid="71"/>
                                        </p:tgtEl>
                                        <p:attrNameLst>
                                          <p:attrName>style.visibility</p:attrName>
                                        </p:attrNameLst>
                                      </p:cBhvr>
                                      <p:to>
                                        <p:strVal val="visible"/>
                                      </p:to>
                                    </p:set>
                                    <p:anim calcmode="lin" valueType="num">
                                      <p:cBhvr additive="base">
                                        <p:cTn id="71" dur="500"/>
                                        <p:tgtEl>
                                          <p:spTgt spid="71"/>
                                        </p:tgtEl>
                                        <p:attrNameLst>
                                          <p:attrName>ppt_y</p:attrName>
                                        </p:attrNameLst>
                                      </p:cBhvr>
                                      <p:tavLst>
                                        <p:tav tm="0">
                                          <p:val>
                                            <p:strVal val="#ppt_y-#ppt_h*1.125000"/>
                                          </p:val>
                                        </p:tav>
                                        <p:tav tm="100000">
                                          <p:val>
                                            <p:strVal val="#ppt_y"/>
                                          </p:val>
                                        </p:tav>
                                      </p:tavLst>
                                    </p:anim>
                                    <p:animEffect transition="in" filter="wipe(down)">
                                      <p:cBhvr>
                                        <p:cTn id="72" dur="500"/>
                                        <p:tgtEl>
                                          <p:spTgt spid="71"/>
                                        </p:tgtEl>
                                      </p:cBhvr>
                                    </p:animEffect>
                                  </p:childTnLst>
                                </p:cTn>
                              </p:par>
                            </p:childTnLst>
                          </p:cTn>
                        </p:par>
                        <p:par>
                          <p:cTn id="73" fill="hold">
                            <p:stCondLst>
                              <p:cond delay="5200"/>
                            </p:stCondLst>
                            <p:childTnLst>
                              <p:par>
                                <p:cTn id="74" presetID="12" presetClass="entr" presetSubtype="4"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 calcmode="lin" valueType="num">
                                      <p:cBhvr additive="base">
                                        <p:cTn id="76" dur="500"/>
                                        <p:tgtEl>
                                          <p:spTgt spid="72"/>
                                        </p:tgtEl>
                                        <p:attrNameLst>
                                          <p:attrName>ppt_y</p:attrName>
                                        </p:attrNameLst>
                                      </p:cBhvr>
                                      <p:tavLst>
                                        <p:tav tm="0">
                                          <p:val>
                                            <p:strVal val="#ppt_y+#ppt_h*1.125000"/>
                                          </p:val>
                                        </p:tav>
                                        <p:tav tm="100000">
                                          <p:val>
                                            <p:strVal val="#ppt_y"/>
                                          </p:val>
                                        </p:tav>
                                      </p:tavLst>
                                    </p:anim>
                                    <p:animEffect transition="in" filter="wipe(up)">
                                      <p:cBhvr>
                                        <p:cTn id="77" dur="500"/>
                                        <p:tgtEl>
                                          <p:spTgt spid="72"/>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73"/>
                                        </p:tgtEl>
                                        <p:attrNameLst>
                                          <p:attrName>style.visibility</p:attrName>
                                        </p:attrNameLst>
                                      </p:cBhvr>
                                      <p:to>
                                        <p:strVal val="visible"/>
                                      </p:to>
                                    </p:set>
                                    <p:anim calcmode="lin" valueType="num">
                                      <p:cBhvr additive="base">
                                        <p:cTn id="80" dur="500"/>
                                        <p:tgtEl>
                                          <p:spTgt spid="73"/>
                                        </p:tgtEl>
                                        <p:attrNameLst>
                                          <p:attrName>ppt_y</p:attrName>
                                        </p:attrNameLst>
                                      </p:cBhvr>
                                      <p:tavLst>
                                        <p:tav tm="0">
                                          <p:val>
                                            <p:strVal val="#ppt_y-#ppt_h*1.125000"/>
                                          </p:val>
                                        </p:tav>
                                        <p:tav tm="100000">
                                          <p:val>
                                            <p:strVal val="#ppt_y"/>
                                          </p:val>
                                        </p:tav>
                                      </p:tavLst>
                                    </p:anim>
                                    <p:animEffect transition="in" filter="wipe(down)">
                                      <p:cBhvr>
                                        <p:cTn id="81"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P spid="34" grpId="0" animBg="1"/>
      <p:bldP spid="35" grpId="0" animBg="1"/>
      <p:bldP spid="36" grpId="0"/>
      <p:bldP spid="37" grpId="0"/>
      <p:bldP spid="38" grpId="0"/>
      <p:bldP spid="50" grpId="0"/>
      <p:bldP spid="51" grpId="0"/>
      <p:bldP spid="67" grpId="0"/>
      <p:bldP spid="69" grpId="0"/>
      <p:bldP spid="70" grpId="0"/>
      <p:bldP spid="71" grpId="0"/>
      <p:bldP spid="72" grpId="0"/>
      <p:bldP spid="7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a:stCxn id="13" idx="1"/>
          </p:cNvCxnSpPr>
          <p:nvPr/>
        </p:nvCxnSpPr>
        <p:spPr>
          <a:xfrm flipV="1">
            <a:off x="1047785" y="1524297"/>
            <a:ext cx="0" cy="2189402"/>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5" idx="1"/>
          </p:cNvCxnSpPr>
          <p:nvPr/>
        </p:nvCxnSpPr>
        <p:spPr>
          <a:xfrm flipV="1">
            <a:off x="2895749" y="1524297"/>
            <a:ext cx="0" cy="2189402"/>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6" idx="1"/>
          </p:cNvCxnSpPr>
          <p:nvPr/>
        </p:nvCxnSpPr>
        <p:spPr>
          <a:xfrm flipV="1">
            <a:off x="4743714" y="1524297"/>
            <a:ext cx="0" cy="2189402"/>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7" idx="1"/>
          </p:cNvCxnSpPr>
          <p:nvPr/>
        </p:nvCxnSpPr>
        <p:spPr>
          <a:xfrm flipV="1">
            <a:off x="6591680" y="1524297"/>
            <a:ext cx="0" cy="2189402"/>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140171" y="1491691"/>
            <a:ext cx="917188" cy="519029"/>
          </a:xfrm>
          <a:prstGeom prst="rect">
            <a:avLst/>
          </a:prstGeom>
          <a:noFill/>
        </p:spPr>
        <p:txBody>
          <a:bodyPr wrap="none" lIns="91415" tIns="45708" rIns="91415" bIns="45708" rtlCol="0">
            <a:spAutoFit/>
          </a:bodyPr>
          <a:lstStyle/>
          <a:p>
            <a:r>
              <a:rPr lang="en-US" altLang="zh-CN" sz="2773" dirty="0">
                <a:solidFill>
                  <a:schemeClr val="accent1"/>
                </a:solidFill>
                <a:latin typeface="微软雅黑" pitchFamily="34" charset="-122"/>
                <a:ea typeface="微软雅黑" pitchFamily="34" charset="-122"/>
              </a:rPr>
              <a:t>86%</a:t>
            </a:r>
            <a:endParaRPr lang="zh-CN" altLang="en-US" sz="2773" dirty="0">
              <a:solidFill>
                <a:schemeClr val="accent1"/>
              </a:solidFill>
              <a:latin typeface="微软雅黑" pitchFamily="34" charset="-122"/>
              <a:ea typeface="微软雅黑" pitchFamily="34" charset="-122"/>
            </a:endParaRPr>
          </a:p>
        </p:txBody>
      </p:sp>
      <p:sp>
        <p:nvSpPr>
          <p:cNvPr id="31" name="TextBox 30"/>
          <p:cNvSpPr txBox="1"/>
          <p:nvPr/>
        </p:nvSpPr>
        <p:spPr>
          <a:xfrm>
            <a:off x="1108486" y="2313146"/>
            <a:ext cx="1591551" cy="945619"/>
          </a:xfrm>
          <a:prstGeom prst="rect">
            <a:avLst/>
          </a:prstGeom>
          <a:noFill/>
        </p:spPr>
        <p:txBody>
          <a:bodyPr wrap="square" lIns="91415" tIns="45708" rIns="91415" bIns="45708" rtlCol="0">
            <a:spAutoFit/>
          </a:bodyPr>
          <a:lstStyle/>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p:txBody>
      </p:sp>
      <p:sp>
        <p:nvSpPr>
          <p:cNvPr id="33" name="TextBox 32"/>
          <p:cNvSpPr txBox="1"/>
          <p:nvPr/>
        </p:nvSpPr>
        <p:spPr>
          <a:xfrm>
            <a:off x="2972870" y="2313146"/>
            <a:ext cx="1591551" cy="945619"/>
          </a:xfrm>
          <a:prstGeom prst="rect">
            <a:avLst/>
          </a:prstGeom>
          <a:noFill/>
        </p:spPr>
        <p:txBody>
          <a:bodyPr wrap="square" lIns="91415" tIns="45708" rIns="91415" bIns="45708" rtlCol="0">
            <a:spAutoFit/>
          </a:bodyPr>
          <a:lstStyle/>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p:txBody>
      </p:sp>
      <p:sp>
        <p:nvSpPr>
          <p:cNvPr id="34" name="TextBox 33"/>
          <p:cNvSpPr txBox="1"/>
          <p:nvPr/>
        </p:nvSpPr>
        <p:spPr>
          <a:xfrm>
            <a:off x="4780416" y="2326869"/>
            <a:ext cx="1591551" cy="945619"/>
          </a:xfrm>
          <a:prstGeom prst="rect">
            <a:avLst/>
          </a:prstGeom>
          <a:noFill/>
        </p:spPr>
        <p:txBody>
          <a:bodyPr wrap="square" lIns="91415" tIns="45708" rIns="91415" bIns="45708" rtlCol="0">
            <a:spAutoFit/>
          </a:bodyPr>
          <a:lstStyle/>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p:txBody>
      </p:sp>
      <p:sp>
        <p:nvSpPr>
          <p:cNvPr id="35" name="TextBox 34"/>
          <p:cNvSpPr txBox="1"/>
          <p:nvPr/>
        </p:nvSpPr>
        <p:spPr>
          <a:xfrm>
            <a:off x="6652380" y="2313146"/>
            <a:ext cx="1591551" cy="945619"/>
          </a:xfrm>
          <a:prstGeom prst="rect">
            <a:avLst/>
          </a:prstGeom>
          <a:noFill/>
        </p:spPr>
        <p:txBody>
          <a:bodyPr wrap="square" lIns="91415" tIns="45708" rIns="91415" bIns="45708" rtlCol="0">
            <a:spAutoFit/>
          </a:bodyPr>
          <a:lstStyle/>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a:p>
            <a:pPr>
              <a:lnSpc>
                <a:spcPct val="150000"/>
              </a:lnSpc>
            </a:pPr>
            <a:r>
              <a:rPr lang="zh-CN" altLang="en-US" sz="924" dirty="0">
                <a:solidFill>
                  <a:schemeClr val="bg1">
                    <a:lumMod val="65000"/>
                  </a:schemeClr>
                </a:solidFill>
                <a:latin typeface="微软雅黑" pitchFamily="34" charset="-122"/>
                <a:ea typeface="微软雅黑" pitchFamily="34" charset="-122"/>
              </a:rPr>
              <a:t>单击此处添加段落文本</a:t>
            </a:r>
            <a:endParaRPr lang="en-US" altLang="zh-CN" sz="924" dirty="0">
              <a:solidFill>
                <a:schemeClr val="bg1">
                  <a:lumMod val="65000"/>
                </a:schemeClr>
              </a:solidFill>
              <a:latin typeface="微软雅黑" pitchFamily="34" charset="-122"/>
              <a:ea typeface="微软雅黑" pitchFamily="34" charset="-122"/>
            </a:endParaRPr>
          </a:p>
        </p:txBody>
      </p:sp>
      <p:sp>
        <p:nvSpPr>
          <p:cNvPr id="36" name="TextBox 35"/>
          <p:cNvSpPr txBox="1"/>
          <p:nvPr/>
        </p:nvSpPr>
        <p:spPr>
          <a:xfrm>
            <a:off x="3013942" y="1510853"/>
            <a:ext cx="748872" cy="519029"/>
          </a:xfrm>
          <a:prstGeom prst="rect">
            <a:avLst/>
          </a:prstGeom>
          <a:noFill/>
        </p:spPr>
        <p:txBody>
          <a:bodyPr wrap="none" lIns="91415" tIns="45708" rIns="91415" bIns="45708" rtlCol="0">
            <a:spAutoFit/>
          </a:bodyPr>
          <a:lstStyle/>
          <a:p>
            <a:r>
              <a:rPr lang="en-US" altLang="zh-CN" sz="2773" dirty="0">
                <a:solidFill>
                  <a:schemeClr val="accent2"/>
                </a:solidFill>
                <a:latin typeface="微软雅黑" pitchFamily="34" charset="-122"/>
                <a:ea typeface="微软雅黑" pitchFamily="34" charset="-122"/>
              </a:rPr>
              <a:t>3</a:t>
            </a:r>
            <a:r>
              <a:rPr lang="zh-CN" altLang="en-US" sz="2773" dirty="0">
                <a:solidFill>
                  <a:schemeClr val="accent2"/>
                </a:solidFill>
                <a:latin typeface="微软雅黑" pitchFamily="34" charset="-122"/>
                <a:ea typeface="微软雅黑" pitchFamily="34" charset="-122"/>
              </a:rPr>
              <a:t>件</a:t>
            </a:r>
          </a:p>
        </p:txBody>
      </p:sp>
      <p:sp>
        <p:nvSpPr>
          <p:cNvPr id="37" name="TextBox 36"/>
          <p:cNvSpPr txBox="1"/>
          <p:nvPr/>
        </p:nvSpPr>
        <p:spPr>
          <a:xfrm>
            <a:off x="4861515" y="1491691"/>
            <a:ext cx="748872" cy="519029"/>
          </a:xfrm>
          <a:prstGeom prst="rect">
            <a:avLst/>
          </a:prstGeom>
          <a:noFill/>
        </p:spPr>
        <p:txBody>
          <a:bodyPr wrap="none" lIns="91415" tIns="45708" rIns="91415" bIns="45708" rtlCol="0">
            <a:spAutoFit/>
          </a:bodyPr>
          <a:lstStyle/>
          <a:p>
            <a:r>
              <a:rPr lang="en-US" altLang="zh-CN" sz="2773" dirty="0">
                <a:solidFill>
                  <a:schemeClr val="accent3"/>
                </a:solidFill>
                <a:latin typeface="微软雅黑" pitchFamily="34" charset="-122"/>
                <a:ea typeface="微软雅黑" pitchFamily="34" charset="-122"/>
              </a:rPr>
              <a:t>4</a:t>
            </a:r>
            <a:r>
              <a:rPr lang="zh-CN" altLang="en-US" sz="2773" dirty="0">
                <a:solidFill>
                  <a:schemeClr val="accent3"/>
                </a:solidFill>
                <a:latin typeface="微软雅黑" pitchFamily="34" charset="-122"/>
                <a:ea typeface="微软雅黑" pitchFamily="34" charset="-122"/>
              </a:rPr>
              <a:t>项</a:t>
            </a:r>
          </a:p>
        </p:txBody>
      </p:sp>
      <p:sp>
        <p:nvSpPr>
          <p:cNvPr id="38" name="TextBox 37"/>
          <p:cNvSpPr txBox="1"/>
          <p:nvPr/>
        </p:nvSpPr>
        <p:spPr>
          <a:xfrm>
            <a:off x="6704140" y="1491691"/>
            <a:ext cx="1165653" cy="519029"/>
          </a:xfrm>
          <a:prstGeom prst="rect">
            <a:avLst/>
          </a:prstGeom>
          <a:noFill/>
        </p:spPr>
        <p:txBody>
          <a:bodyPr wrap="none" lIns="91415" tIns="45708" rIns="91415" bIns="45708" rtlCol="0">
            <a:spAutoFit/>
          </a:bodyPr>
          <a:lstStyle/>
          <a:p>
            <a:r>
              <a:rPr lang="en-US" altLang="zh-CN" sz="2773" dirty="0">
                <a:solidFill>
                  <a:schemeClr val="accent4"/>
                </a:solidFill>
                <a:latin typeface="微软雅黑" pitchFamily="34" charset="-122"/>
                <a:ea typeface="微软雅黑" pitchFamily="34" charset="-122"/>
              </a:rPr>
              <a:t>500</a:t>
            </a:r>
            <a:r>
              <a:rPr lang="zh-CN" altLang="en-US" sz="2773" dirty="0">
                <a:solidFill>
                  <a:schemeClr val="accent4"/>
                </a:solidFill>
                <a:latin typeface="微软雅黑" pitchFamily="34" charset="-122"/>
                <a:ea typeface="微软雅黑" pitchFamily="34" charset="-122"/>
              </a:rPr>
              <a:t>万</a:t>
            </a:r>
          </a:p>
        </p:txBody>
      </p:sp>
      <p:grpSp>
        <p:nvGrpSpPr>
          <p:cNvPr id="2" name="组合 3"/>
          <p:cNvGrpSpPr/>
          <p:nvPr/>
        </p:nvGrpSpPr>
        <p:grpSpPr>
          <a:xfrm>
            <a:off x="4743716" y="3559572"/>
            <a:ext cx="1652251" cy="308251"/>
            <a:chOff x="4743736" y="3559626"/>
            <a:chExt cx="1652466" cy="308268"/>
          </a:xfrm>
        </p:grpSpPr>
        <p:sp>
          <p:nvSpPr>
            <p:cNvPr id="16" name="圆角矩形 15"/>
            <p:cNvSpPr/>
            <p:nvPr/>
          </p:nvSpPr>
          <p:spPr>
            <a:xfrm>
              <a:off x="4743736" y="3559626"/>
              <a:ext cx="1652466" cy="3082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9" dirty="0">
                  <a:latin typeface="微软雅黑" pitchFamily="34" charset="-122"/>
                  <a:ea typeface="微软雅黑" pitchFamily="34" charset="-122"/>
                </a:rPr>
                <a:t>获奖</a:t>
              </a:r>
            </a:p>
          </p:txBody>
        </p:sp>
        <p:sp>
          <p:nvSpPr>
            <p:cNvPr id="40" name="Freeform 7"/>
            <p:cNvSpPr>
              <a:spLocks noEditPoints="1"/>
            </p:cNvSpPr>
            <p:nvPr/>
          </p:nvSpPr>
          <p:spPr bwMode="auto">
            <a:xfrm>
              <a:off x="4827829" y="3621505"/>
              <a:ext cx="198396" cy="203560"/>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65024" tIns="32512" rIns="65024" bIns="32512" numCol="1" anchor="t" anchorCtr="0" compatLnSpc="1"/>
            <a:lstStyle/>
            <a:p>
              <a:endParaRPr lang="zh-CN" altLang="en-US" sz="1280">
                <a:latin typeface="微软雅黑" pitchFamily="34" charset="-122"/>
                <a:ea typeface="微软雅黑" pitchFamily="34" charset="-122"/>
              </a:endParaRPr>
            </a:p>
          </p:txBody>
        </p:sp>
      </p:grpSp>
      <p:grpSp>
        <p:nvGrpSpPr>
          <p:cNvPr id="3" name="组合 2"/>
          <p:cNvGrpSpPr/>
          <p:nvPr/>
        </p:nvGrpSpPr>
        <p:grpSpPr>
          <a:xfrm>
            <a:off x="2895752" y="3559572"/>
            <a:ext cx="1652251" cy="308251"/>
            <a:chOff x="2895531" y="3559626"/>
            <a:chExt cx="1652466" cy="308268"/>
          </a:xfrm>
        </p:grpSpPr>
        <p:sp>
          <p:nvSpPr>
            <p:cNvPr id="15" name="圆角矩形 14"/>
            <p:cNvSpPr/>
            <p:nvPr/>
          </p:nvSpPr>
          <p:spPr>
            <a:xfrm>
              <a:off x="2895531" y="3559626"/>
              <a:ext cx="1652466" cy="3082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9" dirty="0">
                  <a:latin typeface="微软雅黑" pitchFamily="34" charset="-122"/>
                  <a:ea typeface="微软雅黑" pitchFamily="34" charset="-122"/>
                </a:rPr>
                <a:t>大事件</a:t>
              </a:r>
            </a:p>
          </p:txBody>
        </p:sp>
        <p:sp>
          <p:nvSpPr>
            <p:cNvPr id="43" name="Freeform 13"/>
            <p:cNvSpPr>
              <a:spLocks noEditPoints="1"/>
            </p:cNvSpPr>
            <p:nvPr/>
          </p:nvSpPr>
          <p:spPr bwMode="auto">
            <a:xfrm>
              <a:off x="2971391" y="3632825"/>
              <a:ext cx="210380" cy="170542"/>
            </a:xfrm>
            <a:custGeom>
              <a:avLst/>
              <a:gdLst>
                <a:gd name="T0" fmla="*/ 234 w 470"/>
                <a:gd name="T1" fmla="*/ 381 h 381"/>
                <a:gd name="T2" fmla="*/ 0 w 470"/>
                <a:gd name="T3" fmla="*/ 119 h 381"/>
                <a:gd name="T4" fmla="*/ 87 w 470"/>
                <a:gd name="T5" fmla="*/ 0 h 381"/>
                <a:gd name="T6" fmla="*/ 380 w 470"/>
                <a:gd name="T7" fmla="*/ 0 h 381"/>
                <a:gd name="T8" fmla="*/ 470 w 470"/>
                <a:gd name="T9" fmla="*/ 119 h 381"/>
                <a:gd name="T10" fmla="*/ 234 w 470"/>
                <a:gd name="T11" fmla="*/ 381 h 381"/>
                <a:gd name="T12" fmla="*/ 300 w 470"/>
                <a:gd name="T13" fmla="*/ 152 h 381"/>
                <a:gd name="T14" fmla="*/ 234 w 470"/>
                <a:gd name="T15" fmla="*/ 161 h 381"/>
                <a:gd name="T16" fmla="*/ 170 w 470"/>
                <a:gd name="T17" fmla="*/ 152 h 381"/>
                <a:gd name="T18" fmla="*/ 234 w 470"/>
                <a:gd name="T19" fmla="*/ 291 h 381"/>
                <a:gd name="T20" fmla="*/ 300 w 470"/>
                <a:gd name="T21" fmla="*/ 152 h 381"/>
                <a:gd name="T22" fmla="*/ 331 w 470"/>
                <a:gd name="T23" fmla="*/ 145 h 381"/>
                <a:gd name="T24" fmla="*/ 267 w 470"/>
                <a:gd name="T25" fmla="*/ 286 h 381"/>
                <a:gd name="T26" fmla="*/ 395 w 470"/>
                <a:gd name="T27" fmla="*/ 135 h 381"/>
                <a:gd name="T28" fmla="*/ 331 w 470"/>
                <a:gd name="T29" fmla="*/ 145 h 381"/>
                <a:gd name="T30" fmla="*/ 203 w 470"/>
                <a:gd name="T31" fmla="*/ 286 h 381"/>
                <a:gd name="T32" fmla="*/ 137 w 470"/>
                <a:gd name="T33" fmla="*/ 145 h 381"/>
                <a:gd name="T34" fmla="*/ 73 w 470"/>
                <a:gd name="T35" fmla="*/ 135 h 381"/>
                <a:gd name="T36" fmla="*/ 203 w 470"/>
                <a:gd name="T37" fmla="*/ 286 h 381"/>
                <a:gd name="T38" fmla="*/ 69 w 470"/>
                <a:gd name="T39" fmla="*/ 104 h 381"/>
                <a:gd name="T40" fmla="*/ 168 w 470"/>
                <a:gd name="T41" fmla="*/ 121 h 381"/>
                <a:gd name="T42" fmla="*/ 170 w 470"/>
                <a:gd name="T43" fmla="*/ 119 h 381"/>
                <a:gd name="T44" fmla="*/ 147 w 470"/>
                <a:gd name="T45" fmla="*/ 119 h 381"/>
                <a:gd name="T46" fmla="*/ 109 w 470"/>
                <a:gd name="T47" fmla="*/ 55 h 381"/>
                <a:gd name="T48" fmla="*/ 69 w 470"/>
                <a:gd name="T49" fmla="*/ 104 h 381"/>
                <a:gd name="T50" fmla="*/ 132 w 470"/>
                <a:gd name="T51" fmla="*/ 45 h 381"/>
                <a:gd name="T52" fmla="*/ 173 w 470"/>
                <a:gd name="T53" fmla="*/ 114 h 381"/>
                <a:gd name="T54" fmla="*/ 220 w 470"/>
                <a:gd name="T55" fmla="*/ 45 h 381"/>
                <a:gd name="T56" fmla="*/ 132 w 470"/>
                <a:gd name="T57" fmla="*/ 45 h 381"/>
                <a:gd name="T58" fmla="*/ 194 w 470"/>
                <a:gd name="T59" fmla="*/ 126 h 381"/>
                <a:gd name="T60" fmla="*/ 234 w 470"/>
                <a:gd name="T61" fmla="*/ 133 h 381"/>
                <a:gd name="T62" fmla="*/ 274 w 470"/>
                <a:gd name="T63" fmla="*/ 126 h 381"/>
                <a:gd name="T64" fmla="*/ 234 w 470"/>
                <a:gd name="T65" fmla="*/ 67 h 381"/>
                <a:gd name="T66" fmla="*/ 194 w 470"/>
                <a:gd name="T67" fmla="*/ 126 h 381"/>
                <a:gd name="T68" fmla="*/ 248 w 470"/>
                <a:gd name="T69" fmla="*/ 45 h 381"/>
                <a:gd name="T70" fmla="*/ 295 w 470"/>
                <a:gd name="T71" fmla="*/ 114 h 381"/>
                <a:gd name="T72" fmla="*/ 338 w 470"/>
                <a:gd name="T73" fmla="*/ 45 h 381"/>
                <a:gd name="T74" fmla="*/ 248 w 470"/>
                <a:gd name="T75" fmla="*/ 45 h 381"/>
                <a:gd name="T76" fmla="*/ 359 w 470"/>
                <a:gd name="T77" fmla="*/ 55 h 381"/>
                <a:gd name="T78" fmla="*/ 321 w 470"/>
                <a:gd name="T79" fmla="*/ 119 h 381"/>
                <a:gd name="T80" fmla="*/ 298 w 470"/>
                <a:gd name="T81" fmla="*/ 119 h 381"/>
                <a:gd name="T82" fmla="*/ 300 w 470"/>
                <a:gd name="T83" fmla="*/ 121 h 381"/>
                <a:gd name="T84" fmla="*/ 399 w 470"/>
                <a:gd name="T85" fmla="*/ 104 h 381"/>
                <a:gd name="T86" fmla="*/ 359 w 470"/>
                <a:gd name="T87" fmla="*/ 55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0" h="381">
                  <a:moveTo>
                    <a:pt x="234" y="381"/>
                  </a:moveTo>
                  <a:lnTo>
                    <a:pt x="0" y="119"/>
                  </a:lnTo>
                  <a:lnTo>
                    <a:pt x="87" y="0"/>
                  </a:lnTo>
                  <a:lnTo>
                    <a:pt x="380" y="0"/>
                  </a:lnTo>
                  <a:lnTo>
                    <a:pt x="470" y="119"/>
                  </a:lnTo>
                  <a:lnTo>
                    <a:pt x="234" y="381"/>
                  </a:lnTo>
                  <a:close/>
                  <a:moveTo>
                    <a:pt x="300" y="152"/>
                  </a:moveTo>
                  <a:lnTo>
                    <a:pt x="234" y="161"/>
                  </a:lnTo>
                  <a:lnTo>
                    <a:pt x="170" y="152"/>
                  </a:lnTo>
                  <a:lnTo>
                    <a:pt x="234" y="291"/>
                  </a:lnTo>
                  <a:lnTo>
                    <a:pt x="300" y="152"/>
                  </a:lnTo>
                  <a:close/>
                  <a:moveTo>
                    <a:pt x="331" y="145"/>
                  </a:moveTo>
                  <a:lnTo>
                    <a:pt x="267" y="286"/>
                  </a:lnTo>
                  <a:lnTo>
                    <a:pt x="395" y="135"/>
                  </a:lnTo>
                  <a:lnTo>
                    <a:pt x="331" y="145"/>
                  </a:lnTo>
                  <a:close/>
                  <a:moveTo>
                    <a:pt x="203" y="286"/>
                  </a:moveTo>
                  <a:lnTo>
                    <a:pt x="137" y="145"/>
                  </a:lnTo>
                  <a:lnTo>
                    <a:pt x="73" y="135"/>
                  </a:lnTo>
                  <a:lnTo>
                    <a:pt x="203" y="286"/>
                  </a:lnTo>
                  <a:close/>
                  <a:moveTo>
                    <a:pt x="69" y="104"/>
                  </a:moveTo>
                  <a:lnTo>
                    <a:pt x="168" y="121"/>
                  </a:lnTo>
                  <a:lnTo>
                    <a:pt x="170" y="119"/>
                  </a:lnTo>
                  <a:lnTo>
                    <a:pt x="147" y="119"/>
                  </a:lnTo>
                  <a:lnTo>
                    <a:pt x="109" y="55"/>
                  </a:lnTo>
                  <a:lnTo>
                    <a:pt x="69" y="104"/>
                  </a:lnTo>
                  <a:close/>
                  <a:moveTo>
                    <a:pt x="132" y="45"/>
                  </a:moveTo>
                  <a:lnTo>
                    <a:pt x="173" y="114"/>
                  </a:lnTo>
                  <a:lnTo>
                    <a:pt x="220" y="45"/>
                  </a:lnTo>
                  <a:lnTo>
                    <a:pt x="132" y="45"/>
                  </a:lnTo>
                  <a:close/>
                  <a:moveTo>
                    <a:pt x="194" y="126"/>
                  </a:moveTo>
                  <a:lnTo>
                    <a:pt x="234" y="133"/>
                  </a:lnTo>
                  <a:lnTo>
                    <a:pt x="274" y="126"/>
                  </a:lnTo>
                  <a:lnTo>
                    <a:pt x="234" y="67"/>
                  </a:lnTo>
                  <a:lnTo>
                    <a:pt x="194" y="126"/>
                  </a:lnTo>
                  <a:close/>
                  <a:moveTo>
                    <a:pt x="248" y="45"/>
                  </a:moveTo>
                  <a:lnTo>
                    <a:pt x="295" y="114"/>
                  </a:lnTo>
                  <a:lnTo>
                    <a:pt x="338" y="45"/>
                  </a:lnTo>
                  <a:lnTo>
                    <a:pt x="248" y="45"/>
                  </a:lnTo>
                  <a:close/>
                  <a:moveTo>
                    <a:pt x="359" y="55"/>
                  </a:moveTo>
                  <a:lnTo>
                    <a:pt x="321" y="119"/>
                  </a:lnTo>
                  <a:lnTo>
                    <a:pt x="298" y="119"/>
                  </a:lnTo>
                  <a:lnTo>
                    <a:pt x="300" y="121"/>
                  </a:lnTo>
                  <a:lnTo>
                    <a:pt x="399" y="104"/>
                  </a:lnTo>
                  <a:lnTo>
                    <a:pt x="359" y="55"/>
                  </a:lnTo>
                  <a:close/>
                </a:path>
              </a:pathLst>
            </a:custGeom>
            <a:solidFill>
              <a:schemeClr val="bg1"/>
            </a:solidFill>
            <a:ln>
              <a:noFill/>
            </a:ln>
          </p:spPr>
          <p:txBody>
            <a:bodyPr vert="horz" wrap="square" lIns="65024" tIns="32512" rIns="65024" bIns="32512" numCol="1" anchor="t" anchorCtr="0" compatLnSpc="1"/>
            <a:lstStyle/>
            <a:p>
              <a:endParaRPr lang="zh-CN" altLang="en-US" sz="1280">
                <a:latin typeface="微软雅黑" pitchFamily="34" charset="-122"/>
                <a:ea typeface="微软雅黑" pitchFamily="34" charset="-122"/>
              </a:endParaRPr>
            </a:p>
          </p:txBody>
        </p:sp>
      </p:grpSp>
      <p:grpSp>
        <p:nvGrpSpPr>
          <p:cNvPr id="4" name="组合 1"/>
          <p:cNvGrpSpPr/>
          <p:nvPr/>
        </p:nvGrpSpPr>
        <p:grpSpPr>
          <a:xfrm>
            <a:off x="1047787" y="3559572"/>
            <a:ext cx="1652251" cy="308251"/>
            <a:chOff x="1047326" y="3559626"/>
            <a:chExt cx="1652466" cy="308268"/>
          </a:xfrm>
        </p:grpSpPr>
        <p:sp>
          <p:nvSpPr>
            <p:cNvPr id="13" name="圆角矩形 12"/>
            <p:cNvSpPr/>
            <p:nvPr/>
          </p:nvSpPr>
          <p:spPr>
            <a:xfrm>
              <a:off x="1047326"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9" dirty="0">
                  <a:latin typeface="微软雅黑" pitchFamily="34" charset="-122"/>
                  <a:ea typeface="微软雅黑" pitchFamily="34" charset="-122"/>
                </a:rPr>
                <a:t>计划完成情况</a:t>
              </a:r>
            </a:p>
          </p:txBody>
        </p:sp>
        <p:sp>
          <p:nvSpPr>
            <p:cNvPr id="46" name="Freeform 18"/>
            <p:cNvSpPr>
              <a:spLocks noEditPoints="1"/>
            </p:cNvSpPr>
            <p:nvPr/>
          </p:nvSpPr>
          <p:spPr bwMode="auto">
            <a:xfrm>
              <a:off x="1130198" y="3600747"/>
              <a:ext cx="215851" cy="212145"/>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65024" tIns="32512" rIns="65024" bIns="32512" numCol="1" anchor="t" anchorCtr="0" compatLnSpc="1"/>
            <a:lstStyle/>
            <a:p>
              <a:endParaRPr lang="zh-CN" altLang="en-US" sz="1280">
                <a:latin typeface="微软雅黑" pitchFamily="34" charset="-122"/>
                <a:ea typeface="微软雅黑" pitchFamily="34" charset="-122"/>
              </a:endParaRPr>
            </a:p>
          </p:txBody>
        </p:sp>
      </p:grpSp>
      <p:grpSp>
        <p:nvGrpSpPr>
          <p:cNvPr id="5" name="组合 4"/>
          <p:cNvGrpSpPr/>
          <p:nvPr/>
        </p:nvGrpSpPr>
        <p:grpSpPr>
          <a:xfrm>
            <a:off x="6591681" y="3559572"/>
            <a:ext cx="1652251" cy="308251"/>
            <a:chOff x="6591942" y="3559626"/>
            <a:chExt cx="1652466" cy="308268"/>
          </a:xfrm>
        </p:grpSpPr>
        <p:sp>
          <p:nvSpPr>
            <p:cNvPr id="17" name="圆角矩形 16"/>
            <p:cNvSpPr/>
            <p:nvPr/>
          </p:nvSpPr>
          <p:spPr>
            <a:xfrm>
              <a:off x="6591942" y="3559626"/>
              <a:ext cx="1652466" cy="3082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9" dirty="0">
                  <a:latin typeface="微软雅黑" pitchFamily="34" charset="-122"/>
                  <a:ea typeface="微软雅黑" pitchFamily="34" charset="-122"/>
                </a:rPr>
                <a:t>销售额</a:t>
              </a:r>
            </a:p>
          </p:txBody>
        </p:sp>
        <p:sp>
          <p:nvSpPr>
            <p:cNvPr id="49" name="Freeform 23"/>
            <p:cNvSpPr>
              <a:spLocks noEditPoints="1"/>
            </p:cNvSpPr>
            <p:nvPr/>
          </p:nvSpPr>
          <p:spPr bwMode="auto">
            <a:xfrm>
              <a:off x="6694478" y="3616112"/>
              <a:ext cx="153946" cy="203968"/>
            </a:xfrm>
            <a:custGeom>
              <a:avLst/>
              <a:gdLst>
                <a:gd name="T0" fmla="*/ 9 w 151"/>
                <a:gd name="T1" fmla="*/ 0 h 200"/>
                <a:gd name="T2" fmla="*/ 0 w 151"/>
                <a:gd name="T3" fmla="*/ 191 h 200"/>
                <a:gd name="T4" fmla="*/ 142 w 151"/>
                <a:gd name="T5" fmla="*/ 200 h 200"/>
                <a:gd name="T6" fmla="*/ 151 w 151"/>
                <a:gd name="T7" fmla="*/ 10 h 200"/>
                <a:gd name="T8" fmla="*/ 50 w 151"/>
                <a:gd name="T9" fmla="*/ 161 h 200"/>
                <a:gd name="T10" fmla="*/ 29 w 151"/>
                <a:gd name="T11" fmla="*/ 165 h 200"/>
                <a:gd name="T12" fmla="*/ 24 w 151"/>
                <a:gd name="T13" fmla="*/ 152 h 200"/>
                <a:gd name="T14" fmla="*/ 46 w 151"/>
                <a:gd name="T15" fmla="*/ 148 h 200"/>
                <a:gd name="T16" fmla="*/ 50 w 151"/>
                <a:gd name="T17" fmla="*/ 161 h 200"/>
                <a:gd name="T18" fmla="*/ 46 w 151"/>
                <a:gd name="T19" fmla="*/ 137 h 200"/>
                <a:gd name="T20" fmla="*/ 24 w 151"/>
                <a:gd name="T21" fmla="*/ 133 h 200"/>
                <a:gd name="T22" fmla="*/ 29 w 151"/>
                <a:gd name="T23" fmla="*/ 120 h 200"/>
                <a:gd name="T24" fmla="*/ 50 w 151"/>
                <a:gd name="T25" fmla="*/ 124 h 200"/>
                <a:gd name="T26" fmla="*/ 50 w 151"/>
                <a:gd name="T27" fmla="*/ 105 h 200"/>
                <a:gd name="T28" fmla="*/ 29 w 151"/>
                <a:gd name="T29" fmla="*/ 109 h 200"/>
                <a:gd name="T30" fmla="*/ 24 w 151"/>
                <a:gd name="T31" fmla="*/ 96 h 200"/>
                <a:gd name="T32" fmla="*/ 46 w 151"/>
                <a:gd name="T33" fmla="*/ 92 h 200"/>
                <a:gd name="T34" fmla="*/ 50 w 151"/>
                <a:gd name="T35" fmla="*/ 105 h 200"/>
                <a:gd name="T36" fmla="*/ 83 w 151"/>
                <a:gd name="T37" fmla="*/ 165 h 200"/>
                <a:gd name="T38" fmla="*/ 63 w 151"/>
                <a:gd name="T39" fmla="*/ 161 h 200"/>
                <a:gd name="T40" fmla="*/ 67 w 151"/>
                <a:gd name="T41" fmla="*/ 148 h 200"/>
                <a:gd name="T42" fmla="*/ 88 w 151"/>
                <a:gd name="T43" fmla="*/ 152 h 200"/>
                <a:gd name="T44" fmla="*/ 88 w 151"/>
                <a:gd name="T45" fmla="*/ 133 h 200"/>
                <a:gd name="T46" fmla="*/ 67 w 151"/>
                <a:gd name="T47" fmla="*/ 137 h 200"/>
                <a:gd name="T48" fmla="*/ 63 w 151"/>
                <a:gd name="T49" fmla="*/ 124 h 200"/>
                <a:gd name="T50" fmla="*/ 83 w 151"/>
                <a:gd name="T51" fmla="*/ 120 h 200"/>
                <a:gd name="T52" fmla="*/ 88 w 151"/>
                <a:gd name="T53" fmla="*/ 133 h 200"/>
                <a:gd name="T54" fmla="*/ 83 w 151"/>
                <a:gd name="T55" fmla="*/ 109 h 200"/>
                <a:gd name="T56" fmla="*/ 63 w 151"/>
                <a:gd name="T57" fmla="*/ 105 h 200"/>
                <a:gd name="T58" fmla="*/ 67 w 151"/>
                <a:gd name="T59" fmla="*/ 92 h 200"/>
                <a:gd name="T60" fmla="*/ 88 w 151"/>
                <a:gd name="T61" fmla="*/ 96 h 200"/>
                <a:gd name="T62" fmla="*/ 128 w 151"/>
                <a:gd name="T63" fmla="*/ 161 h 200"/>
                <a:gd name="T64" fmla="*/ 104 w 151"/>
                <a:gd name="T65" fmla="*/ 164 h 200"/>
                <a:gd name="T66" fmla="*/ 99 w 151"/>
                <a:gd name="T67" fmla="*/ 152 h 200"/>
                <a:gd name="T68" fmla="*/ 123 w 151"/>
                <a:gd name="T69" fmla="*/ 148 h 200"/>
                <a:gd name="T70" fmla="*/ 128 w 151"/>
                <a:gd name="T71" fmla="*/ 161 h 200"/>
                <a:gd name="T72" fmla="*/ 123 w 151"/>
                <a:gd name="T73" fmla="*/ 136 h 200"/>
                <a:gd name="T74" fmla="*/ 99 w 151"/>
                <a:gd name="T75" fmla="*/ 133 h 200"/>
                <a:gd name="T76" fmla="*/ 104 w 151"/>
                <a:gd name="T77" fmla="*/ 120 h 200"/>
                <a:gd name="T78" fmla="*/ 128 w 151"/>
                <a:gd name="T79" fmla="*/ 124 h 200"/>
                <a:gd name="T80" fmla="*/ 128 w 151"/>
                <a:gd name="T81" fmla="*/ 105 h 200"/>
                <a:gd name="T82" fmla="*/ 104 w 151"/>
                <a:gd name="T83" fmla="*/ 108 h 200"/>
                <a:gd name="T84" fmla="*/ 99 w 151"/>
                <a:gd name="T85" fmla="*/ 96 h 200"/>
                <a:gd name="T86" fmla="*/ 123 w 151"/>
                <a:gd name="T87" fmla="*/ 92 h 200"/>
                <a:gd name="T88" fmla="*/ 128 w 151"/>
                <a:gd name="T89" fmla="*/ 105 h 200"/>
                <a:gd name="T90" fmla="*/ 103 w 151"/>
                <a:gd name="T91" fmla="*/ 72 h 200"/>
                <a:gd name="T92" fmla="*/ 103 w 151"/>
                <a:gd name="T93" fmla="*/ 56 h 200"/>
                <a:gd name="T94" fmla="*/ 130 w 151"/>
                <a:gd name="T95" fmla="*/ 63 h 200"/>
                <a:gd name="T96" fmla="*/ 136 w 151"/>
                <a:gd name="T97" fmla="*/ 42 h 200"/>
                <a:gd name="T98" fmla="*/ 22 w 151"/>
                <a:gd name="T99" fmla="*/ 48 h 200"/>
                <a:gd name="T100" fmla="*/ 16 w 151"/>
                <a:gd name="T101" fmla="*/ 23 h 200"/>
                <a:gd name="T102" fmla="*/ 129 w 151"/>
                <a:gd name="T103" fmla="*/ 16 h 200"/>
                <a:gd name="T104" fmla="*/ 136 w 151"/>
                <a:gd name="T105" fmla="*/ 42 h 200"/>
                <a:gd name="T106" fmla="*/ 120 w 151"/>
                <a:gd name="T107" fmla="*/ 23 h 200"/>
                <a:gd name="T108" fmla="*/ 124 w 151"/>
                <a:gd name="T109" fmla="*/ 45 h 200"/>
                <a:gd name="T110" fmla="*/ 127 w 151"/>
                <a:gd name="T111" fmla="*/ 2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1" h="200">
                  <a:moveTo>
                    <a:pt x="142" y="0"/>
                  </a:moveTo>
                  <a:cubicBezTo>
                    <a:pt x="9" y="0"/>
                    <a:pt x="9" y="0"/>
                    <a:pt x="9" y="0"/>
                  </a:cubicBezTo>
                  <a:cubicBezTo>
                    <a:pt x="4" y="0"/>
                    <a:pt x="0" y="4"/>
                    <a:pt x="0" y="10"/>
                  </a:cubicBezTo>
                  <a:cubicBezTo>
                    <a:pt x="0" y="191"/>
                    <a:pt x="0" y="191"/>
                    <a:pt x="0" y="191"/>
                  </a:cubicBezTo>
                  <a:cubicBezTo>
                    <a:pt x="0" y="196"/>
                    <a:pt x="4" y="200"/>
                    <a:pt x="9" y="200"/>
                  </a:cubicBezTo>
                  <a:cubicBezTo>
                    <a:pt x="142" y="200"/>
                    <a:pt x="142" y="200"/>
                    <a:pt x="142" y="200"/>
                  </a:cubicBezTo>
                  <a:cubicBezTo>
                    <a:pt x="147" y="200"/>
                    <a:pt x="151" y="196"/>
                    <a:pt x="151" y="191"/>
                  </a:cubicBezTo>
                  <a:cubicBezTo>
                    <a:pt x="151" y="10"/>
                    <a:pt x="151" y="10"/>
                    <a:pt x="151" y="10"/>
                  </a:cubicBezTo>
                  <a:cubicBezTo>
                    <a:pt x="151" y="4"/>
                    <a:pt x="147" y="0"/>
                    <a:pt x="142" y="0"/>
                  </a:cubicBezTo>
                  <a:close/>
                  <a:moveTo>
                    <a:pt x="50" y="161"/>
                  </a:moveTo>
                  <a:cubicBezTo>
                    <a:pt x="50" y="163"/>
                    <a:pt x="48" y="165"/>
                    <a:pt x="46" y="165"/>
                  </a:cubicBezTo>
                  <a:cubicBezTo>
                    <a:pt x="29" y="165"/>
                    <a:pt x="29" y="165"/>
                    <a:pt x="29" y="165"/>
                  </a:cubicBezTo>
                  <a:cubicBezTo>
                    <a:pt x="26" y="165"/>
                    <a:pt x="24" y="163"/>
                    <a:pt x="24" y="161"/>
                  </a:cubicBezTo>
                  <a:cubicBezTo>
                    <a:pt x="24" y="152"/>
                    <a:pt x="24" y="152"/>
                    <a:pt x="24" y="152"/>
                  </a:cubicBezTo>
                  <a:cubicBezTo>
                    <a:pt x="24" y="150"/>
                    <a:pt x="26" y="148"/>
                    <a:pt x="29" y="148"/>
                  </a:cubicBezTo>
                  <a:cubicBezTo>
                    <a:pt x="46" y="148"/>
                    <a:pt x="46" y="148"/>
                    <a:pt x="46" y="148"/>
                  </a:cubicBezTo>
                  <a:cubicBezTo>
                    <a:pt x="48" y="148"/>
                    <a:pt x="50" y="150"/>
                    <a:pt x="50" y="152"/>
                  </a:cubicBezTo>
                  <a:lnTo>
                    <a:pt x="50" y="161"/>
                  </a:lnTo>
                  <a:close/>
                  <a:moveTo>
                    <a:pt x="50" y="133"/>
                  </a:moveTo>
                  <a:cubicBezTo>
                    <a:pt x="50" y="135"/>
                    <a:pt x="48" y="137"/>
                    <a:pt x="46" y="137"/>
                  </a:cubicBezTo>
                  <a:cubicBezTo>
                    <a:pt x="29" y="137"/>
                    <a:pt x="29" y="137"/>
                    <a:pt x="29" y="137"/>
                  </a:cubicBezTo>
                  <a:cubicBezTo>
                    <a:pt x="26" y="137"/>
                    <a:pt x="24" y="135"/>
                    <a:pt x="24" y="133"/>
                  </a:cubicBezTo>
                  <a:cubicBezTo>
                    <a:pt x="24" y="124"/>
                    <a:pt x="24" y="124"/>
                    <a:pt x="24" y="124"/>
                  </a:cubicBezTo>
                  <a:cubicBezTo>
                    <a:pt x="24" y="122"/>
                    <a:pt x="26" y="120"/>
                    <a:pt x="29" y="120"/>
                  </a:cubicBezTo>
                  <a:cubicBezTo>
                    <a:pt x="46" y="120"/>
                    <a:pt x="46" y="120"/>
                    <a:pt x="46" y="120"/>
                  </a:cubicBezTo>
                  <a:cubicBezTo>
                    <a:pt x="48" y="120"/>
                    <a:pt x="50" y="122"/>
                    <a:pt x="50" y="124"/>
                  </a:cubicBezTo>
                  <a:lnTo>
                    <a:pt x="50" y="133"/>
                  </a:lnTo>
                  <a:close/>
                  <a:moveTo>
                    <a:pt x="50" y="105"/>
                  </a:moveTo>
                  <a:cubicBezTo>
                    <a:pt x="50" y="107"/>
                    <a:pt x="48" y="109"/>
                    <a:pt x="46" y="109"/>
                  </a:cubicBezTo>
                  <a:cubicBezTo>
                    <a:pt x="29" y="109"/>
                    <a:pt x="29" y="109"/>
                    <a:pt x="29" y="109"/>
                  </a:cubicBezTo>
                  <a:cubicBezTo>
                    <a:pt x="26" y="109"/>
                    <a:pt x="24" y="107"/>
                    <a:pt x="24" y="105"/>
                  </a:cubicBezTo>
                  <a:cubicBezTo>
                    <a:pt x="24" y="96"/>
                    <a:pt x="24" y="96"/>
                    <a:pt x="24" y="96"/>
                  </a:cubicBezTo>
                  <a:cubicBezTo>
                    <a:pt x="24" y="94"/>
                    <a:pt x="26" y="92"/>
                    <a:pt x="29" y="92"/>
                  </a:cubicBezTo>
                  <a:cubicBezTo>
                    <a:pt x="46" y="92"/>
                    <a:pt x="46" y="92"/>
                    <a:pt x="46" y="92"/>
                  </a:cubicBezTo>
                  <a:cubicBezTo>
                    <a:pt x="48" y="92"/>
                    <a:pt x="50" y="94"/>
                    <a:pt x="50" y="96"/>
                  </a:cubicBezTo>
                  <a:lnTo>
                    <a:pt x="50" y="105"/>
                  </a:lnTo>
                  <a:close/>
                  <a:moveTo>
                    <a:pt x="88" y="161"/>
                  </a:moveTo>
                  <a:cubicBezTo>
                    <a:pt x="88" y="163"/>
                    <a:pt x="86" y="165"/>
                    <a:pt x="83" y="165"/>
                  </a:cubicBezTo>
                  <a:cubicBezTo>
                    <a:pt x="67" y="165"/>
                    <a:pt x="67" y="165"/>
                    <a:pt x="67" y="165"/>
                  </a:cubicBezTo>
                  <a:cubicBezTo>
                    <a:pt x="65" y="165"/>
                    <a:pt x="63" y="163"/>
                    <a:pt x="63" y="161"/>
                  </a:cubicBezTo>
                  <a:cubicBezTo>
                    <a:pt x="63" y="152"/>
                    <a:pt x="63" y="152"/>
                    <a:pt x="63" y="152"/>
                  </a:cubicBezTo>
                  <a:cubicBezTo>
                    <a:pt x="63" y="150"/>
                    <a:pt x="65" y="148"/>
                    <a:pt x="67" y="148"/>
                  </a:cubicBezTo>
                  <a:cubicBezTo>
                    <a:pt x="83" y="148"/>
                    <a:pt x="83" y="148"/>
                    <a:pt x="83" y="148"/>
                  </a:cubicBezTo>
                  <a:cubicBezTo>
                    <a:pt x="86" y="148"/>
                    <a:pt x="88" y="150"/>
                    <a:pt x="88" y="152"/>
                  </a:cubicBezTo>
                  <a:lnTo>
                    <a:pt x="88" y="161"/>
                  </a:lnTo>
                  <a:close/>
                  <a:moveTo>
                    <a:pt x="88" y="133"/>
                  </a:moveTo>
                  <a:cubicBezTo>
                    <a:pt x="88" y="135"/>
                    <a:pt x="86" y="137"/>
                    <a:pt x="83" y="137"/>
                  </a:cubicBezTo>
                  <a:cubicBezTo>
                    <a:pt x="67" y="137"/>
                    <a:pt x="67" y="137"/>
                    <a:pt x="67" y="137"/>
                  </a:cubicBezTo>
                  <a:cubicBezTo>
                    <a:pt x="65" y="137"/>
                    <a:pt x="63" y="135"/>
                    <a:pt x="63" y="133"/>
                  </a:cubicBezTo>
                  <a:cubicBezTo>
                    <a:pt x="63" y="124"/>
                    <a:pt x="63" y="124"/>
                    <a:pt x="63" y="124"/>
                  </a:cubicBezTo>
                  <a:cubicBezTo>
                    <a:pt x="63" y="122"/>
                    <a:pt x="65" y="120"/>
                    <a:pt x="67" y="120"/>
                  </a:cubicBezTo>
                  <a:cubicBezTo>
                    <a:pt x="83" y="120"/>
                    <a:pt x="83" y="120"/>
                    <a:pt x="83" y="120"/>
                  </a:cubicBezTo>
                  <a:cubicBezTo>
                    <a:pt x="86" y="120"/>
                    <a:pt x="88" y="122"/>
                    <a:pt x="88" y="124"/>
                  </a:cubicBezTo>
                  <a:lnTo>
                    <a:pt x="88" y="133"/>
                  </a:lnTo>
                  <a:close/>
                  <a:moveTo>
                    <a:pt x="88" y="105"/>
                  </a:moveTo>
                  <a:cubicBezTo>
                    <a:pt x="88" y="107"/>
                    <a:pt x="86" y="109"/>
                    <a:pt x="83" y="109"/>
                  </a:cubicBezTo>
                  <a:cubicBezTo>
                    <a:pt x="67" y="109"/>
                    <a:pt x="67" y="109"/>
                    <a:pt x="67" y="109"/>
                  </a:cubicBezTo>
                  <a:cubicBezTo>
                    <a:pt x="65" y="109"/>
                    <a:pt x="63" y="107"/>
                    <a:pt x="63" y="105"/>
                  </a:cubicBezTo>
                  <a:cubicBezTo>
                    <a:pt x="63" y="96"/>
                    <a:pt x="63" y="96"/>
                    <a:pt x="63" y="96"/>
                  </a:cubicBezTo>
                  <a:cubicBezTo>
                    <a:pt x="63" y="94"/>
                    <a:pt x="65" y="92"/>
                    <a:pt x="67" y="92"/>
                  </a:cubicBezTo>
                  <a:cubicBezTo>
                    <a:pt x="83" y="92"/>
                    <a:pt x="83" y="92"/>
                    <a:pt x="83" y="92"/>
                  </a:cubicBezTo>
                  <a:cubicBezTo>
                    <a:pt x="86" y="92"/>
                    <a:pt x="88" y="94"/>
                    <a:pt x="88" y="96"/>
                  </a:cubicBezTo>
                  <a:lnTo>
                    <a:pt x="88" y="105"/>
                  </a:lnTo>
                  <a:close/>
                  <a:moveTo>
                    <a:pt x="128" y="161"/>
                  </a:moveTo>
                  <a:cubicBezTo>
                    <a:pt x="128" y="163"/>
                    <a:pt x="125" y="164"/>
                    <a:pt x="123" y="164"/>
                  </a:cubicBezTo>
                  <a:cubicBezTo>
                    <a:pt x="104" y="164"/>
                    <a:pt x="104" y="164"/>
                    <a:pt x="104" y="164"/>
                  </a:cubicBezTo>
                  <a:cubicBezTo>
                    <a:pt x="102" y="164"/>
                    <a:pt x="99" y="163"/>
                    <a:pt x="99" y="161"/>
                  </a:cubicBezTo>
                  <a:cubicBezTo>
                    <a:pt x="99" y="152"/>
                    <a:pt x="99" y="152"/>
                    <a:pt x="99" y="152"/>
                  </a:cubicBezTo>
                  <a:cubicBezTo>
                    <a:pt x="99" y="150"/>
                    <a:pt x="102" y="148"/>
                    <a:pt x="104" y="148"/>
                  </a:cubicBezTo>
                  <a:cubicBezTo>
                    <a:pt x="123" y="148"/>
                    <a:pt x="123" y="148"/>
                    <a:pt x="123" y="148"/>
                  </a:cubicBezTo>
                  <a:cubicBezTo>
                    <a:pt x="125" y="148"/>
                    <a:pt x="128" y="150"/>
                    <a:pt x="128" y="152"/>
                  </a:cubicBezTo>
                  <a:lnTo>
                    <a:pt x="128" y="161"/>
                  </a:lnTo>
                  <a:close/>
                  <a:moveTo>
                    <a:pt x="128" y="133"/>
                  </a:moveTo>
                  <a:cubicBezTo>
                    <a:pt x="128" y="135"/>
                    <a:pt x="125" y="136"/>
                    <a:pt x="123" y="136"/>
                  </a:cubicBezTo>
                  <a:cubicBezTo>
                    <a:pt x="104" y="136"/>
                    <a:pt x="104" y="136"/>
                    <a:pt x="104" y="136"/>
                  </a:cubicBezTo>
                  <a:cubicBezTo>
                    <a:pt x="102" y="136"/>
                    <a:pt x="99" y="135"/>
                    <a:pt x="99" y="133"/>
                  </a:cubicBezTo>
                  <a:cubicBezTo>
                    <a:pt x="99" y="124"/>
                    <a:pt x="99" y="124"/>
                    <a:pt x="99" y="124"/>
                  </a:cubicBezTo>
                  <a:cubicBezTo>
                    <a:pt x="99" y="122"/>
                    <a:pt x="102" y="120"/>
                    <a:pt x="104" y="120"/>
                  </a:cubicBezTo>
                  <a:cubicBezTo>
                    <a:pt x="123" y="120"/>
                    <a:pt x="123" y="120"/>
                    <a:pt x="123" y="120"/>
                  </a:cubicBezTo>
                  <a:cubicBezTo>
                    <a:pt x="125" y="120"/>
                    <a:pt x="128" y="122"/>
                    <a:pt x="128" y="124"/>
                  </a:cubicBezTo>
                  <a:lnTo>
                    <a:pt x="128" y="133"/>
                  </a:lnTo>
                  <a:close/>
                  <a:moveTo>
                    <a:pt x="128" y="105"/>
                  </a:moveTo>
                  <a:cubicBezTo>
                    <a:pt x="128" y="107"/>
                    <a:pt x="125" y="108"/>
                    <a:pt x="123" y="108"/>
                  </a:cubicBezTo>
                  <a:cubicBezTo>
                    <a:pt x="104" y="108"/>
                    <a:pt x="104" y="108"/>
                    <a:pt x="104" y="108"/>
                  </a:cubicBezTo>
                  <a:cubicBezTo>
                    <a:pt x="102" y="108"/>
                    <a:pt x="99" y="107"/>
                    <a:pt x="99" y="105"/>
                  </a:cubicBezTo>
                  <a:cubicBezTo>
                    <a:pt x="99" y="96"/>
                    <a:pt x="99" y="96"/>
                    <a:pt x="99" y="96"/>
                  </a:cubicBezTo>
                  <a:cubicBezTo>
                    <a:pt x="99" y="94"/>
                    <a:pt x="102" y="92"/>
                    <a:pt x="104" y="92"/>
                  </a:cubicBezTo>
                  <a:cubicBezTo>
                    <a:pt x="123" y="92"/>
                    <a:pt x="123" y="92"/>
                    <a:pt x="123" y="92"/>
                  </a:cubicBezTo>
                  <a:cubicBezTo>
                    <a:pt x="125" y="92"/>
                    <a:pt x="128" y="94"/>
                    <a:pt x="128" y="96"/>
                  </a:cubicBezTo>
                  <a:lnTo>
                    <a:pt x="128" y="105"/>
                  </a:lnTo>
                  <a:close/>
                  <a:moveTo>
                    <a:pt x="126" y="72"/>
                  </a:moveTo>
                  <a:cubicBezTo>
                    <a:pt x="103" y="72"/>
                    <a:pt x="103" y="72"/>
                    <a:pt x="103" y="72"/>
                  </a:cubicBezTo>
                  <a:cubicBezTo>
                    <a:pt x="100" y="72"/>
                    <a:pt x="99" y="67"/>
                    <a:pt x="99" y="63"/>
                  </a:cubicBezTo>
                  <a:cubicBezTo>
                    <a:pt x="99" y="60"/>
                    <a:pt x="100" y="56"/>
                    <a:pt x="103" y="56"/>
                  </a:cubicBezTo>
                  <a:cubicBezTo>
                    <a:pt x="126" y="56"/>
                    <a:pt x="126" y="56"/>
                    <a:pt x="126" y="56"/>
                  </a:cubicBezTo>
                  <a:cubicBezTo>
                    <a:pt x="128" y="56"/>
                    <a:pt x="130" y="60"/>
                    <a:pt x="130" y="63"/>
                  </a:cubicBezTo>
                  <a:cubicBezTo>
                    <a:pt x="130" y="67"/>
                    <a:pt x="128" y="72"/>
                    <a:pt x="126" y="72"/>
                  </a:cubicBezTo>
                  <a:close/>
                  <a:moveTo>
                    <a:pt x="136" y="42"/>
                  </a:moveTo>
                  <a:cubicBezTo>
                    <a:pt x="136" y="45"/>
                    <a:pt x="133" y="48"/>
                    <a:pt x="129" y="48"/>
                  </a:cubicBezTo>
                  <a:cubicBezTo>
                    <a:pt x="22" y="48"/>
                    <a:pt x="22" y="48"/>
                    <a:pt x="22" y="48"/>
                  </a:cubicBezTo>
                  <a:cubicBezTo>
                    <a:pt x="19" y="48"/>
                    <a:pt x="16" y="45"/>
                    <a:pt x="16" y="42"/>
                  </a:cubicBezTo>
                  <a:cubicBezTo>
                    <a:pt x="16" y="23"/>
                    <a:pt x="16" y="23"/>
                    <a:pt x="16" y="23"/>
                  </a:cubicBezTo>
                  <a:cubicBezTo>
                    <a:pt x="16" y="19"/>
                    <a:pt x="19" y="16"/>
                    <a:pt x="22" y="16"/>
                  </a:cubicBezTo>
                  <a:cubicBezTo>
                    <a:pt x="129" y="16"/>
                    <a:pt x="129" y="16"/>
                    <a:pt x="129" y="16"/>
                  </a:cubicBezTo>
                  <a:cubicBezTo>
                    <a:pt x="133" y="16"/>
                    <a:pt x="136" y="19"/>
                    <a:pt x="136" y="23"/>
                  </a:cubicBezTo>
                  <a:lnTo>
                    <a:pt x="136" y="42"/>
                  </a:lnTo>
                  <a:close/>
                  <a:moveTo>
                    <a:pt x="124" y="20"/>
                  </a:moveTo>
                  <a:cubicBezTo>
                    <a:pt x="122" y="20"/>
                    <a:pt x="120" y="21"/>
                    <a:pt x="120" y="23"/>
                  </a:cubicBezTo>
                  <a:cubicBezTo>
                    <a:pt x="120" y="42"/>
                    <a:pt x="120" y="42"/>
                    <a:pt x="120" y="42"/>
                  </a:cubicBezTo>
                  <a:cubicBezTo>
                    <a:pt x="120" y="44"/>
                    <a:pt x="122" y="45"/>
                    <a:pt x="124" y="45"/>
                  </a:cubicBezTo>
                  <a:cubicBezTo>
                    <a:pt x="126" y="45"/>
                    <a:pt x="127" y="44"/>
                    <a:pt x="127" y="42"/>
                  </a:cubicBezTo>
                  <a:cubicBezTo>
                    <a:pt x="127" y="23"/>
                    <a:pt x="127" y="23"/>
                    <a:pt x="127" y="23"/>
                  </a:cubicBezTo>
                  <a:cubicBezTo>
                    <a:pt x="127" y="21"/>
                    <a:pt x="126" y="20"/>
                    <a:pt x="124" y="20"/>
                  </a:cubicBezTo>
                  <a:close/>
                </a:path>
              </a:pathLst>
            </a:custGeom>
            <a:solidFill>
              <a:schemeClr val="bg1"/>
            </a:solidFill>
            <a:ln>
              <a:noFill/>
            </a:ln>
          </p:spPr>
          <p:txBody>
            <a:bodyPr vert="horz" wrap="square" lIns="65024" tIns="32512" rIns="65024" bIns="32512" numCol="1" anchor="t" anchorCtr="0" compatLnSpc="1"/>
            <a:lstStyle/>
            <a:p>
              <a:endParaRPr lang="zh-CN" altLang="en-US" sz="1280">
                <a:latin typeface="微软雅黑" pitchFamily="34" charset="-122"/>
                <a:ea typeface="微软雅黑" pitchFamily="34" charset="-122"/>
              </a:endParaRPr>
            </a:p>
          </p:txBody>
        </p:sp>
      </p:grpSp>
    </p:spTree>
    <p:extLst>
      <p:ext uri="{BB962C8B-B14F-4D97-AF65-F5344CB8AC3E}">
        <p14:creationId xmlns:p14="http://schemas.microsoft.com/office/powerpoint/2010/main" val="2638595790"/>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500"/>
                                        <p:tgtEl>
                                          <p:spTgt spid="33"/>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500" fill="hold"/>
                                        <p:tgtEl>
                                          <p:spTgt spid="2"/>
                                        </p:tgtEl>
                                        <p:attrNameLst>
                                          <p:attrName>ppt_x</p:attrName>
                                        </p:attrNameLst>
                                      </p:cBhvr>
                                      <p:tavLst>
                                        <p:tav tm="0">
                                          <p:val>
                                            <p:strVal val="#ppt_x"/>
                                          </p:val>
                                        </p:tav>
                                        <p:tav tm="100000">
                                          <p:val>
                                            <p:strVal val="#ppt_x"/>
                                          </p:val>
                                        </p:tav>
                                      </p:tavLst>
                                    </p:anim>
                                    <p:anim calcmode="lin" valueType="num">
                                      <p:cBhvr additive="base">
                                        <p:cTn id="46" dur="500" fill="hold"/>
                                        <p:tgtEl>
                                          <p:spTgt spid="2"/>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up)">
                                      <p:cBhvr>
                                        <p:cTn id="60" dur="500"/>
                                        <p:tgtEl>
                                          <p:spTgt spid="34"/>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ppt_x"/>
                                          </p:val>
                                        </p:tav>
                                        <p:tav tm="100000">
                                          <p:val>
                                            <p:strVal val="#ppt_x"/>
                                          </p:val>
                                        </p:tav>
                                      </p:tavLst>
                                    </p:anim>
                                    <p:anim calcmode="lin" valueType="num">
                                      <p:cBhvr additive="base">
                                        <p:cTn id="65" dur="500" fill="hold"/>
                                        <p:tgtEl>
                                          <p:spTgt spid="5"/>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up)">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3" grpId="0"/>
      <p:bldP spid="34" grpId="0"/>
      <p:bldP spid="35" grpId="0"/>
      <p:bldP spid="36" grpId="0"/>
      <p:bldP spid="37"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8C6F29A4-C095-476B-8F22-6BA32DDC17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5" name="TextBox 24"/>
          <p:cNvSpPr txBox="1"/>
          <p:nvPr/>
        </p:nvSpPr>
        <p:spPr>
          <a:xfrm>
            <a:off x="4305191" y="1852687"/>
            <a:ext cx="2339102" cy="830997"/>
          </a:xfrm>
          <a:prstGeom prst="rect">
            <a:avLst/>
          </a:prstGeom>
          <a:noFill/>
        </p:spPr>
        <p:txBody>
          <a:bodyPr wrap="none">
            <a:spAutoFit/>
          </a:bodyPr>
          <a:lstStyle/>
          <a:p>
            <a:pPr marL="0" lvl="1" indent="0"/>
            <a:r>
              <a:rPr lang="zh-CN" altLang="en-US" sz="1100" b="1" dirty="0">
                <a:solidFill>
                  <a:srgbClr val="080808"/>
                </a:solidFill>
                <a:latin typeface="微软雅黑" pitchFamily="34" charset="-122"/>
                <a:ea typeface="微软雅黑" pitchFamily="34" charset="-122"/>
              </a:rPr>
              <a:t> </a:t>
            </a:r>
            <a:r>
              <a:rPr lang="zh-CN" altLang="en-US" sz="2000" b="1" dirty="0">
                <a:solidFill>
                  <a:schemeClr val="bg1">
                    <a:lumMod val="50000"/>
                  </a:schemeClr>
                </a:solidFill>
                <a:latin typeface="微软雅黑" pitchFamily="34" charset="-122"/>
                <a:ea typeface="微软雅黑" pitchFamily="34" charset="-122"/>
              </a:rPr>
              <a:t>第三部分</a:t>
            </a:r>
            <a:endParaRPr lang="en-US" altLang="zh-CN" sz="2000" b="1" dirty="0">
              <a:solidFill>
                <a:schemeClr val="bg1">
                  <a:lumMod val="50000"/>
                </a:schemeClr>
              </a:solidFill>
              <a:latin typeface="微软雅黑" pitchFamily="34" charset="-122"/>
              <a:ea typeface="微软雅黑" pitchFamily="34" charset="-122"/>
            </a:endParaRPr>
          </a:p>
          <a:p>
            <a:pPr marL="0" lvl="1" indent="0"/>
            <a:r>
              <a:rPr lang="zh-CN" altLang="en-US" sz="2800" b="1" dirty="0">
                <a:solidFill>
                  <a:schemeClr val="accent2"/>
                </a:solidFill>
                <a:latin typeface="微软雅黑" pitchFamily="34" charset="-122"/>
                <a:ea typeface="微软雅黑" pitchFamily="34" charset="-122"/>
              </a:rPr>
              <a:t>标题文字内容</a:t>
            </a:r>
            <a:endParaRPr lang="en-US" altLang="zh-CN" sz="2800" b="1" dirty="0">
              <a:solidFill>
                <a:schemeClr val="accent2"/>
              </a:solidFill>
              <a:latin typeface="微软雅黑" pitchFamily="34" charset="-122"/>
              <a:ea typeface="微软雅黑" pitchFamily="34" charset="-122"/>
            </a:endParaRPr>
          </a:p>
        </p:txBody>
      </p:sp>
      <p:cxnSp>
        <p:nvCxnSpPr>
          <p:cNvPr id="26" name="直接连接符 25"/>
          <p:cNvCxnSpPr/>
          <p:nvPr/>
        </p:nvCxnSpPr>
        <p:spPr>
          <a:xfrm flipV="1">
            <a:off x="4089291" y="1779662"/>
            <a:ext cx="0" cy="1925638"/>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795677" y="3373512"/>
            <a:ext cx="903288" cy="244475"/>
          </a:xfrm>
          <a:prstGeom prst="rect">
            <a:avLst/>
          </a:prstGeom>
          <a:noFill/>
        </p:spPr>
        <p:txBody>
          <a:bodyPr lIns="0" tIns="0" rIns="0" bIns="0">
            <a:spAutoFit/>
          </a:bodyPr>
          <a:lstStyle/>
          <a:p>
            <a:pPr>
              <a:defRPr/>
            </a:pPr>
            <a:r>
              <a:rPr lang="en-US" altLang="zh-CN" sz="1600" dirty="0">
                <a:solidFill>
                  <a:srgbClr val="080808"/>
                </a:solidFill>
                <a:latin typeface="+mj-ea"/>
                <a:ea typeface="+mj-ea"/>
              </a:rPr>
              <a:t>PART 03</a:t>
            </a:r>
            <a:endParaRPr lang="zh-CN" altLang="en-US" sz="1600" dirty="0">
              <a:solidFill>
                <a:srgbClr val="080808"/>
              </a:solidFill>
              <a:latin typeface="+mj-ea"/>
              <a:ea typeface="+mj-ea"/>
            </a:endParaRPr>
          </a:p>
        </p:txBody>
      </p:sp>
      <p:sp>
        <p:nvSpPr>
          <p:cNvPr id="30" name="椭圆 29"/>
          <p:cNvSpPr/>
          <p:nvPr/>
        </p:nvSpPr>
        <p:spPr>
          <a:xfrm>
            <a:off x="2627784" y="1878322"/>
            <a:ext cx="1144917" cy="11449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sp>
        <p:nvSpPr>
          <p:cNvPr id="31" name="TextBox 30"/>
          <p:cNvSpPr txBox="1"/>
          <p:nvPr/>
        </p:nvSpPr>
        <p:spPr>
          <a:xfrm>
            <a:off x="4402029" y="2932187"/>
            <a:ext cx="1028700"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2" name="TextBox 31"/>
          <p:cNvSpPr txBox="1"/>
          <p:nvPr/>
        </p:nvSpPr>
        <p:spPr>
          <a:xfrm>
            <a:off x="5361424" y="2932187"/>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3" name="TextBox 32"/>
          <p:cNvSpPr txBox="1"/>
          <p:nvPr/>
        </p:nvSpPr>
        <p:spPr>
          <a:xfrm>
            <a:off x="6227108" y="2932187"/>
            <a:ext cx="1027112"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4" name="TextBox 33"/>
          <p:cNvSpPr txBox="1"/>
          <p:nvPr/>
        </p:nvSpPr>
        <p:spPr>
          <a:xfrm>
            <a:off x="4402029" y="3279850"/>
            <a:ext cx="985837"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5" name="TextBox 34"/>
          <p:cNvSpPr txBox="1"/>
          <p:nvPr/>
        </p:nvSpPr>
        <p:spPr>
          <a:xfrm>
            <a:off x="5361424" y="3279850"/>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6" name="TextBox 35"/>
          <p:cNvSpPr txBox="1"/>
          <p:nvPr/>
        </p:nvSpPr>
        <p:spPr>
          <a:xfrm>
            <a:off x="6225520" y="3279850"/>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7" name="TextBox 13"/>
          <p:cNvSpPr txBox="1"/>
          <p:nvPr/>
        </p:nvSpPr>
        <p:spPr>
          <a:xfrm>
            <a:off x="2852083" y="2127062"/>
            <a:ext cx="901700" cy="677108"/>
          </a:xfrm>
          <a:prstGeom prst="rect">
            <a:avLst/>
          </a:prstGeom>
          <a:noFill/>
        </p:spPr>
        <p:txBody>
          <a:bodyPr lIns="0" tIns="0" rIns="0" bIns="0">
            <a:spAutoFit/>
          </a:bodyPr>
          <a:lstStyle/>
          <a:p>
            <a:pPr>
              <a:defRPr/>
            </a:pPr>
            <a:r>
              <a:rPr lang="en-US" altLang="zh-CN" sz="4400" dirty="0">
                <a:solidFill>
                  <a:schemeClr val="bg1"/>
                </a:solidFill>
                <a:latin typeface="微软雅黑" pitchFamily="34" charset="-122"/>
                <a:ea typeface="微软雅黑" pitchFamily="34" charset="-122"/>
              </a:rPr>
              <a:t>03</a:t>
            </a:r>
            <a:endParaRPr lang="zh-CN" altLang="en-US" sz="44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128255049"/>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anim calcmode="lin" valueType="num">
                                      <p:cBhvr>
                                        <p:cTn id="19" dur="500" fill="hold"/>
                                        <p:tgtEl>
                                          <p:spTgt spid="37"/>
                                        </p:tgtEl>
                                        <p:attrNameLst>
                                          <p:attrName>ppt_x</p:attrName>
                                        </p:attrNameLst>
                                      </p:cBhvr>
                                      <p:tavLst>
                                        <p:tav tm="0">
                                          <p:val>
                                            <p:strVal val="#ppt_x"/>
                                          </p:val>
                                        </p:tav>
                                        <p:tav tm="100000">
                                          <p:val>
                                            <p:strVal val="#ppt_x"/>
                                          </p:val>
                                        </p:tav>
                                      </p:tavLst>
                                    </p:anim>
                                    <p:anim calcmode="lin" valueType="num">
                                      <p:cBhvr>
                                        <p:cTn id="20" dur="500" fill="hold"/>
                                        <p:tgtEl>
                                          <p:spTgt spid="3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500"/>
                                        <p:tgtEl>
                                          <p:spTgt spid="2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p:tgtEl>
                                          <p:spTgt spid="25"/>
                                        </p:tgtEl>
                                        <p:attrNameLst>
                                          <p:attrName>ppt_x</p:attrName>
                                        </p:attrNameLst>
                                      </p:cBhvr>
                                      <p:tavLst>
                                        <p:tav tm="0">
                                          <p:val>
                                            <p:strVal val="#ppt_x-#ppt_w*1.125000"/>
                                          </p:val>
                                        </p:tav>
                                        <p:tav tm="100000">
                                          <p:val>
                                            <p:strVal val="#ppt_x"/>
                                          </p:val>
                                        </p:tav>
                                      </p:tavLst>
                                    </p:anim>
                                    <p:animEffect transition="in" filter="wipe(right)">
                                      <p:cBhvr>
                                        <p:cTn id="29" dur="500"/>
                                        <p:tgtEl>
                                          <p:spTgt spid="25"/>
                                        </p:tgtEl>
                                      </p:cBhvr>
                                    </p:animEffect>
                                  </p:childTnLst>
                                </p:cTn>
                              </p:par>
                            </p:childTnLst>
                          </p:cTn>
                        </p:par>
                        <p:par>
                          <p:cTn id="30" fill="hold">
                            <p:stCondLst>
                              <p:cond delay="3000"/>
                            </p:stCondLst>
                            <p:childTnLst>
                              <p:par>
                                <p:cTn id="31" presetID="47"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anim calcmode="lin" valueType="num">
                                      <p:cBhvr>
                                        <p:cTn id="34" dur="500" fill="hold"/>
                                        <p:tgtEl>
                                          <p:spTgt spid="27"/>
                                        </p:tgtEl>
                                        <p:attrNameLst>
                                          <p:attrName>ppt_x</p:attrName>
                                        </p:attrNameLst>
                                      </p:cBhvr>
                                      <p:tavLst>
                                        <p:tav tm="0">
                                          <p:val>
                                            <p:strVal val="#ppt_x"/>
                                          </p:val>
                                        </p:tav>
                                        <p:tav tm="100000">
                                          <p:val>
                                            <p:strVal val="#ppt_x"/>
                                          </p:val>
                                        </p:tav>
                                      </p:tavLst>
                                    </p:anim>
                                    <p:anim calcmode="lin" valueType="num">
                                      <p:cBhvr>
                                        <p:cTn id="35" dur="500" fill="hold"/>
                                        <p:tgtEl>
                                          <p:spTgt spid="27"/>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 presetClass="entr" presetSubtype="4"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0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ppt_x"/>
                                          </p:val>
                                        </p:tav>
                                        <p:tav tm="100000">
                                          <p:val>
                                            <p:strVal val="#ppt_x"/>
                                          </p:val>
                                        </p:tav>
                                      </p:tavLst>
                                    </p:anim>
                                    <p:anim calcmode="lin" valueType="num">
                                      <p:cBhvr additive="base">
                                        <p:cTn id="44" dur="500" fill="hold"/>
                                        <p:tgtEl>
                                          <p:spTgt spid="3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40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60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fill="hold"/>
                                        <p:tgtEl>
                                          <p:spTgt spid="34"/>
                                        </p:tgtEl>
                                        <p:attrNameLst>
                                          <p:attrName>ppt_x</p:attrName>
                                        </p:attrNameLst>
                                      </p:cBhvr>
                                      <p:tavLst>
                                        <p:tav tm="0">
                                          <p:val>
                                            <p:strVal val="#ppt_x"/>
                                          </p:val>
                                        </p:tav>
                                        <p:tav tm="100000">
                                          <p:val>
                                            <p:strVal val="#ppt_x"/>
                                          </p:val>
                                        </p:tav>
                                      </p:tavLst>
                                    </p:anim>
                                    <p:anim calcmode="lin" valueType="num">
                                      <p:cBhvr additive="base">
                                        <p:cTn id="52" dur="500" fill="hold"/>
                                        <p:tgtEl>
                                          <p:spTgt spid="3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80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ppt_x"/>
                                          </p:val>
                                        </p:tav>
                                        <p:tav tm="100000">
                                          <p:val>
                                            <p:strVal val="#ppt_x"/>
                                          </p:val>
                                        </p:tav>
                                      </p:tavLst>
                                    </p:anim>
                                    <p:anim calcmode="lin" valueType="num">
                                      <p:cBhvr additive="base">
                                        <p:cTn id="56" dur="500" fill="hold"/>
                                        <p:tgtEl>
                                          <p:spTgt spid="3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0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0" grpId="0" animBg="1"/>
      <p:bldP spid="31" grpId="0"/>
      <p:bldP spid="32" grpId="0"/>
      <p:bldP spid="33" grpId="0"/>
      <p:bldP spid="34" grpId="0"/>
      <p:bldP spid="35" grpId="0"/>
      <p:bldP spid="36" grpId="0"/>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0"/>
          <p:cNvGrpSpPr/>
          <p:nvPr/>
        </p:nvGrpSpPr>
        <p:grpSpPr>
          <a:xfrm>
            <a:off x="3477370" y="1698328"/>
            <a:ext cx="2178637" cy="2631932"/>
            <a:chOff x="3477368" y="1809631"/>
            <a:chExt cx="2178637" cy="2632076"/>
          </a:xfrm>
          <a:solidFill>
            <a:schemeClr val="accent1"/>
          </a:solidFill>
        </p:grpSpPr>
        <p:sp>
          <p:nvSpPr>
            <p:cNvPr id="59" name="淘宝店chenying0907 5"/>
            <p:cNvSpPr>
              <a:spLocks/>
            </p:cNvSpPr>
            <p:nvPr/>
          </p:nvSpPr>
          <p:spPr bwMode="auto">
            <a:xfrm>
              <a:off x="4433843" y="2367574"/>
              <a:ext cx="777579" cy="1381574"/>
            </a:xfrm>
            <a:custGeom>
              <a:avLst/>
              <a:gdLst>
                <a:gd name="T0" fmla="*/ 35 w 360"/>
                <a:gd name="T1" fmla="*/ 640 h 640"/>
                <a:gd name="T2" fmla="*/ 4 w 360"/>
                <a:gd name="T3" fmla="*/ 614 h 640"/>
                <a:gd name="T4" fmla="*/ 29 w 360"/>
                <a:gd name="T5" fmla="*/ 576 h 640"/>
                <a:gd name="T6" fmla="*/ 260 w 360"/>
                <a:gd name="T7" fmla="*/ 237 h 640"/>
                <a:gd name="T8" fmla="*/ 154 w 360"/>
                <a:gd name="T9" fmla="*/ 62 h 640"/>
                <a:gd name="T10" fmla="*/ 148 w 360"/>
                <a:gd name="T11" fmla="*/ 17 h 640"/>
                <a:gd name="T12" fmla="*/ 193 w 360"/>
                <a:gd name="T13" fmla="*/ 11 h 640"/>
                <a:gd name="T14" fmla="*/ 323 w 360"/>
                <a:gd name="T15" fmla="*/ 225 h 640"/>
                <a:gd name="T16" fmla="*/ 41 w 360"/>
                <a:gd name="T17" fmla="*/ 639 h 640"/>
                <a:gd name="T18" fmla="*/ 35 w 360"/>
                <a:gd name="T1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0" h="640">
                  <a:moveTo>
                    <a:pt x="35" y="640"/>
                  </a:moveTo>
                  <a:cubicBezTo>
                    <a:pt x="20" y="640"/>
                    <a:pt x="7" y="629"/>
                    <a:pt x="4" y="614"/>
                  </a:cubicBezTo>
                  <a:cubicBezTo>
                    <a:pt x="0" y="596"/>
                    <a:pt x="12" y="580"/>
                    <a:pt x="29" y="576"/>
                  </a:cubicBezTo>
                  <a:cubicBezTo>
                    <a:pt x="187" y="547"/>
                    <a:pt x="290" y="394"/>
                    <a:pt x="260" y="237"/>
                  </a:cubicBezTo>
                  <a:cubicBezTo>
                    <a:pt x="247" y="167"/>
                    <a:pt x="209" y="105"/>
                    <a:pt x="154" y="62"/>
                  </a:cubicBezTo>
                  <a:cubicBezTo>
                    <a:pt x="140" y="51"/>
                    <a:pt x="137" y="31"/>
                    <a:pt x="148" y="17"/>
                  </a:cubicBezTo>
                  <a:cubicBezTo>
                    <a:pt x="159" y="3"/>
                    <a:pt x="179" y="0"/>
                    <a:pt x="193" y="11"/>
                  </a:cubicBezTo>
                  <a:cubicBezTo>
                    <a:pt x="261" y="64"/>
                    <a:pt x="307" y="140"/>
                    <a:pt x="323" y="225"/>
                  </a:cubicBezTo>
                  <a:cubicBezTo>
                    <a:pt x="360" y="417"/>
                    <a:pt x="233" y="603"/>
                    <a:pt x="41" y="639"/>
                  </a:cubicBezTo>
                  <a:cubicBezTo>
                    <a:pt x="39" y="640"/>
                    <a:pt x="37" y="640"/>
                    <a:pt x="35" y="640"/>
                  </a:cubicBez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0" name="淘宝店chenying0907 6"/>
            <p:cNvSpPr>
              <a:spLocks/>
            </p:cNvSpPr>
            <p:nvPr/>
          </p:nvSpPr>
          <p:spPr bwMode="auto">
            <a:xfrm>
              <a:off x="4304542" y="2489791"/>
              <a:ext cx="759867" cy="1392202"/>
            </a:xfrm>
            <a:custGeom>
              <a:avLst/>
              <a:gdLst>
                <a:gd name="T0" fmla="*/ 35 w 352"/>
                <a:gd name="T1" fmla="*/ 645 h 645"/>
                <a:gd name="T2" fmla="*/ 4 w 352"/>
                <a:gd name="T3" fmla="*/ 620 h 645"/>
                <a:gd name="T4" fmla="*/ 28 w 352"/>
                <a:gd name="T5" fmla="*/ 581 h 645"/>
                <a:gd name="T6" fmla="*/ 246 w 352"/>
                <a:gd name="T7" fmla="*/ 233 h 645"/>
                <a:gd name="T8" fmla="*/ 132 w 352"/>
                <a:gd name="T9" fmla="*/ 62 h 645"/>
                <a:gd name="T10" fmla="*/ 125 w 352"/>
                <a:gd name="T11" fmla="*/ 17 h 645"/>
                <a:gd name="T12" fmla="*/ 169 w 352"/>
                <a:gd name="T13" fmla="*/ 10 h 645"/>
                <a:gd name="T14" fmla="*/ 308 w 352"/>
                <a:gd name="T15" fmla="*/ 218 h 645"/>
                <a:gd name="T16" fmla="*/ 43 w 352"/>
                <a:gd name="T17" fmla="*/ 644 h 645"/>
                <a:gd name="T18" fmla="*/ 35 w 352"/>
                <a:gd name="T19"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645">
                  <a:moveTo>
                    <a:pt x="35" y="645"/>
                  </a:moveTo>
                  <a:cubicBezTo>
                    <a:pt x="21" y="645"/>
                    <a:pt x="8" y="635"/>
                    <a:pt x="4" y="620"/>
                  </a:cubicBezTo>
                  <a:cubicBezTo>
                    <a:pt x="0" y="603"/>
                    <a:pt x="11" y="585"/>
                    <a:pt x="28" y="581"/>
                  </a:cubicBezTo>
                  <a:cubicBezTo>
                    <a:pt x="184" y="545"/>
                    <a:pt x="282" y="389"/>
                    <a:pt x="246" y="233"/>
                  </a:cubicBezTo>
                  <a:cubicBezTo>
                    <a:pt x="230" y="164"/>
                    <a:pt x="189" y="103"/>
                    <a:pt x="132" y="62"/>
                  </a:cubicBezTo>
                  <a:cubicBezTo>
                    <a:pt x="118" y="52"/>
                    <a:pt x="114" y="32"/>
                    <a:pt x="125" y="17"/>
                  </a:cubicBezTo>
                  <a:cubicBezTo>
                    <a:pt x="135" y="3"/>
                    <a:pt x="155" y="0"/>
                    <a:pt x="169" y="10"/>
                  </a:cubicBezTo>
                  <a:cubicBezTo>
                    <a:pt x="239" y="60"/>
                    <a:pt x="289" y="134"/>
                    <a:pt x="308" y="218"/>
                  </a:cubicBezTo>
                  <a:cubicBezTo>
                    <a:pt x="352" y="409"/>
                    <a:pt x="233" y="600"/>
                    <a:pt x="43" y="644"/>
                  </a:cubicBezTo>
                  <a:cubicBezTo>
                    <a:pt x="40" y="644"/>
                    <a:pt x="38" y="645"/>
                    <a:pt x="35" y="645"/>
                  </a:cubicBez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1" name="淘宝店chenying0907 7"/>
            <p:cNvSpPr>
              <a:spLocks/>
            </p:cNvSpPr>
            <p:nvPr/>
          </p:nvSpPr>
          <p:spPr bwMode="auto">
            <a:xfrm>
              <a:off x="3805050" y="2146168"/>
              <a:ext cx="1188509" cy="1367404"/>
            </a:xfrm>
            <a:custGeom>
              <a:avLst/>
              <a:gdLst>
                <a:gd name="T0" fmla="*/ 146 w 550"/>
                <a:gd name="T1" fmla="*/ 633 h 633"/>
                <a:gd name="T2" fmla="*/ 125 w 550"/>
                <a:gd name="T3" fmla="*/ 625 h 633"/>
                <a:gd name="T4" fmla="*/ 0 w 550"/>
                <a:gd name="T5" fmla="*/ 355 h 633"/>
                <a:gd name="T6" fmla="*/ 355 w 550"/>
                <a:gd name="T7" fmla="*/ 0 h 633"/>
                <a:gd name="T8" fmla="*/ 529 w 550"/>
                <a:gd name="T9" fmla="*/ 46 h 633"/>
                <a:gd name="T10" fmla="*/ 541 w 550"/>
                <a:gd name="T11" fmla="*/ 90 h 633"/>
                <a:gd name="T12" fmla="*/ 498 w 550"/>
                <a:gd name="T13" fmla="*/ 102 h 633"/>
                <a:gd name="T14" fmla="*/ 355 w 550"/>
                <a:gd name="T15" fmla="*/ 64 h 633"/>
                <a:gd name="T16" fmla="*/ 64 w 550"/>
                <a:gd name="T17" fmla="*/ 355 h 633"/>
                <a:gd name="T18" fmla="*/ 166 w 550"/>
                <a:gd name="T19" fmla="*/ 576 h 633"/>
                <a:gd name="T20" fmla="*/ 170 w 550"/>
                <a:gd name="T21" fmla="*/ 621 h 633"/>
                <a:gd name="T22" fmla="*/ 146 w 550"/>
                <a:gd name="T2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0" h="633">
                  <a:moveTo>
                    <a:pt x="146" y="633"/>
                  </a:moveTo>
                  <a:cubicBezTo>
                    <a:pt x="138" y="633"/>
                    <a:pt x="131" y="630"/>
                    <a:pt x="125" y="625"/>
                  </a:cubicBezTo>
                  <a:cubicBezTo>
                    <a:pt x="46" y="557"/>
                    <a:pt x="0" y="459"/>
                    <a:pt x="0" y="355"/>
                  </a:cubicBezTo>
                  <a:cubicBezTo>
                    <a:pt x="0" y="160"/>
                    <a:pt x="159" y="0"/>
                    <a:pt x="355" y="0"/>
                  </a:cubicBezTo>
                  <a:cubicBezTo>
                    <a:pt x="416" y="0"/>
                    <a:pt x="476" y="16"/>
                    <a:pt x="529" y="46"/>
                  </a:cubicBezTo>
                  <a:cubicBezTo>
                    <a:pt x="545" y="55"/>
                    <a:pt x="550" y="74"/>
                    <a:pt x="541" y="90"/>
                  </a:cubicBezTo>
                  <a:cubicBezTo>
                    <a:pt x="533" y="105"/>
                    <a:pt x="513" y="111"/>
                    <a:pt x="498" y="102"/>
                  </a:cubicBezTo>
                  <a:cubicBezTo>
                    <a:pt x="454" y="77"/>
                    <a:pt x="405" y="64"/>
                    <a:pt x="355" y="64"/>
                  </a:cubicBezTo>
                  <a:cubicBezTo>
                    <a:pt x="195" y="64"/>
                    <a:pt x="64" y="195"/>
                    <a:pt x="64" y="355"/>
                  </a:cubicBezTo>
                  <a:cubicBezTo>
                    <a:pt x="64" y="440"/>
                    <a:pt x="102" y="521"/>
                    <a:pt x="166" y="576"/>
                  </a:cubicBezTo>
                  <a:cubicBezTo>
                    <a:pt x="180" y="588"/>
                    <a:pt x="181" y="608"/>
                    <a:pt x="170" y="621"/>
                  </a:cubicBezTo>
                  <a:cubicBezTo>
                    <a:pt x="164" y="629"/>
                    <a:pt x="155" y="633"/>
                    <a:pt x="146" y="633"/>
                  </a:cubicBez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2" name="淘宝店chenying0907 8"/>
            <p:cNvSpPr>
              <a:spLocks/>
            </p:cNvSpPr>
            <p:nvPr/>
          </p:nvSpPr>
          <p:spPr bwMode="auto">
            <a:xfrm>
              <a:off x="4355908" y="2688170"/>
              <a:ext cx="485322" cy="1140684"/>
            </a:xfrm>
            <a:custGeom>
              <a:avLst/>
              <a:gdLst>
                <a:gd name="T0" fmla="*/ 212 w 225"/>
                <a:gd name="T1" fmla="*/ 235 h 528"/>
                <a:gd name="T2" fmla="*/ 99 w 225"/>
                <a:gd name="T3" fmla="*/ 12 h 528"/>
                <a:gd name="T4" fmla="*/ 54 w 225"/>
                <a:gd name="T5" fmla="*/ 14 h 528"/>
                <a:gd name="T6" fmla="*/ 56 w 225"/>
                <a:gd name="T7" fmla="*/ 59 h 528"/>
                <a:gd name="T8" fmla="*/ 110 w 225"/>
                <a:gd name="T9" fmla="*/ 126 h 528"/>
                <a:gd name="T10" fmla="*/ 117 w 225"/>
                <a:gd name="T11" fmla="*/ 212 h 528"/>
                <a:gd name="T12" fmla="*/ 62 w 225"/>
                <a:gd name="T13" fmla="*/ 309 h 528"/>
                <a:gd name="T14" fmla="*/ 0 w 225"/>
                <a:gd name="T15" fmla="*/ 528 h 528"/>
                <a:gd name="T16" fmla="*/ 52 w 225"/>
                <a:gd name="T17" fmla="*/ 528 h 528"/>
                <a:gd name="T18" fmla="*/ 107 w 225"/>
                <a:gd name="T19" fmla="*/ 528 h 528"/>
                <a:gd name="T20" fmla="*/ 212 w 225"/>
                <a:gd name="T21" fmla="*/ 235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5" h="528">
                  <a:moveTo>
                    <a:pt x="212" y="235"/>
                  </a:moveTo>
                  <a:cubicBezTo>
                    <a:pt x="203" y="149"/>
                    <a:pt x="163" y="70"/>
                    <a:pt x="99" y="12"/>
                  </a:cubicBezTo>
                  <a:cubicBezTo>
                    <a:pt x="86" y="0"/>
                    <a:pt x="66" y="1"/>
                    <a:pt x="54" y="14"/>
                  </a:cubicBezTo>
                  <a:cubicBezTo>
                    <a:pt x="42" y="27"/>
                    <a:pt x="43" y="47"/>
                    <a:pt x="56" y="59"/>
                  </a:cubicBezTo>
                  <a:cubicBezTo>
                    <a:pt x="77" y="79"/>
                    <a:pt x="96" y="101"/>
                    <a:pt x="110" y="126"/>
                  </a:cubicBezTo>
                  <a:cubicBezTo>
                    <a:pt x="115" y="136"/>
                    <a:pt x="126" y="163"/>
                    <a:pt x="117" y="212"/>
                  </a:cubicBezTo>
                  <a:cubicBezTo>
                    <a:pt x="107" y="265"/>
                    <a:pt x="62" y="309"/>
                    <a:pt x="62" y="309"/>
                  </a:cubicBezTo>
                  <a:cubicBezTo>
                    <a:pt x="0" y="528"/>
                    <a:pt x="0" y="528"/>
                    <a:pt x="0" y="528"/>
                  </a:cubicBezTo>
                  <a:cubicBezTo>
                    <a:pt x="52" y="528"/>
                    <a:pt x="52" y="528"/>
                    <a:pt x="52" y="528"/>
                  </a:cubicBezTo>
                  <a:cubicBezTo>
                    <a:pt x="107" y="528"/>
                    <a:pt x="107" y="528"/>
                    <a:pt x="107" y="528"/>
                  </a:cubicBezTo>
                  <a:cubicBezTo>
                    <a:pt x="182" y="455"/>
                    <a:pt x="225" y="348"/>
                    <a:pt x="212" y="235"/>
                  </a:cubicBez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3" name="淘宝店chenying0907 9"/>
            <p:cNvSpPr>
              <a:spLocks/>
            </p:cNvSpPr>
            <p:nvPr/>
          </p:nvSpPr>
          <p:spPr bwMode="auto">
            <a:xfrm>
              <a:off x="4247862" y="2374659"/>
              <a:ext cx="1091090" cy="1546301"/>
            </a:xfrm>
            <a:custGeom>
              <a:avLst/>
              <a:gdLst>
                <a:gd name="T0" fmla="*/ 505 w 505"/>
                <a:gd name="T1" fmla="*/ 249 h 716"/>
                <a:gd name="T2" fmla="*/ 416 w 505"/>
                <a:gd name="T3" fmla="*/ 15 h 716"/>
                <a:gd name="T4" fmla="*/ 371 w 505"/>
                <a:gd name="T5" fmla="*/ 12 h 716"/>
                <a:gd name="T6" fmla="*/ 368 w 505"/>
                <a:gd name="T7" fmla="*/ 57 h 716"/>
                <a:gd name="T8" fmla="*/ 440 w 505"/>
                <a:gd name="T9" fmla="*/ 234 h 716"/>
                <a:gd name="T10" fmla="*/ 356 w 505"/>
                <a:gd name="T11" fmla="*/ 386 h 716"/>
                <a:gd name="T12" fmla="*/ 288 w 505"/>
                <a:gd name="T13" fmla="*/ 361 h 716"/>
                <a:gd name="T14" fmla="*/ 318 w 505"/>
                <a:gd name="T15" fmla="*/ 205 h 716"/>
                <a:gd name="T16" fmla="*/ 311 w 505"/>
                <a:gd name="T17" fmla="*/ 139 h 716"/>
                <a:gd name="T18" fmla="*/ 247 w 505"/>
                <a:gd name="T19" fmla="*/ 171 h 716"/>
                <a:gd name="T20" fmla="*/ 186 w 505"/>
                <a:gd name="T21" fmla="*/ 351 h 716"/>
                <a:gd name="T22" fmla="*/ 53 w 505"/>
                <a:gd name="T23" fmla="*/ 479 h 716"/>
                <a:gd name="T24" fmla="*/ 0 w 505"/>
                <a:gd name="T25" fmla="*/ 618 h 716"/>
                <a:gd name="T26" fmla="*/ 0 w 505"/>
                <a:gd name="T27" fmla="*/ 716 h 716"/>
                <a:gd name="T28" fmla="*/ 299 w 505"/>
                <a:gd name="T29" fmla="*/ 716 h 716"/>
                <a:gd name="T30" fmla="*/ 306 w 505"/>
                <a:gd name="T31" fmla="*/ 617 h 716"/>
                <a:gd name="T32" fmla="*/ 384 w 505"/>
                <a:gd name="T33" fmla="*/ 515 h 716"/>
                <a:gd name="T34" fmla="*/ 389 w 505"/>
                <a:gd name="T35" fmla="*/ 511 h 716"/>
                <a:gd name="T36" fmla="*/ 390 w 505"/>
                <a:gd name="T37" fmla="*/ 511 h 716"/>
                <a:gd name="T38" fmla="*/ 390 w 505"/>
                <a:gd name="T39" fmla="*/ 510 h 716"/>
                <a:gd name="T40" fmla="*/ 505 w 505"/>
                <a:gd name="T41" fmla="*/ 249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5" h="716">
                  <a:moveTo>
                    <a:pt x="505" y="249"/>
                  </a:moveTo>
                  <a:cubicBezTo>
                    <a:pt x="505" y="163"/>
                    <a:pt x="473" y="80"/>
                    <a:pt x="416" y="15"/>
                  </a:cubicBezTo>
                  <a:cubicBezTo>
                    <a:pt x="405" y="2"/>
                    <a:pt x="384" y="0"/>
                    <a:pt x="371" y="12"/>
                  </a:cubicBezTo>
                  <a:cubicBezTo>
                    <a:pt x="358" y="24"/>
                    <a:pt x="357" y="44"/>
                    <a:pt x="368" y="57"/>
                  </a:cubicBezTo>
                  <a:cubicBezTo>
                    <a:pt x="412" y="106"/>
                    <a:pt x="437" y="169"/>
                    <a:pt x="440" y="234"/>
                  </a:cubicBezTo>
                  <a:cubicBezTo>
                    <a:pt x="441" y="289"/>
                    <a:pt x="402" y="347"/>
                    <a:pt x="356" y="386"/>
                  </a:cubicBezTo>
                  <a:cubicBezTo>
                    <a:pt x="310" y="425"/>
                    <a:pt x="293" y="391"/>
                    <a:pt x="288" y="361"/>
                  </a:cubicBezTo>
                  <a:cubicBezTo>
                    <a:pt x="283" y="331"/>
                    <a:pt x="304" y="244"/>
                    <a:pt x="318" y="205"/>
                  </a:cubicBezTo>
                  <a:cubicBezTo>
                    <a:pt x="333" y="165"/>
                    <a:pt x="327" y="150"/>
                    <a:pt x="311" y="139"/>
                  </a:cubicBezTo>
                  <a:cubicBezTo>
                    <a:pt x="296" y="129"/>
                    <a:pt x="268" y="133"/>
                    <a:pt x="247" y="171"/>
                  </a:cubicBezTo>
                  <a:cubicBezTo>
                    <a:pt x="226" y="210"/>
                    <a:pt x="216" y="287"/>
                    <a:pt x="186" y="351"/>
                  </a:cubicBezTo>
                  <a:cubicBezTo>
                    <a:pt x="157" y="415"/>
                    <a:pt x="95" y="438"/>
                    <a:pt x="53" y="479"/>
                  </a:cubicBezTo>
                  <a:cubicBezTo>
                    <a:pt x="11" y="520"/>
                    <a:pt x="0" y="580"/>
                    <a:pt x="0" y="618"/>
                  </a:cubicBezTo>
                  <a:cubicBezTo>
                    <a:pt x="0" y="656"/>
                    <a:pt x="0" y="716"/>
                    <a:pt x="0" y="716"/>
                  </a:cubicBezTo>
                  <a:cubicBezTo>
                    <a:pt x="299" y="716"/>
                    <a:pt x="299" y="716"/>
                    <a:pt x="299" y="716"/>
                  </a:cubicBezTo>
                  <a:cubicBezTo>
                    <a:pt x="299" y="716"/>
                    <a:pt x="289" y="654"/>
                    <a:pt x="306" y="617"/>
                  </a:cubicBezTo>
                  <a:cubicBezTo>
                    <a:pt x="321" y="582"/>
                    <a:pt x="362" y="536"/>
                    <a:pt x="384" y="515"/>
                  </a:cubicBezTo>
                  <a:cubicBezTo>
                    <a:pt x="386" y="514"/>
                    <a:pt x="388" y="512"/>
                    <a:pt x="389" y="511"/>
                  </a:cubicBezTo>
                  <a:cubicBezTo>
                    <a:pt x="389" y="511"/>
                    <a:pt x="389" y="511"/>
                    <a:pt x="390" y="511"/>
                  </a:cubicBezTo>
                  <a:cubicBezTo>
                    <a:pt x="390" y="510"/>
                    <a:pt x="390" y="510"/>
                    <a:pt x="390" y="510"/>
                  </a:cubicBezTo>
                  <a:cubicBezTo>
                    <a:pt x="460" y="445"/>
                    <a:pt x="505" y="352"/>
                    <a:pt x="505" y="249"/>
                  </a:cubicBezTo>
                  <a:close/>
                </a:path>
              </a:pathLst>
            </a:custGeom>
            <a:solidFill>
              <a:schemeClr val="accent2"/>
            </a:solid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4" name="淘宝店chenying0907 10"/>
            <p:cNvSpPr>
              <a:spLocks/>
            </p:cNvSpPr>
            <p:nvPr/>
          </p:nvSpPr>
          <p:spPr bwMode="auto">
            <a:xfrm>
              <a:off x="4219522" y="3995352"/>
              <a:ext cx="704957" cy="100962"/>
            </a:xfrm>
            <a:custGeom>
              <a:avLst/>
              <a:gdLst>
                <a:gd name="T0" fmla="*/ 326 w 326"/>
                <a:gd name="T1" fmla="*/ 24 h 47"/>
                <a:gd name="T2" fmla="*/ 302 w 326"/>
                <a:gd name="T3" fmla="*/ 47 h 47"/>
                <a:gd name="T4" fmla="*/ 24 w 326"/>
                <a:gd name="T5" fmla="*/ 47 h 47"/>
                <a:gd name="T6" fmla="*/ 0 w 326"/>
                <a:gd name="T7" fmla="*/ 24 h 47"/>
                <a:gd name="T8" fmla="*/ 0 w 326"/>
                <a:gd name="T9" fmla="*/ 24 h 47"/>
                <a:gd name="T10" fmla="*/ 24 w 326"/>
                <a:gd name="T11" fmla="*/ 0 h 47"/>
                <a:gd name="T12" fmla="*/ 302 w 326"/>
                <a:gd name="T13" fmla="*/ 0 h 47"/>
                <a:gd name="T14" fmla="*/ 326 w 326"/>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6" h="47">
                  <a:moveTo>
                    <a:pt x="326" y="24"/>
                  </a:moveTo>
                  <a:cubicBezTo>
                    <a:pt x="326" y="37"/>
                    <a:pt x="315" y="47"/>
                    <a:pt x="302" y="47"/>
                  </a:cubicBezTo>
                  <a:cubicBezTo>
                    <a:pt x="24" y="47"/>
                    <a:pt x="24" y="47"/>
                    <a:pt x="24" y="47"/>
                  </a:cubicBezTo>
                  <a:cubicBezTo>
                    <a:pt x="11" y="47"/>
                    <a:pt x="0" y="37"/>
                    <a:pt x="0" y="24"/>
                  </a:cubicBezTo>
                  <a:cubicBezTo>
                    <a:pt x="0" y="24"/>
                    <a:pt x="0" y="24"/>
                    <a:pt x="0" y="24"/>
                  </a:cubicBezTo>
                  <a:cubicBezTo>
                    <a:pt x="0" y="11"/>
                    <a:pt x="11" y="0"/>
                    <a:pt x="24" y="0"/>
                  </a:cubicBezTo>
                  <a:cubicBezTo>
                    <a:pt x="302" y="0"/>
                    <a:pt x="302" y="0"/>
                    <a:pt x="302" y="0"/>
                  </a:cubicBezTo>
                  <a:cubicBezTo>
                    <a:pt x="315" y="0"/>
                    <a:pt x="326" y="11"/>
                    <a:pt x="326" y="24"/>
                  </a:cubicBez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5" name="淘宝店chenying0907 11"/>
            <p:cNvSpPr>
              <a:spLocks/>
            </p:cNvSpPr>
            <p:nvPr/>
          </p:nvSpPr>
          <p:spPr bwMode="auto">
            <a:xfrm>
              <a:off x="4219522" y="4167163"/>
              <a:ext cx="704957" cy="100962"/>
            </a:xfrm>
            <a:custGeom>
              <a:avLst/>
              <a:gdLst>
                <a:gd name="T0" fmla="*/ 326 w 326"/>
                <a:gd name="T1" fmla="*/ 24 h 47"/>
                <a:gd name="T2" fmla="*/ 302 w 326"/>
                <a:gd name="T3" fmla="*/ 47 h 47"/>
                <a:gd name="T4" fmla="*/ 24 w 326"/>
                <a:gd name="T5" fmla="*/ 47 h 47"/>
                <a:gd name="T6" fmla="*/ 0 w 326"/>
                <a:gd name="T7" fmla="*/ 24 h 47"/>
                <a:gd name="T8" fmla="*/ 0 w 326"/>
                <a:gd name="T9" fmla="*/ 24 h 47"/>
                <a:gd name="T10" fmla="*/ 24 w 326"/>
                <a:gd name="T11" fmla="*/ 0 h 47"/>
                <a:gd name="T12" fmla="*/ 302 w 326"/>
                <a:gd name="T13" fmla="*/ 0 h 47"/>
                <a:gd name="T14" fmla="*/ 326 w 326"/>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6" h="47">
                  <a:moveTo>
                    <a:pt x="326" y="24"/>
                  </a:moveTo>
                  <a:cubicBezTo>
                    <a:pt x="326" y="37"/>
                    <a:pt x="315" y="47"/>
                    <a:pt x="302" y="47"/>
                  </a:cubicBezTo>
                  <a:cubicBezTo>
                    <a:pt x="24" y="47"/>
                    <a:pt x="24" y="47"/>
                    <a:pt x="24" y="47"/>
                  </a:cubicBezTo>
                  <a:cubicBezTo>
                    <a:pt x="11" y="47"/>
                    <a:pt x="0" y="37"/>
                    <a:pt x="0" y="24"/>
                  </a:cubicBezTo>
                  <a:cubicBezTo>
                    <a:pt x="0" y="24"/>
                    <a:pt x="0" y="24"/>
                    <a:pt x="0" y="24"/>
                  </a:cubicBezTo>
                  <a:cubicBezTo>
                    <a:pt x="0" y="11"/>
                    <a:pt x="11" y="0"/>
                    <a:pt x="24" y="0"/>
                  </a:cubicBezTo>
                  <a:cubicBezTo>
                    <a:pt x="302" y="0"/>
                    <a:pt x="302" y="0"/>
                    <a:pt x="302" y="0"/>
                  </a:cubicBezTo>
                  <a:cubicBezTo>
                    <a:pt x="315" y="0"/>
                    <a:pt x="326" y="11"/>
                    <a:pt x="326" y="24"/>
                  </a:cubicBez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6" name="淘宝店chenying0907 12"/>
            <p:cNvSpPr>
              <a:spLocks/>
            </p:cNvSpPr>
            <p:nvPr/>
          </p:nvSpPr>
          <p:spPr bwMode="auto">
            <a:xfrm>
              <a:off x="4375392" y="4340745"/>
              <a:ext cx="393217" cy="100962"/>
            </a:xfrm>
            <a:custGeom>
              <a:avLst/>
              <a:gdLst>
                <a:gd name="T0" fmla="*/ 182 w 182"/>
                <a:gd name="T1" fmla="*/ 24 h 47"/>
                <a:gd name="T2" fmla="*/ 159 w 182"/>
                <a:gd name="T3" fmla="*/ 47 h 47"/>
                <a:gd name="T4" fmla="*/ 24 w 182"/>
                <a:gd name="T5" fmla="*/ 47 h 47"/>
                <a:gd name="T6" fmla="*/ 0 w 182"/>
                <a:gd name="T7" fmla="*/ 24 h 47"/>
                <a:gd name="T8" fmla="*/ 0 w 182"/>
                <a:gd name="T9" fmla="*/ 24 h 47"/>
                <a:gd name="T10" fmla="*/ 24 w 182"/>
                <a:gd name="T11" fmla="*/ 0 h 47"/>
                <a:gd name="T12" fmla="*/ 159 w 182"/>
                <a:gd name="T13" fmla="*/ 0 h 47"/>
                <a:gd name="T14" fmla="*/ 182 w 182"/>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47">
                  <a:moveTo>
                    <a:pt x="182" y="24"/>
                  </a:moveTo>
                  <a:cubicBezTo>
                    <a:pt x="182" y="37"/>
                    <a:pt x="171" y="47"/>
                    <a:pt x="159" y="47"/>
                  </a:cubicBezTo>
                  <a:cubicBezTo>
                    <a:pt x="24" y="47"/>
                    <a:pt x="24" y="47"/>
                    <a:pt x="24" y="47"/>
                  </a:cubicBezTo>
                  <a:cubicBezTo>
                    <a:pt x="11" y="47"/>
                    <a:pt x="0" y="37"/>
                    <a:pt x="0" y="24"/>
                  </a:cubicBezTo>
                  <a:cubicBezTo>
                    <a:pt x="0" y="24"/>
                    <a:pt x="0" y="24"/>
                    <a:pt x="0" y="24"/>
                  </a:cubicBezTo>
                  <a:cubicBezTo>
                    <a:pt x="0" y="11"/>
                    <a:pt x="11" y="0"/>
                    <a:pt x="24" y="0"/>
                  </a:cubicBezTo>
                  <a:cubicBezTo>
                    <a:pt x="159" y="0"/>
                    <a:pt x="159" y="0"/>
                    <a:pt x="159" y="0"/>
                  </a:cubicBezTo>
                  <a:cubicBezTo>
                    <a:pt x="171" y="0"/>
                    <a:pt x="182" y="11"/>
                    <a:pt x="182" y="24"/>
                  </a:cubicBez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7" name="淘宝店chenying0907 13"/>
            <p:cNvSpPr>
              <a:spLocks/>
            </p:cNvSpPr>
            <p:nvPr/>
          </p:nvSpPr>
          <p:spPr bwMode="auto">
            <a:xfrm>
              <a:off x="4550745" y="1809631"/>
              <a:ext cx="42510" cy="216092"/>
            </a:xfrm>
            <a:custGeom>
              <a:avLst/>
              <a:gdLst>
                <a:gd name="T0" fmla="*/ 20 w 20"/>
                <a:gd name="T1" fmla="*/ 90 h 100"/>
                <a:gd name="T2" fmla="*/ 10 w 20"/>
                <a:gd name="T3" fmla="*/ 100 h 100"/>
                <a:gd name="T4" fmla="*/ 10 w 20"/>
                <a:gd name="T5" fmla="*/ 100 h 100"/>
                <a:gd name="T6" fmla="*/ 0 w 20"/>
                <a:gd name="T7" fmla="*/ 90 h 100"/>
                <a:gd name="T8" fmla="*/ 0 w 20"/>
                <a:gd name="T9" fmla="*/ 10 h 100"/>
                <a:gd name="T10" fmla="*/ 10 w 20"/>
                <a:gd name="T11" fmla="*/ 0 h 100"/>
                <a:gd name="T12" fmla="*/ 10 w 20"/>
                <a:gd name="T13" fmla="*/ 0 h 100"/>
                <a:gd name="T14" fmla="*/ 20 w 20"/>
                <a:gd name="T15" fmla="*/ 10 h 100"/>
                <a:gd name="T16" fmla="*/ 20 w 20"/>
                <a:gd name="T17" fmla="*/ 9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00">
                  <a:moveTo>
                    <a:pt x="20" y="90"/>
                  </a:moveTo>
                  <a:cubicBezTo>
                    <a:pt x="20" y="95"/>
                    <a:pt x="16" y="100"/>
                    <a:pt x="10" y="100"/>
                  </a:cubicBezTo>
                  <a:cubicBezTo>
                    <a:pt x="10" y="100"/>
                    <a:pt x="10" y="100"/>
                    <a:pt x="10" y="100"/>
                  </a:cubicBezTo>
                  <a:cubicBezTo>
                    <a:pt x="4" y="100"/>
                    <a:pt x="0" y="95"/>
                    <a:pt x="0" y="90"/>
                  </a:cubicBezTo>
                  <a:cubicBezTo>
                    <a:pt x="0" y="10"/>
                    <a:pt x="0" y="10"/>
                    <a:pt x="0" y="10"/>
                  </a:cubicBezTo>
                  <a:cubicBezTo>
                    <a:pt x="0" y="4"/>
                    <a:pt x="4" y="0"/>
                    <a:pt x="10" y="0"/>
                  </a:cubicBezTo>
                  <a:cubicBezTo>
                    <a:pt x="10" y="0"/>
                    <a:pt x="10" y="0"/>
                    <a:pt x="10" y="0"/>
                  </a:cubicBezTo>
                  <a:cubicBezTo>
                    <a:pt x="16" y="0"/>
                    <a:pt x="20" y="4"/>
                    <a:pt x="20" y="10"/>
                  </a:cubicBezTo>
                  <a:lnTo>
                    <a:pt x="20" y="90"/>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8" name="淘宝店chenying0907 14"/>
            <p:cNvSpPr>
              <a:spLocks/>
            </p:cNvSpPr>
            <p:nvPr/>
          </p:nvSpPr>
          <p:spPr bwMode="auto">
            <a:xfrm>
              <a:off x="4362993" y="1822029"/>
              <a:ext cx="77935" cy="216092"/>
            </a:xfrm>
            <a:custGeom>
              <a:avLst/>
              <a:gdLst>
                <a:gd name="T0" fmla="*/ 35 w 36"/>
                <a:gd name="T1" fmla="*/ 88 h 100"/>
                <a:gd name="T2" fmla="*/ 27 w 36"/>
                <a:gd name="T3" fmla="*/ 100 h 100"/>
                <a:gd name="T4" fmla="*/ 27 w 36"/>
                <a:gd name="T5" fmla="*/ 100 h 100"/>
                <a:gd name="T6" fmla="*/ 15 w 36"/>
                <a:gd name="T7" fmla="*/ 91 h 100"/>
                <a:gd name="T8" fmla="*/ 1 w 36"/>
                <a:gd name="T9" fmla="*/ 13 h 100"/>
                <a:gd name="T10" fmla="*/ 9 w 36"/>
                <a:gd name="T11" fmla="*/ 1 h 100"/>
                <a:gd name="T12" fmla="*/ 9 w 36"/>
                <a:gd name="T13" fmla="*/ 1 h 100"/>
                <a:gd name="T14" fmla="*/ 21 w 36"/>
                <a:gd name="T15" fmla="*/ 9 h 100"/>
                <a:gd name="T16" fmla="*/ 35 w 36"/>
                <a:gd name="T17" fmla="*/ 8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0">
                  <a:moveTo>
                    <a:pt x="35" y="88"/>
                  </a:moveTo>
                  <a:cubicBezTo>
                    <a:pt x="36" y="93"/>
                    <a:pt x="32" y="99"/>
                    <a:pt x="27" y="100"/>
                  </a:cubicBezTo>
                  <a:cubicBezTo>
                    <a:pt x="27" y="100"/>
                    <a:pt x="27" y="100"/>
                    <a:pt x="27" y="100"/>
                  </a:cubicBezTo>
                  <a:cubicBezTo>
                    <a:pt x="21" y="100"/>
                    <a:pt x="16" y="97"/>
                    <a:pt x="15" y="91"/>
                  </a:cubicBezTo>
                  <a:cubicBezTo>
                    <a:pt x="1" y="13"/>
                    <a:pt x="1" y="13"/>
                    <a:pt x="1" y="13"/>
                  </a:cubicBezTo>
                  <a:cubicBezTo>
                    <a:pt x="0" y="7"/>
                    <a:pt x="4" y="2"/>
                    <a:pt x="9" y="1"/>
                  </a:cubicBezTo>
                  <a:cubicBezTo>
                    <a:pt x="9" y="1"/>
                    <a:pt x="9" y="1"/>
                    <a:pt x="9" y="1"/>
                  </a:cubicBezTo>
                  <a:cubicBezTo>
                    <a:pt x="15" y="0"/>
                    <a:pt x="20" y="4"/>
                    <a:pt x="21" y="9"/>
                  </a:cubicBezTo>
                  <a:lnTo>
                    <a:pt x="35" y="88"/>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69" name="淘宝店chenying0907 15"/>
            <p:cNvSpPr>
              <a:spLocks/>
            </p:cNvSpPr>
            <p:nvPr/>
          </p:nvSpPr>
          <p:spPr bwMode="auto">
            <a:xfrm>
              <a:off x="4180555" y="1868082"/>
              <a:ext cx="108047" cy="210779"/>
            </a:xfrm>
            <a:custGeom>
              <a:avLst/>
              <a:gdLst>
                <a:gd name="T0" fmla="*/ 48 w 50"/>
                <a:gd name="T1" fmla="*/ 83 h 98"/>
                <a:gd name="T2" fmla="*/ 42 w 50"/>
                <a:gd name="T3" fmla="*/ 96 h 98"/>
                <a:gd name="T4" fmla="*/ 42 w 50"/>
                <a:gd name="T5" fmla="*/ 96 h 98"/>
                <a:gd name="T6" fmla="*/ 29 w 50"/>
                <a:gd name="T7" fmla="*/ 90 h 98"/>
                <a:gd name="T8" fmla="*/ 2 w 50"/>
                <a:gd name="T9" fmla="*/ 15 h 98"/>
                <a:gd name="T10" fmla="*/ 8 w 50"/>
                <a:gd name="T11" fmla="*/ 2 h 98"/>
                <a:gd name="T12" fmla="*/ 8 w 50"/>
                <a:gd name="T13" fmla="*/ 2 h 98"/>
                <a:gd name="T14" fmla="*/ 21 w 50"/>
                <a:gd name="T15" fmla="*/ 8 h 98"/>
                <a:gd name="T16" fmla="*/ 48 w 50"/>
                <a:gd name="T17"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8">
                  <a:moveTo>
                    <a:pt x="48" y="83"/>
                  </a:moveTo>
                  <a:cubicBezTo>
                    <a:pt x="50" y="89"/>
                    <a:pt x="48" y="94"/>
                    <a:pt x="42" y="96"/>
                  </a:cubicBezTo>
                  <a:cubicBezTo>
                    <a:pt x="42" y="96"/>
                    <a:pt x="42" y="96"/>
                    <a:pt x="42" y="96"/>
                  </a:cubicBezTo>
                  <a:cubicBezTo>
                    <a:pt x="37" y="98"/>
                    <a:pt x="31" y="96"/>
                    <a:pt x="29" y="90"/>
                  </a:cubicBezTo>
                  <a:cubicBezTo>
                    <a:pt x="2" y="15"/>
                    <a:pt x="2" y="15"/>
                    <a:pt x="2" y="15"/>
                  </a:cubicBezTo>
                  <a:cubicBezTo>
                    <a:pt x="0" y="10"/>
                    <a:pt x="3" y="4"/>
                    <a:pt x="8" y="2"/>
                  </a:cubicBezTo>
                  <a:cubicBezTo>
                    <a:pt x="8" y="2"/>
                    <a:pt x="8" y="2"/>
                    <a:pt x="8" y="2"/>
                  </a:cubicBezTo>
                  <a:cubicBezTo>
                    <a:pt x="13" y="0"/>
                    <a:pt x="19" y="3"/>
                    <a:pt x="21" y="8"/>
                  </a:cubicBezTo>
                  <a:lnTo>
                    <a:pt x="48" y="83"/>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70" name="淘宝店chenying0907 16"/>
            <p:cNvSpPr>
              <a:spLocks/>
            </p:cNvSpPr>
            <p:nvPr/>
          </p:nvSpPr>
          <p:spPr bwMode="auto">
            <a:xfrm>
              <a:off x="3727115" y="2183364"/>
              <a:ext cx="182439" cy="159412"/>
            </a:xfrm>
            <a:custGeom>
              <a:avLst/>
              <a:gdLst>
                <a:gd name="T0" fmla="*/ 79 w 84"/>
                <a:gd name="T1" fmla="*/ 55 h 74"/>
                <a:gd name="T2" fmla="*/ 80 w 84"/>
                <a:gd name="T3" fmla="*/ 69 h 74"/>
                <a:gd name="T4" fmla="*/ 80 w 84"/>
                <a:gd name="T5" fmla="*/ 69 h 74"/>
                <a:gd name="T6" fmla="*/ 66 w 84"/>
                <a:gd name="T7" fmla="*/ 71 h 74"/>
                <a:gd name="T8" fmla="*/ 5 w 84"/>
                <a:gd name="T9" fmla="*/ 19 h 74"/>
                <a:gd name="T10" fmla="*/ 3 w 84"/>
                <a:gd name="T11" fmla="*/ 5 h 74"/>
                <a:gd name="T12" fmla="*/ 3 w 84"/>
                <a:gd name="T13" fmla="*/ 5 h 74"/>
                <a:gd name="T14" fmla="*/ 18 w 84"/>
                <a:gd name="T15" fmla="*/ 4 h 74"/>
                <a:gd name="T16" fmla="*/ 79 w 84"/>
                <a:gd name="T17" fmla="*/ 5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74">
                  <a:moveTo>
                    <a:pt x="79" y="55"/>
                  </a:moveTo>
                  <a:cubicBezTo>
                    <a:pt x="83" y="59"/>
                    <a:pt x="84" y="65"/>
                    <a:pt x="80" y="69"/>
                  </a:cubicBezTo>
                  <a:cubicBezTo>
                    <a:pt x="80" y="69"/>
                    <a:pt x="80" y="69"/>
                    <a:pt x="80" y="69"/>
                  </a:cubicBezTo>
                  <a:cubicBezTo>
                    <a:pt x="76" y="74"/>
                    <a:pt x="70" y="74"/>
                    <a:pt x="66" y="71"/>
                  </a:cubicBezTo>
                  <a:cubicBezTo>
                    <a:pt x="5" y="19"/>
                    <a:pt x="5" y="19"/>
                    <a:pt x="5" y="19"/>
                  </a:cubicBezTo>
                  <a:cubicBezTo>
                    <a:pt x="0" y="16"/>
                    <a:pt x="0" y="9"/>
                    <a:pt x="3" y="5"/>
                  </a:cubicBezTo>
                  <a:cubicBezTo>
                    <a:pt x="3" y="5"/>
                    <a:pt x="3" y="5"/>
                    <a:pt x="3" y="5"/>
                  </a:cubicBezTo>
                  <a:cubicBezTo>
                    <a:pt x="7" y="1"/>
                    <a:pt x="13" y="0"/>
                    <a:pt x="18" y="4"/>
                  </a:cubicBezTo>
                  <a:lnTo>
                    <a:pt x="79" y="55"/>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71" name="淘宝店chenying0907 17"/>
            <p:cNvSpPr>
              <a:spLocks/>
            </p:cNvSpPr>
            <p:nvPr/>
          </p:nvSpPr>
          <p:spPr bwMode="auto">
            <a:xfrm>
              <a:off x="3619068" y="2333921"/>
              <a:ext cx="198380" cy="136387"/>
            </a:xfrm>
            <a:custGeom>
              <a:avLst/>
              <a:gdLst>
                <a:gd name="T0" fmla="*/ 85 w 92"/>
                <a:gd name="T1" fmla="*/ 43 h 63"/>
                <a:gd name="T2" fmla="*/ 89 w 92"/>
                <a:gd name="T3" fmla="*/ 57 h 63"/>
                <a:gd name="T4" fmla="*/ 89 w 92"/>
                <a:gd name="T5" fmla="*/ 57 h 63"/>
                <a:gd name="T6" fmla="*/ 75 w 92"/>
                <a:gd name="T7" fmla="*/ 61 h 63"/>
                <a:gd name="T8" fmla="*/ 6 w 92"/>
                <a:gd name="T9" fmla="*/ 21 h 63"/>
                <a:gd name="T10" fmla="*/ 2 w 92"/>
                <a:gd name="T11" fmla="*/ 7 h 63"/>
                <a:gd name="T12" fmla="*/ 2 w 92"/>
                <a:gd name="T13" fmla="*/ 7 h 63"/>
                <a:gd name="T14" fmla="*/ 16 w 92"/>
                <a:gd name="T15" fmla="*/ 3 h 63"/>
                <a:gd name="T16" fmla="*/ 85 w 92"/>
                <a:gd name="T17"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63">
                  <a:moveTo>
                    <a:pt x="85" y="43"/>
                  </a:moveTo>
                  <a:cubicBezTo>
                    <a:pt x="90" y="46"/>
                    <a:pt x="92" y="52"/>
                    <a:pt x="89" y="57"/>
                  </a:cubicBezTo>
                  <a:cubicBezTo>
                    <a:pt x="89" y="57"/>
                    <a:pt x="89" y="57"/>
                    <a:pt x="89" y="57"/>
                  </a:cubicBezTo>
                  <a:cubicBezTo>
                    <a:pt x="86" y="62"/>
                    <a:pt x="80" y="63"/>
                    <a:pt x="75" y="61"/>
                  </a:cubicBezTo>
                  <a:cubicBezTo>
                    <a:pt x="6" y="21"/>
                    <a:pt x="6" y="21"/>
                    <a:pt x="6" y="21"/>
                  </a:cubicBezTo>
                  <a:cubicBezTo>
                    <a:pt x="1" y="18"/>
                    <a:pt x="0" y="12"/>
                    <a:pt x="2" y="7"/>
                  </a:cubicBezTo>
                  <a:cubicBezTo>
                    <a:pt x="2" y="7"/>
                    <a:pt x="2" y="7"/>
                    <a:pt x="2" y="7"/>
                  </a:cubicBezTo>
                  <a:cubicBezTo>
                    <a:pt x="5" y="2"/>
                    <a:pt x="11" y="0"/>
                    <a:pt x="16" y="3"/>
                  </a:cubicBezTo>
                  <a:lnTo>
                    <a:pt x="85" y="43"/>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72" name="淘宝店chenying0907 18"/>
            <p:cNvSpPr>
              <a:spLocks/>
            </p:cNvSpPr>
            <p:nvPr/>
          </p:nvSpPr>
          <p:spPr bwMode="auto">
            <a:xfrm>
              <a:off x="3539362" y="2502189"/>
              <a:ext cx="212550" cy="111589"/>
            </a:xfrm>
            <a:custGeom>
              <a:avLst/>
              <a:gdLst>
                <a:gd name="T0" fmla="*/ 90 w 98"/>
                <a:gd name="T1" fmla="*/ 30 h 51"/>
                <a:gd name="T2" fmla="*/ 96 w 98"/>
                <a:gd name="T3" fmla="*/ 43 h 51"/>
                <a:gd name="T4" fmla="*/ 96 w 98"/>
                <a:gd name="T5" fmla="*/ 43 h 51"/>
                <a:gd name="T6" fmla="*/ 83 w 98"/>
                <a:gd name="T7" fmla="*/ 49 h 51"/>
                <a:gd name="T8" fmla="*/ 8 w 98"/>
                <a:gd name="T9" fmla="*/ 22 h 51"/>
                <a:gd name="T10" fmla="*/ 2 w 98"/>
                <a:gd name="T11" fmla="*/ 8 h 51"/>
                <a:gd name="T12" fmla="*/ 2 w 98"/>
                <a:gd name="T13" fmla="*/ 8 h 51"/>
                <a:gd name="T14" fmla="*/ 15 w 98"/>
                <a:gd name="T15" fmla="*/ 2 h 51"/>
                <a:gd name="T16" fmla="*/ 90 w 98"/>
                <a:gd name="T17" fmla="*/ 3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1">
                  <a:moveTo>
                    <a:pt x="90" y="30"/>
                  </a:moveTo>
                  <a:cubicBezTo>
                    <a:pt x="95" y="32"/>
                    <a:pt x="98" y="37"/>
                    <a:pt x="96" y="43"/>
                  </a:cubicBezTo>
                  <a:cubicBezTo>
                    <a:pt x="96" y="43"/>
                    <a:pt x="96" y="43"/>
                    <a:pt x="96" y="43"/>
                  </a:cubicBezTo>
                  <a:cubicBezTo>
                    <a:pt x="94" y="48"/>
                    <a:pt x="88" y="51"/>
                    <a:pt x="83" y="49"/>
                  </a:cubicBezTo>
                  <a:cubicBezTo>
                    <a:pt x="8" y="22"/>
                    <a:pt x="8" y="22"/>
                    <a:pt x="8" y="22"/>
                  </a:cubicBezTo>
                  <a:cubicBezTo>
                    <a:pt x="3" y="20"/>
                    <a:pt x="0" y="14"/>
                    <a:pt x="2" y="8"/>
                  </a:cubicBezTo>
                  <a:cubicBezTo>
                    <a:pt x="2" y="8"/>
                    <a:pt x="2" y="8"/>
                    <a:pt x="2" y="8"/>
                  </a:cubicBezTo>
                  <a:cubicBezTo>
                    <a:pt x="4" y="3"/>
                    <a:pt x="10" y="0"/>
                    <a:pt x="15" y="2"/>
                  </a:cubicBezTo>
                  <a:lnTo>
                    <a:pt x="90" y="30"/>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73" name="淘宝店chenying0907 19"/>
            <p:cNvSpPr>
              <a:spLocks/>
            </p:cNvSpPr>
            <p:nvPr/>
          </p:nvSpPr>
          <p:spPr bwMode="auto">
            <a:xfrm>
              <a:off x="3491538" y="2684628"/>
              <a:ext cx="216092" cy="77935"/>
            </a:xfrm>
            <a:custGeom>
              <a:avLst/>
              <a:gdLst>
                <a:gd name="T0" fmla="*/ 91 w 100"/>
                <a:gd name="T1" fmla="*/ 15 h 36"/>
                <a:gd name="T2" fmla="*/ 99 w 100"/>
                <a:gd name="T3" fmla="*/ 27 h 36"/>
                <a:gd name="T4" fmla="*/ 99 w 100"/>
                <a:gd name="T5" fmla="*/ 27 h 36"/>
                <a:gd name="T6" fmla="*/ 87 w 100"/>
                <a:gd name="T7" fmla="*/ 35 h 36"/>
                <a:gd name="T8" fmla="*/ 9 w 100"/>
                <a:gd name="T9" fmla="*/ 21 h 36"/>
                <a:gd name="T10" fmla="*/ 1 w 100"/>
                <a:gd name="T11" fmla="*/ 9 h 36"/>
                <a:gd name="T12" fmla="*/ 1 w 100"/>
                <a:gd name="T13" fmla="*/ 9 h 36"/>
                <a:gd name="T14" fmla="*/ 12 w 100"/>
                <a:gd name="T15" fmla="*/ 1 h 36"/>
                <a:gd name="T16" fmla="*/ 91 w 100"/>
                <a:gd name="T17" fmla="*/ 1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91" y="15"/>
                  </a:moveTo>
                  <a:cubicBezTo>
                    <a:pt x="96" y="16"/>
                    <a:pt x="100" y="21"/>
                    <a:pt x="99" y="27"/>
                  </a:cubicBezTo>
                  <a:cubicBezTo>
                    <a:pt x="99" y="27"/>
                    <a:pt x="99" y="27"/>
                    <a:pt x="99" y="27"/>
                  </a:cubicBezTo>
                  <a:cubicBezTo>
                    <a:pt x="98" y="32"/>
                    <a:pt x="93" y="36"/>
                    <a:pt x="87" y="35"/>
                  </a:cubicBezTo>
                  <a:cubicBezTo>
                    <a:pt x="9" y="21"/>
                    <a:pt x="9" y="21"/>
                    <a:pt x="9" y="21"/>
                  </a:cubicBezTo>
                  <a:cubicBezTo>
                    <a:pt x="3" y="20"/>
                    <a:pt x="0" y="15"/>
                    <a:pt x="1" y="9"/>
                  </a:cubicBezTo>
                  <a:cubicBezTo>
                    <a:pt x="1" y="9"/>
                    <a:pt x="1" y="9"/>
                    <a:pt x="1" y="9"/>
                  </a:cubicBezTo>
                  <a:cubicBezTo>
                    <a:pt x="2" y="4"/>
                    <a:pt x="7" y="0"/>
                    <a:pt x="12" y="1"/>
                  </a:cubicBezTo>
                  <a:lnTo>
                    <a:pt x="91" y="15"/>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74" name="淘宝店chenying0907 20"/>
            <p:cNvSpPr>
              <a:spLocks/>
            </p:cNvSpPr>
            <p:nvPr/>
          </p:nvSpPr>
          <p:spPr bwMode="auto">
            <a:xfrm>
              <a:off x="3477368" y="2872380"/>
              <a:ext cx="216092" cy="42510"/>
            </a:xfrm>
            <a:custGeom>
              <a:avLst/>
              <a:gdLst>
                <a:gd name="T0" fmla="*/ 89 w 100"/>
                <a:gd name="T1" fmla="*/ 0 h 20"/>
                <a:gd name="T2" fmla="*/ 99 w 100"/>
                <a:gd name="T3" fmla="*/ 10 h 20"/>
                <a:gd name="T4" fmla="*/ 99 w 100"/>
                <a:gd name="T5" fmla="*/ 10 h 20"/>
                <a:gd name="T6" fmla="*/ 89 w 100"/>
                <a:gd name="T7" fmla="*/ 20 h 20"/>
                <a:gd name="T8" fmla="*/ 10 w 100"/>
                <a:gd name="T9" fmla="*/ 20 h 20"/>
                <a:gd name="T10" fmla="*/ 0 w 100"/>
                <a:gd name="T11" fmla="*/ 10 h 20"/>
                <a:gd name="T12" fmla="*/ 0 w 100"/>
                <a:gd name="T13" fmla="*/ 10 h 20"/>
                <a:gd name="T14" fmla="*/ 10 w 100"/>
                <a:gd name="T15" fmla="*/ 0 h 20"/>
                <a:gd name="T16" fmla="*/ 89 w 10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20">
                  <a:moveTo>
                    <a:pt x="89" y="0"/>
                  </a:moveTo>
                  <a:cubicBezTo>
                    <a:pt x="95" y="0"/>
                    <a:pt x="100" y="4"/>
                    <a:pt x="99" y="10"/>
                  </a:cubicBezTo>
                  <a:cubicBezTo>
                    <a:pt x="99" y="10"/>
                    <a:pt x="99" y="10"/>
                    <a:pt x="99" y="10"/>
                  </a:cubicBezTo>
                  <a:cubicBezTo>
                    <a:pt x="100" y="16"/>
                    <a:pt x="95" y="20"/>
                    <a:pt x="89" y="20"/>
                  </a:cubicBezTo>
                  <a:cubicBezTo>
                    <a:pt x="10" y="20"/>
                    <a:pt x="10" y="20"/>
                    <a:pt x="10" y="20"/>
                  </a:cubicBezTo>
                  <a:cubicBezTo>
                    <a:pt x="4" y="20"/>
                    <a:pt x="0" y="16"/>
                    <a:pt x="0" y="10"/>
                  </a:cubicBezTo>
                  <a:cubicBezTo>
                    <a:pt x="0" y="10"/>
                    <a:pt x="0" y="10"/>
                    <a:pt x="0" y="10"/>
                  </a:cubicBezTo>
                  <a:cubicBezTo>
                    <a:pt x="0" y="4"/>
                    <a:pt x="4" y="0"/>
                    <a:pt x="10" y="0"/>
                  </a:cubicBezTo>
                  <a:lnTo>
                    <a:pt x="89" y="0"/>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75" name="淘宝店chenying0907 21"/>
            <p:cNvSpPr>
              <a:spLocks/>
            </p:cNvSpPr>
            <p:nvPr/>
          </p:nvSpPr>
          <p:spPr bwMode="auto">
            <a:xfrm>
              <a:off x="3489767" y="3024708"/>
              <a:ext cx="216092" cy="77935"/>
            </a:xfrm>
            <a:custGeom>
              <a:avLst/>
              <a:gdLst>
                <a:gd name="T0" fmla="*/ 87 w 100"/>
                <a:gd name="T1" fmla="*/ 1 h 36"/>
                <a:gd name="T2" fmla="*/ 99 w 100"/>
                <a:gd name="T3" fmla="*/ 9 h 36"/>
                <a:gd name="T4" fmla="*/ 99 w 100"/>
                <a:gd name="T5" fmla="*/ 9 h 36"/>
                <a:gd name="T6" fmla="*/ 91 w 100"/>
                <a:gd name="T7" fmla="*/ 21 h 36"/>
                <a:gd name="T8" fmla="*/ 12 w 100"/>
                <a:gd name="T9" fmla="*/ 35 h 36"/>
                <a:gd name="T10" fmla="*/ 1 w 100"/>
                <a:gd name="T11" fmla="*/ 27 h 36"/>
                <a:gd name="T12" fmla="*/ 1 w 100"/>
                <a:gd name="T13" fmla="*/ 27 h 36"/>
                <a:gd name="T14" fmla="*/ 9 w 100"/>
                <a:gd name="T15" fmla="*/ 15 h 36"/>
                <a:gd name="T16" fmla="*/ 87 w 100"/>
                <a:gd name="T17"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87" y="1"/>
                  </a:moveTo>
                  <a:cubicBezTo>
                    <a:pt x="93" y="0"/>
                    <a:pt x="98" y="4"/>
                    <a:pt x="99" y="9"/>
                  </a:cubicBezTo>
                  <a:cubicBezTo>
                    <a:pt x="99" y="9"/>
                    <a:pt x="99" y="9"/>
                    <a:pt x="99" y="9"/>
                  </a:cubicBezTo>
                  <a:cubicBezTo>
                    <a:pt x="100" y="15"/>
                    <a:pt x="96" y="20"/>
                    <a:pt x="91" y="21"/>
                  </a:cubicBezTo>
                  <a:cubicBezTo>
                    <a:pt x="12" y="35"/>
                    <a:pt x="12" y="35"/>
                    <a:pt x="12" y="35"/>
                  </a:cubicBezTo>
                  <a:cubicBezTo>
                    <a:pt x="7" y="36"/>
                    <a:pt x="2" y="32"/>
                    <a:pt x="1" y="27"/>
                  </a:cubicBezTo>
                  <a:cubicBezTo>
                    <a:pt x="1" y="27"/>
                    <a:pt x="1" y="27"/>
                    <a:pt x="1" y="27"/>
                  </a:cubicBezTo>
                  <a:cubicBezTo>
                    <a:pt x="0" y="21"/>
                    <a:pt x="3" y="16"/>
                    <a:pt x="9" y="15"/>
                  </a:cubicBezTo>
                  <a:lnTo>
                    <a:pt x="87" y="1"/>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76" name="淘宝店chenying0907 22"/>
            <p:cNvSpPr>
              <a:spLocks/>
            </p:cNvSpPr>
            <p:nvPr/>
          </p:nvSpPr>
          <p:spPr bwMode="auto">
            <a:xfrm>
              <a:off x="3535820" y="3177035"/>
              <a:ext cx="210779" cy="108047"/>
            </a:xfrm>
            <a:custGeom>
              <a:avLst/>
              <a:gdLst>
                <a:gd name="T0" fmla="*/ 83 w 98"/>
                <a:gd name="T1" fmla="*/ 2 h 50"/>
                <a:gd name="T2" fmla="*/ 96 w 98"/>
                <a:gd name="T3" fmla="*/ 8 h 50"/>
                <a:gd name="T4" fmla="*/ 96 w 98"/>
                <a:gd name="T5" fmla="*/ 8 h 50"/>
                <a:gd name="T6" fmla="*/ 90 w 98"/>
                <a:gd name="T7" fmla="*/ 21 h 50"/>
                <a:gd name="T8" fmla="*/ 15 w 98"/>
                <a:gd name="T9" fmla="*/ 48 h 50"/>
                <a:gd name="T10" fmla="*/ 2 w 98"/>
                <a:gd name="T11" fmla="*/ 42 h 50"/>
                <a:gd name="T12" fmla="*/ 2 w 98"/>
                <a:gd name="T13" fmla="*/ 42 h 50"/>
                <a:gd name="T14" fmla="*/ 8 w 98"/>
                <a:gd name="T15" fmla="*/ 29 h 50"/>
                <a:gd name="T16" fmla="*/ 83 w 98"/>
                <a:gd name="T1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0">
                  <a:moveTo>
                    <a:pt x="83" y="2"/>
                  </a:moveTo>
                  <a:cubicBezTo>
                    <a:pt x="88" y="0"/>
                    <a:pt x="94" y="2"/>
                    <a:pt x="96" y="8"/>
                  </a:cubicBezTo>
                  <a:cubicBezTo>
                    <a:pt x="96" y="8"/>
                    <a:pt x="96" y="8"/>
                    <a:pt x="96" y="8"/>
                  </a:cubicBezTo>
                  <a:cubicBezTo>
                    <a:pt x="98" y="13"/>
                    <a:pt x="95" y="19"/>
                    <a:pt x="90" y="21"/>
                  </a:cubicBezTo>
                  <a:cubicBezTo>
                    <a:pt x="15" y="48"/>
                    <a:pt x="15" y="48"/>
                    <a:pt x="15" y="48"/>
                  </a:cubicBezTo>
                  <a:cubicBezTo>
                    <a:pt x="10" y="50"/>
                    <a:pt x="4" y="47"/>
                    <a:pt x="2" y="42"/>
                  </a:cubicBezTo>
                  <a:cubicBezTo>
                    <a:pt x="2" y="42"/>
                    <a:pt x="2" y="42"/>
                    <a:pt x="2" y="42"/>
                  </a:cubicBezTo>
                  <a:cubicBezTo>
                    <a:pt x="0" y="37"/>
                    <a:pt x="3" y="31"/>
                    <a:pt x="8" y="29"/>
                  </a:cubicBezTo>
                  <a:lnTo>
                    <a:pt x="83" y="2"/>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77" name="淘宝店chenying0907 23"/>
            <p:cNvSpPr>
              <a:spLocks/>
            </p:cNvSpPr>
            <p:nvPr/>
          </p:nvSpPr>
          <p:spPr bwMode="auto">
            <a:xfrm>
              <a:off x="3851102" y="3556083"/>
              <a:ext cx="159412" cy="180667"/>
            </a:xfrm>
            <a:custGeom>
              <a:avLst/>
              <a:gdLst>
                <a:gd name="T0" fmla="*/ 55 w 74"/>
                <a:gd name="T1" fmla="*/ 5 h 84"/>
                <a:gd name="T2" fmla="*/ 69 w 74"/>
                <a:gd name="T3" fmla="*/ 4 h 84"/>
                <a:gd name="T4" fmla="*/ 69 w 74"/>
                <a:gd name="T5" fmla="*/ 4 h 84"/>
                <a:gd name="T6" fmla="*/ 70 w 74"/>
                <a:gd name="T7" fmla="*/ 18 h 84"/>
                <a:gd name="T8" fmla="*/ 19 w 74"/>
                <a:gd name="T9" fmla="*/ 79 h 84"/>
                <a:gd name="T10" fmla="*/ 5 w 74"/>
                <a:gd name="T11" fmla="*/ 81 h 84"/>
                <a:gd name="T12" fmla="*/ 5 w 74"/>
                <a:gd name="T13" fmla="*/ 81 h 84"/>
                <a:gd name="T14" fmla="*/ 4 w 74"/>
                <a:gd name="T15" fmla="*/ 66 h 84"/>
                <a:gd name="T16" fmla="*/ 55 w 74"/>
                <a:gd name="T17"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4">
                  <a:moveTo>
                    <a:pt x="55" y="5"/>
                  </a:moveTo>
                  <a:cubicBezTo>
                    <a:pt x="58" y="1"/>
                    <a:pt x="65" y="0"/>
                    <a:pt x="69" y="4"/>
                  </a:cubicBezTo>
                  <a:cubicBezTo>
                    <a:pt x="69" y="4"/>
                    <a:pt x="69" y="4"/>
                    <a:pt x="69" y="4"/>
                  </a:cubicBezTo>
                  <a:cubicBezTo>
                    <a:pt x="73" y="8"/>
                    <a:pt x="74" y="14"/>
                    <a:pt x="70" y="18"/>
                  </a:cubicBezTo>
                  <a:cubicBezTo>
                    <a:pt x="19" y="79"/>
                    <a:pt x="19" y="79"/>
                    <a:pt x="19" y="79"/>
                  </a:cubicBezTo>
                  <a:cubicBezTo>
                    <a:pt x="16" y="84"/>
                    <a:pt x="9" y="84"/>
                    <a:pt x="5" y="81"/>
                  </a:cubicBezTo>
                  <a:cubicBezTo>
                    <a:pt x="5" y="81"/>
                    <a:pt x="5" y="81"/>
                    <a:pt x="5" y="81"/>
                  </a:cubicBezTo>
                  <a:cubicBezTo>
                    <a:pt x="1" y="77"/>
                    <a:pt x="0" y="71"/>
                    <a:pt x="4" y="66"/>
                  </a:cubicBezTo>
                  <a:lnTo>
                    <a:pt x="55" y="5"/>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78" name="淘宝店chenying0907 24"/>
            <p:cNvSpPr>
              <a:spLocks/>
            </p:cNvSpPr>
            <p:nvPr/>
          </p:nvSpPr>
          <p:spPr bwMode="auto">
            <a:xfrm>
              <a:off x="4001658" y="3646416"/>
              <a:ext cx="136387" cy="198380"/>
            </a:xfrm>
            <a:custGeom>
              <a:avLst/>
              <a:gdLst>
                <a:gd name="T0" fmla="*/ 43 w 63"/>
                <a:gd name="T1" fmla="*/ 7 h 92"/>
                <a:gd name="T2" fmla="*/ 57 w 63"/>
                <a:gd name="T3" fmla="*/ 3 h 92"/>
                <a:gd name="T4" fmla="*/ 57 w 63"/>
                <a:gd name="T5" fmla="*/ 3 h 92"/>
                <a:gd name="T6" fmla="*/ 60 w 63"/>
                <a:gd name="T7" fmla="*/ 17 h 92"/>
                <a:gd name="T8" fmla="*/ 20 w 63"/>
                <a:gd name="T9" fmla="*/ 86 h 92"/>
                <a:gd name="T10" fmla="*/ 7 w 63"/>
                <a:gd name="T11" fmla="*/ 90 h 92"/>
                <a:gd name="T12" fmla="*/ 7 w 63"/>
                <a:gd name="T13" fmla="*/ 90 h 92"/>
                <a:gd name="T14" fmla="*/ 3 w 63"/>
                <a:gd name="T15" fmla="*/ 76 h 92"/>
                <a:gd name="T16" fmla="*/ 43 w 63"/>
                <a:gd name="T17" fmla="*/ 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92">
                  <a:moveTo>
                    <a:pt x="43" y="7"/>
                  </a:moveTo>
                  <a:cubicBezTo>
                    <a:pt x="46" y="2"/>
                    <a:pt x="52" y="0"/>
                    <a:pt x="57" y="3"/>
                  </a:cubicBezTo>
                  <a:cubicBezTo>
                    <a:pt x="57" y="3"/>
                    <a:pt x="57" y="3"/>
                    <a:pt x="57" y="3"/>
                  </a:cubicBezTo>
                  <a:cubicBezTo>
                    <a:pt x="61" y="6"/>
                    <a:pt x="63" y="12"/>
                    <a:pt x="60" y="17"/>
                  </a:cubicBezTo>
                  <a:cubicBezTo>
                    <a:pt x="20" y="86"/>
                    <a:pt x="20" y="86"/>
                    <a:pt x="20" y="86"/>
                  </a:cubicBezTo>
                  <a:cubicBezTo>
                    <a:pt x="18" y="91"/>
                    <a:pt x="11" y="92"/>
                    <a:pt x="7" y="90"/>
                  </a:cubicBezTo>
                  <a:cubicBezTo>
                    <a:pt x="7" y="90"/>
                    <a:pt x="7" y="90"/>
                    <a:pt x="7" y="90"/>
                  </a:cubicBezTo>
                  <a:cubicBezTo>
                    <a:pt x="2" y="87"/>
                    <a:pt x="0" y="81"/>
                    <a:pt x="3" y="76"/>
                  </a:cubicBezTo>
                  <a:lnTo>
                    <a:pt x="43" y="7"/>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79" name="淘宝店chenying0907 25"/>
            <p:cNvSpPr>
              <a:spLocks/>
            </p:cNvSpPr>
            <p:nvPr/>
          </p:nvSpPr>
          <p:spPr bwMode="auto">
            <a:xfrm>
              <a:off x="4984702" y="3653501"/>
              <a:ext cx="136387" cy="198380"/>
            </a:xfrm>
            <a:custGeom>
              <a:avLst/>
              <a:gdLst>
                <a:gd name="T0" fmla="*/ 3 w 63"/>
                <a:gd name="T1" fmla="*/ 16 h 92"/>
                <a:gd name="T2" fmla="*/ 6 w 63"/>
                <a:gd name="T3" fmla="*/ 3 h 92"/>
                <a:gd name="T4" fmla="*/ 6 w 63"/>
                <a:gd name="T5" fmla="*/ 3 h 92"/>
                <a:gd name="T6" fmla="*/ 20 w 63"/>
                <a:gd name="T7" fmla="*/ 6 h 92"/>
                <a:gd name="T8" fmla="*/ 60 w 63"/>
                <a:gd name="T9" fmla="*/ 75 h 92"/>
                <a:gd name="T10" fmla="*/ 56 w 63"/>
                <a:gd name="T11" fmla="*/ 89 h 92"/>
                <a:gd name="T12" fmla="*/ 56 w 63"/>
                <a:gd name="T13" fmla="*/ 89 h 92"/>
                <a:gd name="T14" fmla="*/ 43 w 63"/>
                <a:gd name="T15" fmla="*/ 85 h 92"/>
                <a:gd name="T16" fmla="*/ 3 w 63"/>
                <a:gd name="T17"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92">
                  <a:moveTo>
                    <a:pt x="3" y="16"/>
                  </a:moveTo>
                  <a:cubicBezTo>
                    <a:pt x="0" y="12"/>
                    <a:pt x="2" y="5"/>
                    <a:pt x="6" y="3"/>
                  </a:cubicBezTo>
                  <a:cubicBezTo>
                    <a:pt x="6" y="3"/>
                    <a:pt x="6" y="3"/>
                    <a:pt x="6" y="3"/>
                  </a:cubicBezTo>
                  <a:cubicBezTo>
                    <a:pt x="11" y="0"/>
                    <a:pt x="18" y="1"/>
                    <a:pt x="20" y="6"/>
                  </a:cubicBezTo>
                  <a:cubicBezTo>
                    <a:pt x="60" y="75"/>
                    <a:pt x="60" y="75"/>
                    <a:pt x="60" y="75"/>
                  </a:cubicBezTo>
                  <a:cubicBezTo>
                    <a:pt x="63" y="80"/>
                    <a:pt x="61" y="86"/>
                    <a:pt x="56" y="89"/>
                  </a:cubicBezTo>
                  <a:cubicBezTo>
                    <a:pt x="56" y="89"/>
                    <a:pt x="56" y="89"/>
                    <a:pt x="56" y="89"/>
                  </a:cubicBezTo>
                  <a:cubicBezTo>
                    <a:pt x="52" y="92"/>
                    <a:pt x="45" y="90"/>
                    <a:pt x="43" y="85"/>
                  </a:cubicBezTo>
                  <a:lnTo>
                    <a:pt x="3" y="16"/>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80" name="淘宝店chenying0907 26"/>
            <p:cNvSpPr>
              <a:spLocks/>
            </p:cNvSpPr>
            <p:nvPr/>
          </p:nvSpPr>
          <p:spPr bwMode="auto">
            <a:xfrm>
              <a:off x="5114003" y="3564938"/>
              <a:ext cx="159412" cy="180667"/>
            </a:xfrm>
            <a:custGeom>
              <a:avLst/>
              <a:gdLst>
                <a:gd name="T0" fmla="*/ 3 w 74"/>
                <a:gd name="T1" fmla="*/ 18 h 84"/>
                <a:gd name="T2" fmla="*/ 5 w 74"/>
                <a:gd name="T3" fmla="*/ 3 h 84"/>
                <a:gd name="T4" fmla="*/ 5 w 74"/>
                <a:gd name="T5" fmla="*/ 3 h 84"/>
                <a:gd name="T6" fmla="*/ 19 w 74"/>
                <a:gd name="T7" fmla="*/ 5 h 84"/>
                <a:gd name="T8" fmla="*/ 70 w 74"/>
                <a:gd name="T9" fmla="*/ 66 h 84"/>
                <a:gd name="T10" fmla="*/ 69 w 74"/>
                <a:gd name="T11" fmla="*/ 80 h 84"/>
                <a:gd name="T12" fmla="*/ 69 w 74"/>
                <a:gd name="T13" fmla="*/ 80 h 84"/>
                <a:gd name="T14" fmla="*/ 54 w 74"/>
                <a:gd name="T15" fmla="*/ 79 h 84"/>
                <a:gd name="T16" fmla="*/ 3 w 74"/>
                <a:gd name="T17" fmla="*/ 1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4">
                  <a:moveTo>
                    <a:pt x="3" y="18"/>
                  </a:moveTo>
                  <a:cubicBezTo>
                    <a:pt x="0" y="14"/>
                    <a:pt x="0" y="7"/>
                    <a:pt x="5" y="3"/>
                  </a:cubicBezTo>
                  <a:cubicBezTo>
                    <a:pt x="5" y="3"/>
                    <a:pt x="5" y="3"/>
                    <a:pt x="5" y="3"/>
                  </a:cubicBezTo>
                  <a:cubicBezTo>
                    <a:pt x="9" y="0"/>
                    <a:pt x="15" y="0"/>
                    <a:pt x="19" y="5"/>
                  </a:cubicBezTo>
                  <a:cubicBezTo>
                    <a:pt x="70" y="66"/>
                    <a:pt x="70" y="66"/>
                    <a:pt x="70" y="66"/>
                  </a:cubicBezTo>
                  <a:cubicBezTo>
                    <a:pt x="74" y="70"/>
                    <a:pt x="73" y="76"/>
                    <a:pt x="69" y="80"/>
                  </a:cubicBezTo>
                  <a:cubicBezTo>
                    <a:pt x="69" y="80"/>
                    <a:pt x="69" y="80"/>
                    <a:pt x="69" y="80"/>
                  </a:cubicBezTo>
                  <a:cubicBezTo>
                    <a:pt x="65" y="84"/>
                    <a:pt x="58" y="83"/>
                    <a:pt x="54" y="79"/>
                  </a:cubicBezTo>
                  <a:lnTo>
                    <a:pt x="3" y="18"/>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81" name="淘宝店chenying0907 27"/>
            <p:cNvSpPr>
              <a:spLocks/>
            </p:cNvSpPr>
            <p:nvPr/>
          </p:nvSpPr>
          <p:spPr bwMode="auto">
            <a:xfrm>
              <a:off x="5381462" y="3187663"/>
              <a:ext cx="212550" cy="108047"/>
            </a:xfrm>
            <a:custGeom>
              <a:avLst/>
              <a:gdLst>
                <a:gd name="T0" fmla="*/ 8 w 98"/>
                <a:gd name="T1" fmla="*/ 21 h 50"/>
                <a:gd name="T2" fmla="*/ 2 w 98"/>
                <a:gd name="T3" fmla="*/ 8 h 50"/>
                <a:gd name="T4" fmla="*/ 2 w 98"/>
                <a:gd name="T5" fmla="*/ 8 h 50"/>
                <a:gd name="T6" fmla="*/ 15 w 98"/>
                <a:gd name="T7" fmla="*/ 2 h 50"/>
                <a:gd name="T8" fmla="*/ 90 w 98"/>
                <a:gd name="T9" fmla="*/ 29 h 50"/>
                <a:gd name="T10" fmla="*/ 96 w 98"/>
                <a:gd name="T11" fmla="*/ 42 h 50"/>
                <a:gd name="T12" fmla="*/ 96 w 98"/>
                <a:gd name="T13" fmla="*/ 42 h 50"/>
                <a:gd name="T14" fmla="*/ 83 w 98"/>
                <a:gd name="T15" fmla="*/ 48 h 50"/>
                <a:gd name="T16" fmla="*/ 8 w 98"/>
                <a:gd name="T1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0">
                  <a:moveTo>
                    <a:pt x="8" y="21"/>
                  </a:moveTo>
                  <a:cubicBezTo>
                    <a:pt x="3" y="19"/>
                    <a:pt x="0" y="13"/>
                    <a:pt x="2" y="8"/>
                  </a:cubicBezTo>
                  <a:cubicBezTo>
                    <a:pt x="2" y="8"/>
                    <a:pt x="2" y="8"/>
                    <a:pt x="2" y="8"/>
                  </a:cubicBezTo>
                  <a:cubicBezTo>
                    <a:pt x="4" y="2"/>
                    <a:pt x="10" y="0"/>
                    <a:pt x="15" y="2"/>
                  </a:cubicBezTo>
                  <a:cubicBezTo>
                    <a:pt x="90" y="29"/>
                    <a:pt x="90" y="29"/>
                    <a:pt x="90" y="29"/>
                  </a:cubicBezTo>
                  <a:cubicBezTo>
                    <a:pt x="95" y="31"/>
                    <a:pt x="98" y="37"/>
                    <a:pt x="96" y="42"/>
                  </a:cubicBezTo>
                  <a:cubicBezTo>
                    <a:pt x="96" y="42"/>
                    <a:pt x="96" y="42"/>
                    <a:pt x="96" y="42"/>
                  </a:cubicBezTo>
                  <a:cubicBezTo>
                    <a:pt x="94" y="47"/>
                    <a:pt x="88" y="50"/>
                    <a:pt x="83" y="48"/>
                  </a:cubicBezTo>
                  <a:lnTo>
                    <a:pt x="8" y="21"/>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82" name="淘宝店chenying0907 28"/>
            <p:cNvSpPr>
              <a:spLocks/>
            </p:cNvSpPr>
            <p:nvPr/>
          </p:nvSpPr>
          <p:spPr bwMode="auto">
            <a:xfrm>
              <a:off x="5425743" y="3035335"/>
              <a:ext cx="216092" cy="77935"/>
            </a:xfrm>
            <a:custGeom>
              <a:avLst/>
              <a:gdLst>
                <a:gd name="T0" fmla="*/ 9 w 100"/>
                <a:gd name="T1" fmla="*/ 21 h 36"/>
                <a:gd name="T2" fmla="*/ 1 w 100"/>
                <a:gd name="T3" fmla="*/ 10 h 36"/>
                <a:gd name="T4" fmla="*/ 1 w 100"/>
                <a:gd name="T5" fmla="*/ 10 h 36"/>
                <a:gd name="T6" fmla="*/ 12 w 100"/>
                <a:gd name="T7" fmla="*/ 1 h 36"/>
                <a:gd name="T8" fmla="*/ 91 w 100"/>
                <a:gd name="T9" fmla="*/ 15 h 36"/>
                <a:gd name="T10" fmla="*/ 99 w 100"/>
                <a:gd name="T11" fmla="*/ 27 h 36"/>
                <a:gd name="T12" fmla="*/ 99 w 100"/>
                <a:gd name="T13" fmla="*/ 27 h 36"/>
                <a:gd name="T14" fmla="*/ 87 w 100"/>
                <a:gd name="T15" fmla="*/ 35 h 36"/>
                <a:gd name="T16" fmla="*/ 9 w 100"/>
                <a:gd name="T17"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9" y="21"/>
                  </a:moveTo>
                  <a:cubicBezTo>
                    <a:pt x="3" y="20"/>
                    <a:pt x="0" y="15"/>
                    <a:pt x="1" y="10"/>
                  </a:cubicBezTo>
                  <a:cubicBezTo>
                    <a:pt x="1" y="10"/>
                    <a:pt x="1" y="10"/>
                    <a:pt x="1" y="10"/>
                  </a:cubicBezTo>
                  <a:cubicBezTo>
                    <a:pt x="2" y="4"/>
                    <a:pt x="7" y="0"/>
                    <a:pt x="12" y="1"/>
                  </a:cubicBezTo>
                  <a:cubicBezTo>
                    <a:pt x="91" y="15"/>
                    <a:pt x="91" y="15"/>
                    <a:pt x="91" y="15"/>
                  </a:cubicBezTo>
                  <a:cubicBezTo>
                    <a:pt x="96" y="16"/>
                    <a:pt x="100" y="21"/>
                    <a:pt x="99" y="27"/>
                  </a:cubicBezTo>
                  <a:cubicBezTo>
                    <a:pt x="99" y="27"/>
                    <a:pt x="99" y="27"/>
                    <a:pt x="99" y="27"/>
                  </a:cubicBezTo>
                  <a:cubicBezTo>
                    <a:pt x="98" y="32"/>
                    <a:pt x="93" y="36"/>
                    <a:pt x="87" y="35"/>
                  </a:cubicBezTo>
                  <a:lnTo>
                    <a:pt x="9" y="21"/>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83" name="淘宝店chenying0907 29"/>
            <p:cNvSpPr>
              <a:spLocks/>
            </p:cNvSpPr>
            <p:nvPr/>
          </p:nvSpPr>
          <p:spPr bwMode="auto">
            <a:xfrm>
              <a:off x="5439913" y="2883008"/>
              <a:ext cx="216092" cy="42510"/>
            </a:xfrm>
            <a:custGeom>
              <a:avLst/>
              <a:gdLst>
                <a:gd name="T0" fmla="*/ 10 w 100"/>
                <a:gd name="T1" fmla="*/ 20 h 20"/>
                <a:gd name="T2" fmla="*/ 0 w 100"/>
                <a:gd name="T3" fmla="*/ 10 h 20"/>
                <a:gd name="T4" fmla="*/ 0 w 100"/>
                <a:gd name="T5" fmla="*/ 10 h 20"/>
                <a:gd name="T6" fmla="*/ 10 w 100"/>
                <a:gd name="T7" fmla="*/ 0 h 20"/>
                <a:gd name="T8" fmla="*/ 90 w 100"/>
                <a:gd name="T9" fmla="*/ 0 h 20"/>
                <a:gd name="T10" fmla="*/ 100 w 100"/>
                <a:gd name="T11" fmla="*/ 10 h 20"/>
                <a:gd name="T12" fmla="*/ 100 w 100"/>
                <a:gd name="T13" fmla="*/ 10 h 20"/>
                <a:gd name="T14" fmla="*/ 90 w 100"/>
                <a:gd name="T15" fmla="*/ 20 h 20"/>
                <a:gd name="T16" fmla="*/ 10 w 100"/>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20">
                  <a:moveTo>
                    <a:pt x="10" y="20"/>
                  </a:moveTo>
                  <a:cubicBezTo>
                    <a:pt x="5" y="20"/>
                    <a:pt x="0" y="16"/>
                    <a:pt x="0" y="10"/>
                  </a:cubicBezTo>
                  <a:cubicBezTo>
                    <a:pt x="0" y="10"/>
                    <a:pt x="0" y="10"/>
                    <a:pt x="0" y="10"/>
                  </a:cubicBezTo>
                  <a:cubicBezTo>
                    <a:pt x="0" y="5"/>
                    <a:pt x="5" y="0"/>
                    <a:pt x="10" y="0"/>
                  </a:cubicBezTo>
                  <a:cubicBezTo>
                    <a:pt x="90" y="0"/>
                    <a:pt x="90" y="0"/>
                    <a:pt x="90" y="0"/>
                  </a:cubicBezTo>
                  <a:cubicBezTo>
                    <a:pt x="96" y="0"/>
                    <a:pt x="100" y="5"/>
                    <a:pt x="100" y="10"/>
                  </a:cubicBezTo>
                  <a:cubicBezTo>
                    <a:pt x="100" y="10"/>
                    <a:pt x="100" y="10"/>
                    <a:pt x="100" y="10"/>
                  </a:cubicBezTo>
                  <a:cubicBezTo>
                    <a:pt x="100" y="16"/>
                    <a:pt x="96" y="20"/>
                    <a:pt x="90" y="20"/>
                  </a:cubicBezTo>
                  <a:lnTo>
                    <a:pt x="10" y="20"/>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84" name="淘宝店chenying0907 30"/>
            <p:cNvSpPr>
              <a:spLocks/>
            </p:cNvSpPr>
            <p:nvPr/>
          </p:nvSpPr>
          <p:spPr bwMode="auto">
            <a:xfrm>
              <a:off x="5427515" y="2695255"/>
              <a:ext cx="216092" cy="77935"/>
            </a:xfrm>
            <a:custGeom>
              <a:avLst/>
              <a:gdLst>
                <a:gd name="T0" fmla="*/ 12 w 100"/>
                <a:gd name="T1" fmla="*/ 35 h 36"/>
                <a:gd name="T2" fmla="*/ 1 w 100"/>
                <a:gd name="T3" fmla="*/ 27 h 36"/>
                <a:gd name="T4" fmla="*/ 1 w 100"/>
                <a:gd name="T5" fmla="*/ 27 h 36"/>
                <a:gd name="T6" fmla="*/ 9 w 100"/>
                <a:gd name="T7" fmla="*/ 15 h 36"/>
                <a:gd name="T8" fmla="*/ 87 w 100"/>
                <a:gd name="T9" fmla="*/ 1 h 36"/>
                <a:gd name="T10" fmla="*/ 99 w 100"/>
                <a:gd name="T11" fmla="*/ 10 h 36"/>
                <a:gd name="T12" fmla="*/ 99 w 100"/>
                <a:gd name="T13" fmla="*/ 10 h 36"/>
                <a:gd name="T14" fmla="*/ 91 w 100"/>
                <a:gd name="T15" fmla="*/ 21 h 36"/>
                <a:gd name="T16" fmla="*/ 12 w 100"/>
                <a:gd name="T17"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12" y="35"/>
                  </a:moveTo>
                  <a:cubicBezTo>
                    <a:pt x="7" y="36"/>
                    <a:pt x="1" y="33"/>
                    <a:pt x="1" y="27"/>
                  </a:cubicBezTo>
                  <a:cubicBezTo>
                    <a:pt x="1" y="27"/>
                    <a:pt x="1" y="27"/>
                    <a:pt x="1" y="27"/>
                  </a:cubicBezTo>
                  <a:cubicBezTo>
                    <a:pt x="0" y="21"/>
                    <a:pt x="3" y="16"/>
                    <a:pt x="9" y="15"/>
                  </a:cubicBezTo>
                  <a:cubicBezTo>
                    <a:pt x="87" y="1"/>
                    <a:pt x="87" y="1"/>
                    <a:pt x="87" y="1"/>
                  </a:cubicBezTo>
                  <a:cubicBezTo>
                    <a:pt x="93" y="0"/>
                    <a:pt x="98" y="4"/>
                    <a:pt x="99" y="10"/>
                  </a:cubicBezTo>
                  <a:cubicBezTo>
                    <a:pt x="99" y="10"/>
                    <a:pt x="99" y="10"/>
                    <a:pt x="99" y="10"/>
                  </a:cubicBezTo>
                  <a:cubicBezTo>
                    <a:pt x="100" y="15"/>
                    <a:pt x="96" y="20"/>
                    <a:pt x="91" y="21"/>
                  </a:cubicBezTo>
                  <a:lnTo>
                    <a:pt x="12" y="35"/>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85" name="淘宝店chenying0907 31"/>
            <p:cNvSpPr>
              <a:spLocks/>
            </p:cNvSpPr>
            <p:nvPr/>
          </p:nvSpPr>
          <p:spPr bwMode="auto">
            <a:xfrm>
              <a:off x="5386775" y="2512816"/>
              <a:ext cx="210779" cy="111589"/>
            </a:xfrm>
            <a:custGeom>
              <a:avLst/>
              <a:gdLst>
                <a:gd name="T0" fmla="*/ 15 w 98"/>
                <a:gd name="T1" fmla="*/ 49 h 51"/>
                <a:gd name="T2" fmla="*/ 2 w 98"/>
                <a:gd name="T3" fmla="*/ 43 h 51"/>
                <a:gd name="T4" fmla="*/ 2 w 98"/>
                <a:gd name="T5" fmla="*/ 43 h 51"/>
                <a:gd name="T6" fmla="*/ 8 w 98"/>
                <a:gd name="T7" fmla="*/ 30 h 51"/>
                <a:gd name="T8" fmla="*/ 83 w 98"/>
                <a:gd name="T9" fmla="*/ 2 h 51"/>
                <a:gd name="T10" fmla="*/ 96 w 98"/>
                <a:gd name="T11" fmla="*/ 8 h 51"/>
                <a:gd name="T12" fmla="*/ 96 w 98"/>
                <a:gd name="T13" fmla="*/ 8 h 51"/>
                <a:gd name="T14" fmla="*/ 90 w 98"/>
                <a:gd name="T15" fmla="*/ 22 h 51"/>
                <a:gd name="T16" fmla="*/ 15 w 98"/>
                <a:gd name="T17" fmla="*/ 4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1">
                  <a:moveTo>
                    <a:pt x="15" y="49"/>
                  </a:moveTo>
                  <a:cubicBezTo>
                    <a:pt x="9" y="51"/>
                    <a:pt x="4" y="48"/>
                    <a:pt x="2" y="43"/>
                  </a:cubicBezTo>
                  <a:cubicBezTo>
                    <a:pt x="2" y="43"/>
                    <a:pt x="2" y="43"/>
                    <a:pt x="2" y="43"/>
                  </a:cubicBezTo>
                  <a:cubicBezTo>
                    <a:pt x="0" y="37"/>
                    <a:pt x="3" y="32"/>
                    <a:pt x="8" y="30"/>
                  </a:cubicBezTo>
                  <a:cubicBezTo>
                    <a:pt x="83" y="2"/>
                    <a:pt x="83" y="2"/>
                    <a:pt x="83" y="2"/>
                  </a:cubicBezTo>
                  <a:cubicBezTo>
                    <a:pt x="88" y="0"/>
                    <a:pt x="94" y="3"/>
                    <a:pt x="96" y="8"/>
                  </a:cubicBezTo>
                  <a:cubicBezTo>
                    <a:pt x="96" y="8"/>
                    <a:pt x="96" y="8"/>
                    <a:pt x="96" y="8"/>
                  </a:cubicBezTo>
                  <a:cubicBezTo>
                    <a:pt x="98" y="14"/>
                    <a:pt x="95" y="20"/>
                    <a:pt x="90" y="22"/>
                  </a:cubicBezTo>
                  <a:lnTo>
                    <a:pt x="15" y="49"/>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86" name="淘宝店chenying0907 32"/>
            <p:cNvSpPr>
              <a:spLocks/>
            </p:cNvSpPr>
            <p:nvPr/>
          </p:nvSpPr>
          <p:spPr bwMode="auto">
            <a:xfrm>
              <a:off x="5319468" y="2344548"/>
              <a:ext cx="200152" cy="136387"/>
            </a:xfrm>
            <a:custGeom>
              <a:avLst/>
              <a:gdLst>
                <a:gd name="T0" fmla="*/ 17 w 93"/>
                <a:gd name="T1" fmla="*/ 60 h 63"/>
                <a:gd name="T2" fmla="*/ 3 w 93"/>
                <a:gd name="T3" fmla="*/ 57 h 63"/>
                <a:gd name="T4" fmla="*/ 3 w 93"/>
                <a:gd name="T5" fmla="*/ 57 h 63"/>
                <a:gd name="T6" fmla="*/ 7 w 93"/>
                <a:gd name="T7" fmla="*/ 43 h 63"/>
                <a:gd name="T8" fmla="*/ 76 w 93"/>
                <a:gd name="T9" fmla="*/ 3 h 63"/>
                <a:gd name="T10" fmla="*/ 90 w 93"/>
                <a:gd name="T11" fmla="*/ 7 h 63"/>
                <a:gd name="T12" fmla="*/ 90 w 93"/>
                <a:gd name="T13" fmla="*/ 7 h 63"/>
                <a:gd name="T14" fmla="*/ 86 w 93"/>
                <a:gd name="T15" fmla="*/ 20 h 63"/>
                <a:gd name="T16" fmla="*/ 17 w 93"/>
                <a:gd name="T1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63">
                  <a:moveTo>
                    <a:pt x="17" y="60"/>
                  </a:moveTo>
                  <a:cubicBezTo>
                    <a:pt x="12" y="63"/>
                    <a:pt x="6" y="61"/>
                    <a:pt x="3" y="57"/>
                  </a:cubicBezTo>
                  <a:cubicBezTo>
                    <a:pt x="3" y="57"/>
                    <a:pt x="3" y="57"/>
                    <a:pt x="3" y="57"/>
                  </a:cubicBezTo>
                  <a:cubicBezTo>
                    <a:pt x="0" y="52"/>
                    <a:pt x="2" y="45"/>
                    <a:pt x="7" y="43"/>
                  </a:cubicBezTo>
                  <a:cubicBezTo>
                    <a:pt x="76" y="3"/>
                    <a:pt x="76" y="3"/>
                    <a:pt x="76" y="3"/>
                  </a:cubicBezTo>
                  <a:cubicBezTo>
                    <a:pt x="81" y="0"/>
                    <a:pt x="87" y="2"/>
                    <a:pt x="90" y="7"/>
                  </a:cubicBezTo>
                  <a:cubicBezTo>
                    <a:pt x="90" y="7"/>
                    <a:pt x="90" y="7"/>
                    <a:pt x="90" y="7"/>
                  </a:cubicBezTo>
                  <a:cubicBezTo>
                    <a:pt x="93" y="11"/>
                    <a:pt x="91" y="18"/>
                    <a:pt x="86" y="20"/>
                  </a:cubicBezTo>
                  <a:lnTo>
                    <a:pt x="17" y="60"/>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87" name="淘宝店chenying0907 33"/>
            <p:cNvSpPr>
              <a:spLocks/>
            </p:cNvSpPr>
            <p:nvPr/>
          </p:nvSpPr>
          <p:spPr bwMode="auto">
            <a:xfrm>
              <a:off x="5232677" y="2192221"/>
              <a:ext cx="178897" cy="159412"/>
            </a:xfrm>
            <a:custGeom>
              <a:avLst/>
              <a:gdLst>
                <a:gd name="T0" fmla="*/ 17 w 83"/>
                <a:gd name="T1" fmla="*/ 71 h 74"/>
                <a:gd name="T2" fmla="*/ 3 w 83"/>
                <a:gd name="T3" fmla="*/ 69 h 74"/>
                <a:gd name="T4" fmla="*/ 3 w 83"/>
                <a:gd name="T5" fmla="*/ 69 h 74"/>
                <a:gd name="T6" fmla="*/ 4 w 83"/>
                <a:gd name="T7" fmla="*/ 55 h 74"/>
                <a:gd name="T8" fmla="*/ 65 w 83"/>
                <a:gd name="T9" fmla="*/ 4 h 74"/>
                <a:gd name="T10" fmla="*/ 80 w 83"/>
                <a:gd name="T11" fmla="*/ 5 h 74"/>
                <a:gd name="T12" fmla="*/ 80 w 83"/>
                <a:gd name="T13" fmla="*/ 5 h 74"/>
                <a:gd name="T14" fmla="*/ 79 w 83"/>
                <a:gd name="T15" fmla="*/ 20 h 74"/>
                <a:gd name="T16" fmla="*/ 17 w 83"/>
                <a:gd name="T17" fmla="*/ 7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74">
                  <a:moveTo>
                    <a:pt x="17" y="71"/>
                  </a:moveTo>
                  <a:cubicBezTo>
                    <a:pt x="13" y="74"/>
                    <a:pt x="7" y="74"/>
                    <a:pt x="3" y="69"/>
                  </a:cubicBezTo>
                  <a:cubicBezTo>
                    <a:pt x="3" y="69"/>
                    <a:pt x="3" y="69"/>
                    <a:pt x="3" y="69"/>
                  </a:cubicBezTo>
                  <a:cubicBezTo>
                    <a:pt x="0" y="65"/>
                    <a:pt x="0" y="59"/>
                    <a:pt x="4" y="55"/>
                  </a:cubicBezTo>
                  <a:cubicBezTo>
                    <a:pt x="65" y="4"/>
                    <a:pt x="65" y="4"/>
                    <a:pt x="65" y="4"/>
                  </a:cubicBezTo>
                  <a:cubicBezTo>
                    <a:pt x="70" y="0"/>
                    <a:pt x="76" y="1"/>
                    <a:pt x="80" y="5"/>
                  </a:cubicBezTo>
                  <a:cubicBezTo>
                    <a:pt x="80" y="5"/>
                    <a:pt x="80" y="5"/>
                    <a:pt x="80" y="5"/>
                  </a:cubicBezTo>
                  <a:cubicBezTo>
                    <a:pt x="83" y="9"/>
                    <a:pt x="83" y="16"/>
                    <a:pt x="79" y="20"/>
                  </a:cubicBezTo>
                  <a:lnTo>
                    <a:pt x="17" y="71"/>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88" name="淘宝店chenying0907 34"/>
            <p:cNvSpPr>
              <a:spLocks/>
            </p:cNvSpPr>
            <p:nvPr/>
          </p:nvSpPr>
          <p:spPr bwMode="auto">
            <a:xfrm>
              <a:off x="4853630" y="1871624"/>
              <a:ext cx="106275" cy="212550"/>
            </a:xfrm>
            <a:custGeom>
              <a:avLst/>
              <a:gdLst>
                <a:gd name="T0" fmla="*/ 21 w 50"/>
                <a:gd name="T1" fmla="*/ 90 h 98"/>
                <a:gd name="T2" fmla="*/ 8 w 50"/>
                <a:gd name="T3" fmla="*/ 96 h 98"/>
                <a:gd name="T4" fmla="*/ 8 w 50"/>
                <a:gd name="T5" fmla="*/ 96 h 98"/>
                <a:gd name="T6" fmla="*/ 2 w 50"/>
                <a:gd name="T7" fmla="*/ 83 h 98"/>
                <a:gd name="T8" fmla="*/ 29 w 50"/>
                <a:gd name="T9" fmla="*/ 8 h 98"/>
                <a:gd name="T10" fmla="*/ 42 w 50"/>
                <a:gd name="T11" fmla="*/ 2 h 98"/>
                <a:gd name="T12" fmla="*/ 42 w 50"/>
                <a:gd name="T13" fmla="*/ 2 h 98"/>
                <a:gd name="T14" fmla="*/ 49 w 50"/>
                <a:gd name="T15" fmla="*/ 15 h 98"/>
                <a:gd name="T16" fmla="*/ 21 w 50"/>
                <a:gd name="T1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8">
                  <a:moveTo>
                    <a:pt x="21" y="90"/>
                  </a:moveTo>
                  <a:cubicBezTo>
                    <a:pt x="19" y="95"/>
                    <a:pt x="14" y="98"/>
                    <a:pt x="8" y="96"/>
                  </a:cubicBezTo>
                  <a:cubicBezTo>
                    <a:pt x="8" y="96"/>
                    <a:pt x="8" y="96"/>
                    <a:pt x="8" y="96"/>
                  </a:cubicBezTo>
                  <a:cubicBezTo>
                    <a:pt x="3" y="94"/>
                    <a:pt x="0" y="88"/>
                    <a:pt x="2" y="83"/>
                  </a:cubicBezTo>
                  <a:cubicBezTo>
                    <a:pt x="29" y="8"/>
                    <a:pt x="29" y="8"/>
                    <a:pt x="29" y="8"/>
                  </a:cubicBezTo>
                  <a:cubicBezTo>
                    <a:pt x="31" y="3"/>
                    <a:pt x="37" y="0"/>
                    <a:pt x="42" y="2"/>
                  </a:cubicBezTo>
                  <a:cubicBezTo>
                    <a:pt x="42" y="2"/>
                    <a:pt x="42" y="2"/>
                    <a:pt x="42" y="2"/>
                  </a:cubicBezTo>
                  <a:cubicBezTo>
                    <a:pt x="48" y="4"/>
                    <a:pt x="50" y="10"/>
                    <a:pt x="49" y="15"/>
                  </a:cubicBezTo>
                  <a:lnTo>
                    <a:pt x="21" y="90"/>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sp>
          <p:nvSpPr>
            <p:cNvPr id="89" name="淘宝店chenying0907 35"/>
            <p:cNvSpPr>
              <a:spLocks/>
            </p:cNvSpPr>
            <p:nvPr/>
          </p:nvSpPr>
          <p:spPr bwMode="auto">
            <a:xfrm>
              <a:off x="4703073" y="1825572"/>
              <a:ext cx="77935" cy="216092"/>
            </a:xfrm>
            <a:custGeom>
              <a:avLst/>
              <a:gdLst>
                <a:gd name="T0" fmla="*/ 21 w 36"/>
                <a:gd name="T1" fmla="*/ 91 h 100"/>
                <a:gd name="T2" fmla="*/ 9 w 36"/>
                <a:gd name="T3" fmla="*/ 99 h 100"/>
                <a:gd name="T4" fmla="*/ 9 w 36"/>
                <a:gd name="T5" fmla="*/ 99 h 100"/>
                <a:gd name="T6" fmla="*/ 1 w 36"/>
                <a:gd name="T7" fmla="*/ 88 h 100"/>
                <a:gd name="T8" fmla="*/ 15 w 36"/>
                <a:gd name="T9" fmla="*/ 9 h 100"/>
                <a:gd name="T10" fmla="*/ 27 w 36"/>
                <a:gd name="T11" fmla="*/ 1 h 100"/>
                <a:gd name="T12" fmla="*/ 27 w 36"/>
                <a:gd name="T13" fmla="*/ 1 h 100"/>
                <a:gd name="T14" fmla="*/ 35 w 36"/>
                <a:gd name="T15" fmla="*/ 13 h 100"/>
                <a:gd name="T16" fmla="*/ 21 w 36"/>
                <a:gd name="T17" fmla="*/ 9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0">
                  <a:moveTo>
                    <a:pt x="21" y="91"/>
                  </a:moveTo>
                  <a:cubicBezTo>
                    <a:pt x="20" y="97"/>
                    <a:pt x="15" y="100"/>
                    <a:pt x="9" y="99"/>
                  </a:cubicBezTo>
                  <a:cubicBezTo>
                    <a:pt x="9" y="99"/>
                    <a:pt x="9" y="99"/>
                    <a:pt x="9" y="99"/>
                  </a:cubicBezTo>
                  <a:cubicBezTo>
                    <a:pt x="4" y="98"/>
                    <a:pt x="0" y="93"/>
                    <a:pt x="1" y="88"/>
                  </a:cubicBezTo>
                  <a:cubicBezTo>
                    <a:pt x="15" y="9"/>
                    <a:pt x="15" y="9"/>
                    <a:pt x="15" y="9"/>
                  </a:cubicBezTo>
                  <a:cubicBezTo>
                    <a:pt x="16" y="4"/>
                    <a:pt x="21" y="0"/>
                    <a:pt x="27" y="1"/>
                  </a:cubicBezTo>
                  <a:cubicBezTo>
                    <a:pt x="27" y="1"/>
                    <a:pt x="27" y="1"/>
                    <a:pt x="27" y="1"/>
                  </a:cubicBezTo>
                  <a:cubicBezTo>
                    <a:pt x="32" y="2"/>
                    <a:pt x="36" y="7"/>
                    <a:pt x="35" y="13"/>
                  </a:cubicBezTo>
                  <a:lnTo>
                    <a:pt x="21" y="91"/>
                  </a:lnTo>
                  <a:close/>
                </a:path>
              </a:pathLst>
            </a:custGeom>
            <a:grpFill/>
            <a:ln>
              <a:noFill/>
            </a:ln>
          </p:spPr>
          <p:txBody>
            <a:bodyPr vert="horz" wrap="square" lIns="65024" tIns="32512" rIns="65024" bIns="32512" numCol="1" anchor="t" anchorCtr="0" compatLnSpc="1">
              <a:prstTxWarp prst="textNoShape">
                <a:avLst/>
              </a:prstTxWarp>
            </a:bodyPr>
            <a:lstStyle/>
            <a:p>
              <a:endParaRPr lang="zh-CN" altLang="en-US" sz="1280"/>
            </a:p>
          </p:txBody>
        </p:sp>
      </p:grpSp>
      <p:sp>
        <p:nvSpPr>
          <p:cNvPr id="90" name="Oval 36"/>
          <p:cNvSpPr>
            <a:spLocks noChangeArrowheads="1"/>
          </p:cNvSpPr>
          <p:nvPr/>
        </p:nvSpPr>
        <p:spPr bwMode="auto">
          <a:xfrm>
            <a:off x="3827500" y="1789853"/>
            <a:ext cx="360716" cy="360696"/>
          </a:xfrm>
          <a:prstGeom prst="ellipse">
            <a:avLst/>
          </a:pr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sz="1280"/>
          </a:p>
        </p:txBody>
      </p:sp>
      <p:sp>
        <p:nvSpPr>
          <p:cNvPr id="91" name="Oval 37"/>
          <p:cNvSpPr>
            <a:spLocks noChangeArrowheads="1"/>
          </p:cNvSpPr>
          <p:nvPr/>
        </p:nvSpPr>
        <p:spPr bwMode="auto">
          <a:xfrm>
            <a:off x="3563584" y="3176786"/>
            <a:ext cx="360716" cy="358681"/>
          </a:xfrm>
          <a:prstGeom prst="ellipse">
            <a:avLst/>
          </a:pr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sz="1280"/>
          </a:p>
        </p:txBody>
      </p:sp>
      <p:sp>
        <p:nvSpPr>
          <p:cNvPr id="92" name="Oval 38"/>
          <p:cNvSpPr>
            <a:spLocks noChangeArrowheads="1"/>
          </p:cNvSpPr>
          <p:nvPr/>
        </p:nvSpPr>
        <p:spPr bwMode="auto">
          <a:xfrm>
            <a:off x="5219702" y="3176786"/>
            <a:ext cx="360716" cy="358681"/>
          </a:xfrm>
          <a:prstGeom prst="ellipse">
            <a:avLst/>
          </a:prstGeom>
          <a:solidFill>
            <a:schemeClr val="accent2"/>
          </a:solidFill>
          <a:ln>
            <a:noFill/>
          </a:ln>
        </p:spPr>
        <p:txBody>
          <a:bodyPr vert="horz" wrap="square" lIns="91424" tIns="45712" rIns="91424" bIns="45712" numCol="1" anchor="t" anchorCtr="0" compatLnSpc="1">
            <a:prstTxWarp prst="textNoShape">
              <a:avLst/>
            </a:prstTxWarp>
          </a:bodyPr>
          <a:lstStyle/>
          <a:p>
            <a:endParaRPr lang="zh-CN" altLang="en-US" sz="1280"/>
          </a:p>
        </p:txBody>
      </p:sp>
      <p:sp>
        <p:nvSpPr>
          <p:cNvPr id="93" name="Oval 39"/>
          <p:cNvSpPr>
            <a:spLocks noChangeArrowheads="1"/>
          </p:cNvSpPr>
          <p:nvPr/>
        </p:nvSpPr>
        <p:spPr bwMode="auto">
          <a:xfrm>
            <a:off x="4955786" y="1789853"/>
            <a:ext cx="360716" cy="360696"/>
          </a:xfrm>
          <a:prstGeom prst="ellipse">
            <a:avLst/>
          </a:prstGeom>
          <a:solidFill>
            <a:schemeClr val="accent2"/>
          </a:solidFill>
          <a:ln>
            <a:noFill/>
          </a:ln>
        </p:spPr>
        <p:txBody>
          <a:bodyPr vert="horz" wrap="square" lIns="91424" tIns="45712" rIns="91424" bIns="45712" numCol="1" anchor="t" anchorCtr="0" compatLnSpc="1">
            <a:prstTxWarp prst="textNoShape">
              <a:avLst/>
            </a:prstTxWarp>
          </a:bodyPr>
          <a:lstStyle/>
          <a:p>
            <a:endParaRPr lang="zh-CN" altLang="en-US" sz="1280"/>
          </a:p>
        </p:txBody>
      </p:sp>
      <p:sp>
        <p:nvSpPr>
          <p:cNvPr id="94" name="Line 40"/>
          <p:cNvSpPr>
            <a:spLocks noChangeShapeType="1"/>
          </p:cNvSpPr>
          <p:nvPr/>
        </p:nvSpPr>
        <p:spPr bwMode="auto">
          <a:xfrm flipH="1">
            <a:off x="1842506" y="1971085"/>
            <a:ext cx="1984995" cy="0"/>
          </a:xfrm>
          <a:prstGeom prst="line">
            <a:avLst/>
          </a:pr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zh-CN" altLang="en-US" sz="1280"/>
          </a:p>
        </p:txBody>
      </p:sp>
      <p:sp>
        <p:nvSpPr>
          <p:cNvPr id="95" name="Line 41"/>
          <p:cNvSpPr>
            <a:spLocks noChangeShapeType="1"/>
          </p:cNvSpPr>
          <p:nvPr/>
        </p:nvSpPr>
        <p:spPr bwMode="auto">
          <a:xfrm flipH="1">
            <a:off x="5316502" y="1971085"/>
            <a:ext cx="1984994" cy="0"/>
          </a:xfrm>
          <a:prstGeom prst="line">
            <a:avLst/>
          </a:pr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zh-CN" altLang="en-US" sz="1280"/>
          </a:p>
        </p:txBody>
      </p:sp>
      <p:sp>
        <p:nvSpPr>
          <p:cNvPr id="96" name="淘宝店chenying0907 42"/>
          <p:cNvSpPr>
            <a:spLocks/>
          </p:cNvSpPr>
          <p:nvPr/>
        </p:nvSpPr>
        <p:spPr bwMode="auto">
          <a:xfrm>
            <a:off x="1842505" y="3535013"/>
            <a:ext cx="1902322" cy="345375"/>
          </a:xfrm>
          <a:custGeom>
            <a:avLst/>
            <a:gdLst>
              <a:gd name="T0" fmla="*/ 881 w 881"/>
              <a:gd name="T1" fmla="*/ 0 h 160"/>
              <a:gd name="T2" fmla="*/ 881 w 881"/>
              <a:gd name="T3" fmla="*/ 110 h 160"/>
              <a:gd name="T4" fmla="*/ 830 w 881"/>
              <a:gd name="T5" fmla="*/ 160 h 160"/>
              <a:gd name="T6" fmla="*/ 0 w 881"/>
              <a:gd name="T7" fmla="*/ 160 h 160"/>
            </a:gdLst>
            <a:ahLst/>
            <a:cxnLst>
              <a:cxn ang="0">
                <a:pos x="T0" y="T1"/>
              </a:cxn>
              <a:cxn ang="0">
                <a:pos x="T2" y="T3"/>
              </a:cxn>
              <a:cxn ang="0">
                <a:pos x="T4" y="T5"/>
              </a:cxn>
              <a:cxn ang="0">
                <a:pos x="T6" y="T7"/>
              </a:cxn>
            </a:cxnLst>
            <a:rect l="0" t="0" r="r" b="b"/>
            <a:pathLst>
              <a:path w="881" h="160">
                <a:moveTo>
                  <a:pt x="881" y="0"/>
                </a:moveTo>
                <a:cubicBezTo>
                  <a:pt x="881" y="110"/>
                  <a:pt x="881" y="110"/>
                  <a:pt x="881" y="110"/>
                </a:cubicBezTo>
                <a:cubicBezTo>
                  <a:pt x="881" y="138"/>
                  <a:pt x="858" y="160"/>
                  <a:pt x="830" y="160"/>
                </a:cubicBezTo>
                <a:cubicBezTo>
                  <a:pt x="0" y="160"/>
                  <a:pt x="0" y="160"/>
                  <a:pt x="0" y="160"/>
                </a:cubicBezTo>
              </a:path>
            </a:pathLst>
          </a:custGeom>
          <a:noFill/>
          <a:ln w="635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sz="1280"/>
          </a:p>
        </p:txBody>
      </p:sp>
      <p:sp>
        <p:nvSpPr>
          <p:cNvPr id="97" name="淘宝店chenying0907 43"/>
          <p:cNvSpPr>
            <a:spLocks/>
          </p:cNvSpPr>
          <p:nvPr/>
        </p:nvSpPr>
        <p:spPr bwMode="auto">
          <a:xfrm>
            <a:off x="5399175" y="3535013"/>
            <a:ext cx="1902322" cy="345375"/>
          </a:xfrm>
          <a:custGeom>
            <a:avLst/>
            <a:gdLst>
              <a:gd name="T0" fmla="*/ 0 w 881"/>
              <a:gd name="T1" fmla="*/ 0 h 160"/>
              <a:gd name="T2" fmla="*/ 0 w 881"/>
              <a:gd name="T3" fmla="*/ 110 h 160"/>
              <a:gd name="T4" fmla="*/ 51 w 881"/>
              <a:gd name="T5" fmla="*/ 160 h 160"/>
              <a:gd name="T6" fmla="*/ 881 w 881"/>
              <a:gd name="T7" fmla="*/ 160 h 160"/>
            </a:gdLst>
            <a:ahLst/>
            <a:cxnLst>
              <a:cxn ang="0">
                <a:pos x="T0" y="T1"/>
              </a:cxn>
              <a:cxn ang="0">
                <a:pos x="T2" y="T3"/>
              </a:cxn>
              <a:cxn ang="0">
                <a:pos x="T4" y="T5"/>
              </a:cxn>
              <a:cxn ang="0">
                <a:pos x="T6" y="T7"/>
              </a:cxn>
            </a:cxnLst>
            <a:rect l="0" t="0" r="r" b="b"/>
            <a:pathLst>
              <a:path w="881" h="160">
                <a:moveTo>
                  <a:pt x="0" y="0"/>
                </a:moveTo>
                <a:cubicBezTo>
                  <a:pt x="0" y="110"/>
                  <a:pt x="0" y="110"/>
                  <a:pt x="0" y="110"/>
                </a:cubicBezTo>
                <a:cubicBezTo>
                  <a:pt x="0" y="138"/>
                  <a:pt x="23" y="160"/>
                  <a:pt x="51" y="160"/>
                </a:cubicBezTo>
                <a:cubicBezTo>
                  <a:pt x="881" y="160"/>
                  <a:pt x="881" y="160"/>
                  <a:pt x="881" y="160"/>
                </a:cubicBezTo>
              </a:path>
            </a:pathLst>
          </a:custGeom>
          <a:noFill/>
          <a:ln w="635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sz="1280"/>
          </a:p>
        </p:txBody>
      </p:sp>
      <p:sp>
        <p:nvSpPr>
          <p:cNvPr id="99" name="Rectangle 49"/>
          <p:cNvSpPr>
            <a:spLocks noChangeArrowheads="1"/>
          </p:cNvSpPr>
          <p:nvPr/>
        </p:nvSpPr>
        <p:spPr bwMode="auto">
          <a:xfrm>
            <a:off x="6084170" y="2035561"/>
            <a:ext cx="1217329" cy="36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charset="0"/>
              <a:buNone/>
            </a:pPr>
            <a:r>
              <a:rPr lang="en-US" altLang="zh-CN" sz="782" dirty="0">
                <a:solidFill>
                  <a:schemeClr val="bg1">
                    <a:lumMod val="50000"/>
                  </a:schemeClr>
                </a:solidFill>
              </a:rPr>
              <a:t>We have many PowerPoint </a:t>
            </a:r>
            <a:r>
              <a:rPr lang="zh-CN" altLang="en-US" sz="782" dirty="0">
                <a:solidFill>
                  <a:schemeClr val="bg1">
                    <a:lumMod val="50000"/>
                  </a:schemeClr>
                </a:solidFill>
              </a:rPr>
              <a:t>templates</a:t>
            </a:r>
            <a:r>
              <a:rPr lang="en-US" altLang="zh-CN" sz="782" dirty="0">
                <a:solidFill>
                  <a:schemeClr val="bg1">
                    <a:lumMod val="50000"/>
                  </a:schemeClr>
                </a:solidFill>
              </a:rPr>
              <a:t> that has been specifically designed</a:t>
            </a:r>
            <a:r>
              <a:rPr lang="zh-CN" altLang="en-US" sz="782" dirty="0">
                <a:solidFill>
                  <a:schemeClr val="bg1">
                    <a:lumMod val="50000"/>
                  </a:schemeClr>
                </a:solidFill>
              </a:rPr>
              <a:t>.</a:t>
            </a:r>
          </a:p>
        </p:txBody>
      </p:sp>
      <p:sp>
        <p:nvSpPr>
          <p:cNvPr id="100" name="Rectangle 49"/>
          <p:cNvSpPr>
            <a:spLocks noChangeArrowheads="1"/>
          </p:cNvSpPr>
          <p:nvPr/>
        </p:nvSpPr>
        <p:spPr bwMode="auto">
          <a:xfrm>
            <a:off x="6084170" y="1789647"/>
            <a:ext cx="1397483" cy="18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209" dirty="0">
                <a:solidFill>
                  <a:srgbClr val="FFFFFF">
                    <a:lumMod val="50000"/>
                  </a:srgbClr>
                </a:solidFill>
                <a:latin typeface="微软雅黑" pitchFamily="34" charset="-122"/>
                <a:ea typeface="微软雅黑" pitchFamily="34" charset="-122"/>
              </a:rPr>
              <a:t>单击此处添加标题</a:t>
            </a:r>
          </a:p>
        </p:txBody>
      </p:sp>
      <p:sp>
        <p:nvSpPr>
          <p:cNvPr id="101" name="Rectangle 49"/>
          <p:cNvSpPr>
            <a:spLocks noChangeArrowheads="1"/>
          </p:cNvSpPr>
          <p:nvPr/>
        </p:nvSpPr>
        <p:spPr bwMode="auto">
          <a:xfrm>
            <a:off x="6084170" y="3929963"/>
            <a:ext cx="1217329" cy="36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charset="0"/>
              <a:buNone/>
            </a:pPr>
            <a:r>
              <a:rPr lang="en-US" altLang="zh-CN" sz="782" dirty="0">
                <a:solidFill>
                  <a:schemeClr val="bg1">
                    <a:lumMod val="50000"/>
                  </a:schemeClr>
                </a:solidFill>
              </a:rPr>
              <a:t>We have many PowerPoint </a:t>
            </a:r>
            <a:r>
              <a:rPr lang="zh-CN" altLang="en-US" sz="782" dirty="0">
                <a:solidFill>
                  <a:schemeClr val="bg1">
                    <a:lumMod val="50000"/>
                  </a:schemeClr>
                </a:solidFill>
              </a:rPr>
              <a:t>templates</a:t>
            </a:r>
            <a:r>
              <a:rPr lang="en-US" altLang="zh-CN" sz="782" dirty="0">
                <a:solidFill>
                  <a:schemeClr val="bg1">
                    <a:lumMod val="50000"/>
                  </a:schemeClr>
                </a:solidFill>
              </a:rPr>
              <a:t> that has been specifically designed</a:t>
            </a:r>
            <a:r>
              <a:rPr lang="zh-CN" altLang="en-US" sz="782" dirty="0">
                <a:solidFill>
                  <a:schemeClr val="bg1">
                    <a:lumMod val="50000"/>
                  </a:schemeClr>
                </a:solidFill>
              </a:rPr>
              <a:t>.</a:t>
            </a:r>
          </a:p>
        </p:txBody>
      </p:sp>
      <p:sp>
        <p:nvSpPr>
          <p:cNvPr id="102" name="Rectangle 49"/>
          <p:cNvSpPr>
            <a:spLocks noChangeArrowheads="1"/>
          </p:cNvSpPr>
          <p:nvPr/>
        </p:nvSpPr>
        <p:spPr bwMode="auto">
          <a:xfrm>
            <a:off x="6084170" y="3684048"/>
            <a:ext cx="1397483" cy="18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209" dirty="0">
                <a:solidFill>
                  <a:srgbClr val="FFFFFF">
                    <a:lumMod val="50000"/>
                  </a:srgbClr>
                </a:solidFill>
                <a:latin typeface="微软雅黑" pitchFamily="34" charset="-122"/>
                <a:ea typeface="微软雅黑" pitchFamily="34" charset="-122"/>
              </a:rPr>
              <a:t>单击此处添加标题</a:t>
            </a:r>
          </a:p>
        </p:txBody>
      </p:sp>
      <p:sp>
        <p:nvSpPr>
          <p:cNvPr id="103" name="Rectangle 49"/>
          <p:cNvSpPr>
            <a:spLocks noChangeArrowheads="1"/>
          </p:cNvSpPr>
          <p:nvPr/>
        </p:nvSpPr>
        <p:spPr bwMode="auto">
          <a:xfrm>
            <a:off x="1842370" y="2035561"/>
            <a:ext cx="1217329" cy="36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charset="0"/>
              <a:buNone/>
            </a:pPr>
            <a:r>
              <a:rPr lang="en-US" altLang="zh-CN" sz="782" dirty="0">
                <a:solidFill>
                  <a:schemeClr val="bg1">
                    <a:lumMod val="50000"/>
                  </a:schemeClr>
                </a:solidFill>
              </a:rPr>
              <a:t>We have many PowerPoint </a:t>
            </a:r>
            <a:r>
              <a:rPr lang="zh-CN" altLang="en-US" sz="782" dirty="0">
                <a:solidFill>
                  <a:schemeClr val="bg1">
                    <a:lumMod val="50000"/>
                  </a:schemeClr>
                </a:solidFill>
              </a:rPr>
              <a:t>templates</a:t>
            </a:r>
            <a:r>
              <a:rPr lang="en-US" altLang="zh-CN" sz="782" dirty="0">
                <a:solidFill>
                  <a:schemeClr val="bg1">
                    <a:lumMod val="50000"/>
                  </a:schemeClr>
                </a:solidFill>
              </a:rPr>
              <a:t> that has been specifically designed</a:t>
            </a:r>
            <a:r>
              <a:rPr lang="zh-CN" altLang="en-US" sz="782" dirty="0">
                <a:solidFill>
                  <a:schemeClr val="bg1">
                    <a:lumMod val="50000"/>
                  </a:schemeClr>
                </a:solidFill>
              </a:rPr>
              <a:t>.</a:t>
            </a:r>
          </a:p>
        </p:txBody>
      </p:sp>
      <p:sp>
        <p:nvSpPr>
          <p:cNvPr id="104" name="Rectangle 49"/>
          <p:cNvSpPr>
            <a:spLocks noChangeArrowheads="1"/>
          </p:cNvSpPr>
          <p:nvPr/>
        </p:nvSpPr>
        <p:spPr bwMode="auto">
          <a:xfrm>
            <a:off x="1842369" y="1789647"/>
            <a:ext cx="1397483" cy="18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209" dirty="0">
                <a:solidFill>
                  <a:srgbClr val="FFFFFF">
                    <a:lumMod val="50000"/>
                  </a:srgbClr>
                </a:solidFill>
                <a:latin typeface="微软雅黑" pitchFamily="34" charset="-122"/>
                <a:ea typeface="微软雅黑" pitchFamily="34" charset="-122"/>
              </a:rPr>
              <a:t>单击此处添加标题</a:t>
            </a:r>
          </a:p>
        </p:txBody>
      </p:sp>
      <p:sp>
        <p:nvSpPr>
          <p:cNvPr id="105" name="Rectangle 49"/>
          <p:cNvSpPr>
            <a:spLocks noChangeArrowheads="1"/>
          </p:cNvSpPr>
          <p:nvPr/>
        </p:nvSpPr>
        <p:spPr bwMode="auto">
          <a:xfrm>
            <a:off x="1842370" y="3929963"/>
            <a:ext cx="1217329" cy="36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charset="0"/>
              <a:buNone/>
            </a:pPr>
            <a:r>
              <a:rPr lang="en-US" altLang="zh-CN" sz="782" dirty="0">
                <a:solidFill>
                  <a:schemeClr val="bg1">
                    <a:lumMod val="50000"/>
                  </a:schemeClr>
                </a:solidFill>
              </a:rPr>
              <a:t>We have many PowerPoint </a:t>
            </a:r>
            <a:r>
              <a:rPr lang="zh-CN" altLang="en-US" sz="782" dirty="0">
                <a:solidFill>
                  <a:schemeClr val="bg1">
                    <a:lumMod val="50000"/>
                  </a:schemeClr>
                </a:solidFill>
              </a:rPr>
              <a:t>templates</a:t>
            </a:r>
            <a:r>
              <a:rPr lang="en-US" altLang="zh-CN" sz="782" dirty="0">
                <a:solidFill>
                  <a:schemeClr val="bg1">
                    <a:lumMod val="50000"/>
                  </a:schemeClr>
                </a:solidFill>
              </a:rPr>
              <a:t> that has been specifically designed</a:t>
            </a:r>
            <a:r>
              <a:rPr lang="zh-CN" altLang="en-US" sz="782" dirty="0">
                <a:solidFill>
                  <a:schemeClr val="bg1">
                    <a:lumMod val="50000"/>
                  </a:schemeClr>
                </a:solidFill>
              </a:rPr>
              <a:t>.</a:t>
            </a:r>
          </a:p>
        </p:txBody>
      </p:sp>
      <p:sp>
        <p:nvSpPr>
          <p:cNvPr id="106" name="Rectangle 49"/>
          <p:cNvSpPr>
            <a:spLocks noChangeArrowheads="1"/>
          </p:cNvSpPr>
          <p:nvPr/>
        </p:nvSpPr>
        <p:spPr bwMode="auto">
          <a:xfrm>
            <a:off x="1842369" y="3684048"/>
            <a:ext cx="1397483" cy="18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209" dirty="0">
                <a:solidFill>
                  <a:srgbClr val="FFFFFF">
                    <a:lumMod val="50000"/>
                  </a:srgbClr>
                </a:solidFill>
                <a:latin typeface="微软雅黑" pitchFamily="34" charset="-122"/>
                <a:ea typeface="微软雅黑" pitchFamily="34" charset="-122"/>
              </a:rPr>
              <a:t>单击此处添加标题</a:t>
            </a:r>
          </a:p>
        </p:txBody>
      </p:sp>
      <p:sp>
        <p:nvSpPr>
          <p:cNvPr id="107" name="淘宝店chenying0907 106"/>
          <p:cNvSpPr/>
          <p:nvPr/>
        </p:nvSpPr>
        <p:spPr>
          <a:xfrm>
            <a:off x="1156288" y="1850072"/>
            <a:ext cx="655856" cy="519037"/>
          </a:xfrm>
          <a:prstGeom prst="rect">
            <a:avLst/>
          </a:prstGeom>
        </p:spPr>
        <p:txBody>
          <a:bodyPr wrap="square" lIns="91424" tIns="45712" rIns="91424" bIns="45712">
            <a:spAutoFit/>
          </a:bodyPr>
          <a:lstStyle/>
          <a:p>
            <a:pPr algn="ctr"/>
            <a:r>
              <a:rPr lang="en-US" altLang="zh-CN" sz="2773" dirty="0">
                <a:ln w="6350">
                  <a:noFill/>
                </a:ln>
                <a:solidFill>
                  <a:schemeClr val="accent1"/>
                </a:solidFill>
                <a:latin typeface="微软雅黑" panose="020B0503020204020204" pitchFamily="34" charset="-122"/>
                <a:ea typeface="微软雅黑" panose="020B0503020204020204" pitchFamily="34" charset="-122"/>
              </a:rPr>
              <a:t>01</a:t>
            </a:r>
            <a:endParaRPr lang="zh-CN" altLang="en-US" sz="2773" dirty="0">
              <a:ln w="6350">
                <a:noFill/>
              </a:ln>
              <a:solidFill>
                <a:schemeClr val="accent1"/>
              </a:solidFill>
              <a:latin typeface="微软雅黑" panose="020B0503020204020204" pitchFamily="34" charset="-122"/>
              <a:ea typeface="微软雅黑" panose="020B0503020204020204" pitchFamily="34" charset="-122"/>
            </a:endParaRPr>
          </a:p>
        </p:txBody>
      </p:sp>
      <p:sp>
        <p:nvSpPr>
          <p:cNvPr id="108" name="淘宝店chenying0907 107"/>
          <p:cNvSpPr/>
          <p:nvPr/>
        </p:nvSpPr>
        <p:spPr>
          <a:xfrm>
            <a:off x="1156288" y="3718527"/>
            <a:ext cx="655856" cy="519037"/>
          </a:xfrm>
          <a:prstGeom prst="rect">
            <a:avLst/>
          </a:prstGeom>
        </p:spPr>
        <p:txBody>
          <a:bodyPr wrap="square" lIns="91424" tIns="45712" rIns="91424" bIns="45712">
            <a:spAutoFit/>
          </a:bodyPr>
          <a:lstStyle/>
          <a:p>
            <a:pPr algn="ctr"/>
            <a:r>
              <a:rPr lang="en-US" altLang="zh-CN" sz="2773" dirty="0">
                <a:ln w="6350">
                  <a:noFill/>
                </a:ln>
                <a:solidFill>
                  <a:schemeClr val="accent3"/>
                </a:solidFill>
                <a:latin typeface="微软雅黑" panose="020B0503020204020204" pitchFamily="34" charset="-122"/>
                <a:ea typeface="微软雅黑" panose="020B0503020204020204" pitchFamily="34" charset="-122"/>
              </a:rPr>
              <a:t>03</a:t>
            </a:r>
            <a:endParaRPr lang="zh-CN" altLang="en-US" sz="2773" dirty="0">
              <a:ln w="6350">
                <a:noFill/>
              </a:ln>
              <a:solidFill>
                <a:schemeClr val="accent3"/>
              </a:solidFill>
              <a:latin typeface="微软雅黑" panose="020B0503020204020204" pitchFamily="34" charset="-122"/>
              <a:ea typeface="微软雅黑" panose="020B0503020204020204" pitchFamily="34" charset="-122"/>
            </a:endParaRPr>
          </a:p>
        </p:txBody>
      </p:sp>
      <p:sp>
        <p:nvSpPr>
          <p:cNvPr id="109" name="淘宝店chenying0907 108"/>
          <p:cNvSpPr/>
          <p:nvPr/>
        </p:nvSpPr>
        <p:spPr>
          <a:xfrm>
            <a:off x="7348963" y="1850072"/>
            <a:ext cx="655856" cy="519037"/>
          </a:xfrm>
          <a:prstGeom prst="rect">
            <a:avLst/>
          </a:prstGeom>
        </p:spPr>
        <p:txBody>
          <a:bodyPr wrap="square" lIns="91424" tIns="45712" rIns="91424" bIns="45712">
            <a:spAutoFit/>
          </a:bodyPr>
          <a:lstStyle/>
          <a:p>
            <a:pPr algn="ctr"/>
            <a:r>
              <a:rPr lang="en-US" altLang="zh-CN" sz="2773" dirty="0">
                <a:ln w="6350">
                  <a:noFill/>
                </a:ln>
                <a:solidFill>
                  <a:schemeClr val="accent2"/>
                </a:solidFill>
                <a:latin typeface="微软雅黑" panose="020B0503020204020204" pitchFamily="34" charset="-122"/>
                <a:ea typeface="微软雅黑" panose="020B0503020204020204" pitchFamily="34" charset="-122"/>
              </a:rPr>
              <a:t>02</a:t>
            </a:r>
            <a:endParaRPr lang="zh-CN" altLang="en-US" sz="2773" dirty="0">
              <a:ln w="6350">
                <a:noFill/>
              </a:ln>
              <a:solidFill>
                <a:schemeClr val="accent2"/>
              </a:solidFill>
              <a:latin typeface="微软雅黑" panose="020B0503020204020204" pitchFamily="34" charset="-122"/>
              <a:ea typeface="微软雅黑" panose="020B0503020204020204" pitchFamily="34" charset="-122"/>
            </a:endParaRPr>
          </a:p>
        </p:txBody>
      </p:sp>
      <p:sp>
        <p:nvSpPr>
          <p:cNvPr id="110" name="淘宝店chenying0907 109"/>
          <p:cNvSpPr/>
          <p:nvPr/>
        </p:nvSpPr>
        <p:spPr>
          <a:xfrm>
            <a:off x="7348963" y="3718527"/>
            <a:ext cx="655856" cy="519037"/>
          </a:xfrm>
          <a:prstGeom prst="rect">
            <a:avLst/>
          </a:prstGeom>
        </p:spPr>
        <p:txBody>
          <a:bodyPr wrap="square" lIns="91424" tIns="45712" rIns="91424" bIns="45712">
            <a:spAutoFit/>
          </a:bodyPr>
          <a:lstStyle/>
          <a:p>
            <a:pPr algn="ctr"/>
            <a:r>
              <a:rPr lang="en-US" altLang="zh-CN" sz="2773" dirty="0">
                <a:ln w="6350">
                  <a:noFill/>
                </a:ln>
                <a:solidFill>
                  <a:schemeClr val="accent4"/>
                </a:solidFill>
                <a:latin typeface="微软雅黑" panose="020B0503020204020204" pitchFamily="34" charset="-122"/>
                <a:ea typeface="微软雅黑" panose="020B0503020204020204" pitchFamily="34" charset="-122"/>
              </a:rPr>
              <a:t>04</a:t>
            </a:r>
            <a:endParaRPr lang="zh-CN" altLang="en-US" sz="2773" dirty="0">
              <a:ln w="6350">
                <a:noFill/>
              </a:ln>
              <a:solidFill>
                <a:schemeClr val="accent4"/>
              </a:solidFill>
              <a:latin typeface="微软雅黑" panose="020B0503020204020204" pitchFamily="34" charset="-122"/>
              <a:ea typeface="微软雅黑" panose="020B0503020204020204" pitchFamily="34" charset="-122"/>
            </a:endParaRPr>
          </a:p>
        </p:txBody>
      </p:sp>
      <p:sp>
        <p:nvSpPr>
          <p:cNvPr id="112" name="淘宝店chenying0907 21"/>
          <p:cNvSpPr>
            <a:spLocks noEditPoints="1"/>
          </p:cNvSpPr>
          <p:nvPr/>
        </p:nvSpPr>
        <p:spPr bwMode="auto">
          <a:xfrm>
            <a:off x="5318722" y="3273889"/>
            <a:ext cx="160906" cy="164473"/>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chemeClr val="bg1"/>
          </a:solidFill>
          <a:ln>
            <a:noFill/>
          </a:ln>
          <a:extLst/>
        </p:spPr>
        <p:txBody>
          <a:bodyPr vert="horz" wrap="square" lIns="91424" tIns="45712" rIns="91424" bIns="45712" numCol="1" anchor="t" anchorCtr="0" compatLnSpc="1">
            <a:prstTxWarp prst="textNoShape">
              <a:avLst/>
            </a:prstTxWarp>
          </a:bodyPr>
          <a:lstStyle/>
          <a:p>
            <a:endParaRPr lang="zh-CN" altLang="en-US" sz="1280"/>
          </a:p>
        </p:txBody>
      </p:sp>
      <p:sp>
        <p:nvSpPr>
          <p:cNvPr id="113" name="淘宝店chenying0907 23"/>
          <p:cNvSpPr>
            <a:spLocks noEditPoints="1"/>
          </p:cNvSpPr>
          <p:nvPr/>
        </p:nvSpPr>
        <p:spPr bwMode="auto">
          <a:xfrm>
            <a:off x="3671534" y="3269418"/>
            <a:ext cx="144816" cy="173413"/>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chemeClr val="bg1"/>
          </a:solidFill>
          <a:ln>
            <a:noFill/>
          </a:ln>
          <a:extLst/>
        </p:spPr>
        <p:txBody>
          <a:bodyPr vert="horz" wrap="square" lIns="91424" tIns="45712" rIns="91424" bIns="45712" numCol="1" anchor="t" anchorCtr="0" compatLnSpc="1">
            <a:prstTxWarp prst="textNoShape">
              <a:avLst/>
            </a:prstTxWarp>
          </a:bodyPr>
          <a:lstStyle/>
          <a:p>
            <a:endParaRPr lang="zh-CN" altLang="en-US" sz="1280"/>
          </a:p>
        </p:txBody>
      </p:sp>
      <p:sp>
        <p:nvSpPr>
          <p:cNvPr id="114" name="淘宝店chenying0907 24"/>
          <p:cNvSpPr>
            <a:spLocks noEditPoints="1"/>
          </p:cNvSpPr>
          <p:nvPr/>
        </p:nvSpPr>
        <p:spPr bwMode="auto">
          <a:xfrm>
            <a:off x="3923470" y="1901395"/>
            <a:ext cx="176104" cy="166261"/>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chemeClr val="bg1"/>
          </a:solidFill>
          <a:ln>
            <a:noFill/>
          </a:ln>
          <a:extLst/>
        </p:spPr>
        <p:txBody>
          <a:bodyPr vert="horz" wrap="square" lIns="91424" tIns="45712" rIns="91424" bIns="45712" numCol="1" anchor="t" anchorCtr="0" compatLnSpc="1">
            <a:prstTxWarp prst="textNoShape">
              <a:avLst/>
            </a:prstTxWarp>
          </a:bodyPr>
          <a:lstStyle/>
          <a:p>
            <a:endParaRPr lang="zh-CN" altLang="en-US" sz="1280"/>
          </a:p>
        </p:txBody>
      </p:sp>
      <p:sp>
        <p:nvSpPr>
          <p:cNvPr id="115" name="淘宝店chenying0907 26"/>
          <p:cNvSpPr>
            <a:spLocks noEditPoints="1"/>
          </p:cNvSpPr>
          <p:nvPr/>
        </p:nvSpPr>
        <p:spPr bwMode="auto">
          <a:xfrm>
            <a:off x="5055763" y="1886538"/>
            <a:ext cx="160762" cy="161508"/>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chemeClr val="bg1"/>
          </a:solidFill>
          <a:ln>
            <a:noFill/>
          </a:ln>
          <a:extLst/>
        </p:spPr>
        <p:txBody>
          <a:bodyPr vert="horz" wrap="square" lIns="91424" tIns="45712" rIns="91424" bIns="45712" numCol="1" anchor="t" anchorCtr="0" compatLnSpc="1">
            <a:prstTxWarp prst="textNoShape">
              <a:avLst/>
            </a:prstTxWarp>
          </a:bodyPr>
          <a:lstStyle/>
          <a:p>
            <a:endParaRPr lang="zh-CN" altLang="en-US" sz="1280"/>
          </a:p>
        </p:txBody>
      </p:sp>
    </p:spTree>
    <p:extLst>
      <p:ext uri="{BB962C8B-B14F-4D97-AF65-F5344CB8AC3E}">
        <p14:creationId xmlns:p14="http://schemas.microsoft.com/office/powerpoint/2010/main" val="50389781"/>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53" presetClass="entr" presetSubtype="528" fill="hold" grpId="0" nodeType="afterEffect">
                                  <p:stCondLst>
                                    <p:cond delay="0"/>
                                  </p:stCondLst>
                                  <p:childTnLst>
                                    <p:set>
                                      <p:cBhvr>
                                        <p:cTn id="11" dur="1" fill="hold">
                                          <p:stCondLst>
                                            <p:cond delay="0"/>
                                          </p:stCondLst>
                                        </p:cTn>
                                        <p:tgtEl>
                                          <p:spTgt spid="90"/>
                                        </p:tgtEl>
                                        <p:attrNameLst>
                                          <p:attrName>style.visibility</p:attrName>
                                        </p:attrNameLst>
                                      </p:cBhvr>
                                      <p:to>
                                        <p:strVal val="visible"/>
                                      </p:to>
                                    </p:set>
                                    <p:anim calcmode="lin" valueType="num">
                                      <p:cBhvr>
                                        <p:cTn id="12" dur="500" fill="hold"/>
                                        <p:tgtEl>
                                          <p:spTgt spid="90"/>
                                        </p:tgtEl>
                                        <p:attrNameLst>
                                          <p:attrName>ppt_w</p:attrName>
                                        </p:attrNameLst>
                                      </p:cBhvr>
                                      <p:tavLst>
                                        <p:tav tm="0">
                                          <p:val>
                                            <p:fltVal val="0"/>
                                          </p:val>
                                        </p:tav>
                                        <p:tav tm="100000">
                                          <p:val>
                                            <p:strVal val="#ppt_w"/>
                                          </p:val>
                                        </p:tav>
                                      </p:tavLst>
                                    </p:anim>
                                    <p:anim calcmode="lin" valueType="num">
                                      <p:cBhvr>
                                        <p:cTn id="13" dur="500" fill="hold"/>
                                        <p:tgtEl>
                                          <p:spTgt spid="90"/>
                                        </p:tgtEl>
                                        <p:attrNameLst>
                                          <p:attrName>ppt_h</p:attrName>
                                        </p:attrNameLst>
                                      </p:cBhvr>
                                      <p:tavLst>
                                        <p:tav tm="0">
                                          <p:val>
                                            <p:fltVal val="0"/>
                                          </p:val>
                                        </p:tav>
                                        <p:tav tm="100000">
                                          <p:val>
                                            <p:strVal val="#ppt_h"/>
                                          </p:val>
                                        </p:tav>
                                      </p:tavLst>
                                    </p:anim>
                                    <p:animEffect transition="in" filter="fade">
                                      <p:cBhvr>
                                        <p:cTn id="14" dur="500"/>
                                        <p:tgtEl>
                                          <p:spTgt spid="90"/>
                                        </p:tgtEl>
                                      </p:cBhvr>
                                    </p:animEffect>
                                    <p:anim calcmode="lin" valueType="num">
                                      <p:cBhvr>
                                        <p:cTn id="15" dur="500" fill="hold"/>
                                        <p:tgtEl>
                                          <p:spTgt spid="90"/>
                                        </p:tgtEl>
                                        <p:attrNameLst>
                                          <p:attrName>ppt_x</p:attrName>
                                        </p:attrNameLst>
                                      </p:cBhvr>
                                      <p:tavLst>
                                        <p:tav tm="0">
                                          <p:val>
                                            <p:fltVal val="0.5"/>
                                          </p:val>
                                        </p:tav>
                                        <p:tav tm="100000">
                                          <p:val>
                                            <p:strVal val="#ppt_x"/>
                                          </p:val>
                                        </p:tav>
                                      </p:tavLst>
                                    </p:anim>
                                    <p:anim calcmode="lin" valueType="num">
                                      <p:cBhvr>
                                        <p:cTn id="16" dur="500" fill="hold"/>
                                        <p:tgtEl>
                                          <p:spTgt spid="90"/>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p:cTn id="19" dur="500" fill="hold"/>
                                        <p:tgtEl>
                                          <p:spTgt spid="114"/>
                                        </p:tgtEl>
                                        <p:attrNameLst>
                                          <p:attrName>ppt_w</p:attrName>
                                        </p:attrNameLst>
                                      </p:cBhvr>
                                      <p:tavLst>
                                        <p:tav tm="0">
                                          <p:val>
                                            <p:fltVal val="0"/>
                                          </p:val>
                                        </p:tav>
                                        <p:tav tm="100000">
                                          <p:val>
                                            <p:strVal val="#ppt_w"/>
                                          </p:val>
                                        </p:tav>
                                      </p:tavLst>
                                    </p:anim>
                                    <p:anim calcmode="lin" valueType="num">
                                      <p:cBhvr>
                                        <p:cTn id="20" dur="500" fill="hold"/>
                                        <p:tgtEl>
                                          <p:spTgt spid="114"/>
                                        </p:tgtEl>
                                        <p:attrNameLst>
                                          <p:attrName>ppt_h</p:attrName>
                                        </p:attrNameLst>
                                      </p:cBhvr>
                                      <p:tavLst>
                                        <p:tav tm="0">
                                          <p:val>
                                            <p:fltVal val="0"/>
                                          </p:val>
                                        </p:tav>
                                        <p:tav tm="100000">
                                          <p:val>
                                            <p:strVal val="#ppt_h"/>
                                          </p:val>
                                        </p:tav>
                                      </p:tavLst>
                                    </p:anim>
                                    <p:animEffect transition="in" filter="fade">
                                      <p:cBhvr>
                                        <p:cTn id="21" dur="500"/>
                                        <p:tgtEl>
                                          <p:spTgt spid="114"/>
                                        </p:tgtEl>
                                      </p:cBhvr>
                                    </p:animEffect>
                                    <p:anim calcmode="lin" valueType="num">
                                      <p:cBhvr>
                                        <p:cTn id="22" dur="500" fill="hold"/>
                                        <p:tgtEl>
                                          <p:spTgt spid="114"/>
                                        </p:tgtEl>
                                        <p:attrNameLst>
                                          <p:attrName>ppt_x</p:attrName>
                                        </p:attrNameLst>
                                      </p:cBhvr>
                                      <p:tavLst>
                                        <p:tav tm="0">
                                          <p:val>
                                            <p:fltVal val="0.5"/>
                                          </p:val>
                                        </p:tav>
                                        <p:tav tm="100000">
                                          <p:val>
                                            <p:strVal val="#ppt_x"/>
                                          </p:val>
                                        </p:tav>
                                      </p:tavLst>
                                    </p:anim>
                                    <p:anim calcmode="lin" valueType="num">
                                      <p:cBhvr>
                                        <p:cTn id="23" dur="500" fill="hold"/>
                                        <p:tgtEl>
                                          <p:spTgt spid="114"/>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0"/>
                                  </p:stCondLst>
                                  <p:childTnLst>
                                    <p:set>
                                      <p:cBhvr>
                                        <p:cTn id="25" dur="1" fill="hold">
                                          <p:stCondLst>
                                            <p:cond delay="0"/>
                                          </p:stCondLst>
                                        </p:cTn>
                                        <p:tgtEl>
                                          <p:spTgt spid="93"/>
                                        </p:tgtEl>
                                        <p:attrNameLst>
                                          <p:attrName>style.visibility</p:attrName>
                                        </p:attrNameLst>
                                      </p:cBhvr>
                                      <p:to>
                                        <p:strVal val="visible"/>
                                      </p:to>
                                    </p:set>
                                    <p:anim calcmode="lin" valueType="num">
                                      <p:cBhvr>
                                        <p:cTn id="26" dur="500" fill="hold"/>
                                        <p:tgtEl>
                                          <p:spTgt spid="93"/>
                                        </p:tgtEl>
                                        <p:attrNameLst>
                                          <p:attrName>ppt_w</p:attrName>
                                        </p:attrNameLst>
                                      </p:cBhvr>
                                      <p:tavLst>
                                        <p:tav tm="0">
                                          <p:val>
                                            <p:fltVal val="0"/>
                                          </p:val>
                                        </p:tav>
                                        <p:tav tm="100000">
                                          <p:val>
                                            <p:strVal val="#ppt_w"/>
                                          </p:val>
                                        </p:tav>
                                      </p:tavLst>
                                    </p:anim>
                                    <p:anim calcmode="lin" valueType="num">
                                      <p:cBhvr>
                                        <p:cTn id="27" dur="500" fill="hold"/>
                                        <p:tgtEl>
                                          <p:spTgt spid="93"/>
                                        </p:tgtEl>
                                        <p:attrNameLst>
                                          <p:attrName>ppt_h</p:attrName>
                                        </p:attrNameLst>
                                      </p:cBhvr>
                                      <p:tavLst>
                                        <p:tav tm="0">
                                          <p:val>
                                            <p:fltVal val="0"/>
                                          </p:val>
                                        </p:tav>
                                        <p:tav tm="100000">
                                          <p:val>
                                            <p:strVal val="#ppt_h"/>
                                          </p:val>
                                        </p:tav>
                                      </p:tavLst>
                                    </p:anim>
                                    <p:animEffect transition="in" filter="fade">
                                      <p:cBhvr>
                                        <p:cTn id="28" dur="500"/>
                                        <p:tgtEl>
                                          <p:spTgt spid="93"/>
                                        </p:tgtEl>
                                      </p:cBhvr>
                                    </p:animEffect>
                                    <p:anim calcmode="lin" valueType="num">
                                      <p:cBhvr>
                                        <p:cTn id="29" dur="500" fill="hold"/>
                                        <p:tgtEl>
                                          <p:spTgt spid="93"/>
                                        </p:tgtEl>
                                        <p:attrNameLst>
                                          <p:attrName>ppt_x</p:attrName>
                                        </p:attrNameLst>
                                      </p:cBhvr>
                                      <p:tavLst>
                                        <p:tav tm="0">
                                          <p:val>
                                            <p:fltVal val="0.5"/>
                                          </p:val>
                                        </p:tav>
                                        <p:tav tm="100000">
                                          <p:val>
                                            <p:strVal val="#ppt_x"/>
                                          </p:val>
                                        </p:tav>
                                      </p:tavLst>
                                    </p:anim>
                                    <p:anim calcmode="lin" valueType="num">
                                      <p:cBhvr>
                                        <p:cTn id="30" dur="500" fill="hold"/>
                                        <p:tgtEl>
                                          <p:spTgt spid="93"/>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15"/>
                                        </p:tgtEl>
                                        <p:attrNameLst>
                                          <p:attrName>style.visibility</p:attrName>
                                        </p:attrNameLst>
                                      </p:cBhvr>
                                      <p:to>
                                        <p:strVal val="visible"/>
                                      </p:to>
                                    </p:set>
                                    <p:anim calcmode="lin" valueType="num">
                                      <p:cBhvr>
                                        <p:cTn id="33" dur="500" fill="hold"/>
                                        <p:tgtEl>
                                          <p:spTgt spid="115"/>
                                        </p:tgtEl>
                                        <p:attrNameLst>
                                          <p:attrName>ppt_w</p:attrName>
                                        </p:attrNameLst>
                                      </p:cBhvr>
                                      <p:tavLst>
                                        <p:tav tm="0">
                                          <p:val>
                                            <p:fltVal val="0"/>
                                          </p:val>
                                        </p:tav>
                                        <p:tav tm="100000">
                                          <p:val>
                                            <p:strVal val="#ppt_w"/>
                                          </p:val>
                                        </p:tav>
                                      </p:tavLst>
                                    </p:anim>
                                    <p:anim calcmode="lin" valueType="num">
                                      <p:cBhvr>
                                        <p:cTn id="34" dur="500" fill="hold"/>
                                        <p:tgtEl>
                                          <p:spTgt spid="115"/>
                                        </p:tgtEl>
                                        <p:attrNameLst>
                                          <p:attrName>ppt_h</p:attrName>
                                        </p:attrNameLst>
                                      </p:cBhvr>
                                      <p:tavLst>
                                        <p:tav tm="0">
                                          <p:val>
                                            <p:fltVal val="0"/>
                                          </p:val>
                                        </p:tav>
                                        <p:tav tm="100000">
                                          <p:val>
                                            <p:strVal val="#ppt_h"/>
                                          </p:val>
                                        </p:tav>
                                      </p:tavLst>
                                    </p:anim>
                                    <p:animEffect transition="in" filter="fade">
                                      <p:cBhvr>
                                        <p:cTn id="35" dur="500"/>
                                        <p:tgtEl>
                                          <p:spTgt spid="115"/>
                                        </p:tgtEl>
                                      </p:cBhvr>
                                    </p:animEffect>
                                    <p:anim calcmode="lin" valueType="num">
                                      <p:cBhvr>
                                        <p:cTn id="36" dur="500" fill="hold"/>
                                        <p:tgtEl>
                                          <p:spTgt spid="115"/>
                                        </p:tgtEl>
                                        <p:attrNameLst>
                                          <p:attrName>ppt_x</p:attrName>
                                        </p:attrNameLst>
                                      </p:cBhvr>
                                      <p:tavLst>
                                        <p:tav tm="0">
                                          <p:val>
                                            <p:fltVal val="0.5"/>
                                          </p:val>
                                        </p:tav>
                                        <p:tav tm="100000">
                                          <p:val>
                                            <p:strVal val="#ppt_x"/>
                                          </p:val>
                                        </p:tav>
                                      </p:tavLst>
                                    </p:anim>
                                    <p:anim calcmode="lin" valueType="num">
                                      <p:cBhvr>
                                        <p:cTn id="37" dur="500" fill="hold"/>
                                        <p:tgtEl>
                                          <p:spTgt spid="115"/>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0"/>
                                  </p:stCondLst>
                                  <p:childTnLst>
                                    <p:set>
                                      <p:cBhvr>
                                        <p:cTn id="39" dur="1" fill="hold">
                                          <p:stCondLst>
                                            <p:cond delay="0"/>
                                          </p:stCondLst>
                                        </p:cTn>
                                        <p:tgtEl>
                                          <p:spTgt spid="91"/>
                                        </p:tgtEl>
                                        <p:attrNameLst>
                                          <p:attrName>style.visibility</p:attrName>
                                        </p:attrNameLst>
                                      </p:cBhvr>
                                      <p:to>
                                        <p:strVal val="visible"/>
                                      </p:to>
                                    </p:set>
                                    <p:anim calcmode="lin" valueType="num">
                                      <p:cBhvr>
                                        <p:cTn id="40" dur="500" fill="hold"/>
                                        <p:tgtEl>
                                          <p:spTgt spid="91"/>
                                        </p:tgtEl>
                                        <p:attrNameLst>
                                          <p:attrName>ppt_w</p:attrName>
                                        </p:attrNameLst>
                                      </p:cBhvr>
                                      <p:tavLst>
                                        <p:tav tm="0">
                                          <p:val>
                                            <p:fltVal val="0"/>
                                          </p:val>
                                        </p:tav>
                                        <p:tav tm="100000">
                                          <p:val>
                                            <p:strVal val="#ppt_w"/>
                                          </p:val>
                                        </p:tav>
                                      </p:tavLst>
                                    </p:anim>
                                    <p:anim calcmode="lin" valueType="num">
                                      <p:cBhvr>
                                        <p:cTn id="41" dur="500" fill="hold"/>
                                        <p:tgtEl>
                                          <p:spTgt spid="91"/>
                                        </p:tgtEl>
                                        <p:attrNameLst>
                                          <p:attrName>ppt_h</p:attrName>
                                        </p:attrNameLst>
                                      </p:cBhvr>
                                      <p:tavLst>
                                        <p:tav tm="0">
                                          <p:val>
                                            <p:fltVal val="0"/>
                                          </p:val>
                                        </p:tav>
                                        <p:tav tm="100000">
                                          <p:val>
                                            <p:strVal val="#ppt_h"/>
                                          </p:val>
                                        </p:tav>
                                      </p:tavLst>
                                    </p:anim>
                                    <p:animEffect transition="in" filter="fade">
                                      <p:cBhvr>
                                        <p:cTn id="42" dur="500"/>
                                        <p:tgtEl>
                                          <p:spTgt spid="91"/>
                                        </p:tgtEl>
                                      </p:cBhvr>
                                    </p:animEffect>
                                    <p:anim calcmode="lin" valueType="num">
                                      <p:cBhvr>
                                        <p:cTn id="43" dur="500" fill="hold"/>
                                        <p:tgtEl>
                                          <p:spTgt spid="91"/>
                                        </p:tgtEl>
                                        <p:attrNameLst>
                                          <p:attrName>ppt_x</p:attrName>
                                        </p:attrNameLst>
                                      </p:cBhvr>
                                      <p:tavLst>
                                        <p:tav tm="0">
                                          <p:val>
                                            <p:fltVal val="0.5"/>
                                          </p:val>
                                        </p:tav>
                                        <p:tav tm="100000">
                                          <p:val>
                                            <p:strVal val="#ppt_x"/>
                                          </p:val>
                                        </p:tav>
                                      </p:tavLst>
                                    </p:anim>
                                    <p:anim calcmode="lin" valueType="num">
                                      <p:cBhvr>
                                        <p:cTn id="44" dur="500" fill="hold"/>
                                        <p:tgtEl>
                                          <p:spTgt spid="91"/>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113"/>
                                        </p:tgtEl>
                                        <p:attrNameLst>
                                          <p:attrName>style.visibility</p:attrName>
                                        </p:attrNameLst>
                                      </p:cBhvr>
                                      <p:to>
                                        <p:strVal val="visible"/>
                                      </p:to>
                                    </p:set>
                                    <p:anim calcmode="lin" valueType="num">
                                      <p:cBhvr>
                                        <p:cTn id="47" dur="500" fill="hold"/>
                                        <p:tgtEl>
                                          <p:spTgt spid="113"/>
                                        </p:tgtEl>
                                        <p:attrNameLst>
                                          <p:attrName>ppt_w</p:attrName>
                                        </p:attrNameLst>
                                      </p:cBhvr>
                                      <p:tavLst>
                                        <p:tav tm="0">
                                          <p:val>
                                            <p:fltVal val="0"/>
                                          </p:val>
                                        </p:tav>
                                        <p:tav tm="100000">
                                          <p:val>
                                            <p:strVal val="#ppt_w"/>
                                          </p:val>
                                        </p:tav>
                                      </p:tavLst>
                                    </p:anim>
                                    <p:anim calcmode="lin" valueType="num">
                                      <p:cBhvr>
                                        <p:cTn id="48" dur="500" fill="hold"/>
                                        <p:tgtEl>
                                          <p:spTgt spid="113"/>
                                        </p:tgtEl>
                                        <p:attrNameLst>
                                          <p:attrName>ppt_h</p:attrName>
                                        </p:attrNameLst>
                                      </p:cBhvr>
                                      <p:tavLst>
                                        <p:tav tm="0">
                                          <p:val>
                                            <p:fltVal val="0"/>
                                          </p:val>
                                        </p:tav>
                                        <p:tav tm="100000">
                                          <p:val>
                                            <p:strVal val="#ppt_h"/>
                                          </p:val>
                                        </p:tav>
                                      </p:tavLst>
                                    </p:anim>
                                    <p:animEffect transition="in" filter="fade">
                                      <p:cBhvr>
                                        <p:cTn id="49" dur="500"/>
                                        <p:tgtEl>
                                          <p:spTgt spid="113"/>
                                        </p:tgtEl>
                                      </p:cBhvr>
                                    </p:animEffect>
                                    <p:anim calcmode="lin" valueType="num">
                                      <p:cBhvr>
                                        <p:cTn id="50" dur="500" fill="hold"/>
                                        <p:tgtEl>
                                          <p:spTgt spid="113"/>
                                        </p:tgtEl>
                                        <p:attrNameLst>
                                          <p:attrName>ppt_x</p:attrName>
                                        </p:attrNameLst>
                                      </p:cBhvr>
                                      <p:tavLst>
                                        <p:tav tm="0">
                                          <p:val>
                                            <p:fltVal val="0.5"/>
                                          </p:val>
                                        </p:tav>
                                        <p:tav tm="100000">
                                          <p:val>
                                            <p:strVal val="#ppt_x"/>
                                          </p:val>
                                        </p:tav>
                                      </p:tavLst>
                                    </p:anim>
                                    <p:anim calcmode="lin" valueType="num">
                                      <p:cBhvr>
                                        <p:cTn id="51" dur="500" fill="hold"/>
                                        <p:tgtEl>
                                          <p:spTgt spid="113"/>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0"/>
                                  </p:stCondLst>
                                  <p:childTnLst>
                                    <p:set>
                                      <p:cBhvr>
                                        <p:cTn id="53" dur="1" fill="hold">
                                          <p:stCondLst>
                                            <p:cond delay="0"/>
                                          </p:stCondLst>
                                        </p:cTn>
                                        <p:tgtEl>
                                          <p:spTgt spid="92"/>
                                        </p:tgtEl>
                                        <p:attrNameLst>
                                          <p:attrName>style.visibility</p:attrName>
                                        </p:attrNameLst>
                                      </p:cBhvr>
                                      <p:to>
                                        <p:strVal val="visible"/>
                                      </p:to>
                                    </p:set>
                                    <p:anim calcmode="lin" valueType="num">
                                      <p:cBhvr>
                                        <p:cTn id="54" dur="500" fill="hold"/>
                                        <p:tgtEl>
                                          <p:spTgt spid="92"/>
                                        </p:tgtEl>
                                        <p:attrNameLst>
                                          <p:attrName>ppt_w</p:attrName>
                                        </p:attrNameLst>
                                      </p:cBhvr>
                                      <p:tavLst>
                                        <p:tav tm="0">
                                          <p:val>
                                            <p:fltVal val="0"/>
                                          </p:val>
                                        </p:tav>
                                        <p:tav tm="100000">
                                          <p:val>
                                            <p:strVal val="#ppt_w"/>
                                          </p:val>
                                        </p:tav>
                                      </p:tavLst>
                                    </p:anim>
                                    <p:anim calcmode="lin" valueType="num">
                                      <p:cBhvr>
                                        <p:cTn id="55" dur="500" fill="hold"/>
                                        <p:tgtEl>
                                          <p:spTgt spid="92"/>
                                        </p:tgtEl>
                                        <p:attrNameLst>
                                          <p:attrName>ppt_h</p:attrName>
                                        </p:attrNameLst>
                                      </p:cBhvr>
                                      <p:tavLst>
                                        <p:tav tm="0">
                                          <p:val>
                                            <p:fltVal val="0"/>
                                          </p:val>
                                        </p:tav>
                                        <p:tav tm="100000">
                                          <p:val>
                                            <p:strVal val="#ppt_h"/>
                                          </p:val>
                                        </p:tav>
                                      </p:tavLst>
                                    </p:anim>
                                    <p:animEffect transition="in" filter="fade">
                                      <p:cBhvr>
                                        <p:cTn id="56" dur="500"/>
                                        <p:tgtEl>
                                          <p:spTgt spid="92"/>
                                        </p:tgtEl>
                                      </p:cBhvr>
                                    </p:animEffect>
                                    <p:anim calcmode="lin" valueType="num">
                                      <p:cBhvr>
                                        <p:cTn id="57" dur="500" fill="hold"/>
                                        <p:tgtEl>
                                          <p:spTgt spid="92"/>
                                        </p:tgtEl>
                                        <p:attrNameLst>
                                          <p:attrName>ppt_x</p:attrName>
                                        </p:attrNameLst>
                                      </p:cBhvr>
                                      <p:tavLst>
                                        <p:tav tm="0">
                                          <p:val>
                                            <p:fltVal val="0.5"/>
                                          </p:val>
                                        </p:tav>
                                        <p:tav tm="100000">
                                          <p:val>
                                            <p:strVal val="#ppt_x"/>
                                          </p:val>
                                        </p:tav>
                                      </p:tavLst>
                                    </p:anim>
                                    <p:anim calcmode="lin" valueType="num">
                                      <p:cBhvr>
                                        <p:cTn id="58" dur="500" fill="hold"/>
                                        <p:tgtEl>
                                          <p:spTgt spid="92"/>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0"/>
                                  </p:stCondLst>
                                  <p:childTnLst>
                                    <p:set>
                                      <p:cBhvr>
                                        <p:cTn id="60" dur="1" fill="hold">
                                          <p:stCondLst>
                                            <p:cond delay="0"/>
                                          </p:stCondLst>
                                        </p:cTn>
                                        <p:tgtEl>
                                          <p:spTgt spid="112"/>
                                        </p:tgtEl>
                                        <p:attrNameLst>
                                          <p:attrName>style.visibility</p:attrName>
                                        </p:attrNameLst>
                                      </p:cBhvr>
                                      <p:to>
                                        <p:strVal val="visible"/>
                                      </p:to>
                                    </p:set>
                                    <p:anim calcmode="lin" valueType="num">
                                      <p:cBhvr>
                                        <p:cTn id="61" dur="500" fill="hold"/>
                                        <p:tgtEl>
                                          <p:spTgt spid="112"/>
                                        </p:tgtEl>
                                        <p:attrNameLst>
                                          <p:attrName>ppt_w</p:attrName>
                                        </p:attrNameLst>
                                      </p:cBhvr>
                                      <p:tavLst>
                                        <p:tav tm="0">
                                          <p:val>
                                            <p:fltVal val="0"/>
                                          </p:val>
                                        </p:tav>
                                        <p:tav tm="100000">
                                          <p:val>
                                            <p:strVal val="#ppt_w"/>
                                          </p:val>
                                        </p:tav>
                                      </p:tavLst>
                                    </p:anim>
                                    <p:anim calcmode="lin" valueType="num">
                                      <p:cBhvr>
                                        <p:cTn id="62" dur="500" fill="hold"/>
                                        <p:tgtEl>
                                          <p:spTgt spid="112"/>
                                        </p:tgtEl>
                                        <p:attrNameLst>
                                          <p:attrName>ppt_h</p:attrName>
                                        </p:attrNameLst>
                                      </p:cBhvr>
                                      <p:tavLst>
                                        <p:tav tm="0">
                                          <p:val>
                                            <p:fltVal val="0"/>
                                          </p:val>
                                        </p:tav>
                                        <p:tav tm="100000">
                                          <p:val>
                                            <p:strVal val="#ppt_h"/>
                                          </p:val>
                                        </p:tav>
                                      </p:tavLst>
                                    </p:anim>
                                    <p:animEffect transition="in" filter="fade">
                                      <p:cBhvr>
                                        <p:cTn id="63" dur="500"/>
                                        <p:tgtEl>
                                          <p:spTgt spid="112"/>
                                        </p:tgtEl>
                                      </p:cBhvr>
                                    </p:animEffect>
                                    <p:anim calcmode="lin" valueType="num">
                                      <p:cBhvr>
                                        <p:cTn id="64" dur="500" fill="hold"/>
                                        <p:tgtEl>
                                          <p:spTgt spid="112"/>
                                        </p:tgtEl>
                                        <p:attrNameLst>
                                          <p:attrName>ppt_x</p:attrName>
                                        </p:attrNameLst>
                                      </p:cBhvr>
                                      <p:tavLst>
                                        <p:tav tm="0">
                                          <p:val>
                                            <p:fltVal val="0.5"/>
                                          </p:val>
                                        </p:tav>
                                        <p:tav tm="100000">
                                          <p:val>
                                            <p:strVal val="#ppt_x"/>
                                          </p:val>
                                        </p:tav>
                                      </p:tavLst>
                                    </p:anim>
                                    <p:anim calcmode="lin" valueType="num">
                                      <p:cBhvr>
                                        <p:cTn id="65" dur="500" fill="hold"/>
                                        <p:tgtEl>
                                          <p:spTgt spid="112"/>
                                        </p:tgtEl>
                                        <p:attrNameLst>
                                          <p:attrName>ppt_y</p:attrName>
                                        </p:attrNameLst>
                                      </p:cBhvr>
                                      <p:tavLst>
                                        <p:tav tm="0">
                                          <p:val>
                                            <p:fltVal val="0.5"/>
                                          </p:val>
                                        </p:tav>
                                        <p:tav tm="100000">
                                          <p:val>
                                            <p:strVal val="#ppt_y"/>
                                          </p:val>
                                        </p:tav>
                                      </p:tavLst>
                                    </p:anim>
                                  </p:childTnLst>
                                </p:cTn>
                              </p:par>
                            </p:childTnLst>
                          </p:cTn>
                        </p:par>
                        <p:par>
                          <p:cTn id="66" fill="hold">
                            <p:stCondLst>
                              <p:cond delay="1250"/>
                            </p:stCondLst>
                            <p:childTnLst>
                              <p:par>
                                <p:cTn id="67" presetID="22" presetClass="entr" presetSubtype="8"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Effect transition="in" filter="wipe(left)">
                                      <p:cBhvr>
                                        <p:cTn id="69" dur="500"/>
                                        <p:tgtEl>
                                          <p:spTgt spid="9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97"/>
                                        </p:tgtEl>
                                        <p:attrNameLst>
                                          <p:attrName>style.visibility</p:attrName>
                                        </p:attrNameLst>
                                      </p:cBhvr>
                                      <p:to>
                                        <p:strVal val="visible"/>
                                      </p:to>
                                    </p:set>
                                    <p:animEffect transition="in" filter="wipe(left)">
                                      <p:cBhvr>
                                        <p:cTn id="72" dur="500"/>
                                        <p:tgtEl>
                                          <p:spTgt spid="97"/>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wipe(right)">
                                      <p:cBhvr>
                                        <p:cTn id="75" dur="500"/>
                                        <p:tgtEl>
                                          <p:spTgt spid="94"/>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wipe(right)">
                                      <p:cBhvr>
                                        <p:cTn id="78" dur="500"/>
                                        <p:tgtEl>
                                          <p:spTgt spid="96"/>
                                        </p:tgtEl>
                                      </p:cBhvr>
                                    </p:animEffect>
                                  </p:childTnLst>
                                </p:cTn>
                              </p:par>
                            </p:childTnLst>
                          </p:cTn>
                        </p:par>
                        <p:par>
                          <p:cTn id="79" fill="hold">
                            <p:stCondLst>
                              <p:cond delay="1750"/>
                            </p:stCondLst>
                            <p:childTnLst>
                              <p:par>
                                <p:cTn id="80" presetID="47" presetClass="entr" presetSubtype="0" fill="hold" grpId="0" nodeType="afterEffect">
                                  <p:stCondLst>
                                    <p:cond delay="0"/>
                                  </p:stCondLst>
                                  <p:childTnLst>
                                    <p:set>
                                      <p:cBhvr>
                                        <p:cTn id="81" dur="1" fill="hold">
                                          <p:stCondLst>
                                            <p:cond delay="0"/>
                                          </p:stCondLst>
                                        </p:cTn>
                                        <p:tgtEl>
                                          <p:spTgt spid="100"/>
                                        </p:tgtEl>
                                        <p:attrNameLst>
                                          <p:attrName>style.visibility</p:attrName>
                                        </p:attrNameLst>
                                      </p:cBhvr>
                                      <p:to>
                                        <p:strVal val="visible"/>
                                      </p:to>
                                    </p:set>
                                    <p:animEffect transition="in" filter="fade">
                                      <p:cBhvr>
                                        <p:cTn id="82" dur="500"/>
                                        <p:tgtEl>
                                          <p:spTgt spid="100"/>
                                        </p:tgtEl>
                                      </p:cBhvr>
                                    </p:animEffect>
                                    <p:anim calcmode="lin" valueType="num">
                                      <p:cBhvr>
                                        <p:cTn id="83" dur="500" fill="hold"/>
                                        <p:tgtEl>
                                          <p:spTgt spid="100"/>
                                        </p:tgtEl>
                                        <p:attrNameLst>
                                          <p:attrName>ppt_x</p:attrName>
                                        </p:attrNameLst>
                                      </p:cBhvr>
                                      <p:tavLst>
                                        <p:tav tm="0">
                                          <p:val>
                                            <p:strVal val="#ppt_x"/>
                                          </p:val>
                                        </p:tav>
                                        <p:tav tm="100000">
                                          <p:val>
                                            <p:strVal val="#ppt_x"/>
                                          </p:val>
                                        </p:tav>
                                      </p:tavLst>
                                    </p:anim>
                                    <p:anim calcmode="lin" valueType="num">
                                      <p:cBhvr>
                                        <p:cTn id="84" dur="500" fill="hold"/>
                                        <p:tgtEl>
                                          <p:spTgt spid="100"/>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fade">
                                      <p:cBhvr>
                                        <p:cTn id="87" dur="500"/>
                                        <p:tgtEl>
                                          <p:spTgt spid="104"/>
                                        </p:tgtEl>
                                      </p:cBhvr>
                                    </p:animEffect>
                                    <p:anim calcmode="lin" valueType="num">
                                      <p:cBhvr>
                                        <p:cTn id="88" dur="500" fill="hold"/>
                                        <p:tgtEl>
                                          <p:spTgt spid="104"/>
                                        </p:tgtEl>
                                        <p:attrNameLst>
                                          <p:attrName>ppt_x</p:attrName>
                                        </p:attrNameLst>
                                      </p:cBhvr>
                                      <p:tavLst>
                                        <p:tav tm="0">
                                          <p:val>
                                            <p:strVal val="#ppt_x"/>
                                          </p:val>
                                        </p:tav>
                                        <p:tav tm="100000">
                                          <p:val>
                                            <p:strVal val="#ppt_x"/>
                                          </p:val>
                                        </p:tav>
                                      </p:tavLst>
                                    </p:anim>
                                    <p:anim calcmode="lin" valueType="num">
                                      <p:cBhvr>
                                        <p:cTn id="89" dur="500" fill="hold"/>
                                        <p:tgtEl>
                                          <p:spTgt spid="104"/>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06"/>
                                        </p:tgtEl>
                                        <p:attrNameLst>
                                          <p:attrName>style.visibility</p:attrName>
                                        </p:attrNameLst>
                                      </p:cBhvr>
                                      <p:to>
                                        <p:strVal val="visible"/>
                                      </p:to>
                                    </p:set>
                                    <p:animEffect transition="in" filter="fade">
                                      <p:cBhvr>
                                        <p:cTn id="92" dur="500"/>
                                        <p:tgtEl>
                                          <p:spTgt spid="106"/>
                                        </p:tgtEl>
                                      </p:cBhvr>
                                    </p:animEffect>
                                    <p:anim calcmode="lin" valueType="num">
                                      <p:cBhvr>
                                        <p:cTn id="93" dur="500" fill="hold"/>
                                        <p:tgtEl>
                                          <p:spTgt spid="106"/>
                                        </p:tgtEl>
                                        <p:attrNameLst>
                                          <p:attrName>ppt_x</p:attrName>
                                        </p:attrNameLst>
                                      </p:cBhvr>
                                      <p:tavLst>
                                        <p:tav tm="0">
                                          <p:val>
                                            <p:strVal val="#ppt_x"/>
                                          </p:val>
                                        </p:tav>
                                        <p:tav tm="100000">
                                          <p:val>
                                            <p:strVal val="#ppt_x"/>
                                          </p:val>
                                        </p:tav>
                                      </p:tavLst>
                                    </p:anim>
                                    <p:anim calcmode="lin" valueType="num">
                                      <p:cBhvr>
                                        <p:cTn id="94" dur="500" fill="hold"/>
                                        <p:tgtEl>
                                          <p:spTgt spid="106"/>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anim calcmode="lin" valueType="num">
                                      <p:cBhvr>
                                        <p:cTn id="98" dur="500" fill="hold"/>
                                        <p:tgtEl>
                                          <p:spTgt spid="102"/>
                                        </p:tgtEl>
                                        <p:attrNameLst>
                                          <p:attrName>ppt_x</p:attrName>
                                        </p:attrNameLst>
                                      </p:cBhvr>
                                      <p:tavLst>
                                        <p:tav tm="0">
                                          <p:val>
                                            <p:strVal val="#ppt_x"/>
                                          </p:val>
                                        </p:tav>
                                        <p:tav tm="100000">
                                          <p:val>
                                            <p:strVal val="#ppt_x"/>
                                          </p:val>
                                        </p:tav>
                                      </p:tavLst>
                                    </p:anim>
                                    <p:anim calcmode="lin" valueType="num">
                                      <p:cBhvr>
                                        <p:cTn id="99" dur="500" fill="hold"/>
                                        <p:tgtEl>
                                          <p:spTgt spid="10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99"/>
                                        </p:tgtEl>
                                        <p:attrNameLst>
                                          <p:attrName>style.visibility</p:attrName>
                                        </p:attrNameLst>
                                      </p:cBhvr>
                                      <p:to>
                                        <p:strVal val="visible"/>
                                      </p:to>
                                    </p:set>
                                    <p:animEffect transition="in" filter="fade">
                                      <p:cBhvr>
                                        <p:cTn id="102" dur="500"/>
                                        <p:tgtEl>
                                          <p:spTgt spid="99"/>
                                        </p:tgtEl>
                                      </p:cBhvr>
                                    </p:animEffect>
                                    <p:anim calcmode="lin" valueType="num">
                                      <p:cBhvr>
                                        <p:cTn id="103" dur="500" fill="hold"/>
                                        <p:tgtEl>
                                          <p:spTgt spid="99"/>
                                        </p:tgtEl>
                                        <p:attrNameLst>
                                          <p:attrName>ppt_x</p:attrName>
                                        </p:attrNameLst>
                                      </p:cBhvr>
                                      <p:tavLst>
                                        <p:tav tm="0">
                                          <p:val>
                                            <p:strVal val="#ppt_x"/>
                                          </p:val>
                                        </p:tav>
                                        <p:tav tm="100000">
                                          <p:val>
                                            <p:strVal val="#ppt_x"/>
                                          </p:val>
                                        </p:tav>
                                      </p:tavLst>
                                    </p:anim>
                                    <p:anim calcmode="lin" valueType="num">
                                      <p:cBhvr>
                                        <p:cTn id="104" dur="500" fill="hold"/>
                                        <p:tgtEl>
                                          <p:spTgt spid="9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1"/>
                                        </p:tgtEl>
                                        <p:attrNameLst>
                                          <p:attrName>style.visibility</p:attrName>
                                        </p:attrNameLst>
                                      </p:cBhvr>
                                      <p:to>
                                        <p:strVal val="visible"/>
                                      </p:to>
                                    </p:set>
                                    <p:animEffect transition="in" filter="fade">
                                      <p:cBhvr>
                                        <p:cTn id="107" dur="500"/>
                                        <p:tgtEl>
                                          <p:spTgt spid="101"/>
                                        </p:tgtEl>
                                      </p:cBhvr>
                                    </p:animEffect>
                                    <p:anim calcmode="lin" valueType="num">
                                      <p:cBhvr>
                                        <p:cTn id="108" dur="500" fill="hold"/>
                                        <p:tgtEl>
                                          <p:spTgt spid="101"/>
                                        </p:tgtEl>
                                        <p:attrNameLst>
                                          <p:attrName>ppt_x</p:attrName>
                                        </p:attrNameLst>
                                      </p:cBhvr>
                                      <p:tavLst>
                                        <p:tav tm="0">
                                          <p:val>
                                            <p:strVal val="#ppt_x"/>
                                          </p:val>
                                        </p:tav>
                                        <p:tav tm="100000">
                                          <p:val>
                                            <p:strVal val="#ppt_x"/>
                                          </p:val>
                                        </p:tav>
                                      </p:tavLst>
                                    </p:anim>
                                    <p:anim calcmode="lin" valueType="num">
                                      <p:cBhvr>
                                        <p:cTn id="109" dur="500" fill="hold"/>
                                        <p:tgtEl>
                                          <p:spTgt spid="101"/>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03"/>
                                        </p:tgtEl>
                                        <p:attrNameLst>
                                          <p:attrName>style.visibility</p:attrName>
                                        </p:attrNameLst>
                                      </p:cBhvr>
                                      <p:to>
                                        <p:strVal val="visible"/>
                                      </p:to>
                                    </p:set>
                                    <p:animEffect transition="in" filter="fade">
                                      <p:cBhvr>
                                        <p:cTn id="112" dur="500"/>
                                        <p:tgtEl>
                                          <p:spTgt spid="103"/>
                                        </p:tgtEl>
                                      </p:cBhvr>
                                    </p:animEffect>
                                    <p:anim calcmode="lin" valueType="num">
                                      <p:cBhvr>
                                        <p:cTn id="113" dur="500" fill="hold"/>
                                        <p:tgtEl>
                                          <p:spTgt spid="103"/>
                                        </p:tgtEl>
                                        <p:attrNameLst>
                                          <p:attrName>ppt_x</p:attrName>
                                        </p:attrNameLst>
                                      </p:cBhvr>
                                      <p:tavLst>
                                        <p:tav tm="0">
                                          <p:val>
                                            <p:strVal val="#ppt_x"/>
                                          </p:val>
                                        </p:tav>
                                        <p:tav tm="100000">
                                          <p:val>
                                            <p:strVal val="#ppt_x"/>
                                          </p:val>
                                        </p:tav>
                                      </p:tavLst>
                                    </p:anim>
                                    <p:anim calcmode="lin" valueType="num">
                                      <p:cBhvr>
                                        <p:cTn id="114" dur="500" fill="hold"/>
                                        <p:tgtEl>
                                          <p:spTgt spid="10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05"/>
                                        </p:tgtEl>
                                        <p:attrNameLst>
                                          <p:attrName>style.visibility</p:attrName>
                                        </p:attrNameLst>
                                      </p:cBhvr>
                                      <p:to>
                                        <p:strVal val="visible"/>
                                      </p:to>
                                    </p:set>
                                    <p:animEffect transition="in" filter="fade">
                                      <p:cBhvr>
                                        <p:cTn id="117" dur="500"/>
                                        <p:tgtEl>
                                          <p:spTgt spid="105"/>
                                        </p:tgtEl>
                                      </p:cBhvr>
                                    </p:animEffect>
                                    <p:anim calcmode="lin" valueType="num">
                                      <p:cBhvr>
                                        <p:cTn id="118" dur="500" fill="hold"/>
                                        <p:tgtEl>
                                          <p:spTgt spid="105"/>
                                        </p:tgtEl>
                                        <p:attrNameLst>
                                          <p:attrName>ppt_x</p:attrName>
                                        </p:attrNameLst>
                                      </p:cBhvr>
                                      <p:tavLst>
                                        <p:tav tm="0">
                                          <p:val>
                                            <p:strVal val="#ppt_x"/>
                                          </p:val>
                                        </p:tav>
                                        <p:tav tm="100000">
                                          <p:val>
                                            <p:strVal val="#ppt_x"/>
                                          </p:val>
                                        </p:tav>
                                      </p:tavLst>
                                    </p:anim>
                                    <p:anim calcmode="lin" valueType="num">
                                      <p:cBhvr>
                                        <p:cTn id="119" dur="500" fill="hold"/>
                                        <p:tgtEl>
                                          <p:spTgt spid="105"/>
                                        </p:tgtEl>
                                        <p:attrNameLst>
                                          <p:attrName>ppt_y</p:attrName>
                                        </p:attrNameLst>
                                      </p:cBhvr>
                                      <p:tavLst>
                                        <p:tav tm="0">
                                          <p:val>
                                            <p:strVal val="#ppt_y+.1"/>
                                          </p:val>
                                        </p:tav>
                                        <p:tav tm="100000">
                                          <p:val>
                                            <p:strVal val="#ppt_y"/>
                                          </p:val>
                                        </p:tav>
                                      </p:tavLst>
                                    </p:anim>
                                  </p:childTnLst>
                                </p:cTn>
                              </p:par>
                            </p:childTnLst>
                          </p:cTn>
                        </p:par>
                        <p:par>
                          <p:cTn id="120" fill="hold">
                            <p:stCondLst>
                              <p:cond delay="2250"/>
                            </p:stCondLst>
                            <p:childTnLst>
                              <p:par>
                                <p:cTn id="121" presetID="2" presetClass="entr" presetSubtype="2" fill="hold" grpId="0" nodeType="afterEffect">
                                  <p:stCondLst>
                                    <p:cond delay="0"/>
                                  </p:stCondLst>
                                  <p:childTnLst>
                                    <p:set>
                                      <p:cBhvr>
                                        <p:cTn id="122" dur="1" fill="hold">
                                          <p:stCondLst>
                                            <p:cond delay="0"/>
                                          </p:stCondLst>
                                        </p:cTn>
                                        <p:tgtEl>
                                          <p:spTgt spid="109"/>
                                        </p:tgtEl>
                                        <p:attrNameLst>
                                          <p:attrName>style.visibility</p:attrName>
                                        </p:attrNameLst>
                                      </p:cBhvr>
                                      <p:to>
                                        <p:strVal val="visible"/>
                                      </p:to>
                                    </p:set>
                                    <p:anim calcmode="lin" valueType="num">
                                      <p:cBhvr additive="base">
                                        <p:cTn id="123" dur="500" fill="hold"/>
                                        <p:tgtEl>
                                          <p:spTgt spid="109"/>
                                        </p:tgtEl>
                                        <p:attrNameLst>
                                          <p:attrName>ppt_x</p:attrName>
                                        </p:attrNameLst>
                                      </p:cBhvr>
                                      <p:tavLst>
                                        <p:tav tm="0">
                                          <p:val>
                                            <p:strVal val="1+#ppt_w/2"/>
                                          </p:val>
                                        </p:tav>
                                        <p:tav tm="100000">
                                          <p:val>
                                            <p:strVal val="#ppt_x"/>
                                          </p:val>
                                        </p:tav>
                                      </p:tavLst>
                                    </p:anim>
                                    <p:anim calcmode="lin" valueType="num">
                                      <p:cBhvr additive="base">
                                        <p:cTn id="124" dur="500" fill="hold"/>
                                        <p:tgtEl>
                                          <p:spTgt spid="109"/>
                                        </p:tgtEl>
                                        <p:attrNameLst>
                                          <p:attrName>ppt_y</p:attrName>
                                        </p:attrNameLst>
                                      </p:cBhvr>
                                      <p:tavLst>
                                        <p:tav tm="0">
                                          <p:val>
                                            <p:strVal val="#ppt_y"/>
                                          </p:val>
                                        </p:tav>
                                        <p:tav tm="100000">
                                          <p:val>
                                            <p:strVal val="#ppt_y"/>
                                          </p:val>
                                        </p:tav>
                                      </p:tavLst>
                                    </p:anim>
                                  </p:childTnLst>
                                </p:cTn>
                              </p:par>
                              <p:par>
                                <p:cTn id="125" presetID="2" presetClass="entr" presetSubtype="2" fill="hold" grpId="0" nodeType="withEffect">
                                  <p:stCondLst>
                                    <p:cond delay="0"/>
                                  </p:stCondLst>
                                  <p:childTnLst>
                                    <p:set>
                                      <p:cBhvr>
                                        <p:cTn id="126" dur="1" fill="hold">
                                          <p:stCondLst>
                                            <p:cond delay="0"/>
                                          </p:stCondLst>
                                        </p:cTn>
                                        <p:tgtEl>
                                          <p:spTgt spid="110"/>
                                        </p:tgtEl>
                                        <p:attrNameLst>
                                          <p:attrName>style.visibility</p:attrName>
                                        </p:attrNameLst>
                                      </p:cBhvr>
                                      <p:to>
                                        <p:strVal val="visible"/>
                                      </p:to>
                                    </p:set>
                                    <p:anim calcmode="lin" valueType="num">
                                      <p:cBhvr additive="base">
                                        <p:cTn id="127" dur="500" fill="hold"/>
                                        <p:tgtEl>
                                          <p:spTgt spid="110"/>
                                        </p:tgtEl>
                                        <p:attrNameLst>
                                          <p:attrName>ppt_x</p:attrName>
                                        </p:attrNameLst>
                                      </p:cBhvr>
                                      <p:tavLst>
                                        <p:tav tm="0">
                                          <p:val>
                                            <p:strVal val="1+#ppt_w/2"/>
                                          </p:val>
                                        </p:tav>
                                        <p:tav tm="100000">
                                          <p:val>
                                            <p:strVal val="#ppt_x"/>
                                          </p:val>
                                        </p:tav>
                                      </p:tavLst>
                                    </p:anim>
                                    <p:anim calcmode="lin" valueType="num">
                                      <p:cBhvr additive="base">
                                        <p:cTn id="128" dur="500" fill="hold"/>
                                        <p:tgtEl>
                                          <p:spTgt spid="110"/>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107"/>
                                        </p:tgtEl>
                                        <p:attrNameLst>
                                          <p:attrName>style.visibility</p:attrName>
                                        </p:attrNameLst>
                                      </p:cBhvr>
                                      <p:to>
                                        <p:strVal val="visible"/>
                                      </p:to>
                                    </p:set>
                                    <p:anim calcmode="lin" valueType="num">
                                      <p:cBhvr additive="base">
                                        <p:cTn id="131" dur="500" fill="hold"/>
                                        <p:tgtEl>
                                          <p:spTgt spid="107"/>
                                        </p:tgtEl>
                                        <p:attrNameLst>
                                          <p:attrName>ppt_x</p:attrName>
                                        </p:attrNameLst>
                                      </p:cBhvr>
                                      <p:tavLst>
                                        <p:tav tm="0">
                                          <p:val>
                                            <p:strVal val="0-#ppt_w/2"/>
                                          </p:val>
                                        </p:tav>
                                        <p:tav tm="100000">
                                          <p:val>
                                            <p:strVal val="#ppt_x"/>
                                          </p:val>
                                        </p:tav>
                                      </p:tavLst>
                                    </p:anim>
                                    <p:anim calcmode="lin" valueType="num">
                                      <p:cBhvr additive="base">
                                        <p:cTn id="132" dur="500" fill="hold"/>
                                        <p:tgtEl>
                                          <p:spTgt spid="107"/>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0"/>
                                  </p:stCondLst>
                                  <p:childTnLst>
                                    <p:set>
                                      <p:cBhvr>
                                        <p:cTn id="134" dur="1" fill="hold">
                                          <p:stCondLst>
                                            <p:cond delay="0"/>
                                          </p:stCondLst>
                                        </p:cTn>
                                        <p:tgtEl>
                                          <p:spTgt spid="108"/>
                                        </p:tgtEl>
                                        <p:attrNameLst>
                                          <p:attrName>style.visibility</p:attrName>
                                        </p:attrNameLst>
                                      </p:cBhvr>
                                      <p:to>
                                        <p:strVal val="visible"/>
                                      </p:to>
                                    </p:set>
                                    <p:anim calcmode="lin" valueType="num">
                                      <p:cBhvr additive="base">
                                        <p:cTn id="135" dur="500" fill="hold"/>
                                        <p:tgtEl>
                                          <p:spTgt spid="108"/>
                                        </p:tgtEl>
                                        <p:attrNameLst>
                                          <p:attrName>ppt_x</p:attrName>
                                        </p:attrNameLst>
                                      </p:cBhvr>
                                      <p:tavLst>
                                        <p:tav tm="0">
                                          <p:val>
                                            <p:strVal val="0-#ppt_w/2"/>
                                          </p:val>
                                        </p:tav>
                                        <p:tav tm="100000">
                                          <p:val>
                                            <p:strVal val="#ppt_x"/>
                                          </p:val>
                                        </p:tav>
                                      </p:tavLst>
                                    </p:anim>
                                    <p:anim calcmode="lin" valueType="num">
                                      <p:cBhvr additive="base">
                                        <p:cTn id="136"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94" grpId="0" animBg="1"/>
      <p:bldP spid="95" grpId="0" animBg="1"/>
      <p:bldP spid="96" grpId="0" animBg="1"/>
      <p:bldP spid="97" grpId="0" animBg="1"/>
      <p:bldP spid="99" grpId="0"/>
      <p:bldP spid="100" grpId="0"/>
      <p:bldP spid="101" grpId="0"/>
      <p:bldP spid="102" grpId="0"/>
      <p:bldP spid="103" grpId="0"/>
      <p:bldP spid="104" grpId="0"/>
      <p:bldP spid="105" grpId="0"/>
      <p:bldP spid="106" grpId="0"/>
      <p:bldP spid="107" grpId="0"/>
      <p:bldP spid="108" grpId="0"/>
      <p:bldP spid="109" grpId="0"/>
      <p:bldP spid="110" grpId="0"/>
      <p:bldP spid="112" grpId="0" animBg="1"/>
      <p:bldP spid="113" grpId="0" animBg="1"/>
      <p:bldP spid="114" grpId="0" animBg="1"/>
      <p:bldP spid="1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28004" y="1103669"/>
            <a:ext cx="316366" cy="369332"/>
            <a:chOff x="4400134" y="1065982"/>
            <a:chExt cx="316409" cy="369331"/>
          </a:xfrm>
          <a:solidFill>
            <a:srgbClr val="F83003"/>
          </a:solidFill>
        </p:grpSpPr>
        <p:sp>
          <p:nvSpPr>
            <p:cNvPr id="3" name="椭圆 2"/>
            <p:cNvSpPr/>
            <p:nvPr/>
          </p:nvSpPr>
          <p:spPr>
            <a:xfrm>
              <a:off x="4417853" y="1095705"/>
              <a:ext cx="298690" cy="298690"/>
            </a:xfrm>
            <a:prstGeom prst="ellipse">
              <a:avLst/>
            </a:prstGeom>
            <a:solidFill>
              <a:schemeClr val="accent1"/>
            </a:solidFill>
            <a:ln>
              <a:noFill/>
            </a:ln>
          </p:spPr>
          <p:txBody>
            <a:bodyPr vert="horz" wrap="square" lIns="91412" tIns="45706" rIns="91412" bIns="45706" numCol="1" anchor="t" anchorCtr="0" compatLnSpc="1">
              <a:prstTxWarp prst="textNoShape">
                <a:avLst/>
              </a:prstTxWarp>
            </a:bodyPr>
            <a:lstStyle/>
            <a:p>
              <a:endParaRPr lang="zh-CN" altLang="en-US" sz="1799" dirty="0">
                <a:solidFill>
                  <a:schemeClr val="tx1">
                    <a:lumMod val="75000"/>
                    <a:lumOff val="25000"/>
                  </a:schemeClr>
                </a:solidFill>
              </a:endParaRPr>
            </a:p>
          </p:txBody>
        </p:sp>
        <p:sp>
          <p:nvSpPr>
            <p:cNvPr id="4" name="TextBox 3"/>
            <p:cNvSpPr txBox="1"/>
            <p:nvPr/>
          </p:nvSpPr>
          <p:spPr>
            <a:xfrm>
              <a:off x="4400134" y="1065982"/>
              <a:ext cx="301686" cy="369331"/>
            </a:xfrm>
            <a:prstGeom prst="rect">
              <a:avLst/>
            </a:prstGeom>
            <a:noFill/>
          </p:spPr>
          <p:txBody>
            <a:bodyPr wrap="none" rtlCol="0">
              <a:spAutoFit/>
            </a:bodyPr>
            <a:lstStyle/>
            <a:p>
              <a:r>
                <a:rPr lang="en-US" altLang="zh-CN" sz="1799" dirty="0">
                  <a:solidFill>
                    <a:schemeClr val="bg1"/>
                  </a:solidFill>
                </a:rPr>
                <a:t>1</a:t>
              </a:r>
              <a:endParaRPr lang="zh-CN" altLang="en-US" sz="1799" dirty="0">
                <a:solidFill>
                  <a:schemeClr val="bg1"/>
                </a:solidFill>
              </a:endParaRPr>
            </a:p>
          </p:txBody>
        </p:sp>
      </p:grpSp>
      <p:grpSp>
        <p:nvGrpSpPr>
          <p:cNvPr id="5" name="组合 4"/>
          <p:cNvGrpSpPr/>
          <p:nvPr/>
        </p:nvGrpSpPr>
        <p:grpSpPr>
          <a:xfrm>
            <a:off x="4428004" y="4218642"/>
            <a:ext cx="316366" cy="369332"/>
            <a:chOff x="4400134" y="1060384"/>
            <a:chExt cx="316409" cy="369331"/>
          </a:xfrm>
          <a:solidFill>
            <a:srgbClr val="0070C0"/>
          </a:solidFill>
        </p:grpSpPr>
        <p:sp>
          <p:nvSpPr>
            <p:cNvPr id="6" name="椭圆 5"/>
            <p:cNvSpPr/>
            <p:nvPr/>
          </p:nvSpPr>
          <p:spPr>
            <a:xfrm>
              <a:off x="4417853" y="1095705"/>
              <a:ext cx="298690" cy="298690"/>
            </a:xfrm>
            <a:prstGeom prst="ellipse">
              <a:avLst/>
            </a:prstGeom>
            <a:solidFill>
              <a:schemeClr val="accent2"/>
            </a:solidFill>
            <a:ln>
              <a:noFill/>
            </a:ln>
          </p:spPr>
          <p:txBody>
            <a:bodyPr vert="horz" wrap="square" lIns="91412" tIns="45706" rIns="91412" bIns="45706" numCol="1" anchor="t" anchorCtr="0" compatLnSpc="1">
              <a:prstTxWarp prst="textNoShape">
                <a:avLst/>
              </a:prstTxWarp>
            </a:bodyPr>
            <a:lstStyle/>
            <a:p>
              <a:endParaRPr lang="zh-CN" altLang="en-US" sz="1799" dirty="0">
                <a:solidFill>
                  <a:schemeClr val="tx1">
                    <a:lumMod val="75000"/>
                    <a:lumOff val="25000"/>
                  </a:schemeClr>
                </a:solidFill>
              </a:endParaRPr>
            </a:p>
          </p:txBody>
        </p:sp>
        <p:sp>
          <p:nvSpPr>
            <p:cNvPr id="7" name="TextBox 6"/>
            <p:cNvSpPr txBox="1"/>
            <p:nvPr/>
          </p:nvSpPr>
          <p:spPr>
            <a:xfrm>
              <a:off x="4400134" y="1060384"/>
              <a:ext cx="301686" cy="369331"/>
            </a:xfrm>
            <a:prstGeom prst="rect">
              <a:avLst/>
            </a:prstGeom>
            <a:noFill/>
          </p:spPr>
          <p:txBody>
            <a:bodyPr wrap="none" rtlCol="0">
              <a:spAutoFit/>
            </a:bodyPr>
            <a:lstStyle/>
            <a:p>
              <a:r>
                <a:rPr lang="en-US" altLang="zh-CN" sz="1799" dirty="0">
                  <a:solidFill>
                    <a:schemeClr val="bg1"/>
                  </a:solidFill>
                </a:rPr>
                <a:t>2</a:t>
              </a:r>
              <a:endParaRPr lang="zh-CN" altLang="en-US" sz="1799" dirty="0">
                <a:solidFill>
                  <a:schemeClr val="bg1"/>
                </a:solidFill>
              </a:endParaRPr>
            </a:p>
          </p:txBody>
        </p:sp>
      </p:grpSp>
      <p:grpSp>
        <p:nvGrpSpPr>
          <p:cNvPr id="8" name="组合 7"/>
          <p:cNvGrpSpPr/>
          <p:nvPr/>
        </p:nvGrpSpPr>
        <p:grpSpPr>
          <a:xfrm>
            <a:off x="1863912" y="1119058"/>
            <a:ext cx="2441951" cy="313024"/>
            <a:chOff x="1835696" y="1081371"/>
            <a:chExt cx="2442281" cy="313024"/>
          </a:xfrm>
          <a:noFill/>
        </p:grpSpPr>
        <p:sp>
          <p:nvSpPr>
            <p:cNvPr id="9" name="矩形 8"/>
            <p:cNvSpPr/>
            <p:nvPr/>
          </p:nvSpPr>
          <p:spPr>
            <a:xfrm>
              <a:off x="1835696" y="1095705"/>
              <a:ext cx="2442281" cy="298690"/>
            </a:xfrm>
            <a:prstGeom prst="rect">
              <a:avLst/>
            </a:prstGeom>
            <a:grpFill/>
            <a:ln>
              <a:noFill/>
            </a:ln>
          </p:spPr>
          <p:txBody>
            <a:bodyPr vert="horz" wrap="square" lIns="91412" tIns="45706" rIns="91412" bIns="45706" numCol="1" anchor="t" anchorCtr="0" compatLnSpc="1">
              <a:prstTxWarp prst="textNoShape">
                <a:avLst/>
              </a:prstTxWarp>
            </a:bodyPr>
            <a:lstStyle/>
            <a:p>
              <a:endParaRPr lang="zh-CN" altLang="en-US" sz="1799">
                <a:solidFill>
                  <a:schemeClr val="bg1">
                    <a:lumMod val="50000"/>
                  </a:schemeClr>
                </a:solidFill>
                <a:latin typeface="微软雅黑" pitchFamily="34" charset="-122"/>
                <a:ea typeface="微软雅黑" pitchFamily="34" charset="-122"/>
              </a:endParaRPr>
            </a:p>
          </p:txBody>
        </p:sp>
        <p:sp>
          <p:nvSpPr>
            <p:cNvPr id="10" name="TextBox 9"/>
            <p:cNvSpPr txBox="1"/>
            <p:nvPr/>
          </p:nvSpPr>
          <p:spPr>
            <a:xfrm>
              <a:off x="2563153" y="1081371"/>
              <a:ext cx="1261665" cy="276913"/>
            </a:xfrm>
            <a:prstGeom prst="rect">
              <a:avLst/>
            </a:prstGeom>
            <a:grpFill/>
          </p:spPr>
          <p:txBody>
            <a:bodyPr wrap="none" rtlCol="0">
              <a:spAutoFit/>
            </a:bodyPr>
            <a:lstStyle/>
            <a:p>
              <a:r>
                <a:rPr lang="zh-CN" altLang="en-US" sz="1200" b="1" dirty="0">
                  <a:solidFill>
                    <a:schemeClr val="bg1">
                      <a:lumMod val="50000"/>
                    </a:schemeClr>
                  </a:solidFill>
                  <a:latin typeface="微软雅黑" pitchFamily="34" charset="-122"/>
                  <a:ea typeface="微软雅黑" pitchFamily="34" charset="-122"/>
                </a:rPr>
                <a:t>培训学习情况一</a:t>
              </a:r>
            </a:p>
          </p:txBody>
        </p:sp>
      </p:grpSp>
      <p:grpSp>
        <p:nvGrpSpPr>
          <p:cNvPr id="11" name="组合 10"/>
          <p:cNvGrpSpPr/>
          <p:nvPr/>
        </p:nvGrpSpPr>
        <p:grpSpPr>
          <a:xfrm>
            <a:off x="4896989" y="4239630"/>
            <a:ext cx="2441951" cy="313024"/>
            <a:chOff x="1835696" y="1081371"/>
            <a:chExt cx="2442281" cy="313024"/>
          </a:xfrm>
          <a:noFill/>
        </p:grpSpPr>
        <p:sp>
          <p:nvSpPr>
            <p:cNvPr id="12" name="矩形 11"/>
            <p:cNvSpPr/>
            <p:nvPr/>
          </p:nvSpPr>
          <p:spPr>
            <a:xfrm>
              <a:off x="1835696" y="1095705"/>
              <a:ext cx="2442281" cy="298690"/>
            </a:xfrm>
            <a:prstGeom prst="rect">
              <a:avLst/>
            </a:prstGeom>
            <a:grpFill/>
            <a:ln>
              <a:noFill/>
            </a:ln>
          </p:spPr>
          <p:txBody>
            <a:bodyPr vert="horz" wrap="square" lIns="91412" tIns="45706" rIns="91412" bIns="45706" numCol="1" anchor="t" anchorCtr="0" compatLnSpc="1">
              <a:prstTxWarp prst="textNoShape">
                <a:avLst/>
              </a:prstTxWarp>
            </a:bodyPr>
            <a:lstStyle/>
            <a:p>
              <a:endParaRPr lang="zh-CN" altLang="en-US" sz="1799">
                <a:solidFill>
                  <a:schemeClr val="bg1">
                    <a:lumMod val="50000"/>
                  </a:schemeClr>
                </a:solidFill>
                <a:latin typeface="微软雅黑" pitchFamily="34" charset="-122"/>
                <a:ea typeface="微软雅黑" pitchFamily="34" charset="-122"/>
              </a:endParaRPr>
            </a:p>
          </p:txBody>
        </p:sp>
        <p:sp>
          <p:nvSpPr>
            <p:cNvPr id="13" name="TextBox 12"/>
            <p:cNvSpPr txBox="1"/>
            <p:nvPr/>
          </p:nvSpPr>
          <p:spPr>
            <a:xfrm>
              <a:off x="1849335" y="1081371"/>
              <a:ext cx="1261665" cy="276913"/>
            </a:xfrm>
            <a:prstGeom prst="rect">
              <a:avLst/>
            </a:prstGeom>
            <a:grpFill/>
          </p:spPr>
          <p:txBody>
            <a:bodyPr wrap="none" rtlCol="0">
              <a:spAutoFit/>
            </a:bodyPr>
            <a:lstStyle/>
            <a:p>
              <a:r>
                <a:rPr lang="zh-CN" altLang="en-US" sz="1200" b="1" dirty="0">
                  <a:solidFill>
                    <a:schemeClr val="bg1">
                      <a:lumMod val="50000"/>
                    </a:schemeClr>
                  </a:solidFill>
                  <a:latin typeface="微软雅黑" pitchFamily="34" charset="-122"/>
                  <a:ea typeface="微软雅黑" pitchFamily="34" charset="-122"/>
                </a:rPr>
                <a:t>培训学习情况二</a:t>
              </a:r>
            </a:p>
          </p:txBody>
        </p:sp>
      </p:grpSp>
      <p:grpSp>
        <p:nvGrpSpPr>
          <p:cNvPr id="14" name="组合 13"/>
          <p:cNvGrpSpPr/>
          <p:nvPr/>
        </p:nvGrpSpPr>
        <p:grpSpPr>
          <a:xfrm>
            <a:off x="4850322" y="1527837"/>
            <a:ext cx="3105597" cy="2624419"/>
            <a:chOff x="4822508" y="1490148"/>
            <a:chExt cx="3106017" cy="2624419"/>
          </a:xfrm>
        </p:grpSpPr>
        <p:pic>
          <p:nvPicPr>
            <p:cNvPr id="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82580" y="2498615"/>
              <a:ext cx="2585873" cy="1615952"/>
            </a:xfrm>
            <a:prstGeom prst="rect">
              <a:avLst/>
            </a:prstGeom>
            <a:solidFill>
              <a:schemeClr val="accent2"/>
            </a:solidFill>
            <a:ln w="38100">
              <a:noFill/>
              <a:miter lim="800000"/>
              <a:headEnd/>
              <a:tailEnd/>
            </a:ln>
            <a:extLst/>
          </p:spPr>
        </p:pic>
        <p:sp>
          <p:nvSpPr>
            <p:cNvPr id="16" name="矩形 15"/>
            <p:cNvSpPr/>
            <p:nvPr/>
          </p:nvSpPr>
          <p:spPr>
            <a:xfrm>
              <a:off x="4822508" y="1490148"/>
              <a:ext cx="3106017" cy="412294"/>
            </a:xfrm>
            <a:prstGeom prst="rect">
              <a:avLst/>
            </a:prstGeom>
          </p:spPr>
          <p:txBody>
            <a:bodyPr wrap="square">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17" name="组合 16"/>
          <p:cNvGrpSpPr/>
          <p:nvPr/>
        </p:nvGrpSpPr>
        <p:grpSpPr>
          <a:xfrm>
            <a:off x="1274210" y="1689009"/>
            <a:ext cx="3031654" cy="2239577"/>
            <a:chOff x="1245914" y="1651322"/>
            <a:chExt cx="3032063" cy="2239576"/>
          </a:xfrm>
        </p:grpSpPr>
        <p:pic>
          <p:nvPicPr>
            <p:cNvPr id="18"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484396" y="1651322"/>
              <a:ext cx="2555099" cy="1704717"/>
            </a:xfrm>
            <a:prstGeom prst="rect">
              <a:avLst/>
            </a:prstGeom>
            <a:solidFill>
              <a:schemeClr val="accent2"/>
            </a:solidFill>
            <a:ln w="38100">
              <a:noFill/>
              <a:miter lim="800000"/>
              <a:headEnd/>
              <a:tailEnd/>
            </a:ln>
            <a:extLst/>
          </p:spPr>
        </p:pic>
        <p:sp>
          <p:nvSpPr>
            <p:cNvPr id="19" name="矩形 18"/>
            <p:cNvSpPr/>
            <p:nvPr/>
          </p:nvSpPr>
          <p:spPr>
            <a:xfrm>
              <a:off x="1245914" y="3478604"/>
              <a:ext cx="3032063" cy="412294"/>
            </a:xfrm>
            <a:prstGeom prst="rect">
              <a:avLst/>
            </a:prstGeom>
          </p:spPr>
          <p:txBody>
            <a:bodyPr wrap="square">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endParaRPr lang="en-US" altLang="zh-CN" sz="8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522035418"/>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fill="hold" nodeType="withEffect">
                                  <p:stCondLst>
                                    <p:cond delay="500"/>
                                  </p:stCondLst>
                                  <p:childTnLst>
                                    <p:animMotion origin="layout" path="M 8.33333E-7 -1.46469E-6 L 8.33333E-7 0.32778 " pathEditMode="relative" rAng="0" ptsTypes="AA">
                                      <p:cBhvr>
                                        <p:cTn id="9" dur="1250" spd="-100000" fill="hold"/>
                                        <p:tgtEl>
                                          <p:spTgt spid="2"/>
                                        </p:tgtEl>
                                        <p:attrNameLst>
                                          <p:attrName>ppt_x</p:attrName>
                                          <p:attrName>ppt_y</p:attrName>
                                        </p:attrNameLst>
                                      </p:cBhvr>
                                      <p:rCtr x="0" y="16374"/>
                                    </p:animMotion>
                                  </p:childTnLst>
                                </p:cTn>
                              </p:par>
                              <p:par>
                                <p:cTn id="10" presetID="10"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fill="hold" nodeType="withEffect">
                                  <p:stCondLst>
                                    <p:cond delay="500"/>
                                  </p:stCondLst>
                                  <p:childTnLst>
                                    <p:animMotion origin="layout" path="M 8.33333E-7 -0.27845 L 8.33333E-7 0.04934 " pathEditMode="relative" rAng="0" ptsTypes="AA">
                                      <p:cBhvr>
                                        <p:cTn id="14" dur="1250" fill="hold"/>
                                        <p:tgtEl>
                                          <p:spTgt spid="5"/>
                                        </p:tgtEl>
                                        <p:attrNameLst>
                                          <p:attrName>ppt_x</p:attrName>
                                          <p:attrName>ppt_y</p:attrName>
                                        </p:attrNameLst>
                                      </p:cBhvr>
                                      <p:rCtr x="0" y="16374"/>
                                    </p:animMotion>
                                  </p:childTnLst>
                                </p:cTn>
                              </p:par>
                              <p:par>
                                <p:cTn id="15" presetID="22" presetClass="entr" presetSubtype="2" fill="hold" nodeType="withEffect">
                                  <p:stCondLst>
                                    <p:cond delay="170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par>
                                <p:cTn id="18" presetID="22" presetClass="entr" presetSubtype="8" fill="hold" nodeType="withEffect">
                                  <p:stCondLst>
                                    <p:cond delay="170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par>
                                <p:cTn id="21" presetID="18" presetClass="entr" presetSubtype="12" fill="hold" nodeType="withEffect">
                                  <p:stCondLst>
                                    <p:cond delay="2200"/>
                                  </p:stCondLst>
                                  <p:childTnLst>
                                    <p:set>
                                      <p:cBhvr>
                                        <p:cTn id="22" dur="1" fill="hold">
                                          <p:stCondLst>
                                            <p:cond delay="0"/>
                                          </p:stCondLst>
                                        </p:cTn>
                                        <p:tgtEl>
                                          <p:spTgt spid="17"/>
                                        </p:tgtEl>
                                        <p:attrNameLst>
                                          <p:attrName>style.visibility</p:attrName>
                                        </p:attrNameLst>
                                      </p:cBhvr>
                                      <p:to>
                                        <p:strVal val="visible"/>
                                      </p:to>
                                    </p:set>
                                    <p:animEffect transition="in" filter="strips(downLeft)">
                                      <p:cBhvr>
                                        <p:cTn id="23" dur="500"/>
                                        <p:tgtEl>
                                          <p:spTgt spid="17"/>
                                        </p:tgtEl>
                                      </p:cBhvr>
                                    </p:animEffect>
                                  </p:childTnLst>
                                </p:cTn>
                              </p:par>
                              <p:par>
                                <p:cTn id="24" presetID="18" presetClass="entr" presetSubtype="3" fill="hold" nodeType="withEffect">
                                  <p:stCondLst>
                                    <p:cond delay="2200"/>
                                  </p:stCondLst>
                                  <p:childTnLst>
                                    <p:set>
                                      <p:cBhvr>
                                        <p:cTn id="25" dur="1" fill="hold">
                                          <p:stCondLst>
                                            <p:cond delay="0"/>
                                          </p:stCondLst>
                                        </p:cTn>
                                        <p:tgtEl>
                                          <p:spTgt spid="14"/>
                                        </p:tgtEl>
                                        <p:attrNameLst>
                                          <p:attrName>style.visibility</p:attrName>
                                        </p:attrNameLst>
                                      </p:cBhvr>
                                      <p:to>
                                        <p:strVal val="visible"/>
                                      </p:to>
                                    </p:set>
                                    <p:animEffect transition="in" filter="strips(upRight)">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1192068" y="1398979"/>
            <a:ext cx="1441509" cy="1275661"/>
            <a:chOff x="1458796" y="1894249"/>
            <a:chExt cx="1922012" cy="1700974"/>
          </a:xfrm>
          <a:solidFill>
            <a:schemeClr val="accent1"/>
          </a:solidFill>
        </p:grpSpPr>
        <p:sp>
          <p:nvSpPr>
            <p:cNvPr id="9" name="任意多边形 8"/>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0" name="文本框 9"/>
            <p:cNvSpPr txBox="1"/>
            <p:nvPr/>
          </p:nvSpPr>
          <p:spPr>
            <a:xfrm>
              <a:off x="1634972" y="2421570"/>
              <a:ext cx="1631216" cy="677573"/>
            </a:xfrm>
            <a:prstGeom prst="rect">
              <a:avLst/>
            </a:prstGeom>
            <a:grpFill/>
          </p:spPr>
          <p:txBody>
            <a:bodyPr wrap="none" rtlCol="0">
              <a:spAutoFit/>
            </a:bodyPr>
            <a:lstStyle/>
            <a:p>
              <a:r>
                <a:rPr lang="zh-CN" altLang="en-US" sz="2702" dirty="0">
                  <a:solidFill>
                    <a:schemeClr val="bg1"/>
                  </a:solidFill>
                </a:rPr>
                <a:t>方法一</a:t>
              </a:r>
            </a:p>
          </p:txBody>
        </p:sp>
      </p:grpSp>
      <p:sp>
        <p:nvSpPr>
          <p:cNvPr id="11" name="矩形 10"/>
          <p:cNvSpPr/>
          <p:nvPr/>
        </p:nvSpPr>
        <p:spPr>
          <a:xfrm>
            <a:off x="1129218" y="2949544"/>
            <a:ext cx="1567209" cy="988716"/>
          </a:xfrm>
          <a:prstGeom prst="rect">
            <a:avLst/>
          </a:prstGeom>
          <a:noFill/>
          <a:ln>
            <a:noFill/>
          </a:ln>
        </p:spPr>
        <p:txBody>
          <a:bodyPr wrap="square" lIns="68565" tIns="34282" rIns="68565" bIns="34282">
            <a:spAutoFit/>
          </a:bodyPr>
          <a:lstStyle/>
          <a:p>
            <a:pPr algn="just" defTabSz="914288">
              <a:lnSpc>
                <a:spcPct val="150000"/>
              </a:lnSpc>
              <a:defRPr/>
            </a:pPr>
            <a:r>
              <a:rPr lang="zh-CN" altLang="en-US" sz="996" kern="0" dirty="0">
                <a:solidFill>
                  <a:schemeClr val="bg1">
                    <a:lumMod val="50000"/>
                  </a:schemeClr>
                </a:solidFill>
                <a:latin typeface="微软雅黑" pitchFamily="34" charset="-122"/>
                <a:ea typeface="微软雅黑" pitchFamily="34" charset="-122"/>
              </a:rPr>
              <a:t>请在这里输入您的文字；请在这里输入您的文字；请在这里输入您的文字；请在这里输入您的文字。</a:t>
            </a:r>
          </a:p>
        </p:txBody>
      </p:sp>
      <p:grpSp>
        <p:nvGrpSpPr>
          <p:cNvPr id="3" name="组合 11"/>
          <p:cNvGrpSpPr/>
          <p:nvPr/>
        </p:nvGrpSpPr>
        <p:grpSpPr>
          <a:xfrm>
            <a:off x="2855948" y="3078358"/>
            <a:ext cx="473766" cy="477562"/>
            <a:chOff x="3041651" y="3326606"/>
            <a:chExt cx="631825" cy="636588"/>
          </a:xfrm>
        </p:grpSpPr>
        <p:sp>
          <p:nvSpPr>
            <p:cNvPr id="13" name="Oval 9"/>
            <p:cNvSpPr>
              <a:spLocks noChangeArrowheads="1"/>
            </p:cNvSpPr>
            <p:nvPr/>
          </p:nvSpPr>
          <p:spPr bwMode="auto">
            <a:xfrm>
              <a:off x="3041651" y="3326606"/>
              <a:ext cx="631825" cy="636588"/>
            </a:xfrm>
            <a:prstGeom prst="ellipse">
              <a:avLst/>
            </a:prstGeom>
            <a:solidFill>
              <a:schemeClr val="accent1"/>
            </a:solidFill>
            <a:ln>
              <a:solidFill>
                <a:srgbClr val="FFFFFF"/>
              </a:solidFill>
            </a:ln>
          </p:spPr>
          <p:txBody>
            <a:bodyPr vert="horz" wrap="square" lIns="86699" tIns="43349" rIns="86699" bIns="43349" numCol="1" anchor="t" anchorCtr="0" compatLnSpc="1"/>
            <a:lstStyle/>
            <a:p>
              <a:pPr defTabSz="914288">
                <a:defRPr/>
              </a:pPr>
              <a:endParaRPr lang="zh-CN" altLang="en-US" sz="1778" kern="0" dirty="0">
                <a:solidFill>
                  <a:sysClr val="windowText" lastClr="000000"/>
                </a:solidFill>
              </a:endParaRPr>
            </a:p>
          </p:txBody>
        </p:sp>
        <p:sp>
          <p:nvSpPr>
            <p:cNvPr id="14"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699" tIns="43349" rIns="86699" bIns="43349" numCol="1" anchor="t" anchorCtr="0" compatLnSpc="1"/>
            <a:lstStyle/>
            <a:p>
              <a:pPr defTabSz="914288">
                <a:defRPr/>
              </a:pPr>
              <a:endParaRPr lang="zh-CN" altLang="en-US" sz="1778" kern="0" dirty="0">
                <a:solidFill>
                  <a:sysClr val="windowText" lastClr="000000"/>
                </a:solidFill>
              </a:endParaRPr>
            </a:p>
          </p:txBody>
        </p:sp>
        <p:sp>
          <p:nvSpPr>
            <p:cNvPr id="15"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699" tIns="43349" rIns="86699" bIns="43349" numCol="1" anchor="t" anchorCtr="0" compatLnSpc="1"/>
            <a:lstStyle/>
            <a:p>
              <a:pPr defTabSz="914288">
                <a:defRPr/>
              </a:pPr>
              <a:endParaRPr lang="zh-CN" altLang="en-US" sz="1778" kern="0" dirty="0">
                <a:solidFill>
                  <a:sysClr val="windowText" lastClr="000000"/>
                </a:solidFill>
              </a:endParaRPr>
            </a:p>
          </p:txBody>
        </p:sp>
      </p:grpSp>
      <p:grpSp>
        <p:nvGrpSpPr>
          <p:cNvPr id="8" name="组合 15"/>
          <p:cNvGrpSpPr/>
          <p:nvPr/>
        </p:nvGrpSpPr>
        <p:grpSpPr>
          <a:xfrm>
            <a:off x="3706668" y="1398979"/>
            <a:ext cx="1441509" cy="1275661"/>
            <a:chOff x="1458796" y="1894249"/>
            <a:chExt cx="1922012" cy="1700974"/>
          </a:xfrm>
          <a:solidFill>
            <a:schemeClr val="accent2"/>
          </a:solidFill>
        </p:grpSpPr>
        <p:sp>
          <p:nvSpPr>
            <p:cNvPr id="17" name="任意多边形 16"/>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8" name="文本框 17"/>
            <p:cNvSpPr txBox="1"/>
            <p:nvPr/>
          </p:nvSpPr>
          <p:spPr>
            <a:xfrm>
              <a:off x="1634972" y="2421570"/>
              <a:ext cx="1631216" cy="677573"/>
            </a:xfrm>
            <a:prstGeom prst="rect">
              <a:avLst/>
            </a:prstGeom>
            <a:grpFill/>
          </p:spPr>
          <p:txBody>
            <a:bodyPr wrap="none" rtlCol="0">
              <a:spAutoFit/>
            </a:bodyPr>
            <a:lstStyle/>
            <a:p>
              <a:r>
                <a:rPr lang="zh-CN" altLang="en-US" sz="2702" dirty="0">
                  <a:solidFill>
                    <a:schemeClr val="bg1"/>
                  </a:solidFill>
                </a:rPr>
                <a:t>方法二</a:t>
              </a:r>
            </a:p>
          </p:txBody>
        </p:sp>
      </p:grpSp>
      <p:sp>
        <p:nvSpPr>
          <p:cNvPr id="19" name="矩形 18"/>
          <p:cNvSpPr/>
          <p:nvPr/>
        </p:nvSpPr>
        <p:spPr>
          <a:xfrm>
            <a:off x="3643818" y="2949544"/>
            <a:ext cx="1567209" cy="988716"/>
          </a:xfrm>
          <a:prstGeom prst="rect">
            <a:avLst/>
          </a:prstGeom>
          <a:noFill/>
          <a:ln>
            <a:noFill/>
          </a:ln>
        </p:spPr>
        <p:txBody>
          <a:bodyPr wrap="square" lIns="68565" tIns="34282" rIns="68565" bIns="34282">
            <a:spAutoFit/>
          </a:bodyPr>
          <a:lstStyle/>
          <a:p>
            <a:pPr algn="just" defTabSz="914288">
              <a:lnSpc>
                <a:spcPct val="150000"/>
              </a:lnSpc>
              <a:defRPr/>
            </a:pPr>
            <a:r>
              <a:rPr lang="zh-CN" altLang="en-US" sz="996" kern="0" dirty="0">
                <a:solidFill>
                  <a:schemeClr val="bg1">
                    <a:lumMod val="50000"/>
                  </a:schemeClr>
                </a:solidFill>
                <a:latin typeface="微软雅黑" pitchFamily="34" charset="-122"/>
                <a:ea typeface="微软雅黑" pitchFamily="34" charset="-122"/>
              </a:rPr>
              <a:t>请在这里输入您的文字；请在这里输入您的文字；请在这里输入您的文字；请在这里输入您的文字。</a:t>
            </a:r>
          </a:p>
        </p:txBody>
      </p:sp>
      <p:grpSp>
        <p:nvGrpSpPr>
          <p:cNvPr id="12" name="组合 19"/>
          <p:cNvGrpSpPr/>
          <p:nvPr/>
        </p:nvGrpSpPr>
        <p:grpSpPr>
          <a:xfrm>
            <a:off x="5370548" y="3078358"/>
            <a:ext cx="473766" cy="477562"/>
            <a:chOff x="3041651" y="3326606"/>
            <a:chExt cx="631825" cy="636588"/>
          </a:xfrm>
        </p:grpSpPr>
        <p:sp>
          <p:nvSpPr>
            <p:cNvPr id="21" name="Oval 9"/>
            <p:cNvSpPr>
              <a:spLocks noChangeArrowheads="1"/>
            </p:cNvSpPr>
            <p:nvPr/>
          </p:nvSpPr>
          <p:spPr bwMode="auto">
            <a:xfrm>
              <a:off x="3041651" y="3326606"/>
              <a:ext cx="631825" cy="636588"/>
            </a:xfrm>
            <a:prstGeom prst="ellipse">
              <a:avLst/>
            </a:prstGeom>
            <a:solidFill>
              <a:schemeClr val="accent2"/>
            </a:solidFill>
            <a:ln>
              <a:solidFill>
                <a:srgbClr val="FFFFFF"/>
              </a:solidFill>
            </a:ln>
          </p:spPr>
          <p:txBody>
            <a:bodyPr vert="horz" wrap="square" lIns="86699" tIns="43349" rIns="86699" bIns="43349" numCol="1" anchor="t" anchorCtr="0" compatLnSpc="1"/>
            <a:lstStyle/>
            <a:p>
              <a:pPr defTabSz="914288">
                <a:defRPr/>
              </a:pPr>
              <a:endParaRPr lang="zh-CN" altLang="en-US" sz="1778" kern="0" dirty="0">
                <a:solidFill>
                  <a:sysClr val="windowText" lastClr="000000"/>
                </a:solidFill>
              </a:endParaRPr>
            </a:p>
          </p:txBody>
        </p:sp>
        <p:sp>
          <p:nvSpPr>
            <p:cNvPr id="2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699" tIns="43349" rIns="86699" bIns="43349" numCol="1" anchor="t" anchorCtr="0" compatLnSpc="1"/>
            <a:lstStyle/>
            <a:p>
              <a:pPr defTabSz="914288">
                <a:defRPr/>
              </a:pPr>
              <a:endParaRPr lang="zh-CN" altLang="en-US" sz="1778" kern="0" dirty="0">
                <a:solidFill>
                  <a:sysClr val="windowText" lastClr="000000"/>
                </a:solidFill>
              </a:endParaRPr>
            </a:p>
          </p:txBody>
        </p:sp>
        <p:sp>
          <p:nvSpPr>
            <p:cNvPr id="2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699" tIns="43349" rIns="86699" bIns="43349" numCol="1" anchor="t" anchorCtr="0" compatLnSpc="1"/>
            <a:lstStyle/>
            <a:p>
              <a:pPr defTabSz="914288">
                <a:defRPr/>
              </a:pPr>
              <a:endParaRPr lang="zh-CN" altLang="en-US" sz="1778" kern="0" dirty="0">
                <a:solidFill>
                  <a:sysClr val="windowText" lastClr="000000"/>
                </a:solidFill>
              </a:endParaRPr>
            </a:p>
          </p:txBody>
        </p:sp>
      </p:grpSp>
      <p:grpSp>
        <p:nvGrpSpPr>
          <p:cNvPr id="16" name="组合 23"/>
          <p:cNvGrpSpPr/>
          <p:nvPr/>
        </p:nvGrpSpPr>
        <p:grpSpPr>
          <a:xfrm>
            <a:off x="6221268" y="1398979"/>
            <a:ext cx="1441509" cy="1275661"/>
            <a:chOff x="1458796" y="1894249"/>
            <a:chExt cx="1922012" cy="1700974"/>
          </a:xfrm>
          <a:solidFill>
            <a:schemeClr val="accent3"/>
          </a:solidFill>
        </p:grpSpPr>
        <p:sp>
          <p:nvSpPr>
            <p:cNvPr id="25" name="任意多边形 24"/>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6" name="文本框 25"/>
            <p:cNvSpPr txBox="1"/>
            <p:nvPr/>
          </p:nvSpPr>
          <p:spPr>
            <a:xfrm>
              <a:off x="1634972" y="2421570"/>
              <a:ext cx="1631216" cy="677573"/>
            </a:xfrm>
            <a:prstGeom prst="rect">
              <a:avLst/>
            </a:prstGeom>
            <a:grpFill/>
          </p:spPr>
          <p:txBody>
            <a:bodyPr wrap="none" rtlCol="0">
              <a:spAutoFit/>
            </a:bodyPr>
            <a:lstStyle/>
            <a:p>
              <a:r>
                <a:rPr lang="zh-CN" altLang="en-US" sz="2702" dirty="0">
                  <a:solidFill>
                    <a:schemeClr val="bg1"/>
                  </a:solidFill>
                </a:rPr>
                <a:t>方法三</a:t>
              </a:r>
            </a:p>
          </p:txBody>
        </p:sp>
      </p:grpSp>
      <p:sp>
        <p:nvSpPr>
          <p:cNvPr id="27" name="矩形 26"/>
          <p:cNvSpPr/>
          <p:nvPr/>
        </p:nvSpPr>
        <p:spPr>
          <a:xfrm>
            <a:off x="6158418" y="2949544"/>
            <a:ext cx="1567209" cy="988716"/>
          </a:xfrm>
          <a:prstGeom prst="rect">
            <a:avLst/>
          </a:prstGeom>
          <a:noFill/>
          <a:ln>
            <a:noFill/>
          </a:ln>
        </p:spPr>
        <p:txBody>
          <a:bodyPr wrap="square" lIns="68565" tIns="34282" rIns="68565" bIns="34282">
            <a:spAutoFit/>
          </a:bodyPr>
          <a:lstStyle/>
          <a:p>
            <a:pPr algn="just" defTabSz="914288">
              <a:lnSpc>
                <a:spcPct val="150000"/>
              </a:lnSpc>
              <a:defRPr/>
            </a:pPr>
            <a:r>
              <a:rPr lang="zh-CN" altLang="en-US" sz="996" kern="0" dirty="0">
                <a:solidFill>
                  <a:schemeClr val="bg1">
                    <a:lumMod val="50000"/>
                  </a:schemeClr>
                </a:solidFill>
                <a:latin typeface="微软雅黑" pitchFamily="34" charset="-122"/>
                <a:ea typeface="微软雅黑" pitchFamily="34" charset="-122"/>
              </a:rPr>
              <a:t>请在这里输入您的文字；请在这里输入您的文字；请在这里输入您的文字；请在这里输入您的文字。</a:t>
            </a:r>
          </a:p>
        </p:txBody>
      </p:sp>
    </p:spTree>
    <p:extLst>
      <p:ext uri="{BB962C8B-B14F-4D97-AF65-F5344CB8AC3E}">
        <p14:creationId xmlns:p14="http://schemas.microsoft.com/office/powerpoint/2010/main" val="3020182331"/>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strVal val="(6*min(max(#ppt_w*#ppt_h,.3),1)-7.4)/-.7*#ppt_w"/>
                                          </p:val>
                                        </p:tav>
                                        <p:tav tm="100000">
                                          <p:val>
                                            <p:strVal val="#ppt_w"/>
                                          </p:val>
                                        </p:tav>
                                      </p:tavLst>
                                    </p:anim>
                                    <p:anim calcmode="lin" valueType="num">
                                      <p:cBhvr>
                                        <p:cTn id="8" dur="750" fill="hold"/>
                                        <p:tgtEl>
                                          <p:spTgt spid="2"/>
                                        </p:tgtEl>
                                        <p:attrNameLst>
                                          <p:attrName>ppt_h</p:attrName>
                                        </p:attrNameLst>
                                      </p:cBhvr>
                                      <p:tavLst>
                                        <p:tav tm="0">
                                          <p:val>
                                            <p:strVal val="(6*min(max(#ppt_w*#ppt_h,.3),1)-7.4)/-.7*#ppt_h"/>
                                          </p:val>
                                        </p:tav>
                                        <p:tav tm="100000">
                                          <p:val>
                                            <p:strVal val="#ppt_h"/>
                                          </p:val>
                                        </p:tav>
                                      </p:tavLst>
                                    </p:anim>
                                    <p:anim calcmode="lin" valueType="num">
                                      <p:cBhvr>
                                        <p:cTn id="9" dur="750" fill="hold"/>
                                        <p:tgtEl>
                                          <p:spTgt spid="2"/>
                                        </p:tgtEl>
                                        <p:attrNameLst>
                                          <p:attrName>ppt_x</p:attrName>
                                        </p:attrNameLst>
                                      </p:cBhvr>
                                      <p:tavLst>
                                        <p:tav tm="0">
                                          <p:val>
                                            <p:fltVal val="0.5"/>
                                          </p:val>
                                        </p:tav>
                                        <p:tav tm="100000">
                                          <p:val>
                                            <p:strVal val="#ppt_x"/>
                                          </p:val>
                                        </p:tav>
                                      </p:tavLst>
                                    </p:anim>
                                    <p:anim calcmode="lin" valueType="num">
                                      <p:cBhvr>
                                        <p:cTn id="10" dur="7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750"/>
                            </p:stCondLst>
                            <p:childTnLst>
                              <p:par>
                                <p:cTn id="12" presetID="22" presetClass="entr" presetSubtype="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par>
                          <p:cTn id="15" fill="hold">
                            <p:stCondLst>
                              <p:cond delay="1250"/>
                            </p:stCondLst>
                            <p:childTnLst>
                              <p:par>
                                <p:cTn id="16" presetID="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6"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750" fill="hold"/>
                                        <p:tgtEl>
                                          <p:spTgt spid="8"/>
                                        </p:tgtEl>
                                        <p:attrNameLst>
                                          <p:attrName>ppt_w</p:attrName>
                                        </p:attrNameLst>
                                      </p:cBhvr>
                                      <p:tavLst>
                                        <p:tav tm="0">
                                          <p:val>
                                            <p:strVal val="(6*min(max(#ppt_w*#ppt_h,.3),1)-7.4)/-.7*#ppt_w"/>
                                          </p:val>
                                        </p:tav>
                                        <p:tav tm="100000">
                                          <p:val>
                                            <p:strVal val="#ppt_w"/>
                                          </p:val>
                                        </p:tav>
                                      </p:tavLst>
                                    </p:anim>
                                    <p:anim calcmode="lin" valueType="num">
                                      <p:cBhvr>
                                        <p:cTn id="25" dur="750" fill="hold"/>
                                        <p:tgtEl>
                                          <p:spTgt spid="8"/>
                                        </p:tgtEl>
                                        <p:attrNameLst>
                                          <p:attrName>ppt_h</p:attrName>
                                        </p:attrNameLst>
                                      </p:cBhvr>
                                      <p:tavLst>
                                        <p:tav tm="0">
                                          <p:val>
                                            <p:strVal val="(6*min(max(#ppt_w*#ppt_h,.3),1)-7.4)/-.7*#ppt_h"/>
                                          </p:val>
                                        </p:tav>
                                        <p:tav tm="100000">
                                          <p:val>
                                            <p:strVal val="#ppt_h"/>
                                          </p:val>
                                        </p:tav>
                                      </p:tavLst>
                                    </p:anim>
                                    <p:anim calcmode="lin" valueType="num">
                                      <p:cBhvr>
                                        <p:cTn id="26" dur="750" fill="hold"/>
                                        <p:tgtEl>
                                          <p:spTgt spid="8"/>
                                        </p:tgtEl>
                                        <p:attrNameLst>
                                          <p:attrName>ppt_x</p:attrName>
                                        </p:attrNameLst>
                                      </p:cBhvr>
                                      <p:tavLst>
                                        <p:tav tm="0">
                                          <p:val>
                                            <p:fltVal val="0.5"/>
                                          </p:val>
                                        </p:tav>
                                        <p:tav tm="100000">
                                          <p:val>
                                            <p:strVal val="#ppt_x"/>
                                          </p:val>
                                        </p:tav>
                                      </p:tavLst>
                                    </p:anim>
                                    <p:anim calcmode="lin" valueType="num">
                                      <p:cBhvr>
                                        <p:cTn id="27" dur="75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750"/>
                            </p:stCondLst>
                            <p:childTnLst>
                              <p:par>
                                <p:cTn id="29" presetID="22" presetClass="entr" presetSubtype="1"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1250"/>
                            </p:stCondLst>
                            <p:childTnLst>
                              <p:par>
                                <p:cTn id="33" presetID="2" presetClass="entr" presetSubtype="8"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36"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750" fill="hold"/>
                                        <p:tgtEl>
                                          <p:spTgt spid="16"/>
                                        </p:tgtEl>
                                        <p:attrNameLst>
                                          <p:attrName>ppt_w</p:attrName>
                                        </p:attrNameLst>
                                      </p:cBhvr>
                                      <p:tavLst>
                                        <p:tav tm="0">
                                          <p:val>
                                            <p:strVal val="(6*min(max(#ppt_w*#ppt_h,.3),1)-7.4)/-.7*#ppt_w"/>
                                          </p:val>
                                        </p:tav>
                                        <p:tav tm="100000">
                                          <p:val>
                                            <p:strVal val="#ppt_w"/>
                                          </p:val>
                                        </p:tav>
                                      </p:tavLst>
                                    </p:anim>
                                    <p:anim calcmode="lin" valueType="num">
                                      <p:cBhvr>
                                        <p:cTn id="42" dur="750" fill="hold"/>
                                        <p:tgtEl>
                                          <p:spTgt spid="16"/>
                                        </p:tgtEl>
                                        <p:attrNameLst>
                                          <p:attrName>ppt_h</p:attrName>
                                        </p:attrNameLst>
                                      </p:cBhvr>
                                      <p:tavLst>
                                        <p:tav tm="0">
                                          <p:val>
                                            <p:strVal val="(6*min(max(#ppt_w*#ppt_h,.3),1)-7.4)/-.7*#ppt_h"/>
                                          </p:val>
                                        </p:tav>
                                        <p:tav tm="100000">
                                          <p:val>
                                            <p:strVal val="#ppt_h"/>
                                          </p:val>
                                        </p:tav>
                                      </p:tavLst>
                                    </p:anim>
                                    <p:anim calcmode="lin" valueType="num">
                                      <p:cBhvr>
                                        <p:cTn id="43" dur="750" fill="hold"/>
                                        <p:tgtEl>
                                          <p:spTgt spid="16"/>
                                        </p:tgtEl>
                                        <p:attrNameLst>
                                          <p:attrName>ppt_x</p:attrName>
                                        </p:attrNameLst>
                                      </p:cBhvr>
                                      <p:tavLst>
                                        <p:tav tm="0">
                                          <p:val>
                                            <p:fltVal val="0.5"/>
                                          </p:val>
                                        </p:tav>
                                        <p:tav tm="100000">
                                          <p:val>
                                            <p:strVal val="#ppt_x"/>
                                          </p:val>
                                        </p:tav>
                                      </p:tavLst>
                                    </p:anim>
                                    <p:anim calcmode="lin" valueType="num">
                                      <p:cBhvr>
                                        <p:cTn id="44" dur="75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750"/>
                            </p:stCondLst>
                            <p:childTnLst>
                              <p:par>
                                <p:cTn id="46" presetID="22" presetClass="entr" presetSubtype="1"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Shape 2">
            <a:extLst>
              <a:ext uri="{FF2B5EF4-FFF2-40B4-BE49-F238E27FC236}">
                <a16:creationId xmlns="" xmlns:a16="http://schemas.microsoft.com/office/drawing/2014/main" id="{5F74369C-AC1E-42BA-BDAA-8E9CD29BC5C5}"/>
              </a:ext>
            </a:extLst>
          </p:cNvPr>
          <p:cNvSpPr>
            <a:spLocks/>
          </p:cNvSpPr>
          <p:nvPr/>
        </p:nvSpPr>
        <p:spPr bwMode="auto">
          <a:xfrm>
            <a:off x="764577" y="2605740"/>
            <a:ext cx="1917213" cy="382025"/>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1"/>
          </a:solidFill>
          <a:ln>
            <a:noFill/>
          </a:ln>
        </p:spPr>
        <p:txBody>
          <a:bodyPr lIns="68575" tIns="34287" rIns="68575" bIns="34287" anchor="ctr"/>
          <a:lstStyle/>
          <a:p>
            <a:pPr algn="ctr"/>
            <a:endParaRPr sz="1280">
              <a:solidFill>
                <a:schemeClr val="bg1">
                  <a:lumMod val="50000"/>
                </a:schemeClr>
              </a:solidFill>
              <a:latin typeface="微软雅黑" pitchFamily="34" charset="-122"/>
              <a:ea typeface="微软雅黑" pitchFamily="34" charset="-122"/>
            </a:endParaRPr>
          </a:p>
        </p:txBody>
      </p:sp>
      <p:sp>
        <p:nvSpPr>
          <p:cNvPr id="47" name="TextBox 7">
            <a:extLst>
              <a:ext uri="{FF2B5EF4-FFF2-40B4-BE49-F238E27FC236}">
                <a16:creationId xmlns="" xmlns:a16="http://schemas.microsoft.com/office/drawing/2014/main" id="{101DFB22-003B-4DF4-B74A-04E4D0645E4A}"/>
              </a:ext>
            </a:extLst>
          </p:cNvPr>
          <p:cNvSpPr txBox="1">
            <a:spLocks/>
          </p:cNvSpPr>
          <p:nvPr/>
        </p:nvSpPr>
        <p:spPr bwMode="auto">
          <a:xfrm>
            <a:off x="1566891" y="2177012"/>
            <a:ext cx="312586" cy="276983"/>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en-US" altLang="ko-KR" sz="1778" dirty="0">
                <a:solidFill>
                  <a:schemeClr val="bg1">
                    <a:lumMod val="50000"/>
                  </a:schemeClr>
                </a:solidFill>
                <a:latin typeface="微软雅黑" pitchFamily="34" charset="-122"/>
                <a:ea typeface="微软雅黑" pitchFamily="34" charset="-122"/>
              </a:rPr>
              <a:t>20%</a:t>
            </a:r>
          </a:p>
        </p:txBody>
      </p:sp>
      <p:sp>
        <p:nvSpPr>
          <p:cNvPr id="55" name="Freeform: Shape 3">
            <a:extLst>
              <a:ext uri="{FF2B5EF4-FFF2-40B4-BE49-F238E27FC236}">
                <a16:creationId xmlns="" xmlns:a16="http://schemas.microsoft.com/office/drawing/2014/main" id="{A8C3C7AE-4D7C-4F5C-A679-EA691EC51FAF}"/>
              </a:ext>
            </a:extLst>
          </p:cNvPr>
          <p:cNvSpPr>
            <a:spLocks/>
          </p:cNvSpPr>
          <p:nvPr/>
        </p:nvSpPr>
        <p:spPr bwMode="auto">
          <a:xfrm>
            <a:off x="2174035" y="1841688"/>
            <a:ext cx="1917213" cy="114607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2"/>
          </a:solidFill>
          <a:ln>
            <a:noFill/>
          </a:ln>
        </p:spPr>
        <p:txBody>
          <a:bodyPr lIns="68575" tIns="34287" rIns="68575" bIns="34287" anchor="ctr"/>
          <a:lstStyle/>
          <a:p>
            <a:pPr algn="ctr"/>
            <a:endParaRPr sz="1280">
              <a:solidFill>
                <a:schemeClr val="bg1">
                  <a:lumMod val="50000"/>
                </a:schemeClr>
              </a:solidFill>
              <a:latin typeface="微软雅黑" pitchFamily="34" charset="-122"/>
              <a:ea typeface="微软雅黑" pitchFamily="34" charset="-122"/>
            </a:endParaRPr>
          </a:p>
        </p:txBody>
      </p:sp>
      <p:sp>
        <p:nvSpPr>
          <p:cNvPr id="56" name="TextBox 8">
            <a:extLst>
              <a:ext uri="{FF2B5EF4-FFF2-40B4-BE49-F238E27FC236}">
                <a16:creationId xmlns="" xmlns:a16="http://schemas.microsoft.com/office/drawing/2014/main" id="{8725171B-53D0-4AEC-9DB0-CB68BCD1C08E}"/>
              </a:ext>
            </a:extLst>
          </p:cNvPr>
          <p:cNvSpPr txBox="1">
            <a:spLocks/>
          </p:cNvSpPr>
          <p:nvPr/>
        </p:nvSpPr>
        <p:spPr bwMode="auto">
          <a:xfrm>
            <a:off x="2971540" y="1450229"/>
            <a:ext cx="322204" cy="276983"/>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en-US" altLang="ko-KR" sz="1778" dirty="0">
                <a:solidFill>
                  <a:schemeClr val="bg1">
                    <a:lumMod val="50000"/>
                  </a:schemeClr>
                </a:solidFill>
                <a:latin typeface="微软雅黑" pitchFamily="34" charset="-122"/>
                <a:ea typeface="微软雅黑" pitchFamily="34" charset="-122"/>
              </a:rPr>
              <a:t>60%</a:t>
            </a:r>
          </a:p>
        </p:txBody>
      </p:sp>
      <p:sp>
        <p:nvSpPr>
          <p:cNvPr id="57" name="Freeform: Shape 4">
            <a:extLst>
              <a:ext uri="{FF2B5EF4-FFF2-40B4-BE49-F238E27FC236}">
                <a16:creationId xmlns="" xmlns:a16="http://schemas.microsoft.com/office/drawing/2014/main" id="{AAB421DD-403F-400C-BC6E-CB4C1F0AC6D8}"/>
              </a:ext>
            </a:extLst>
          </p:cNvPr>
          <p:cNvSpPr>
            <a:spLocks/>
          </p:cNvSpPr>
          <p:nvPr/>
        </p:nvSpPr>
        <p:spPr bwMode="auto">
          <a:xfrm>
            <a:off x="3583493" y="2030151"/>
            <a:ext cx="1917213" cy="957616"/>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3"/>
          </a:solidFill>
          <a:ln>
            <a:noFill/>
          </a:ln>
        </p:spPr>
        <p:txBody>
          <a:bodyPr lIns="68575" tIns="34287" rIns="68575" bIns="34287" anchor="ctr"/>
          <a:lstStyle/>
          <a:p>
            <a:pPr algn="ctr"/>
            <a:endParaRPr sz="1280">
              <a:solidFill>
                <a:schemeClr val="bg1">
                  <a:lumMod val="50000"/>
                </a:schemeClr>
              </a:solidFill>
              <a:latin typeface="微软雅黑" pitchFamily="34" charset="-122"/>
              <a:ea typeface="微软雅黑" pitchFamily="34" charset="-122"/>
            </a:endParaRPr>
          </a:p>
        </p:txBody>
      </p:sp>
      <p:sp>
        <p:nvSpPr>
          <p:cNvPr id="58" name="TextBox 9">
            <a:extLst>
              <a:ext uri="{FF2B5EF4-FFF2-40B4-BE49-F238E27FC236}">
                <a16:creationId xmlns="" xmlns:a16="http://schemas.microsoft.com/office/drawing/2014/main" id="{478D8ADF-FD5F-4DDA-8983-74AA286A6EEB}"/>
              </a:ext>
            </a:extLst>
          </p:cNvPr>
          <p:cNvSpPr txBox="1">
            <a:spLocks/>
          </p:cNvSpPr>
          <p:nvPr/>
        </p:nvSpPr>
        <p:spPr bwMode="auto">
          <a:xfrm>
            <a:off x="4381597" y="1655993"/>
            <a:ext cx="321001" cy="276983"/>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en-US" altLang="ko-KR" sz="1778" dirty="0">
                <a:solidFill>
                  <a:schemeClr val="bg1">
                    <a:lumMod val="50000"/>
                  </a:schemeClr>
                </a:solidFill>
                <a:latin typeface="微软雅黑" pitchFamily="34" charset="-122"/>
                <a:ea typeface="微软雅黑" pitchFamily="34" charset="-122"/>
              </a:rPr>
              <a:t>50%</a:t>
            </a:r>
          </a:p>
        </p:txBody>
      </p:sp>
      <p:sp>
        <p:nvSpPr>
          <p:cNvPr id="59" name="Freeform: Shape 5">
            <a:extLst>
              <a:ext uri="{FF2B5EF4-FFF2-40B4-BE49-F238E27FC236}">
                <a16:creationId xmlns="" xmlns:a16="http://schemas.microsoft.com/office/drawing/2014/main" id="{EAFE6744-8A33-4A85-B124-542C10A5EC45}"/>
              </a:ext>
            </a:extLst>
          </p:cNvPr>
          <p:cNvSpPr>
            <a:spLocks/>
          </p:cNvSpPr>
          <p:nvPr/>
        </p:nvSpPr>
        <p:spPr bwMode="auto">
          <a:xfrm>
            <a:off x="4992950" y="1284173"/>
            <a:ext cx="1917213" cy="1703593"/>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4">
              <a:alpha val="90000"/>
            </a:schemeClr>
          </a:solidFill>
          <a:ln>
            <a:noFill/>
          </a:ln>
        </p:spPr>
        <p:txBody>
          <a:bodyPr lIns="68575" tIns="34287" rIns="68575" bIns="34287" anchor="ctr"/>
          <a:lstStyle/>
          <a:p>
            <a:pPr algn="ctr"/>
            <a:endParaRPr sz="1280">
              <a:solidFill>
                <a:schemeClr val="bg1">
                  <a:lumMod val="50000"/>
                </a:schemeClr>
              </a:solidFill>
              <a:latin typeface="微软雅黑" pitchFamily="34" charset="-122"/>
              <a:ea typeface="微软雅黑" pitchFamily="34" charset="-122"/>
            </a:endParaRPr>
          </a:p>
        </p:txBody>
      </p:sp>
      <p:sp>
        <p:nvSpPr>
          <p:cNvPr id="60" name="TextBox 10">
            <a:extLst>
              <a:ext uri="{FF2B5EF4-FFF2-40B4-BE49-F238E27FC236}">
                <a16:creationId xmlns="" xmlns:a16="http://schemas.microsoft.com/office/drawing/2014/main" id="{2D36324F-A922-4E9A-AB29-83500649B841}"/>
              </a:ext>
            </a:extLst>
          </p:cNvPr>
          <p:cNvSpPr txBox="1">
            <a:spLocks/>
          </p:cNvSpPr>
          <p:nvPr/>
        </p:nvSpPr>
        <p:spPr bwMode="auto">
          <a:xfrm>
            <a:off x="5790454" y="922639"/>
            <a:ext cx="322204" cy="276983"/>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en-US" altLang="ko-KR" sz="1778" dirty="0">
                <a:solidFill>
                  <a:schemeClr val="bg1">
                    <a:lumMod val="50000"/>
                  </a:schemeClr>
                </a:solidFill>
                <a:latin typeface="微软雅黑" pitchFamily="34" charset="-122"/>
                <a:ea typeface="微软雅黑" pitchFamily="34" charset="-122"/>
              </a:rPr>
              <a:t>90%</a:t>
            </a:r>
          </a:p>
        </p:txBody>
      </p:sp>
      <p:sp>
        <p:nvSpPr>
          <p:cNvPr id="61" name="Freeform: Shape 6">
            <a:extLst>
              <a:ext uri="{FF2B5EF4-FFF2-40B4-BE49-F238E27FC236}">
                <a16:creationId xmlns="" xmlns:a16="http://schemas.microsoft.com/office/drawing/2014/main" id="{C69B5F51-E023-4557-B9DF-12836A7D9922}"/>
              </a:ext>
            </a:extLst>
          </p:cNvPr>
          <p:cNvSpPr>
            <a:spLocks/>
          </p:cNvSpPr>
          <p:nvPr/>
        </p:nvSpPr>
        <p:spPr bwMode="auto">
          <a:xfrm>
            <a:off x="6402408" y="1652822"/>
            <a:ext cx="1917213" cy="1334945"/>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5"/>
          </a:solidFill>
          <a:ln>
            <a:noFill/>
          </a:ln>
        </p:spPr>
        <p:txBody>
          <a:bodyPr lIns="68575" tIns="34287" rIns="68575" bIns="34287" anchor="ctr"/>
          <a:lstStyle/>
          <a:p>
            <a:pPr algn="ctr"/>
            <a:endParaRPr sz="1280">
              <a:solidFill>
                <a:schemeClr val="bg1">
                  <a:lumMod val="50000"/>
                </a:schemeClr>
              </a:solidFill>
              <a:latin typeface="微软雅黑" pitchFamily="34" charset="-122"/>
              <a:ea typeface="微软雅黑" pitchFamily="34" charset="-122"/>
            </a:endParaRPr>
          </a:p>
        </p:txBody>
      </p:sp>
      <p:sp>
        <p:nvSpPr>
          <p:cNvPr id="62" name="TextBox 11">
            <a:extLst>
              <a:ext uri="{FF2B5EF4-FFF2-40B4-BE49-F238E27FC236}">
                <a16:creationId xmlns="" xmlns:a16="http://schemas.microsoft.com/office/drawing/2014/main" id="{7BF4F141-BAB9-41DD-A760-0D19CAEEBFC5}"/>
              </a:ext>
            </a:extLst>
          </p:cNvPr>
          <p:cNvSpPr txBox="1">
            <a:spLocks/>
          </p:cNvSpPr>
          <p:nvPr/>
        </p:nvSpPr>
        <p:spPr bwMode="auto">
          <a:xfrm>
            <a:off x="7217345" y="1273966"/>
            <a:ext cx="287339" cy="276983"/>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en-US" altLang="ko-KR" sz="1778" dirty="0">
                <a:solidFill>
                  <a:schemeClr val="bg1">
                    <a:lumMod val="50000"/>
                  </a:schemeClr>
                </a:solidFill>
                <a:latin typeface="微软雅黑" pitchFamily="34" charset="-122"/>
                <a:ea typeface="微软雅黑" pitchFamily="34" charset="-122"/>
              </a:rPr>
              <a:t>70%</a:t>
            </a:r>
          </a:p>
        </p:txBody>
      </p:sp>
      <p:sp>
        <p:nvSpPr>
          <p:cNvPr id="19" name="Freeform: Shape 46">
            <a:extLst>
              <a:ext uri="{FF2B5EF4-FFF2-40B4-BE49-F238E27FC236}">
                <a16:creationId xmlns="" xmlns:a16="http://schemas.microsoft.com/office/drawing/2014/main" id="{33211CFE-04A6-440E-AF61-D85246C887E3}"/>
              </a:ext>
            </a:extLst>
          </p:cNvPr>
          <p:cNvSpPr>
            <a:spLocks/>
          </p:cNvSpPr>
          <p:nvPr/>
        </p:nvSpPr>
        <p:spPr bwMode="auto">
          <a:xfrm>
            <a:off x="7218289" y="3094375"/>
            <a:ext cx="285451" cy="285436"/>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5"/>
          </a:solidFill>
          <a:ln>
            <a:noFill/>
          </a:ln>
          <a:extLst/>
        </p:spPr>
        <p:txBody>
          <a:bodyPr lIns="68575" tIns="34287" rIns="68575" bIns="34287" anchor="ctr"/>
          <a:lstStyle/>
          <a:p>
            <a:pPr algn="ctr"/>
            <a:endParaRPr sz="1280">
              <a:solidFill>
                <a:schemeClr val="bg1">
                  <a:lumMod val="50000"/>
                </a:schemeClr>
              </a:solidFill>
              <a:latin typeface="微软雅黑" pitchFamily="34" charset="-122"/>
              <a:ea typeface="微软雅黑" pitchFamily="34" charset="-122"/>
            </a:endParaRPr>
          </a:p>
        </p:txBody>
      </p:sp>
      <p:sp>
        <p:nvSpPr>
          <p:cNvPr id="20" name="Freeform: Shape 47">
            <a:extLst>
              <a:ext uri="{FF2B5EF4-FFF2-40B4-BE49-F238E27FC236}">
                <a16:creationId xmlns="" xmlns:a16="http://schemas.microsoft.com/office/drawing/2014/main" id="{ACDD6A9D-2A5A-4C49-BF1D-18F5F16F9B35}"/>
              </a:ext>
            </a:extLst>
          </p:cNvPr>
          <p:cNvSpPr>
            <a:spLocks/>
          </p:cNvSpPr>
          <p:nvPr/>
        </p:nvSpPr>
        <p:spPr bwMode="auto">
          <a:xfrm>
            <a:off x="4383272" y="3094375"/>
            <a:ext cx="285451" cy="285436"/>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3"/>
          </a:solidFill>
          <a:ln>
            <a:noFill/>
          </a:ln>
          <a:extLst/>
        </p:spPr>
        <p:txBody>
          <a:bodyPr lIns="68575" tIns="34287" rIns="68575" bIns="34287" anchor="ctr"/>
          <a:lstStyle/>
          <a:p>
            <a:pPr algn="ctr"/>
            <a:endParaRPr sz="1280">
              <a:solidFill>
                <a:schemeClr val="bg1">
                  <a:lumMod val="50000"/>
                </a:schemeClr>
              </a:solidFill>
              <a:latin typeface="微软雅黑" pitchFamily="34" charset="-122"/>
              <a:ea typeface="微软雅黑" pitchFamily="34" charset="-122"/>
            </a:endParaRPr>
          </a:p>
        </p:txBody>
      </p:sp>
      <p:sp>
        <p:nvSpPr>
          <p:cNvPr id="21" name="Freeform: Shape 48">
            <a:extLst>
              <a:ext uri="{FF2B5EF4-FFF2-40B4-BE49-F238E27FC236}">
                <a16:creationId xmlns="" xmlns:a16="http://schemas.microsoft.com/office/drawing/2014/main" id="{D87DBE40-9004-4DFE-8A6D-9AE6CDF7DF47}"/>
              </a:ext>
            </a:extLst>
          </p:cNvPr>
          <p:cNvSpPr>
            <a:spLocks/>
          </p:cNvSpPr>
          <p:nvPr/>
        </p:nvSpPr>
        <p:spPr bwMode="auto">
          <a:xfrm>
            <a:off x="5800781" y="3094375"/>
            <a:ext cx="285451" cy="285436"/>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4"/>
          </a:solidFill>
          <a:ln>
            <a:noFill/>
          </a:ln>
          <a:extLst/>
        </p:spPr>
        <p:txBody>
          <a:bodyPr lIns="68575" tIns="34287" rIns="68575" bIns="34287" anchor="ctr"/>
          <a:lstStyle/>
          <a:p>
            <a:pPr algn="ctr"/>
            <a:endParaRPr sz="1280">
              <a:solidFill>
                <a:schemeClr val="bg1">
                  <a:lumMod val="50000"/>
                </a:schemeClr>
              </a:solidFill>
              <a:latin typeface="微软雅黑" pitchFamily="34" charset="-122"/>
              <a:ea typeface="微软雅黑" pitchFamily="34" charset="-122"/>
            </a:endParaRPr>
          </a:p>
        </p:txBody>
      </p:sp>
      <p:sp>
        <p:nvSpPr>
          <p:cNvPr id="22" name="Freeform: Shape 49">
            <a:extLst>
              <a:ext uri="{FF2B5EF4-FFF2-40B4-BE49-F238E27FC236}">
                <a16:creationId xmlns="" xmlns:a16="http://schemas.microsoft.com/office/drawing/2014/main" id="{C76745E3-8E2D-47F6-A9EA-2AB508AF08AC}"/>
              </a:ext>
            </a:extLst>
          </p:cNvPr>
          <p:cNvSpPr>
            <a:spLocks/>
          </p:cNvSpPr>
          <p:nvPr/>
        </p:nvSpPr>
        <p:spPr bwMode="auto">
          <a:xfrm>
            <a:off x="1548254" y="3094375"/>
            <a:ext cx="285451" cy="285436"/>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1"/>
          </a:solidFill>
          <a:ln>
            <a:noFill/>
          </a:ln>
          <a:extLst/>
        </p:spPr>
        <p:txBody>
          <a:bodyPr lIns="68575" tIns="34287" rIns="68575" bIns="34287" anchor="ctr"/>
          <a:lstStyle/>
          <a:p>
            <a:pPr algn="ctr"/>
            <a:endParaRPr sz="1280">
              <a:solidFill>
                <a:schemeClr val="bg1">
                  <a:lumMod val="50000"/>
                </a:schemeClr>
              </a:solidFill>
              <a:latin typeface="微软雅黑" pitchFamily="34" charset="-122"/>
              <a:ea typeface="微软雅黑" pitchFamily="34" charset="-122"/>
            </a:endParaRPr>
          </a:p>
        </p:txBody>
      </p:sp>
      <p:sp>
        <p:nvSpPr>
          <p:cNvPr id="23" name="Freeform: Shape 50">
            <a:extLst>
              <a:ext uri="{FF2B5EF4-FFF2-40B4-BE49-F238E27FC236}">
                <a16:creationId xmlns="" xmlns:a16="http://schemas.microsoft.com/office/drawing/2014/main" id="{A9831D78-77C7-4078-BCC5-1D2ACF6CC55E}"/>
              </a:ext>
            </a:extLst>
          </p:cNvPr>
          <p:cNvSpPr>
            <a:spLocks/>
          </p:cNvSpPr>
          <p:nvPr/>
        </p:nvSpPr>
        <p:spPr bwMode="auto">
          <a:xfrm>
            <a:off x="2965763" y="3094375"/>
            <a:ext cx="285451" cy="285436"/>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a:extLst/>
        </p:spPr>
        <p:txBody>
          <a:bodyPr lIns="68575" tIns="34287" rIns="68575" bIns="34287" anchor="ctr"/>
          <a:lstStyle/>
          <a:p>
            <a:pPr algn="ctr"/>
            <a:endParaRPr sz="1280">
              <a:solidFill>
                <a:schemeClr val="bg1">
                  <a:lumMod val="50000"/>
                </a:schemeClr>
              </a:solidFill>
              <a:latin typeface="微软雅黑" pitchFamily="34" charset="-122"/>
              <a:ea typeface="微软雅黑" pitchFamily="34" charset="-122"/>
            </a:endParaRPr>
          </a:p>
        </p:txBody>
      </p:sp>
      <p:cxnSp>
        <p:nvCxnSpPr>
          <p:cNvPr id="24" name="Straight Connector 54">
            <a:extLst>
              <a:ext uri="{FF2B5EF4-FFF2-40B4-BE49-F238E27FC236}">
                <a16:creationId xmlns="" xmlns:a16="http://schemas.microsoft.com/office/drawing/2014/main" id="{A3FA346F-F04D-4EC0-9469-6CB43F3C67F9}"/>
              </a:ext>
            </a:extLst>
          </p:cNvPr>
          <p:cNvCxnSpPr/>
          <p:nvPr/>
        </p:nvCxnSpPr>
        <p:spPr>
          <a:xfrm>
            <a:off x="1913680" y="3234560"/>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5" name="Straight Connector 55">
            <a:extLst>
              <a:ext uri="{FF2B5EF4-FFF2-40B4-BE49-F238E27FC236}">
                <a16:creationId xmlns="" xmlns:a16="http://schemas.microsoft.com/office/drawing/2014/main" id="{BADAC637-2FDD-42E0-B830-FF85FA7008C0}"/>
              </a:ext>
            </a:extLst>
          </p:cNvPr>
          <p:cNvCxnSpPr/>
          <p:nvPr/>
        </p:nvCxnSpPr>
        <p:spPr>
          <a:xfrm>
            <a:off x="3331189" y="3234808"/>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6" name="Straight Connector 56">
            <a:extLst>
              <a:ext uri="{FF2B5EF4-FFF2-40B4-BE49-F238E27FC236}">
                <a16:creationId xmlns="" xmlns:a16="http://schemas.microsoft.com/office/drawing/2014/main" id="{8DFF5424-8DCD-42BE-8EB0-30F6D90CB9CE}"/>
              </a:ext>
            </a:extLst>
          </p:cNvPr>
          <p:cNvCxnSpPr/>
          <p:nvPr/>
        </p:nvCxnSpPr>
        <p:spPr>
          <a:xfrm>
            <a:off x="4748698" y="3234560"/>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7" name="Straight Connector 57">
            <a:extLst>
              <a:ext uri="{FF2B5EF4-FFF2-40B4-BE49-F238E27FC236}">
                <a16:creationId xmlns="" xmlns:a16="http://schemas.microsoft.com/office/drawing/2014/main" id="{9E84214A-E400-442C-AF39-746F248A363E}"/>
              </a:ext>
            </a:extLst>
          </p:cNvPr>
          <p:cNvCxnSpPr/>
          <p:nvPr/>
        </p:nvCxnSpPr>
        <p:spPr>
          <a:xfrm>
            <a:off x="6166207" y="3234560"/>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
        <p:nvSpPr>
          <p:cNvPr id="41" name="TextBox 33">
            <a:extLst>
              <a:ext uri="{FF2B5EF4-FFF2-40B4-BE49-F238E27FC236}">
                <a16:creationId xmlns="" xmlns:a16="http://schemas.microsoft.com/office/drawing/2014/main" id="{3C04632C-D436-4D2B-9D23-AF9B9A1563BF}"/>
              </a:ext>
            </a:extLst>
          </p:cNvPr>
          <p:cNvSpPr txBox="1">
            <a:spLocks/>
          </p:cNvSpPr>
          <p:nvPr/>
        </p:nvSpPr>
        <p:spPr bwMode="auto">
          <a:xfrm>
            <a:off x="1007604" y="3379812"/>
            <a:ext cx="1306335" cy="318816"/>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9" b="1" dirty="0">
                <a:solidFill>
                  <a:schemeClr val="bg1">
                    <a:lumMod val="50000"/>
                  </a:schemeClr>
                </a:solidFill>
                <a:latin typeface="微软雅黑" pitchFamily="34" charset="-122"/>
                <a:ea typeface="微软雅黑" pitchFamily="34" charset="-122"/>
              </a:rPr>
              <a:t>标题文本预设</a:t>
            </a:r>
          </a:p>
        </p:txBody>
      </p:sp>
      <p:sp>
        <p:nvSpPr>
          <p:cNvPr id="42" name="TextBox 34">
            <a:extLst>
              <a:ext uri="{FF2B5EF4-FFF2-40B4-BE49-F238E27FC236}">
                <a16:creationId xmlns="" xmlns:a16="http://schemas.microsoft.com/office/drawing/2014/main" id="{DF8E02BF-F20B-444C-81C6-0D5E26C9D792}"/>
              </a:ext>
            </a:extLst>
          </p:cNvPr>
          <p:cNvSpPr txBox="1">
            <a:spLocks/>
          </p:cNvSpPr>
          <p:nvPr/>
        </p:nvSpPr>
        <p:spPr bwMode="auto">
          <a:xfrm>
            <a:off x="1007604" y="3698627"/>
            <a:ext cx="1306335" cy="425822"/>
          </a:xfrm>
          <a:prstGeom prst="rect">
            <a:avLst/>
          </a:prstGeom>
        </p:spPr>
        <p:txBody>
          <a:bodyPr wrap="square" lIns="0" tIns="0" rIns="0" bIns="0" anchor="ctr" anchorCtr="1">
            <a:normAutofit/>
          </a:bodyPr>
          <a:lstStyle/>
          <a:p>
            <a:pPr algn="ctr">
              <a:lnSpc>
                <a:spcPct val="120000"/>
              </a:lnSpc>
              <a:defRPr/>
            </a:pPr>
            <a:r>
              <a:rPr lang="zh-CN" altLang="en-US" sz="782"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
        <p:nvSpPr>
          <p:cNvPr id="39" name="TextBox 37">
            <a:extLst>
              <a:ext uri="{FF2B5EF4-FFF2-40B4-BE49-F238E27FC236}">
                <a16:creationId xmlns="" xmlns:a16="http://schemas.microsoft.com/office/drawing/2014/main" id="{7B37B3E8-6524-42E9-A5DF-4D4BF5C4FF04}"/>
              </a:ext>
            </a:extLst>
          </p:cNvPr>
          <p:cNvSpPr txBox="1">
            <a:spLocks/>
          </p:cNvSpPr>
          <p:nvPr/>
        </p:nvSpPr>
        <p:spPr bwMode="auto">
          <a:xfrm>
            <a:off x="2455321" y="3379812"/>
            <a:ext cx="1306335" cy="318816"/>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9" b="1" dirty="0">
                <a:solidFill>
                  <a:schemeClr val="bg1">
                    <a:lumMod val="50000"/>
                  </a:schemeClr>
                </a:solidFill>
                <a:latin typeface="微软雅黑" pitchFamily="34" charset="-122"/>
                <a:ea typeface="微软雅黑" pitchFamily="34" charset="-122"/>
              </a:rPr>
              <a:t>标题文本预设</a:t>
            </a:r>
          </a:p>
        </p:txBody>
      </p:sp>
      <p:sp>
        <p:nvSpPr>
          <p:cNvPr id="40" name="TextBox 38">
            <a:extLst>
              <a:ext uri="{FF2B5EF4-FFF2-40B4-BE49-F238E27FC236}">
                <a16:creationId xmlns="" xmlns:a16="http://schemas.microsoft.com/office/drawing/2014/main" id="{581F88D3-F619-4D05-A846-A9A9999E0E3B}"/>
              </a:ext>
            </a:extLst>
          </p:cNvPr>
          <p:cNvSpPr txBox="1">
            <a:spLocks/>
          </p:cNvSpPr>
          <p:nvPr/>
        </p:nvSpPr>
        <p:spPr bwMode="auto">
          <a:xfrm>
            <a:off x="2455321" y="3698627"/>
            <a:ext cx="1306335" cy="425822"/>
          </a:xfrm>
          <a:prstGeom prst="rect">
            <a:avLst/>
          </a:prstGeom>
        </p:spPr>
        <p:txBody>
          <a:bodyPr wrap="square" lIns="0" tIns="0" rIns="0" bIns="0" anchor="ctr" anchorCtr="1">
            <a:normAutofit/>
          </a:bodyPr>
          <a:lstStyle/>
          <a:p>
            <a:pPr algn="ctr">
              <a:lnSpc>
                <a:spcPct val="120000"/>
              </a:lnSpc>
              <a:defRPr/>
            </a:pPr>
            <a:r>
              <a:rPr lang="zh-CN" altLang="en-US" sz="782"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
        <p:nvSpPr>
          <p:cNvPr id="37" name="TextBox 40">
            <a:extLst>
              <a:ext uri="{FF2B5EF4-FFF2-40B4-BE49-F238E27FC236}">
                <a16:creationId xmlns="" xmlns:a16="http://schemas.microsoft.com/office/drawing/2014/main" id="{136C11B2-7C4E-4084-92C4-AE2CEBC8605B}"/>
              </a:ext>
            </a:extLst>
          </p:cNvPr>
          <p:cNvSpPr txBox="1">
            <a:spLocks/>
          </p:cNvSpPr>
          <p:nvPr/>
        </p:nvSpPr>
        <p:spPr bwMode="auto">
          <a:xfrm>
            <a:off x="3856053" y="3379812"/>
            <a:ext cx="1306335" cy="318816"/>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9" b="1" dirty="0">
                <a:solidFill>
                  <a:schemeClr val="bg1">
                    <a:lumMod val="50000"/>
                  </a:schemeClr>
                </a:solidFill>
                <a:latin typeface="微软雅黑" pitchFamily="34" charset="-122"/>
                <a:ea typeface="微软雅黑" pitchFamily="34" charset="-122"/>
              </a:rPr>
              <a:t>标题文本预设</a:t>
            </a:r>
          </a:p>
        </p:txBody>
      </p:sp>
      <p:sp>
        <p:nvSpPr>
          <p:cNvPr id="38" name="TextBox 45">
            <a:extLst>
              <a:ext uri="{FF2B5EF4-FFF2-40B4-BE49-F238E27FC236}">
                <a16:creationId xmlns="" xmlns:a16="http://schemas.microsoft.com/office/drawing/2014/main" id="{47CF1CFD-7404-4973-BCA5-E9AF12874FB1}"/>
              </a:ext>
            </a:extLst>
          </p:cNvPr>
          <p:cNvSpPr txBox="1">
            <a:spLocks/>
          </p:cNvSpPr>
          <p:nvPr/>
        </p:nvSpPr>
        <p:spPr bwMode="auto">
          <a:xfrm>
            <a:off x="3856053" y="3698627"/>
            <a:ext cx="1306335" cy="425822"/>
          </a:xfrm>
          <a:prstGeom prst="rect">
            <a:avLst/>
          </a:prstGeom>
        </p:spPr>
        <p:txBody>
          <a:bodyPr wrap="square" lIns="0" tIns="0" rIns="0" bIns="0" anchor="ctr" anchorCtr="1">
            <a:normAutofit/>
          </a:bodyPr>
          <a:lstStyle/>
          <a:p>
            <a:pPr algn="ctr">
              <a:lnSpc>
                <a:spcPct val="120000"/>
              </a:lnSpc>
              <a:defRPr/>
            </a:pPr>
            <a:r>
              <a:rPr lang="zh-CN" altLang="en-US" sz="782"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
        <p:nvSpPr>
          <p:cNvPr id="35" name="TextBox 53">
            <a:extLst>
              <a:ext uri="{FF2B5EF4-FFF2-40B4-BE49-F238E27FC236}">
                <a16:creationId xmlns="" xmlns:a16="http://schemas.microsoft.com/office/drawing/2014/main" id="{C35B3573-359A-48C9-BF27-3AB132BA91B3}"/>
              </a:ext>
            </a:extLst>
          </p:cNvPr>
          <p:cNvSpPr txBox="1">
            <a:spLocks/>
          </p:cNvSpPr>
          <p:nvPr/>
        </p:nvSpPr>
        <p:spPr bwMode="auto">
          <a:xfrm>
            <a:off x="5290339" y="3379812"/>
            <a:ext cx="1306335" cy="318816"/>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9" b="1" dirty="0">
                <a:solidFill>
                  <a:schemeClr val="bg1">
                    <a:lumMod val="50000"/>
                  </a:schemeClr>
                </a:solidFill>
                <a:latin typeface="微软雅黑" pitchFamily="34" charset="-122"/>
                <a:ea typeface="微软雅黑" pitchFamily="34" charset="-122"/>
              </a:rPr>
              <a:t>标题文本预设</a:t>
            </a:r>
          </a:p>
        </p:txBody>
      </p:sp>
      <p:sp>
        <p:nvSpPr>
          <p:cNvPr id="36" name="TextBox 59">
            <a:extLst>
              <a:ext uri="{FF2B5EF4-FFF2-40B4-BE49-F238E27FC236}">
                <a16:creationId xmlns="" xmlns:a16="http://schemas.microsoft.com/office/drawing/2014/main" id="{D7F5038A-2653-4786-8E46-4A01FF4B1FF1}"/>
              </a:ext>
            </a:extLst>
          </p:cNvPr>
          <p:cNvSpPr txBox="1">
            <a:spLocks/>
          </p:cNvSpPr>
          <p:nvPr/>
        </p:nvSpPr>
        <p:spPr bwMode="auto">
          <a:xfrm>
            <a:off x="5290339" y="3698627"/>
            <a:ext cx="1306335" cy="425822"/>
          </a:xfrm>
          <a:prstGeom prst="rect">
            <a:avLst/>
          </a:prstGeom>
        </p:spPr>
        <p:txBody>
          <a:bodyPr wrap="square" lIns="0" tIns="0" rIns="0" bIns="0" anchor="ctr" anchorCtr="1">
            <a:normAutofit/>
          </a:bodyPr>
          <a:lstStyle/>
          <a:p>
            <a:pPr algn="ctr">
              <a:lnSpc>
                <a:spcPct val="120000"/>
              </a:lnSpc>
              <a:defRPr/>
            </a:pPr>
            <a:r>
              <a:rPr lang="zh-CN" altLang="en-US" sz="782"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
        <p:nvSpPr>
          <p:cNvPr id="33" name="TextBox 61">
            <a:extLst>
              <a:ext uri="{FF2B5EF4-FFF2-40B4-BE49-F238E27FC236}">
                <a16:creationId xmlns="" xmlns:a16="http://schemas.microsoft.com/office/drawing/2014/main" id="{C468E475-E6F3-4992-ADFC-EE8D72D5B0C3}"/>
              </a:ext>
            </a:extLst>
          </p:cNvPr>
          <p:cNvSpPr txBox="1">
            <a:spLocks/>
          </p:cNvSpPr>
          <p:nvPr/>
        </p:nvSpPr>
        <p:spPr bwMode="auto">
          <a:xfrm>
            <a:off x="6707847" y="3379812"/>
            <a:ext cx="1306335" cy="318816"/>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9" b="1" dirty="0">
                <a:solidFill>
                  <a:schemeClr val="bg1">
                    <a:lumMod val="50000"/>
                  </a:schemeClr>
                </a:solidFill>
                <a:latin typeface="微软雅黑" pitchFamily="34" charset="-122"/>
                <a:ea typeface="微软雅黑" pitchFamily="34" charset="-122"/>
              </a:rPr>
              <a:t>标题文本预设</a:t>
            </a:r>
          </a:p>
        </p:txBody>
      </p:sp>
      <p:sp>
        <p:nvSpPr>
          <p:cNvPr id="34" name="TextBox 62">
            <a:extLst>
              <a:ext uri="{FF2B5EF4-FFF2-40B4-BE49-F238E27FC236}">
                <a16:creationId xmlns="" xmlns:a16="http://schemas.microsoft.com/office/drawing/2014/main" id="{BE4AB889-A4A3-4362-9FB0-7BA0225A727A}"/>
              </a:ext>
            </a:extLst>
          </p:cNvPr>
          <p:cNvSpPr txBox="1">
            <a:spLocks/>
          </p:cNvSpPr>
          <p:nvPr/>
        </p:nvSpPr>
        <p:spPr bwMode="auto">
          <a:xfrm>
            <a:off x="6707847" y="3698627"/>
            <a:ext cx="1306335" cy="425822"/>
          </a:xfrm>
          <a:prstGeom prst="rect">
            <a:avLst/>
          </a:prstGeom>
        </p:spPr>
        <p:txBody>
          <a:bodyPr wrap="square" lIns="0" tIns="0" rIns="0" bIns="0" anchor="ctr" anchorCtr="1">
            <a:normAutofit/>
          </a:bodyPr>
          <a:lstStyle/>
          <a:p>
            <a:pPr algn="ctr">
              <a:lnSpc>
                <a:spcPct val="120000"/>
              </a:lnSpc>
              <a:defRPr/>
            </a:pPr>
            <a:r>
              <a:rPr lang="zh-CN" altLang="en-US" sz="782"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Tree>
    <p:extLst>
      <p:ext uri="{BB962C8B-B14F-4D97-AF65-F5344CB8AC3E}">
        <p14:creationId xmlns:p14="http://schemas.microsoft.com/office/powerpoint/2010/main" val="1519810096"/>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fltVal val="0"/>
                                          </p:val>
                                        </p:tav>
                                        <p:tav tm="100000">
                                          <p:val>
                                            <p:strVal val="#ppt_w"/>
                                          </p:val>
                                        </p:tav>
                                      </p:tavLst>
                                    </p:anim>
                                    <p:anim calcmode="lin" valueType="num">
                                      <p:cBhvr>
                                        <p:cTn id="20" dur="500" fill="hold"/>
                                        <p:tgtEl>
                                          <p:spTgt spid="55"/>
                                        </p:tgtEl>
                                        <p:attrNameLst>
                                          <p:attrName>ppt_h</p:attrName>
                                        </p:attrNameLst>
                                      </p:cBhvr>
                                      <p:tavLst>
                                        <p:tav tm="0">
                                          <p:val>
                                            <p:fltVal val="0"/>
                                          </p:val>
                                        </p:tav>
                                        <p:tav tm="100000">
                                          <p:val>
                                            <p:strVal val="#ppt_h"/>
                                          </p:val>
                                        </p:tav>
                                      </p:tavLst>
                                    </p:anim>
                                    <p:animEffect transition="in" filter="fade">
                                      <p:cBhvr>
                                        <p:cTn id="21" dur="500"/>
                                        <p:tgtEl>
                                          <p:spTgt spid="5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ppt_w</p:attrName>
                                        </p:attrNameLst>
                                      </p:cBhvr>
                                      <p:tavLst>
                                        <p:tav tm="0">
                                          <p:val>
                                            <p:fltVal val="0"/>
                                          </p:val>
                                        </p:tav>
                                        <p:tav tm="100000">
                                          <p:val>
                                            <p:strVal val="#ppt_w"/>
                                          </p:val>
                                        </p:tav>
                                      </p:tavLst>
                                    </p:anim>
                                    <p:anim calcmode="lin" valueType="num">
                                      <p:cBhvr>
                                        <p:cTn id="26" dur="500" fill="hold"/>
                                        <p:tgtEl>
                                          <p:spTgt spid="56"/>
                                        </p:tgtEl>
                                        <p:attrNameLst>
                                          <p:attrName>ppt_h</p:attrName>
                                        </p:attrNameLst>
                                      </p:cBhvr>
                                      <p:tavLst>
                                        <p:tav tm="0">
                                          <p:val>
                                            <p:fltVal val="0"/>
                                          </p:val>
                                        </p:tav>
                                        <p:tav tm="100000">
                                          <p:val>
                                            <p:strVal val="#ppt_h"/>
                                          </p:val>
                                        </p:tav>
                                      </p:tavLst>
                                    </p:anim>
                                    <p:animEffect transition="in" filter="fade">
                                      <p:cBhvr>
                                        <p:cTn id="27" dur="500"/>
                                        <p:tgtEl>
                                          <p:spTgt spid="5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500" fill="hold"/>
                                        <p:tgtEl>
                                          <p:spTgt spid="58"/>
                                        </p:tgtEl>
                                        <p:attrNameLst>
                                          <p:attrName>ppt_w</p:attrName>
                                        </p:attrNameLst>
                                      </p:cBhvr>
                                      <p:tavLst>
                                        <p:tav tm="0">
                                          <p:val>
                                            <p:fltVal val="0"/>
                                          </p:val>
                                        </p:tav>
                                        <p:tav tm="100000">
                                          <p:val>
                                            <p:strVal val="#ppt_w"/>
                                          </p:val>
                                        </p:tav>
                                      </p:tavLst>
                                    </p:anim>
                                    <p:anim calcmode="lin" valueType="num">
                                      <p:cBhvr>
                                        <p:cTn id="38" dur="500" fill="hold"/>
                                        <p:tgtEl>
                                          <p:spTgt spid="58"/>
                                        </p:tgtEl>
                                        <p:attrNameLst>
                                          <p:attrName>ppt_h</p:attrName>
                                        </p:attrNameLst>
                                      </p:cBhvr>
                                      <p:tavLst>
                                        <p:tav tm="0">
                                          <p:val>
                                            <p:fltVal val="0"/>
                                          </p:val>
                                        </p:tav>
                                        <p:tav tm="100000">
                                          <p:val>
                                            <p:strVal val="#ppt_h"/>
                                          </p:val>
                                        </p:tav>
                                      </p:tavLst>
                                    </p:anim>
                                    <p:animEffect transition="in" filter="fade">
                                      <p:cBhvr>
                                        <p:cTn id="39" dur="500"/>
                                        <p:tgtEl>
                                          <p:spTgt spid="5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ppt_w</p:attrName>
                                        </p:attrNameLst>
                                      </p:cBhvr>
                                      <p:tavLst>
                                        <p:tav tm="0">
                                          <p:val>
                                            <p:fltVal val="0"/>
                                          </p:val>
                                        </p:tav>
                                        <p:tav tm="100000">
                                          <p:val>
                                            <p:strVal val="#ppt_w"/>
                                          </p:val>
                                        </p:tav>
                                      </p:tavLst>
                                    </p:anim>
                                    <p:anim calcmode="lin" valueType="num">
                                      <p:cBhvr>
                                        <p:cTn id="44" dur="500" fill="hold"/>
                                        <p:tgtEl>
                                          <p:spTgt spid="59"/>
                                        </p:tgtEl>
                                        <p:attrNameLst>
                                          <p:attrName>ppt_h</p:attrName>
                                        </p:attrNameLst>
                                      </p:cBhvr>
                                      <p:tavLst>
                                        <p:tav tm="0">
                                          <p:val>
                                            <p:fltVal val="0"/>
                                          </p:val>
                                        </p:tav>
                                        <p:tav tm="100000">
                                          <p:val>
                                            <p:strVal val="#ppt_h"/>
                                          </p:val>
                                        </p:tav>
                                      </p:tavLst>
                                    </p:anim>
                                    <p:animEffect transition="in" filter="fade">
                                      <p:cBhvr>
                                        <p:cTn id="45" dur="500"/>
                                        <p:tgtEl>
                                          <p:spTgt spid="5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 calcmode="lin" valueType="num">
                                      <p:cBhvr>
                                        <p:cTn id="61" dur="500" fill="hold"/>
                                        <p:tgtEl>
                                          <p:spTgt spid="62"/>
                                        </p:tgtEl>
                                        <p:attrNameLst>
                                          <p:attrName>ppt_w</p:attrName>
                                        </p:attrNameLst>
                                      </p:cBhvr>
                                      <p:tavLst>
                                        <p:tav tm="0">
                                          <p:val>
                                            <p:fltVal val="0"/>
                                          </p:val>
                                        </p:tav>
                                        <p:tav tm="100000">
                                          <p:val>
                                            <p:strVal val="#ppt_w"/>
                                          </p:val>
                                        </p:tav>
                                      </p:tavLst>
                                    </p:anim>
                                    <p:anim calcmode="lin" valueType="num">
                                      <p:cBhvr>
                                        <p:cTn id="62" dur="500" fill="hold"/>
                                        <p:tgtEl>
                                          <p:spTgt spid="62"/>
                                        </p:tgtEl>
                                        <p:attrNameLst>
                                          <p:attrName>ppt_h</p:attrName>
                                        </p:attrNameLst>
                                      </p:cBhvr>
                                      <p:tavLst>
                                        <p:tav tm="0">
                                          <p:val>
                                            <p:fltVal val="0"/>
                                          </p:val>
                                        </p:tav>
                                        <p:tav tm="100000">
                                          <p:val>
                                            <p:strVal val="#ppt_h"/>
                                          </p:val>
                                        </p:tav>
                                      </p:tavLst>
                                    </p:anim>
                                    <p:animEffect transition="in" filter="fade">
                                      <p:cBhvr>
                                        <p:cTn id="63" dur="500"/>
                                        <p:tgtEl>
                                          <p:spTgt spid="62"/>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Effect transition="in" filter="fade">
                                      <p:cBhvr>
                                        <p:cTn id="75" dur="500"/>
                                        <p:tgtEl>
                                          <p:spTgt spid="20"/>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500" fill="hold"/>
                                        <p:tgtEl>
                                          <p:spTgt spid="21"/>
                                        </p:tgtEl>
                                        <p:attrNameLst>
                                          <p:attrName>ppt_w</p:attrName>
                                        </p:attrNameLst>
                                      </p:cBhvr>
                                      <p:tavLst>
                                        <p:tav tm="0">
                                          <p:val>
                                            <p:fltVal val="0"/>
                                          </p:val>
                                        </p:tav>
                                        <p:tav tm="100000">
                                          <p:val>
                                            <p:strVal val="#ppt_w"/>
                                          </p:val>
                                        </p:tav>
                                      </p:tavLst>
                                    </p:anim>
                                    <p:anim calcmode="lin" valueType="num">
                                      <p:cBhvr>
                                        <p:cTn id="80" dur="500" fill="hold"/>
                                        <p:tgtEl>
                                          <p:spTgt spid="21"/>
                                        </p:tgtEl>
                                        <p:attrNameLst>
                                          <p:attrName>ppt_h</p:attrName>
                                        </p:attrNameLst>
                                      </p:cBhvr>
                                      <p:tavLst>
                                        <p:tav tm="0">
                                          <p:val>
                                            <p:fltVal val="0"/>
                                          </p:val>
                                        </p:tav>
                                        <p:tav tm="100000">
                                          <p:val>
                                            <p:strVal val="#ppt_h"/>
                                          </p:val>
                                        </p:tav>
                                      </p:tavLst>
                                    </p:anim>
                                    <p:animEffect transition="in" filter="fade">
                                      <p:cBhvr>
                                        <p:cTn id="81" dur="500"/>
                                        <p:tgtEl>
                                          <p:spTgt spid="21"/>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p:cTn id="91" dur="500" fill="hold"/>
                                        <p:tgtEl>
                                          <p:spTgt spid="23"/>
                                        </p:tgtEl>
                                        <p:attrNameLst>
                                          <p:attrName>ppt_w</p:attrName>
                                        </p:attrNameLst>
                                      </p:cBhvr>
                                      <p:tavLst>
                                        <p:tav tm="0">
                                          <p:val>
                                            <p:fltVal val="0"/>
                                          </p:val>
                                        </p:tav>
                                        <p:tav tm="100000">
                                          <p:val>
                                            <p:strVal val="#ppt_w"/>
                                          </p:val>
                                        </p:tav>
                                      </p:tavLst>
                                    </p:anim>
                                    <p:anim calcmode="lin" valueType="num">
                                      <p:cBhvr>
                                        <p:cTn id="92" dur="500" fill="hold"/>
                                        <p:tgtEl>
                                          <p:spTgt spid="23"/>
                                        </p:tgtEl>
                                        <p:attrNameLst>
                                          <p:attrName>ppt_h</p:attrName>
                                        </p:attrNameLst>
                                      </p:cBhvr>
                                      <p:tavLst>
                                        <p:tav tm="0">
                                          <p:val>
                                            <p:fltVal val="0"/>
                                          </p:val>
                                        </p:tav>
                                        <p:tav tm="100000">
                                          <p:val>
                                            <p:strVal val="#ppt_h"/>
                                          </p:val>
                                        </p:tav>
                                      </p:tavLst>
                                    </p:anim>
                                    <p:animEffect transition="in" filter="fade">
                                      <p:cBhvr>
                                        <p:cTn id="93" dur="500"/>
                                        <p:tgtEl>
                                          <p:spTgt spid="23"/>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p:cTn id="109" dur="500" fill="hold"/>
                                        <p:tgtEl>
                                          <p:spTgt spid="26"/>
                                        </p:tgtEl>
                                        <p:attrNameLst>
                                          <p:attrName>ppt_w</p:attrName>
                                        </p:attrNameLst>
                                      </p:cBhvr>
                                      <p:tavLst>
                                        <p:tav tm="0">
                                          <p:val>
                                            <p:fltVal val="0"/>
                                          </p:val>
                                        </p:tav>
                                        <p:tav tm="100000">
                                          <p:val>
                                            <p:strVal val="#ppt_w"/>
                                          </p:val>
                                        </p:tav>
                                      </p:tavLst>
                                    </p:anim>
                                    <p:anim calcmode="lin" valueType="num">
                                      <p:cBhvr>
                                        <p:cTn id="110" dur="500" fill="hold"/>
                                        <p:tgtEl>
                                          <p:spTgt spid="26"/>
                                        </p:tgtEl>
                                        <p:attrNameLst>
                                          <p:attrName>ppt_h</p:attrName>
                                        </p:attrNameLst>
                                      </p:cBhvr>
                                      <p:tavLst>
                                        <p:tav tm="0">
                                          <p:val>
                                            <p:fltVal val="0"/>
                                          </p:val>
                                        </p:tav>
                                        <p:tav tm="100000">
                                          <p:val>
                                            <p:strVal val="#ppt_h"/>
                                          </p:val>
                                        </p:tav>
                                      </p:tavLst>
                                    </p:anim>
                                    <p:animEffect transition="in" filter="fade">
                                      <p:cBhvr>
                                        <p:cTn id="111" dur="500"/>
                                        <p:tgtEl>
                                          <p:spTgt spid="26"/>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27"/>
                                        </p:tgtEl>
                                        <p:attrNameLst>
                                          <p:attrName>style.visibility</p:attrName>
                                        </p:attrNameLst>
                                      </p:cBhvr>
                                      <p:to>
                                        <p:strVal val="visible"/>
                                      </p:to>
                                    </p:set>
                                    <p:anim calcmode="lin" valueType="num">
                                      <p:cBhvr>
                                        <p:cTn id="115" dur="500" fill="hold"/>
                                        <p:tgtEl>
                                          <p:spTgt spid="27"/>
                                        </p:tgtEl>
                                        <p:attrNameLst>
                                          <p:attrName>ppt_w</p:attrName>
                                        </p:attrNameLst>
                                      </p:cBhvr>
                                      <p:tavLst>
                                        <p:tav tm="0">
                                          <p:val>
                                            <p:fltVal val="0"/>
                                          </p:val>
                                        </p:tav>
                                        <p:tav tm="100000">
                                          <p:val>
                                            <p:strVal val="#ppt_w"/>
                                          </p:val>
                                        </p:tav>
                                      </p:tavLst>
                                    </p:anim>
                                    <p:anim calcmode="lin" valueType="num">
                                      <p:cBhvr>
                                        <p:cTn id="116" dur="500" fill="hold"/>
                                        <p:tgtEl>
                                          <p:spTgt spid="27"/>
                                        </p:tgtEl>
                                        <p:attrNameLst>
                                          <p:attrName>ppt_h</p:attrName>
                                        </p:attrNameLst>
                                      </p:cBhvr>
                                      <p:tavLst>
                                        <p:tav tm="0">
                                          <p:val>
                                            <p:fltVal val="0"/>
                                          </p:val>
                                        </p:tav>
                                        <p:tav tm="100000">
                                          <p:val>
                                            <p:strVal val="#ppt_h"/>
                                          </p:val>
                                        </p:tav>
                                      </p:tavLst>
                                    </p:anim>
                                    <p:animEffect transition="in" filter="fade">
                                      <p:cBhvr>
                                        <p:cTn id="117" dur="500"/>
                                        <p:tgtEl>
                                          <p:spTgt spid="27"/>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 calcmode="lin" valueType="num">
                                      <p:cBhvr>
                                        <p:cTn id="121" dur="500" fill="hold"/>
                                        <p:tgtEl>
                                          <p:spTgt spid="41"/>
                                        </p:tgtEl>
                                        <p:attrNameLst>
                                          <p:attrName>ppt_w</p:attrName>
                                        </p:attrNameLst>
                                      </p:cBhvr>
                                      <p:tavLst>
                                        <p:tav tm="0">
                                          <p:val>
                                            <p:fltVal val="0"/>
                                          </p:val>
                                        </p:tav>
                                        <p:tav tm="100000">
                                          <p:val>
                                            <p:strVal val="#ppt_w"/>
                                          </p:val>
                                        </p:tav>
                                      </p:tavLst>
                                    </p:anim>
                                    <p:anim calcmode="lin" valueType="num">
                                      <p:cBhvr>
                                        <p:cTn id="122" dur="500" fill="hold"/>
                                        <p:tgtEl>
                                          <p:spTgt spid="41"/>
                                        </p:tgtEl>
                                        <p:attrNameLst>
                                          <p:attrName>ppt_h</p:attrName>
                                        </p:attrNameLst>
                                      </p:cBhvr>
                                      <p:tavLst>
                                        <p:tav tm="0">
                                          <p:val>
                                            <p:fltVal val="0"/>
                                          </p:val>
                                        </p:tav>
                                        <p:tav tm="100000">
                                          <p:val>
                                            <p:strVal val="#ppt_h"/>
                                          </p:val>
                                        </p:tav>
                                      </p:tavLst>
                                    </p:anim>
                                    <p:animEffect transition="in" filter="fade">
                                      <p:cBhvr>
                                        <p:cTn id="123" dur="500"/>
                                        <p:tgtEl>
                                          <p:spTgt spid="41"/>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500" fill="hold"/>
                                        <p:tgtEl>
                                          <p:spTgt spid="42"/>
                                        </p:tgtEl>
                                        <p:attrNameLst>
                                          <p:attrName>ppt_w</p:attrName>
                                        </p:attrNameLst>
                                      </p:cBhvr>
                                      <p:tavLst>
                                        <p:tav tm="0">
                                          <p:val>
                                            <p:fltVal val="0"/>
                                          </p:val>
                                        </p:tav>
                                        <p:tav tm="100000">
                                          <p:val>
                                            <p:strVal val="#ppt_w"/>
                                          </p:val>
                                        </p:tav>
                                      </p:tavLst>
                                    </p:anim>
                                    <p:anim calcmode="lin" valueType="num">
                                      <p:cBhvr>
                                        <p:cTn id="128" dur="500" fill="hold"/>
                                        <p:tgtEl>
                                          <p:spTgt spid="42"/>
                                        </p:tgtEl>
                                        <p:attrNameLst>
                                          <p:attrName>ppt_h</p:attrName>
                                        </p:attrNameLst>
                                      </p:cBhvr>
                                      <p:tavLst>
                                        <p:tav tm="0">
                                          <p:val>
                                            <p:fltVal val="0"/>
                                          </p:val>
                                        </p:tav>
                                        <p:tav tm="100000">
                                          <p:val>
                                            <p:strVal val="#ppt_h"/>
                                          </p:val>
                                        </p:tav>
                                      </p:tavLst>
                                    </p:anim>
                                    <p:animEffect transition="in" filter="fade">
                                      <p:cBhvr>
                                        <p:cTn id="129" dur="500"/>
                                        <p:tgtEl>
                                          <p:spTgt spid="42"/>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39"/>
                                        </p:tgtEl>
                                        <p:attrNameLst>
                                          <p:attrName>style.visibility</p:attrName>
                                        </p:attrNameLst>
                                      </p:cBhvr>
                                      <p:to>
                                        <p:strVal val="visible"/>
                                      </p:to>
                                    </p:set>
                                    <p:anim calcmode="lin" valueType="num">
                                      <p:cBhvr>
                                        <p:cTn id="133" dur="500" fill="hold"/>
                                        <p:tgtEl>
                                          <p:spTgt spid="39"/>
                                        </p:tgtEl>
                                        <p:attrNameLst>
                                          <p:attrName>ppt_w</p:attrName>
                                        </p:attrNameLst>
                                      </p:cBhvr>
                                      <p:tavLst>
                                        <p:tav tm="0">
                                          <p:val>
                                            <p:fltVal val="0"/>
                                          </p:val>
                                        </p:tav>
                                        <p:tav tm="100000">
                                          <p:val>
                                            <p:strVal val="#ppt_w"/>
                                          </p:val>
                                        </p:tav>
                                      </p:tavLst>
                                    </p:anim>
                                    <p:anim calcmode="lin" valueType="num">
                                      <p:cBhvr>
                                        <p:cTn id="134" dur="500" fill="hold"/>
                                        <p:tgtEl>
                                          <p:spTgt spid="39"/>
                                        </p:tgtEl>
                                        <p:attrNameLst>
                                          <p:attrName>ppt_h</p:attrName>
                                        </p:attrNameLst>
                                      </p:cBhvr>
                                      <p:tavLst>
                                        <p:tav tm="0">
                                          <p:val>
                                            <p:fltVal val="0"/>
                                          </p:val>
                                        </p:tav>
                                        <p:tav tm="100000">
                                          <p:val>
                                            <p:strVal val="#ppt_h"/>
                                          </p:val>
                                        </p:tav>
                                      </p:tavLst>
                                    </p:anim>
                                    <p:animEffect transition="in" filter="fade">
                                      <p:cBhvr>
                                        <p:cTn id="135" dur="500"/>
                                        <p:tgtEl>
                                          <p:spTgt spid="39"/>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40"/>
                                        </p:tgtEl>
                                        <p:attrNameLst>
                                          <p:attrName>style.visibility</p:attrName>
                                        </p:attrNameLst>
                                      </p:cBhvr>
                                      <p:to>
                                        <p:strVal val="visible"/>
                                      </p:to>
                                    </p:set>
                                    <p:anim calcmode="lin" valueType="num">
                                      <p:cBhvr>
                                        <p:cTn id="139" dur="500" fill="hold"/>
                                        <p:tgtEl>
                                          <p:spTgt spid="40"/>
                                        </p:tgtEl>
                                        <p:attrNameLst>
                                          <p:attrName>ppt_w</p:attrName>
                                        </p:attrNameLst>
                                      </p:cBhvr>
                                      <p:tavLst>
                                        <p:tav tm="0">
                                          <p:val>
                                            <p:fltVal val="0"/>
                                          </p:val>
                                        </p:tav>
                                        <p:tav tm="100000">
                                          <p:val>
                                            <p:strVal val="#ppt_w"/>
                                          </p:val>
                                        </p:tav>
                                      </p:tavLst>
                                    </p:anim>
                                    <p:anim calcmode="lin" valueType="num">
                                      <p:cBhvr>
                                        <p:cTn id="140" dur="500" fill="hold"/>
                                        <p:tgtEl>
                                          <p:spTgt spid="40"/>
                                        </p:tgtEl>
                                        <p:attrNameLst>
                                          <p:attrName>ppt_h</p:attrName>
                                        </p:attrNameLst>
                                      </p:cBhvr>
                                      <p:tavLst>
                                        <p:tav tm="0">
                                          <p:val>
                                            <p:fltVal val="0"/>
                                          </p:val>
                                        </p:tav>
                                        <p:tav tm="100000">
                                          <p:val>
                                            <p:strVal val="#ppt_h"/>
                                          </p:val>
                                        </p:tav>
                                      </p:tavLst>
                                    </p:anim>
                                    <p:animEffect transition="in" filter="fade">
                                      <p:cBhvr>
                                        <p:cTn id="141" dur="500"/>
                                        <p:tgtEl>
                                          <p:spTgt spid="40"/>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37"/>
                                        </p:tgtEl>
                                        <p:attrNameLst>
                                          <p:attrName>style.visibility</p:attrName>
                                        </p:attrNameLst>
                                      </p:cBhvr>
                                      <p:to>
                                        <p:strVal val="visible"/>
                                      </p:to>
                                    </p:set>
                                    <p:anim calcmode="lin" valueType="num">
                                      <p:cBhvr>
                                        <p:cTn id="145" dur="500" fill="hold"/>
                                        <p:tgtEl>
                                          <p:spTgt spid="37"/>
                                        </p:tgtEl>
                                        <p:attrNameLst>
                                          <p:attrName>ppt_w</p:attrName>
                                        </p:attrNameLst>
                                      </p:cBhvr>
                                      <p:tavLst>
                                        <p:tav tm="0">
                                          <p:val>
                                            <p:fltVal val="0"/>
                                          </p:val>
                                        </p:tav>
                                        <p:tav tm="100000">
                                          <p:val>
                                            <p:strVal val="#ppt_w"/>
                                          </p:val>
                                        </p:tav>
                                      </p:tavLst>
                                    </p:anim>
                                    <p:anim calcmode="lin" valueType="num">
                                      <p:cBhvr>
                                        <p:cTn id="146" dur="500" fill="hold"/>
                                        <p:tgtEl>
                                          <p:spTgt spid="37"/>
                                        </p:tgtEl>
                                        <p:attrNameLst>
                                          <p:attrName>ppt_h</p:attrName>
                                        </p:attrNameLst>
                                      </p:cBhvr>
                                      <p:tavLst>
                                        <p:tav tm="0">
                                          <p:val>
                                            <p:fltVal val="0"/>
                                          </p:val>
                                        </p:tav>
                                        <p:tav tm="100000">
                                          <p:val>
                                            <p:strVal val="#ppt_h"/>
                                          </p:val>
                                        </p:tav>
                                      </p:tavLst>
                                    </p:anim>
                                    <p:animEffect transition="in" filter="fade">
                                      <p:cBhvr>
                                        <p:cTn id="147" dur="500"/>
                                        <p:tgtEl>
                                          <p:spTgt spid="37"/>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38"/>
                                        </p:tgtEl>
                                        <p:attrNameLst>
                                          <p:attrName>style.visibility</p:attrName>
                                        </p:attrNameLst>
                                      </p:cBhvr>
                                      <p:to>
                                        <p:strVal val="visible"/>
                                      </p:to>
                                    </p:set>
                                    <p:anim calcmode="lin" valueType="num">
                                      <p:cBhvr>
                                        <p:cTn id="151" dur="500" fill="hold"/>
                                        <p:tgtEl>
                                          <p:spTgt spid="38"/>
                                        </p:tgtEl>
                                        <p:attrNameLst>
                                          <p:attrName>ppt_w</p:attrName>
                                        </p:attrNameLst>
                                      </p:cBhvr>
                                      <p:tavLst>
                                        <p:tav tm="0">
                                          <p:val>
                                            <p:fltVal val="0"/>
                                          </p:val>
                                        </p:tav>
                                        <p:tav tm="100000">
                                          <p:val>
                                            <p:strVal val="#ppt_w"/>
                                          </p:val>
                                        </p:tav>
                                      </p:tavLst>
                                    </p:anim>
                                    <p:anim calcmode="lin" valueType="num">
                                      <p:cBhvr>
                                        <p:cTn id="152" dur="500" fill="hold"/>
                                        <p:tgtEl>
                                          <p:spTgt spid="38"/>
                                        </p:tgtEl>
                                        <p:attrNameLst>
                                          <p:attrName>ppt_h</p:attrName>
                                        </p:attrNameLst>
                                      </p:cBhvr>
                                      <p:tavLst>
                                        <p:tav tm="0">
                                          <p:val>
                                            <p:fltVal val="0"/>
                                          </p:val>
                                        </p:tav>
                                        <p:tav tm="100000">
                                          <p:val>
                                            <p:strVal val="#ppt_h"/>
                                          </p:val>
                                        </p:tav>
                                      </p:tavLst>
                                    </p:anim>
                                    <p:animEffect transition="in" filter="fade">
                                      <p:cBhvr>
                                        <p:cTn id="153" dur="500"/>
                                        <p:tgtEl>
                                          <p:spTgt spid="38"/>
                                        </p:tgtEl>
                                      </p:cBhvr>
                                    </p:animEffect>
                                  </p:childTnLst>
                                </p:cTn>
                              </p:par>
                            </p:childTnLst>
                          </p:cTn>
                        </p:par>
                        <p:par>
                          <p:cTn id="154" fill="hold">
                            <p:stCondLst>
                              <p:cond delay="12500"/>
                            </p:stCondLst>
                            <p:childTnLst>
                              <p:par>
                                <p:cTn id="155" presetID="53" presetClass="entr" presetSubtype="16" fill="hold" grpId="0" nodeType="afterEffect">
                                  <p:stCondLst>
                                    <p:cond delay="0"/>
                                  </p:stCondLst>
                                  <p:childTnLst>
                                    <p:set>
                                      <p:cBhvr>
                                        <p:cTn id="156" dur="1" fill="hold">
                                          <p:stCondLst>
                                            <p:cond delay="0"/>
                                          </p:stCondLst>
                                        </p:cTn>
                                        <p:tgtEl>
                                          <p:spTgt spid="35"/>
                                        </p:tgtEl>
                                        <p:attrNameLst>
                                          <p:attrName>style.visibility</p:attrName>
                                        </p:attrNameLst>
                                      </p:cBhvr>
                                      <p:to>
                                        <p:strVal val="visible"/>
                                      </p:to>
                                    </p:set>
                                    <p:anim calcmode="lin" valueType="num">
                                      <p:cBhvr>
                                        <p:cTn id="157" dur="500" fill="hold"/>
                                        <p:tgtEl>
                                          <p:spTgt spid="35"/>
                                        </p:tgtEl>
                                        <p:attrNameLst>
                                          <p:attrName>ppt_w</p:attrName>
                                        </p:attrNameLst>
                                      </p:cBhvr>
                                      <p:tavLst>
                                        <p:tav tm="0">
                                          <p:val>
                                            <p:fltVal val="0"/>
                                          </p:val>
                                        </p:tav>
                                        <p:tav tm="100000">
                                          <p:val>
                                            <p:strVal val="#ppt_w"/>
                                          </p:val>
                                        </p:tav>
                                      </p:tavLst>
                                    </p:anim>
                                    <p:anim calcmode="lin" valueType="num">
                                      <p:cBhvr>
                                        <p:cTn id="158" dur="500" fill="hold"/>
                                        <p:tgtEl>
                                          <p:spTgt spid="35"/>
                                        </p:tgtEl>
                                        <p:attrNameLst>
                                          <p:attrName>ppt_h</p:attrName>
                                        </p:attrNameLst>
                                      </p:cBhvr>
                                      <p:tavLst>
                                        <p:tav tm="0">
                                          <p:val>
                                            <p:fltVal val="0"/>
                                          </p:val>
                                        </p:tav>
                                        <p:tav tm="100000">
                                          <p:val>
                                            <p:strVal val="#ppt_h"/>
                                          </p:val>
                                        </p:tav>
                                      </p:tavLst>
                                    </p:anim>
                                    <p:animEffect transition="in" filter="fade">
                                      <p:cBhvr>
                                        <p:cTn id="159" dur="500"/>
                                        <p:tgtEl>
                                          <p:spTgt spid="35"/>
                                        </p:tgtEl>
                                      </p:cBhvr>
                                    </p:animEffect>
                                  </p:childTnLst>
                                </p:cTn>
                              </p:par>
                            </p:childTnLst>
                          </p:cTn>
                        </p:par>
                        <p:par>
                          <p:cTn id="160" fill="hold">
                            <p:stCondLst>
                              <p:cond delay="13000"/>
                            </p:stCondLst>
                            <p:childTnLst>
                              <p:par>
                                <p:cTn id="161" presetID="53" presetClass="entr" presetSubtype="16" fill="hold" grpId="0" nodeType="afterEffect">
                                  <p:stCondLst>
                                    <p:cond delay="0"/>
                                  </p:stCondLst>
                                  <p:childTnLst>
                                    <p:set>
                                      <p:cBhvr>
                                        <p:cTn id="162" dur="1" fill="hold">
                                          <p:stCondLst>
                                            <p:cond delay="0"/>
                                          </p:stCondLst>
                                        </p:cTn>
                                        <p:tgtEl>
                                          <p:spTgt spid="36"/>
                                        </p:tgtEl>
                                        <p:attrNameLst>
                                          <p:attrName>style.visibility</p:attrName>
                                        </p:attrNameLst>
                                      </p:cBhvr>
                                      <p:to>
                                        <p:strVal val="visible"/>
                                      </p:to>
                                    </p:set>
                                    <p:anim calcmode="lin" valueType="num">
                                      <p:cBhvr>
                                        <p:cTn id="163" dur="500" fill="hold"/>
                                        <p:tgtEl>
                                          <p:spTgt spid="36"/>
                                        </p:tgtEl>
                                        <p:attrNameLst>
                                          <p:attrName>ppt_w</p:attrName>
                                        </p:attrNameLst>
                                      </p:cBhvr>
                                      <p:tavLst>
                                        <p:tav tm="0">
                                          <p:val>
                                            <p:fltVal val="0"/>
                                          </p:val>
                                        </p:tav>
                                        <p:tav tm="100000">
                                          <p:val>
                                            <p:strVal val="#ppt_w"/>
                                          </p:val>
                                        </p:tav>
                                      </p:tavLst>
                                    </p:anim>
                                    <p:anim calcmode="lin" valueType="num">
                                      <p:cBhvr>
                                        <p:cTn id="164" dur="500" fill="hold"/>
                                        <p:tgtEl>
                                          <p:spTgt spid="36"/>
                                        </p:tgtEl>
                                        <p:attrNameLst>
                                          <p:attrName>ppt_h</p:attrName>
                                        </p:attrNameLst>
                                      </p:cBhvr>
                                      <p:tavLst>
                                        <p:tav tm="0">
                                          <p:val>
                                            <p:fltVal val="0"/>
                                          </p:val>
                                        </p:tav>
                                        <p:tav tm="100000">
                                          <p:val>
                                            <p:strVal val="#ppt_h"/>
                                          </p:val>
                                        </p:tav>
                                      </p:tavLst>
                                    </p:anim>
                                    <p:animEffect transition="in" filter="fade">
                                      <p:cBhvr>
                                        <p:cTn id="165" dur="500"/>
                                        <p:tgtEl>
                                          <p:spTgt spid="36"/>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33"/>
                                        </p:tgtEl>
                                        <p:attrNameLst>
                                          <p:attrName>style.visibility</p:attrName>
                                        </p:attrNameLst>
                                      </p:cBhvr>
                                      <p:to>
                                        <p:strVal val="visible"/>
                                      </p:to>
                                    </p:set>
                                    <p:anim calcmode="lin" valueType="num">
                                      <p:cBhvr>
                                        <p:cTn id="169" dur="500" fill="hold"/>
                                        <p:tgtEl>
                                          <p:spTgt spid="33"/>
                                        </p:tgtEl>
                                        <p:attrNameLst>
                                          <p:attrName>ppt_w</p:attrName>
                                        </p:attrNameLst>
                                      </p:cBhvr>
                                      <p:tavLst>
                                        <p:tav tm="0">
                                          <p:val>
                                            <p:fltVal val="0"/>
                                          </p:val>
                                        </p:tav>
                                        <p:tav tm="100000">
                                          <p:val>
                                            <p:strVal val="#ppt_w"/>
                                          </p:val>
                                        </p:tav>
                                      </p:tavLst>
                                    </p:anim>
                                    <p:anim calcmode="lin" valueType="num">
                                      <p:cBhvr>
                                        <p:cTn id="170" dur="500" fill="hold"/>
                                        <p:tgtEl>
                                          <p:spTgt spid="33"/>
                                        </p:tgtEl>
                                        <p:attrNameLst>
                                          <p:attrName>ppt_h</p:attrName>
                                        </p:attrNameLst>
                                      </p:cBhvr>
                                      <p:tavLst>
                                        <p:tav tm="0">
                                          <p:val>
                                            <p:fltVal val="0"/>
                                          </p:val>
                                        </p:tav>
                                        <p:tav tm="100000">
                                          <p:val>
                                            <p:strVal val="#ppt_h"/>
                                          </p:val>
                                        </p:tav>
                                      </p:tavLst>
                                    </p:anim>
                                    <p:animEffect transition="in" filter="fade">
                                      <p:cBhvr>
                                        <p:cTn id="171" dur="500"/>
                                        <p:tgtEl>
                                          <p:spTgt spid="33"/>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34"/>
                                        </p:tgtEl>
                                        <p:attrNameLst>
                                          <p:attrName>style.visibility</p:attrName>
                                        </p:attrNameLst>
                                      </p:cBhvr>
                                      <p:to>
                                        <p:strVal val="visible"/>
                                      </p:to>
                                    </p:set>
                                    <p:anim calcmode="lin" valueType="num">
                                      <p:cBhvr>
                                        <p:cTn id="175" dur="500" fill="hold"/>
                                        <p:tgtEl>
                                          <p:spTgt spid="34"/>
                                        </p:tgtEl>
                                        <p:attrNameLst>
                                          <p:attrName>ppt_w</p:attrName>
                                        </p:attrNameLst>
                                      </p:cBhvr>
                                      <p:tavLst>
                                        <p:tav tm="0">
                                          <p:val>
                                            <p:fltVal val="0"/>
                                          </p:val>
                                        </p:tav>
                                        <p:tav tm="100000">
                                          <p:val>
                                            <p:strVal val="#ppt_w"/>
                                          </p:val>
                                        </p:tav>
                                      </p:tavLst>
                                    </p:anim>
                                    <p:anim calcmode="lin" valueType="num">
                                      <p:cBhvr>
                                        <p:cTn id="176" dur="500" fill="hold"/>
                                        <p:tgtEl>
                                          <p:spTgt spid="34"/>
                                        </p:tgtEl>
                                        <p:attrNameLst>
                                          <p:attrName>ppt_h</p:attrName>
                                        </p:attrNameLst>
                                      </p:cBhvr>
                                      <p:tavLst>
                                        <p:tav tm="0">
                                          <p:val>
                                            <p:fltVal val="0"/>
                                          </p:val>
                                        </p:tav>
                                        <p:tav tm="100000">
                                          <p:val>
                                            <p:strVal val="#ppt_h"/>
                                          </p:val>
                                        </p:tav>
                                      </p:tavLst>
                                    </p:anim>
                                    <p:animEffect transition="in" filter="fade">
                                      <p:cBhvr>
                                        <p:cTn id="1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p:bldP spid="55" grpId="0" animBg="1"/>
      <p:bldP spid="56" grpId="0"/>
      <p:bldP spid="57" grpId="0" animBg="1"/>
      <p:bldP spid="58" grpId="0"/>
      <p:bldP spid="59" grpId="0" animBg="1"/>
      <p:bldP spid="60" grpId="0"/>
      <p:bldP spid="61" grpId="0" animBg="1"/>
      <p:bldP spid="62" grpId="0"/>
      <p:bldP spid="19" grpId="0" animBg="1"/>
      <p:bldP spid="20" grpId="0" animBg="1"/>
      <p:bldP spid="21" grpId="0" animBg="1"/>
      <p:bldP spid="22" grpId="0" animBg="1"/>
      <p:bldP spid="23" grpId="0" animBg="1"/>
      <p:bldP spid="41" grpId="0"/>
      <p:bldP spid="42" grpId="0"/>
      <p:bldP spid="39" grpId="0"/>
      <p:bldP spid="40" grpId="0"/>
      <p:bldP spid="37" grpId="0"/>
      <p:bldP spid="38" grpId="0"/>
      <p:bldP spid="35" grpId="0"/>
      <p:bldP spid="36"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12095" y="1594610"/>
            <a:ext cx="1078486" cy="1078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sp>
        <p:nvSpPr>
          <p:cNvPr id="17" name="矩形 16"/>
          <p:cNvSpPr/>
          <p:nvPr/>
        </p:nvSpPr>
        <p:spPr>
          <a:xfrm>
            <a:off x="1709630" y="1594610"/>
            <a:ext cx="2862372"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sp>
        <p:nvSpPr>
          <p:cNvPr id="18" name="Rectangle 24"/>
          <p:cNvSpPr>
            <a:spLocks noChangeArrowheads="1"/>
          </p:cNvSpPr>
          <p:nvPr/>
        </p:nvSpPr>
        <p:spPr bwMode="auto">
          <a:xfrm>
            <a:off x="1853624" y="1694502"/>
            <a:ext cx="2574379" cy="77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a:solidFill>
                <a:schemeClr val="bg1">
                  <a:lumMod val="50000"/>
                </a:schemeClr>
              </a:solidFill>
              <a:latin typeface="微软雅黑" pitchFamily="34" charset="-122"/>
              <a:ea typeface="微软雅黑" pitchFamily="34" charset="-122"/>
            </a:endParaRPr>
          </a:p>
        </p:txBody>
      </p:sp>
      <p:sp>
        <p:nvSpPr>
          <p:cNvPr id="19" name="矩形 18"/>
          <p:cNvSpPr/>
          <p:nvPr/>
        </p:nvSpPr>
        <p:spPr>
          <a:xfrm>
            <a:off x="612095" y="2821809"/>
            <a:ext cx="1078486" cy="107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sp>
        <p:nvSpPr>
          <p:cNvPr id="20" name="矩形 19"/>
          <p:cNvSpPr/>
          <p:nvPr/>
        </p:nvSpPr>
        <p:spPr>
          <a:xfrm>
            <a:off x="1709630" y="2821809"/>
            <a:ext cx="2862372"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sp>
        <p:nvSpPr>
          <p:cNvPr id="21" name="Rectangle 24"/>
          <p:cNvSpPr>
            <a:spLocks noChangeArrowheads="1"/>
          </p:cNvSpPr>
          <p:nvPr/>
        </p:nvSpPr>
        <p:spPr bwMode="auto">
          <a:xfrm>
            <a:off x="1853624" y="2921700"/>
            <a:ext cx="2574379" cy="77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a:solidFill>
                <a:schemeClr val="bg1">
                  <a:lumMod val="50000"/>
                </a:schemeClr>
              </a:solidFill>
              <a:latin typeface="微软雅黑" pitchFamily="34" charset="-122"/>
              <a:ea typeface="微软雅黑" pitchFamily="34" charset="-122"/>
            </a:endParaRPr>
          </a:p>
        </p:txBody>
      </p:sp>
      <p:sp>
        <p:nvSpPr>
          <p:cNvPr id="22" name="矩形 21"/>
          <p:cNvSpPr/>
          <p:nvPr/>
        </p:nvSpPr>
        <p:spPr>
          <a:xfrm>
            <a:off x="4715996" y="1594610"/>
            <a:ext cx="3814401" cy="230616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dirty="0"/>
          </a:p>
        </p:txBody>
      </p:sp>
      <p:sp>
        <p:nvSpPr>
          <p:cNvPr id="23" name="Freeform 14"/>
          <p:cNvSpPr>
            <a:spLocks noEditPoints="1"/>
          </p:cNvSpPr>
          <p:nvPr/>
        </p:nvSpPr>
        <p:spPr bwMode="auto">
          <a:xfrm>
            <a:off x="1040767" y="2000460"/>
            <a:ext cx="221141" cy="267264"/>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799"/>
          </a:p>
        </p:txBody>
      </p:sp>
      <p:sp>
        <p:nvSpPr>
          <p:cNvPr id="24" name="Freeform 19"/>
          <p:cNvSpPr>
            <a:spLocks noEditPoints="1"/>
          </p:cNvSpPr>
          <p:nvPr/>
        </p:nvSpPr>
        <p:spPr bwMode="auto">
          <a:xfrm>
            <a:off x="1018169" y="3226448"/>
            <a:ext cx="267145" cy="269686"/>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799"/>
          </a:p>
        </p:txBody>
      </p:sp>
    </p:spTree>
    <p:extLst>
      <p:ext uri="{BB962C8B-B14F-4D97-AF65-F5344CB8AC3E}">
        <p14:creationId xmlns:p14="http://schemas.microsoft.com/office/powerpoint/2010/main" val="3913496814"/>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8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10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2" presetClass="entr" presetSubtype="2" fill="hold" grpId="0" nodeType="withEffect">
                                  <p:stCondLst>
                                    <p:cond delay="11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8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22" presetClass="entr" presetSubtype="8" fill="hold" grpId="0" nodeType="withEffect">
                                  <p:stCondLst>
                                    <p:cond delay="110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12" presetClass="entr" presetSubtype="2" fill="hold" grpId="0" nodeType="withEffect">
                                  <p:stCondLst>
                                    <p:cond delay="11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left)">
                                      <p:cBhvr>
                                        <p:cTn id="38" dur="500"/>
                                        <p:tgtEl>
                                          <p:spTgt spid="21"/>
                                        </p:tgtEl>
                                      </p:cBhvr>
                                    </p:animEffect>
                                  </p:childTnLst>
                                </p:cTn>
                              </p:par>
                              <p:par>
                                <p:cTn id="39" presetID="42" presetClass="entr" presetSubtype="0" fill="hold" grpId="0" nodeType="withEffect">
                                  <p:stCondLst>
                                    <p:cond delay="16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animBg="1"/>
      <p:bldP spid="21" grpId="0"/>
      <p:bldP spid="22"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8C6F29A4-C095-476B-8F22-6BA32DDC17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5" name="TextBox 24"/>
          <p:cNvSpPr txBox="1"/>
          <p:nvPr/>
        </p:nvSpPr>
        <p:spPr>
          <a:xfrm>
            <a:off x="4305191" y="1852687"/>
            <a:ext cx="2339102" cy="830997"/>
          </a:xfrm>
          <a:prstGeom prst="rect">
            <a:avLst/>
          </a:prstGeom>
          <a:noFill/>
        </p:spPr>
        <p:txBody>
          <a:bodyPr wrap="none">
            <a:spAutoFit/>
          </a:bodyPr>
          <a:lstStyle/>
          <a:p>
            <a:pPr marL="0" lvl="1" indent="0"/>
            <a:r>
              <a:rPr lang="zh-CN" altLang="en-US" sz="1100" b="1" dirty="0">
                <a:solidFill>
                  <a:srgbClr val="080808"/>
                </a:solidFill>
                <a:latin typeface="微软雅黑" pitchFamily="34" charset="-122"/>
                <a:ea typeface="微软雅黑" pitchFamily="34" charset="-122"/>
              </a:rPr>
              <a:t> </a:t>
            </a:r>
            <a:r>
              <a:rPr lang="zh-CN" altLang="en-US" sz="2000" b="1" dirty="0">
                <a:solidFill>
                  <a:schemeClr val="bg1">
                    <a:lumMod val="50000"/>
                  </a:schemeClr>
                </a:solidFill>
                <a:latin typeface="微软雅黑" pitchFamily="34" charset="-122"/>
                <a:ea typeface="微软雅黑" pitchFamily="34" charset="-122"/>
              </a:rPr>
              <a:t>第四部分</a:t>
            </a:r>
            <a:endParaRPr lang="en-US" altLang="zh-CN" sz="2000" b="1" dirty="0">
              <a:solidFill>
                <a:schemeClr val="bg1">
                  <a:lumMod val="50000"/>
                </a:schemeClr>
              </a:solidFill>
              <a:latin typeface="微软雅黑" pitchFamily="34" charset="-122"/>
              <a:ea typeface="微软雅黑" pitchFamily="34" charset="-122"/>
            </a:endParaRPr>
          </a:p>
          <a:p>
            <a:pPr marL="0" lvl="1" indent="0"/>
            <a:r>
              <a:rPr lang="zh-CN" altLang="en-US" sz="2800" b="1" dirty="0">
                <a:solidFill>
                  <a:schemeClr val="accent2"/>
                </a:solidFill>
                <a:latin typeface="微软雅黑" pitchFamily="34" charset="-122"/>
                <a:ea typeface="微软雅黑" pitchFamily="34" charset="-122"/>
              </a:rPr>
              <a:t>标题文字内容</a:t>
            </a:r>
            <a:endParaRPr lang="en-US" altLang="zh-CN" sz="2800" b="1" dirty="0">
              <a:solidFill>
                <a:schemeClr val="accent2"/>
              </a:solidFill>
              <a:latin typeface="微软雅黑" pitchFamily="34" charset="-122"/>
              <a:ea typeface="微软雅黑" pitchFamily="34" charset="-122"/>
            </a:endParaRPr>
          </a:p>
        </p:txBody>
      </p:sp>
      <p:cxnSp>
        <p:nvCxnSpPr>
          <p:cNvPr id="26" name="直接连接符 25"/>
          <p:cNvCxnSpPr/>
          <p:nvPr/>
        </p:nvCxnSpPr>
        <p:spPr>
          <a:xfrm flipV="1">
            <a:off x="4089291" y="1779662"/>
            <a:ext cx="0" cy="1925638"/>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795677" y="3373512"/>
            <a:ext cx="903288" cy="244475"/>
          </a:xfrm>
          <a:prstGeom prst="rect">
            <a:avLst/>
          </a:prstGeom>
          <a:noFill/>
        </p:spPr>
        <p:txBody>
          <a:bodyPr lIns="0" tIns="0" rIns="0" bIns="0">
            <a:spAutoFit/>
          </a:bodyPr>
          <a:lstStyle/>
          <a:p>
            <a:pPr>
              <a:defRPr/>
            </a:pPr>
            <a:r>
              <a:rPr lang="en-US" altLang="zh-CN" sz="1600" dirty="0">
                <a:solidFill>
                  <a:srgbClr val="080808"/>
                </a:solidFill>
                <a:latin typeface="+mj-ea"/>
                <a:ea typeface="+mj-ea"/>
              </a:rPr>
              <a:t>PART 04</a:t>
            </a:r>
            <a:endParaRPr lang="zh-CN" altLang="en-US" sz="1600" dirty="0">
              <a:solidFill>
                <a:srgbClr val="080808"/>
              </a:solidFill>
              <a:latin typeface="+mj-ea"/>
              <a:ea typeface="+mj-ea"/>
            </a:endParaRPr>
          </a:p>
        </p:txBody>
      </p:sp>
      <p:sp>
        <p:nvSpPr>
          <p:cNvPr id="30" name="椭圆 29"/>
          <p:cNvSpPr/>
          <p:nvPr/>
        </p:nvSpPr>
        <p:spPr>
          <a:xfrm>
            <a:off x="2627784" y="1878322"/>
            <a:ext cx="1144917" cy="11449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80808"/>
              </a:solidFill>
              <a:latin typeface="+mj-ea"/>
              <a:ea typeface="+mj-ea"/>
            </a:endParaRPr>
          </a:p>
        </p:txBody>
      </p:sp>
      <p:sp>
        <p:nvSpPr>
          <p:cNvPr id="31" name="TextBox 30"/>
          <p:cNvSpPr txBox="1"/>
          <p:nvPr/>
        </p:nvSpPr>
        <p:spPr>
          <a:xfrm>
            <a:off x="4402029" y="2932187"/>
            <a:ext cx="1028700"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2" name="TextBox 31"/>
          <p:cNvSpPr txBox="1"/>
          <p:nvPr/>
        </p:nvSpPr>
        <p:spPr>
          <a:xfrm>
            <a:off x="5361424" y="2932187"/>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3" name="TextBox 32"/>
          <p:cNvSpPr txBox="1"/>
          <p:nvPr/>
        </p:nvSpPr>
        <p:spPr>
          <a:xfrm>
            <a:off x="6227108" y="2932187"/>
            <a:ext cx="1027112"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4" name="TextBox 33"/>
          <p:cNvSpPr txBox="1"/>
          <p:nvPr/>
        </p:nvSpPr>
        <p:spPr>
          <a:xfrm>
            <a:off x="4402029" y="3279850"/>
            <a:ext cx="985837"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5" name="TextBox 34"/>
          <p:cNvSpPr txBox="1"/>
          <p:nvPr/>
        </p:nvSpPr>
        <p:spPr>
          <a:xfrm>
            <a:off x="5361424" y="3279850"/>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6" name="TextBox 35"/>
          <p:cNvSpPr txBox="1"/>
          <p:nvPr/>
        </p:nvSpPr>
        <p:spPr>
          <a:xfrm>
            <a:off x="6225520" y="3279850"/>
            <a:ext cx="985838" cy="230338"/>
          </a:xfrm>
          <a:prstGeom prst="rect">
            <a:avLst/>
          </a:prstGeom>
          <a:noFill/>
        </p:spPr>
        <p:txBody>
          <a:bodyPr lIns="60469" tIns="30235" rIns="60469" bIns="30235">
            <a:spAutoFit/>
          </a:bodyPr>
          <a:lstStyle/>
          <a:p>
            <a:pPr>
              <a:defRPr/>
            </a:pPr>
            <a:r>
              <a:rPr lang="en-US" altLang="zh-CN" sz="1100" dirty="0">
                <a:solidFill>
                  <a:schemeClr val="bg1">
                    <a:lumMod val="50000"/>
                  </a:schemeClr>
                </a:solidFill>
                <a:latin typeface="+mj-ea"/>
                <a:ea typeface="+mj-ea"/>
              </a:rPr>
              <a:t>※ </a:t>
            </a:r>
            <a:r>
              <a:rPr lang="zh-CN" altLang="en-US" sz="1100" dirty="0">
                <a:solidFill>
                  <a:schemeClr val="bg1">
                    <a:lumMod val="50000"/>
                  </a:schemeClr>
                </a:solidFill>
                <a:latin typeface="+mj-ea"/>
                <a:ea typeface="+mj-ea"/>
              </a:rPr>
              <a:t>添加内容</a:t>
            </a:r>
          </a:p>
        </p:txBody>
      </p:sp>
      <p:sp>
        <p:nvSpPr>
          <p:cNvPr id="37" name="TextBox 13"/>
          <p:cNvSpPr txBox="1"/>
          <p:nvPr/>
        </p:nvSpPr>
        <p:spPr>
          <a:xfrm>
            <a:off x="2852083" y="2127062"/>
            <a:ext cx="901700" cy="677108"/>
          </a:xfrm>
          <a:prstGeom prst="rect">
            <a:avLst/>
          </a:prstGeom>
          <a:noFill/>
        </p:spPr>
        <p:txBody>
          <a:bodyPr lIns="0" tIns="0" rIns="0" bIns="0">
            <a:spAutoFit/>
          </a:bodyPr>
          <a:lstStyle/>
          <a:p>
            <a:pPr>
              <a:defRPr/>
            </a:pPr>
            <a:r>
              <a:rPr lang="en-US" altLang="zh-CN" sz="4400" dirty="0">
                <a:solidFill>
                  <a:schemeClr val="bg1"/>
                </a:solidFill>
                <a:latin typeface="微软雅黑" pitchFamily="34" charset="-122"/>
                <a:ea typeface="微软雅黑" pitchFamily="34" charset="-122"/>
              </a:rPr>
              <a:t>04</a:t>
            </a:r>
            <a:endParaRPr lang="zh-CN" altLang="en-US" sz="44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502855677"/>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anim calcmode="lin" valueType="num">
                                      <p:cBhvr>
                                        <p:cTn id="19" dur="500" fill="hold"/>
                                        <p:tgtEl>
                                          <p:spTgt spid="37"/>
                                        </p:tgtEl>
                                        <p:attrNameLst>
                                          <p:attrName>ppt_x</p:attrName>
                                        </p:attrNameLst>
                                      </p:cBhvr>
                                      <p:tavLst>
                                        <p:tav tm="0">
                                          <p:val>
                                            <p:strVal val="#ppt_x"/>
                                          </p:val>
                                        </p:tav>
                                        <p:tav tm="100000">
                                          <p:val>
                                            <p:strVal val="#ppt_x"/>
                                          </p:val>
                                        </p:tav>
                                      </p:tavLst>
                                    </p:anim>
                                    <p:anim calcmode="lin" valueType="num">
                                      <p:cBhvr>
                                        <p:cTn id="20" dur="500" fill="hold"/>
                                        <p:tgtEl>
                                          <p:spTgt spid="3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500"/>
                                        <p:tgtEl>
                                          <p:spTgt spid="2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p:tgtEl>
                                          <p:spTgt spid="25"/>
                                        </p:tgtEl>
                                        <p:attrNameLst>
                                          <p:attrName>ppt_x</p:attrName>
                                        </p:attrNameLst>
                                      </p:cBhvr>
                                      <p:tavLst>
                                        <p:tav tm="0">
                                          <p:val>
                                            <p:strVal val="#ppt_x-#ppt_w*1.125000"/>
                                          </p:val>
                                        </p:tav>
                                        <p:tav tm="100000">
                                          <p:val>
                                            <p:strVal val="#ppt_x"/>
                                          </p:val>
                                        </p:tav>
                                      </p:tavLst>
                                    </p:anim>
                                    <p:animEffect transition="in" filter="wipe(right)">
                                      <p:cBhvr>
                                        <p:cTn id="29" dur="500"/>
                                        <p:tgtEl>
                                          <p:spTgt spid="25"/>
                                        </p:tgtEl>
                                      </p:cBhvr>
                                    </p:animEffect>
                                  </p:childTnLst>
                                </p:cTn>
                              </p:par>
                            </p:childTnLst>
                          </p:cTn>
                        </p:par>
                        <p:par>
                          <p:cTn id="30" fill="hold">
                            <p:stCondLst>
                              <p:cond delay="3000"/>
                            </p:stCondLst>
                            <p:childTnLst>
                              <p:par>
                                <p:cTn id="31" presetID="47"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anim calcmode="lin" valueType="num">
                                      <p:cBhvr>
                                        <p:cTn id="34" dur="500" fill="hold"/>
                                        <p:tgtEl>
                                          <p:spTgt spid="27"/>
                                        </p:tgtEl>
                                        <p:attrNameLst>
                                          <p:attrName>ppt_x</p:attrName>
                                        </p:attrNameLst>
                                      </p:cBhvr>
                                      <p:tavLst>
                                        <p:tav tm="0">
                                          <p:val>
                                            <p:strVal val="#ppt_x"/>
                                          </p:val>
                                        </p:tav>
                                        <p:tav tm="100000">
                                          <p:val>
                                            <p:strVal val="#ppt_x"/>
                                          </p:val>
                                        </p:tav>
                                      </p:tavLst>
                                    </p:anim>
                                    <p:anim calcmode="lin" valueType="num">
                                      <p:cBhvr>
                                        <p:cTn id="35" dur="500" fill="hold"/>
                                        <p:tgtEl>
                                          <p:spTgt spid="27"/>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 presetClass="entr" presetSubtype="4"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0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ppt_x"/>
                                          </p:val>
                                        </p:tav>
                                        <p:tav tm="100000">
                                          <p:val>
                                            <p:strVal val="#ppt_x"/>
                                          </p:val>
                                        </p:tav>
                                      </p:tavLst>
                                    </p:anim>
                                    <p:anim calcmode="lin" valueType="num">
                                      <p:cBhvr additive="base">
                                        <p:cTn id="44" dur="500" fill="hold"/>
                                        <p:tgtEl>
                                          <p:spTgt spid="3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40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60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fill="hold"/>
                                        <p:tgtEl>
                                          <p:spTgt spid="34"/>
                                        </p:tgtEl>
                                        <p:attrNameLst>
                                          <p:attrName>ppt_x</p:attrName>
                                        </p:attrNameLst>
                                      </p:cBhvr>
                                      <p:tavLst>
                                        <p:tav tm="0">
                                          <p:val>
                                            <p:strVal val="#ppt_x"/>
                                          </p:val>
                                        </p:tav>
                                        <p:tav tm="100000">
                                          <p:val>
                                            <p:strVal val="#ppt_x"/>
                                          </p:val>
                                        </p:tav>
                                      </p:tavLst>
                                    </p:anim>
                                    <p:anim calcmode="lin" valueType="num">
                                      <p:cBhvr additive="base">
                                        <p:cTn id="52" dur="500" fill="hold"/>
                                        <p:tgtEl>
                                          <p:spTgt spid="3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80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ppt_x"/>
                                          </p:val>
                                        </p:tav>
                                        <p:tav tm="100000">
                                          <p:val>
                                            <p:strVal val="#ppt_x"/>
                                          </p:val>
                                        </p:tav>
                                      </p:tavLst>
                                    </p:anim>
                                    <p:anim calcmode="lin" valueType="num">
                                      <p:cBhvr additive="base">
                                        <p:cTn id="56" dur="500" fill="hold"/>
                                        <p:tgtEl>
                                          <p:spTgt spid="3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0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0" grpId="0" animBg="1"/>
      <p:bldP spid="31" grpId="0"/>
      <p:bldP spid="32" grpId="0"/>
      <p:bldP spid="33" grpId="0"/>
      <p:bldP spid="34" grpId="0"/>
      <p:bldP spid="35" grpId="0"/>
      <p:bldP spid="36" grpId="0"/>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a:extLst>
              <a:ext uri="{FF2B5EF4-FFF2-40B4-BE49-F238E27FC236}">
                <a16:creationId xmlns="" xmlns:a16="http://schemas.microsoft.com/office/drawing/2014/main" id="{A65846A9-F6A8-4BC1-A15B-B4DBCC105281}"/>
              </a:ext>
            </a:extLst>
          </p:cNvPr>
          <p:cNvGrpSpPr/>
          <p:nvPr/>
        </p:nvGrpSpPr>
        <p:grpSpPr>
          <a:xfrm>
            <a:off x="2809785" y="1553742"/>
            <a:ext cx="1573426" cy="825225"/>
            <a:chOff x="3433260" y="1508627"/>
            <a:chExt cx="2237290" cy="1173470"/>
          </a:xfrm>
          <a:effectLst>
            <a:outerShdw dist="38100" dir="5400000" algn="ctr" rotWithShape="0">
              <a:srgbClr val="000000">
                <a:alpha val="10000"/>
              </a:srgbClr>
            </a:outerShdw>
          </a:effectLst>
        </p:grpSpPr>
        <p:sp>
          <p:nvSpPr>
            <p:cNvPr id="163" name="Freeform: Shape 17">
              <a:extLst>
                <a:ext uri="{FF2B5EF4-FFF2-40B4-BE49-F238E27FC236}">
                  <a16:creationId xmlns="" xmlns:a16="http://schemas.microsoft.com/office/drawing/2014/main" id="{654CDA13-4971-4ABD-ACF4-07EA84B81231}"/>
                </a:ext>
              </a:extLst>
            </p:cNvPr>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3">
                <a:lumMod val="75000"/>
              </a:schemeClr>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64" name="Freeform: Shape 18">
              <a:extLst>
                <a:ext uri="{FF2B5EF4-FFF2-40B4-BE49-F238E27FC236}">
                  <a16:creationId xmlns="" xmlns:a16="http://schemas.microsoft.com/office/drawing/2014/main" id="{3B459CA4-DA0B-4B0F-BF6C-E5194533B375}"/>
                </a:ext>
              </a:extLst>
            </p:cNvPr>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3">
                <a:lumMod val="60000"/>
                <a:lumOff val="40000"/>
              </a:schemeClr>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65" name="Freeform: Shape 19">
              <a:extLst>
                <a:ext uri="{FF2B5EF4-FFF2-40B4-BE49-F238E27FC236}">
                  <a16:creationId xmlns="" xmlns:a16="http://schemas.microsoft.com/office/drawing/2014/main" id="{EDC10A4D-A87B-44C8-BE81-C93015D96CB1}"/>
                </a:ext>
              </a:extLst>
            </p:cNvPr>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3"/>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grpSp>
      <p:grpSp>
        <p:nvGrpSpPr>
          <p:cNvPr id="3" name="Group 32">
            <a:extLst>
              <a:ext uri="{FF2B5EF4-FFF2-40B4-BE49-F238E27FC236}">
                <a16:creationId xmlns="" xmlns:a16="http://schemas.microsoft.com/office/drawing/2014/main" id="{420B2350-C5CB-41B2-B039-766844015F4A}"/>
              </a:ext>
            </a:extLst>
          </p:cNvPr>
          <p:cNvGrpSpPr/>
          <p:nvPr/>
        </p:nvGrpSpPr>
        <p:grpSpPr>
          <a:xfrm>
            <a:off x="3376105" y="1265804"/>
            <a:ext cx="458030" cy="676783"/>
            <a:chOff x="4506707" y="2276159"/>
            <a:chExt cx="651753" cy="963081"/>
          </a:xfrm>
        </p:grpSpPr>
        <p:sp>
          <p:nvSpPr>
            <p:cNvPr id="156" name="Oval 33">
              <a:extLst>
                <a:ext uri="{FF2B5EF4-FFF2-40B4-BE49-F238E27FC236}">
                  <a16:creationId xmlns="" xmlns:a16="http://schemas.microsoft.com/office/drawing/2014/main" id="{D7583D0B-AE31-492B-B833-B9E12786DBE4}"/>
                </a:ext>
              </a:extLst>
            </p:cNvPr>
            <p:cNvSpPr/>
            <p:nvPr/>
          </p:nvSpPr>
          <p:spPr>
            <a:xfrm>
              <a:off x="4506707" y="2276159"/>
              <a:ext cx="651753" cy="651753"/>
            </a:xfrm>
            <a:prstGeom prst="ellipse">
              <a:avLst/>
            </a:prstGeom>
            <a:solidFill>
              <a:schemeClr val="accent3"/>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sz="1280">
                <a:solidFill>
                  <a:schemeClr val="bg1">
                    <a:lumMod val="50000"/>
                  </a:schemeClr>
                </a:solidFill>
                <a:latin typeface="微软雅黑" pitchFamily="34" charset="-122"/>
                <a:ea typeface="微软雅黑" pitchFamily="34" charset="-122"/>
              </a:endParaRPr>
            </a:p>
          </p:txBody>
        </p:sp>
        <p:cxnSp>
          <p:nvCxnSpPr>
            <p:cNvPr id="157" name="Straight Connector 34">
              <a:extLst>
                <a:ext uri="{FF2B5EF4-FFF2-40B4-BE49-F238E27FC236}">
                  <a16:creationId xmlns="" xmlns:a16="http://schemas.microsoft.com/office/drawing/2014/main" id="{62C920F2-EA38-42CC-B7CF-F360319EC08B}"/>
                </a:ext>
              </a:extLst>
            </p:cNvPr>
            <p:cNvCxnSpPr/>
            <p:nvPr/>
          </p:nvCxnSpPr>
          <p:spPr>
            <a:xfrm flipH="1" flipV="1">
              <a:off x="4831448" y="2949672"/>
              <a:ext cx="2888" cy="289568"/>
            </a:xfrm>
            <a:prstGeom prst="line">
              <a:avLst/>
            </a:prstGeom>
            <a:ln w="6350">
              <a:solidFill>
                <a:schemeClr val="accent3"/>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4" name="Group 35">
              <a:extLst>
                <a:ext uri="{FF2B5EF4-FFF2-40B4-BE49-F238E27FC236}">
                  <a16:creationId xmlns="" xmlns:a16="http://schemas.microsoft.com/office/drawing/2014/main" id="{867D6E21-B741-4C11-B563-1768C5514DB1}"/>
                </a:ext>
              </a:extLst>
            </p:cNvPr>
            <p:cNvGrpSpPr>
              <a:grpSpLocks/>
            </p:cNvGrpSpPr>
            <p:nvPr/>
          </p:nvGrpSpPr>
          <p:grpSpPr bwMode="auto">
            <a:xfrm>
              <a:off x="4694785" y="2480818"/>
              <a:ext cx="283138" cy="285248"/>
              <a:chOff x="0" y="0"/>
              <a:chExt cx="578" cy="578"/>
            </a:xfrm>
            <a:solidFill>
              <a:schemeClr val="bg1"/>
            </a:solidFill>
          </p:grpSpPr>
          <p:sp>
            <p:nvSpPr>
              <p:cNvPr id="159" name="Freeform: Shape 36">
                <a:extLst>
                  <a:ext uri="{FF2B5EF4-FFF2-40B4-BE49-F238E27FC236}">
                    <a16:creationId xmlns="" xmlns:a16="http://schemas.microsoft.com/office/drawing/2014/main" id="{539053C5-7F1A-41D0-AC92-89E40EDB2D2A}"/>
                  </a:ext>
                </a:extLst>
              </p:cNvPr>
              <p:cNvSpPr>
                <a:spLocks/>
              </p:cNvSpPr>
              <p:nvPr/>
            </p:nvSpPr>
            <p:spPr bwMode="auto">
              <a:xfrm>
                <a:off x="0"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80" y="21600"/>
                    </a:moveTo>
                    <a:lnTo>
                      <a:pt x="21600" y="15977"/>
                    </a:lnTo>
                    <a:lnTo>
                      <a:pt x="11776" y="6145"/>
                    </a:lnTo>
                    <a:lnTo>
                      <a:pt x="17948" y="0"/>
                    </a:lnTo>
                    <a:lnTo>
                      <a:pt x="14" y="0"/>
                    </a:lnTo>
                    <a:lnTo>
                      <a:pt x="0" y="17918"/>
                    </a:lnTo>
                    <a:lnTo>
                      <a:pt x="6130" y="11744"/>
                    </a:lnTo>
                    <a:lnTo>
                      <a:pt x="15980" y="21600"/>
                    </a:lnTo>
                    <a:close/>
                    <a:moveTo>
                      <a:pt x="1598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60" name="Freeform: Shape 37">
                <a:extLst>
                  <a:ext uri="{FF2B5EF4-FFF2-40B4-BE49-F238E27FC236}">
                    <a16:creationId xmlns="" xmlns:a16="http://schemas.microsoft.com/office/drawing/2014/main" id="{D733297F-968E-4715-B591-18D9CD368343}"/>
                  </a:ext>
                </a:extLst>
              </p:cNvPr>
              <p:cNvSpPr>
                <a:spLocks/>
              </p:cNvSpPr>
              <p:nvPr/>
            </p:nvSpPr>
            <p:spPr bwMode="auto">
              <a:xfrm>
                <a:off x="344"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470" y="9856"/>
                    </a:moveTo>
                    <a:lnTo>
                      <a:pt x="5620" y="0"/>
                    </a:lnTo>
                    <a:lnTo>
                      <a:pt x="0" y="5623"/>
                    </a:lnTo>
                    <a:lnTo>
                      <a:pt x="9824" y="15455"/>
                    </a:lnTo>
                    <a:lnTo>
                      <a:pt x="3652" y="21600"/>
                    </a:lnTo>
                    <a:lnTo>
                      <a:pt x="21586" y="21600"/>
                    </a:lnTo>
                    <a:lnTo>
                      <a:pt x="21600" y="3682"/>
                    </a:lnTo>
                    <a:lnTo>
                      <a:pt x="15470" y="9856"/>
                    </a:lnTo>
                    <a:close/>
                    <a:moveTo>
                      <a:pt x="15470" y="985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61" name="Freeform: Shape 38">
                <a:extLst>
                  <a:ext uri="{FF2B5EF4-FFF2-40B4-BE49-F238E27FC236}">
                    <a16:creationId xmlns="" xmlns:a16="http://schemas.microsoft.com/office/drawing/2014/main" id="{4654D005-5527-4CC9-BF12-0B5B7FBF61F7}"/>
                  </a:ext>
                </a:extLst>
              </p:cNvPr>
              <p:cNvSpPr>
                <a:spLocks/>
              </p:cNvSpPr>
              <p:nvPr/>
            </p:nvSpPr>
            <p:spPr bwMode="auto">
              <a:xfrm>
                <a:off x="344"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5623" y="21600"/>
                    </a:moveTo>
                    <a:lnTo>
                      <a:pt x="15455" y="11776"/>
                    </a:lnTo>
                    <a:lnTo>
                      <a:pt x="21600" y="17948"/>
                    </a:lnTo>
                    <a:lnTo>
                      <a:pt x="21600" y="15"/>
                    </a:lnTo>
                    <a:lnTo>
                      <a:pt x="3682" y="0"/>
                    </a:lnTo>
                    <a:lnTo>
                      <a:pt x="9856" y="6130"/>
                    </a:lnTo>
                    <a:lnTo>
                      <a:pt x="0" y="15981"/>
                    </a:lnTo>
                    <a:lnTo>
                      <a:pt x="5623" y="21600"/>
                    </a:lnTo>
                    <a:close/>
                    <a:moveTo>
                      <a:pt x="5623"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62" name="Freeform: Shape 39">
                <a:extLst>
                  <a:ext uri="{FF2B5EF4-FFF2-40B4-BE49-F238E27FC236}">
                    <a16:creationId xmlns="" xmlns:a16="http://schemas.microsoft.com/office/drawing/2014/main" id="{D228AE10-DF91-4090-9136-0AD8977CA6BC}"/>
                  </a:ext>
                </a:extLst>
              </p:cNvPr>
              <p:cNvSpPr>
                <a:spLocks/>
              </p:cNvSpPr>
              <p:nvPr/>
            </p:nvSpPr>
            <p:spPr bwMode="auto">
              <a:xfrm>
                <a:off x="0"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77" y="0"/>
                    </a:moveTo>
                    <a:lnTo>
                      <a:pt x="6145" y="9824"/>
                    </a:lnTo>
                    <a:lnTo>
                      <a:pt x="0" y="3652"/>
                    </a:lnTo>
                    <a:lnTo>
                      <a:pt x="0" y="21585"/>
                    </a:lnTo>
                    <a:lnTo>
                      <a:pt x="17918" y="21600"/>
                    </a:lnTo>
                    <a:lnTo>
                      <a:pt x="11744" y="15470"/>
                    </a:lnTo>
                    <a:lnTo>
                      <a:pt x="21600" y="5619"/>
                    </a:lnTo>
                    <a:lnTo>
                      <a:pt x="15977" y="0"/>
                    </a:lnTo>
                    <a:close/>
                    <a:moveTo>
                      <a:pt x="15977"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grpSp>
      </p:grpSp>
      <p:sp>
        <p:nvSpPr>
          <p:cNvPr id="75" name="TextBox 50">
            <a:extLst>
              <a:ext uri="{FF2B5EF4-FFF2-40B4-BE49-F238E27FC236}">
                <a16:creationId xmlns="" xmlns:a16="http://schemas.microsoft.com/office/drawing/2014/main" id="{0E32122F-EE33-4049-841A-B1A0A0EE9139}"/>
              </a:ext>
            </a:extLst>
          </p:cNvPr>
          <p:cNvSpPr txBox="1"/>
          <p:nvPr/>
        </p:nvSpPr>
        <p:spPr>
          <a:xfrm>
            <a:off x="3319519" y="2469433"/>
            <a:ext cx="553956" cy="311587"/>
          </a:xfrm>
          <a:prstGeom prst="rect">
            <a:avLst/>
          </a:prstGeom>
          <a:noFill/>
        </p:spPr>
        <p:txBody>
          <a:bodyPr wrap="none" lIns="102840" tIns="51421" rIns="102840" bIns="51421">
            <a:normAutofit/>
          </a:bodyPr>
          <a:lstStyle/>
          <a:p>
            <a:pPr algn="ctr" defTabSz="685732"/>
            <a:r>
              <a:rPr lang="zh-CN" altLang="en-US" sz="924" b="1" kern="0" dirty="0">
                <a:solidFill>
                  <a:schemeClr val="bg1">
                    <a:lumMod val="50000"/>
                  </a:schemeClr>
                </a:solidFill>
                <a:latin typeface="微软雅黑" pitchFamily="34" charset="-122"/>
                <a:ea typeface="微软雅黑" pitchFamily="34" charset="-122"/>
              </a:rPr>
              <a:t>关键词</a:t>
            </a:r>
          </a:p>
        </p:txBody>
      </p:sp>
      <p:grpSp>
        <p:nvGrpSpPr>
          <p:cNvPr id="5" name="Group 20">
            <a:extLst>
              <a:ext uri="{FF2B5EF4-FFF2-40B4-BE49-F238E27FC236}">
                <a16:creationId xmlns="" xmlns:a16="http://schemas.microsoft.com/office/drawing/2014/main" id="{0C2BC452-0463-4180-90C5-A36948C87F43}"/>
              </a:ext>
            </a:extLst>
          </p:cNvPr>
          <p:cNvGrpSpPr/>
          <p:nvPr/>
        </p:nvGrpSpPr>
        <p:grpSpPr>
          <a:xfrm>
            <a:off x="4732820" y="1873665"/>
            <a:ext cx="1573426" cy="825225"/>
            <a:chOff x="3433260" y="1508627"/>
            <a:chExt cx="2237290" cy="1173470"/>
          </a:xfrm>
          <a:effectLst>
            <a:outerShdw dist="38100" dir="5400000" algn="ctr" rotWithShape="0">
              <a:srgbClr val="000000">
                <a:alpha val="10000"/>
              </a:srgbClr>
            </a:outerShdw>
          </a:effectLst>
        </p:grpSpPr>
        <p:sp>
          <p:nvSpPr>
            <p:cNvPr id="153" name="Freeform: Shape 21">
              <a:extLst>
                <a:ext uri="{FF2B5EF4-FFF2-40B4-BE49-F238E27FC236}">
                  <a16:creationId xmlns="" xmlns:a16="http://schemas.microsoft.com/office/drawing/2014/main" id="{12E9FA6B-4572-4978-BC22-84A91C83D371}"/>
                </a:ext>
              </a:extLst>
            </p:cNvPr>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2">
                <a:lumMod val="75000"/>
              </a:schemeClr>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54" name="Freeform: Shape 22">
              <a:extLst>
                <a:ext uri="{FF2B5EF4-FFF2-40B4-BE49-F238E27FC236}">
                  <a16:creationId xmlns="" xmlns:a16="http://schemas.microsoft.com/office/drawing/2014/main" id="{D5520A35-C868-4CA3-A3DA-9AB5160B3A72}"/>
                </a:ext>
              </a:extLst>
            </p:cNvPr>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2">
                <a:lumMod val="60000"/>
                <a:lumOff val="40000"/>
              </a:schemeClr>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55" name="Freeform: Shape 23">
              <a:extLst>
                <a:ext uri="{FF2B5EF4-FFF2-40B4-BE49-F238E27FC236}">
                  <a16:creationId xmlns="" xmlns:a16="http://schemas.microsoft.com/office/drawing/2014/main" id="{F3EA6AFA-B882-448D-86C9-FAB5B86A95D0}"/>
                </a:ext>
              </a:extLst>
            </p:cNvPr>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2"/>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grpSp>
      <p:grpSp>
        <p:nvGrpSpPr>
          <p:cNvPr id="6" name="Group 44">
            <a:extLst>
              <a:ext uri="{FF2B5EF4-FFF2-40B4-BE49-F238E27FC236}">
                <a16:creationId xmlns="" xmlns:a16="http://schemas.microsoft.com/office/drawing/2014/main" id="{FA982B65-0CD5-423B-91E3-5CFEFC7C4AB2}"/>
              </a:ext>
            </a:extLst>
          </p:cNvPr>
          <p:cNvGrpSpPr/>
          <p:nvPr/>
        </p:nvGrpSpPr>
        <p:grpSpPr>
          <a:xfrm>
            <a:off x="5299141" y="1583963"/>
            <a:ext cx="458030" cy="676783"/>
            <a:chOff x="7058082" y="2728908"/>
            <a:chExt cx="651753" cy="963081"/>
          </a:xfrm>
        </p:grpSpPr>
        <p:sp>
          <p:nvSpPr>
            <p:cNvPr id="150" name="Oval 45">
              <a:extLst>
                <a:ext uri="{FF2B5EF4-FFF2-40B4-BE49-F238E27FC236}">
                  <a16:creationId xmlns="" xmlns:a16="http://schemas.microsoft.com/office/drawing/2014/main" id="{5D73391D-1F9F-40C1-95D7-8ACE8683EC15}"/>
                </a:ext>
              </a:extLst>
            </p:cNvPr>
            <p:cNvSpPr/>
            <p:nvPr/>
          </p:nvSpPr>
          <p:spPr>
            <a:xfrm>
              <a:off x="7058082" y="2728908"/>
              <a:ext cx="651753" cy="651753"/>
            </a:xfrm>
            <a:prstGeom prst="ellipse">
              <a:avLst/>
            </a:prstGeom>
            <a:solidFill>
              <a:schemeClr val="accent2"/>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sz="1280">
                <a:solidFill>
                  <a:schemeClr val="bg1">
                    <a:lumMod val="50000"/>
                  </a:schemeClr>
                </a:solidFill>
                <a:latin typeface="微软雅黑" pitchFamily="34" charset="-122"/>
                <a:ea typeface="微软雅黑" pitchFamily="34" charset="-122"/>
              </a:endParaRPr>
            </a:p>
          </p:txBody>
        </p:sp>
        <p:cxnSp>
          <p:nvCxnSpPr>
            <p:cNvPr id="151" name="Straight Connector 46">
              <a:extLst>
                <a:ext uri="{FF2B5EF4-FFF2-40B4-BE49-F238E27FC236}">
                  <a16:creationId xmlns="" xmlns:a16="http://schemas.microsoft.com/office/drawing/2014/main" id="{6B98FFD2-B3D0-4EB2-9AB2-1C3A6AC75473}"/>
                </a:ext>
              </a:extLst>
            </p:cNvPr>
            <p:cNvCxnSpPr/>
            <p:nvPr/>
          </p:nvCxnSpPr>
          <p:spPr>
            <a:xfrm flipH="1" flipV="1">
              <a:off x="7382823" y="3402421"/>
              <a:ext cx="2888" cy="289568"/>
            </a:xfrm>
            <a:prstGeom prst="line">
              <a:avLst/>
            </a:prstGeom>
            <a:ln w="6350">
              <a:solidFill>
                <a:schemeClr val="accent2"/>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52" name="Freeform: Shape 47">
              <a:extLst>
                <a:ext uri="{FF2B5EF4-FFF2-40B4-BE49-F238E27FC236}">
                  <a16:creationId xmlns="" xmlns:a16="http://schemas.microsoft.com/office/drawing/2014/main" id="{E310A2DC-81C8-4576-B491-2F4904AEECEE}"/>
                </a:ext>
              </a:extLst>
            </p:cNvPr>
            <p:cNvSpPr>
              <a:spLocks/>
            </p:cNvSpPr>
            <p:nvPr/>
          </p:nvSpPr>
          <p:spPr bwMode="auto">
            <a:xfrm>
              <a:off x="7228576" y="2890867"/>
              <a:ext cx="308493" cy="297928"/>
            </a:xfrm>
            <a:custGeom>
              <a:avLst/>
              <a:gdLst>
                <a:gd name="T0" fmla="*/ 231364898 w 21600"/>
                <a:gd name="T1" fmla="*/ 129866258 h 21600"/>
                <a:gd name="T2" fmla="*/ 286355233 w 21600"/>
                <a:gd name="T3" fmla="*/ 129866258 h 21600"/>
                <a:gd name="T4" fmla="*/ 143243764 w 21600"/>
                <a:gd name="T5" fmla="*/ 0 h 21600"/>
                <a:gd name="T6" fmla="*/ 0 w 21600"/>
                <a:gd name="T7" fmla="*/ 129866258 h 21600"/>
                <a:gd name="T8" fmla="*/ 53227311 w 21600"/>
                <a:gd name="T9" fmla="*/ 129866258 h 21600"/>
                <a:gd name="T10" fmla="*/ 53227311 w 21600"/>
                <a:gd name="T11" fmla="*/ 249100149 h 21600"/>
                <a:gd name="T12" fmla="*/ 116781980 w 21600"/>
                <a:gd name="T13" fmla="*/ 249100149 h 21600"/>
                <a:gd name="T14" fmla="*/ 116781980 w 21600"/>
                <a:gd name="T15" fmla="*/ 175027129 h 21600"/>
                <a:gd name="T16" fmla="*/ 169837617 w 21600"/>
                <a:gd name="T17" fmla="*/ 175027129 h 21600"/>
                <a:gd name="T18" fmla="*/ 169837617 w 21600"/>
                <a:gd name="T19" fmla="*/ 249100149 h 21600"/>
                <a:gd name="T20" fmla="*/ 231364898 w 21600"/>
                <a:gd name="T21" fmla="*/ 249100149 h 21600"/>
                <a:gd name="T22" fmla="*/ 231364898 w 21600"/>
                <a:gd name="T23" fmla="*/ 129866258 h 21600"/>
                <a:gd name="T24" fmla="*/ 231364898 w 21600"/>
                <a:gd name="T25" fmla="*/ 129866258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7452" y="11261"/>
                  </a:moveTo>
                  <a:lnTo>
                    <a:pt x="21600" y="11261"/>
                  </a:lnTo>
                  <a:lnTo>
                    <a:pt x="10805" y="0"/>
                  </a:lnTo>
                  <a:lnTo>
                    <a:pt x="0" y="11261"/>
                  </a:lnTo>
                  <a:lnTo>
                    <a:pt x="4015" y="11261"/>
                  </a:lnTo>
                  <a:lnTo>
                    <a:pt x="4015" y="21600"/>
                  </a:lnTo>
                  <a:lnTo>
                    <a:pt x="8809" y="21600"/>
                  </a:lnTo>
                  <a:lnTo>
                    <a:pt x="8809" y="15177"/>
                  </a:lnTo>
                  <a:lnTo>
                    <a:pt x="12811" y="15177"/>
                  </a:lnTo>
                  <a:lnTo>
                    <a:pt x="12811" y="21600"/>
                  </a:lnTo>
                  <a:lnTo>
                    <a:pt x="17452" y="21600"/>
                  </a:lnTo>
                  <a:lnTo>
                    <a:pt x="17452" y="11261"/>
                  </a:lnTo>
                  <a:close/>
                  <a:moveTo>
                    <a:pt x="17452" y="11261"/>
                  </a:moveTo>
                </a:path>
              </a:pathLst>
            </a:custGeom>
            <a:solidFill>
              <a:schemeClr val="bg1"/>
            </a:solidFill>
            <a:ln>
              <a:noFill/>
            </a:ln>
          </p:spPr>
          <p:txBody>
            <a:bodyPr anchor="ctr"/>
            <a:lstStyle/>
            <a:p>
              <a:pPr algn="ctr"/>
              <a:endParaRPr sz="1280">
                <a:solidFill>
                  <a:schemeClr val="bg1">
                    <a:lumMod val="50000"/>
                  </a:schemeClr>
                </a:solidFill>
                <a:latin typeface="微软雅黑" pitchFamily="34" charset="-122"/>
                <a:ea typeface="微软雅黑" pitchFamily="34" charset="-122"/>
              </a:endParaRPr>
            </a:p>
          </p:txBody>
        </p:sp>
      </p:grpSp>
      <p:sp>
        <p:nvSpPr>
          <p:cNvPr id="78" name="TextBox 51">
            <a:extLst>
              <a:ext uri="{FF2B5EF4-FFF2-40B4-BE49-F238E27FC236}">
                <a16:creationId xmlns="" xmlns:a16="http://schemas.microsoft.com/office/drawing/2014/main" id="{981B7DDA-050A-45AD-BEED-043349565683}"/>
              </a:ext>
            </a:extLst>
          </p:cNvPr>
          <p:cNvSpPr txBox="1"/>
          <p:nvPr/>
        </p:nvSpPr>
        <p:spPr>
          <a:xfrm>
            <a:off x="5242553" y="2791527"/>
            <a:ext cx="553956" cy="311587"/>
          </a:xfrm>
          <a:prstGeom prst="rect">
            <a:avLst/>
          </a:prstGeom>
          <a:noFill/>
        </p:spPr>
        <p:txBody>
          <a:bodyPr wrap="none" lIns="102840" tIns="51421" rIns="102840" bIns="51421">
            <a:normAutofit/>
          </a:bodyPr>
          <a:lstStyle/>
          <a:p>
            <a:pPr algn="ctr" defTabSz="685732"/>
            <a:r>
              <a:rPr lang="zh-CN" altLang="en-US" sz="924" b="1" kern="0" dirty="0">
                <a:solidFill>
                  <a:schemeClr val="bg1">
                    <a:lumMod val="50000"/>
                  </a:schemeClr>
                </a:solidFill>
                <a:latin typeface="微软雅黑" pitchFamily="34" charset="-122"/>
                <a:ea typeface="微软雅黑" pitchFamily="34" charset="-122"/>
              </a:rPr>
              <a:t>关键词</a:t>
            </a:r>
          </a:p>
        </p:txBody>
      </p:sp>
      <p:sp>
        <p:nvSpPr>
          <p:cNvPr id="120" name="TextBox 52">
            <a:extLst>
              <a:ext uri="{FF2B5EF4-FFF2-40B4-BE49-F238E27FC236}">
                <a16:creationId xmlns="" xmlns:a16="http://schemas.microsoft.com/office/drawing/2014/main" id="{5DA14C1E-A1B2-4D33-AB5C-EF67E7AC2BED}"/>
              </a:ext>
            </a:extLst>
          </p:cNvPr>
          <p:cNvSpPr txBox="1"/>
          <p:nvPr/>
        </p:nvSpPr>
        <p:spPr>
          <a:xfrm>
            <a:off x="7169862" y="3116762"/>
            <a:ext cx="553956" cy="311587"/>
          </a:xfrm>
          <a:prstGeom prst="rect">
            <a:avLst/>
          </a:prstGeom>
          <a:noFill/>
        </p:spPr>
        <p:txBody>
          <a:bodyPr wrap="none" lIns="102840" tIns="51421" rIns="102840" bIns="51421">
            <a:normAutofit/>
          </a:bodyPr>
          <a:lstStyle/>
          <a:p>
            <a:pPr algn="ctr" defTabSz="685732"/>
            <a:r>
              <a:rPr lang="zh-CN" altLang="en-US" sz="924" b="1" kern="0" dirty="0">
                <a:solidFill>
                  <a:schemeClr val="bg1">
                    <a:lumMod val="50000"/>
                  </a:schemeClr>
                </a:solidFill>
                <a:latin typeface="微软雅黑" pitchFamily="34" charset="-122"/>
                <a:ea typeface="微软雅黑" pitchFamily="34" charset="-122"/>
              </a:rPr>
              <a:t>关键词</a:t>
            </a:r>
          </a:p>
        </p:txBody>
      </p:sp>
      <p:grpSp>
        <p:nvGrpSpPr>
          <p:cNvPr id="7" name="Group 77">
            <a:extLst>
              <a:ext uri="{FF2B5EF4-FFF2-40B4-BE49-F238E27FC236}">
                <a16:creationId xmlns="" xmlns:a16="http://schemas.microsoft.com/office/drawing/2014/main" id="{021C2FA0-736A-4CAE-B801-0EC7C6C2613F}"/>
              </a:ext>
            </a:extLst>
          </p:cNvPr>
          <p:cNvGrpSpPr/>
          <p:nvPr/>
        </p:nvGrpSpPr>
        <p:grpSpPr>
          <a:xfrm>
            <a:off x="6655853" y="2185135"/>
            <a:ext cx="1573426" cy="825223"/>
            <a:chOff x="3433260" y="1508627"/>
            <a:chExt cx="2237290" cy="1173468"/>
          </a:xfrm>
          <a:effectLst>
            <a:outerShdw dist="38100" dir="5400000" algn="ctr" rotWithShape="0">
              <a:srgbClr val="000000">
                <a:alpha val="10000"/>
              </a:srgbClr>
            </a:outerShdw>
          </a:effectLst>
        </p:grpSpPr>
        <p:sp>
          <p:nvSpPr>
            <p:cNvPr id="147" name="Freeform: Shape 78">
              <a:extLst>
                <a:ext uri="{FF2B5EF4-FFF2-40B4-BE49-F238E27FC236}">
                  <a16:creationId xmlns="" xmlns:a16="http://schemas.microsoft.com/office/drawing/2014/main" id="{EADF9B69-F991-452E-9874-5FFAE944DCEC}"/>
                </a:ext>
              </a:extLst>
            </p:cNvPr>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4">
                <a:lumMod val="75000"/>
              </a:schemeClr>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48" name="Freeform: Shape 79">
              <a:extLst>
                <a:ext uri="{FF2B5EF4-FFF2-40B4-BE49-F238E27FC236}">
                  <a16:creationId xmlns="" xmlns:a16="http://schemas.microsoft.com/office/drawing/2014/main" id="{FFA17099-E73F-4782-B35D-2A0DD4074963}"/>
                </a:ext>
              </a:extLst>
            </p:cNvPr>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4">
                <a:lumMod val="60000"/>
                <a:lumOff val="40000"/>
              </a:schemeClr>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49" name="Freeform: Shape 80">
              <a:extLst>
                <a:ext uri="{FF2B5EF4-FFF2-40B4-BE49-F238E27FC236}">
                  <a16:creationId xmlns="" xmlns:a16="http://schemas.microsoft.com/office/drawing/2014/main" id="{875D8D8D-06B1-4719-B8DC-30C235A75486}"/>
                </a:ext>
              </a:extLst>
            </p:cNvPr>
            <p:cNvSpPr>
              <a:spLocks/>
            </p:cNvSpPr>
            <p:nvPr/>
          </p:nvSpPr>
          <p:spPr bwMode="auto">
            <a:xfrm>
              <a:off x="3433260" y="1939565"/>
              <a:ext cx="2237290" cy="742530"/>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4"/>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grpSp>
      <p:grpSp>
        <p:nvGrpSpPr>
          <p:cNvPr id="8" name="Group 81">
            <a:extLst>
              <a:ext uri="{FF2B5EF4-FFF2-40B4-BE49-F238E27FC236}">
                <a16:creationId xmlns="" xmlns:a16="http://schemas.microsoft.com/office/drawing/2014/main" id="{C131D3C2-C002-42D6-89CD-D27C49CC9C17}"/>
              </a:ext>
            </a:extLst>
          </p:cNvPr>
          <p:cNvGrpSpPr/>
          <p:nvPr/>
        </p:nvGrpSpPr>
        <p:grpSpPr>
          <a:xfrm>
            <a:off x="7213551" y="1924904"/>
            <a:ext cx="458030" cy="635007"/>
            <a:chOff x="1943061" y="1860330"/>
            <a:chExt cx="651753" cy="903633"/>
          </a:xfrm>
        </p:grpSpPr>
        <p:sp>
          <p:nvSpPr>
            <p:cNvPr id="144" name="Oval 82">
              <a:extLst>
                <a:ext uri="{FF2B5EF4-FFF2-40B4-BE49-F238E27FC236}">
                  <a16:creationId xmlns="" xmlns:a16="http://schemas.microsoft.com/office/drawing/2014/main" id="{30B6A3F9-4E13-476A-8D2B-D81C64A24576}"/>
                </a:ext>
              </a:extLst>
            </p:cNvPr>
            <p:cNvSpPr/>
            <p:nvPr/>
          </p:nvSpPr>
          <p:spPr>
            <a:xfrm>
              <a:off x="1943061" y="1860330"/>
              <a:ext cx="651753" cy="651753"/>
            </a:xfrm>
            <a:prstGeom prst="ellipse">
              <a:avLst/>
            </a:prstGeom>
            <a:solidFill>
              <a:schemeClr val="accent4"/>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45" name="Freeform: Shape 83">
              <a:extLst>
                <a:ext uri="{FF2B5EF4-FFF2-40B4-BE49-F238E27FC236}">
                  <a16:creationId xmlns="" xmlns:a16="http://schemas.microsoft.com/office/drawing/2014/main" id="{C1DF697A-222B-4435-8F83-B43F1263A6B6}"/>
                </a:ext>
              </a:extLst>
            </p:cNvPr>
            <p:cNvSpPr>
              <a:spLocks/>
            </p:cNvSpPr>
            <p:nvPr/>
          </p:nvSpPr>
          <p:spPr bwMode="auto">
            <a:xfrm>
              <a:off x="2067805" y="1977408"/>
              <a:ext cx="356548" cy="354123"/>
            </a:xfrm>
            <a:custGeom>
              <a:avLst/>
              <a:gdLst>
                <a:gd name="T0" fmla="*/ 294279076 w 21600"/>
                <a:gd name="T1" fmla="*/ 0 h 21600"/>
                <a:gd name="T2" fmla="*/ 294265182 w 21600"/>
                <a:gd name="T3" fmla="*/ 13585 h 21600"/>
                <a:gd name="T4" fmla="*/ 0 w 21600"/>
                <a:gd name="T5" fmla="*/ 286341649 h 21600"/>
                <a:gd name="T6" fmla="*/ 0 w 21600"/>
                <a:gd name="T7" fmla="*/ 286355233 h 21600"/>
                <a:gd name="T8" fmla="*/ 294238691 w 21600"/>
                <a:gd name="T9" fmla="*/ 286341649 h 21600"/>
                <a:gd name="T10" fmla="*/ 294279076 w 21600"/>
                <a:gd name="T11" fmla="*/ 0 h 21600"/>
                <a:gd name="T12" fmla="*/ 232316495 w 21600"/>
                <a:gd name="T13" fmla="*/ 74876716 h 21600"/>
                <a:gd name="T14" fmla="*/ 246635598 w 21600"/>
                <a:gd name="T15" fmla="*/ 88797005 h 21600"/>
                <a:gd name="T16" fmla="*/ 238461554 w 21600"/>
                <a:gd name="T17" fmla="*/ 96751094 h 21600"/>
                <a:gd name="T18" fmla="*/ 224142451 w 21600"/>
                <a:gd name="T19" fmla="*/ 82830805 h 21600"/>
                <a:gd name="T20" fmla="*/ 232316495 w 21600"/>
                <a:gd name="T21" fmla="*/ 74876716 h 21600"/>
                <a:gd name="T22" fmla="*/ 207780479 w 21600"/>
                <a:gd name="T23" fmla="*/ 98738994 h 21600"/>
                <a:gd name="T24" fmla="*/ 233693579 w 21600"/>
                <a:gd name="T25" fmla="*/ 123955309 h 21600"/>
                <a:gd name="T26" fmla="*/ 225518249 w 21600"/>
                <a:gd name="T27" fmla="*/ 131909398 h 21600"/>
                <a:gd name="T28" fmla="*/ 199605150 w 21600"/>
                <a:gd name="T29" fmla="*/ 106694230 h 21600"/>
                <a:gd name="T30" fmla="*/ 207780479 w 21600"/>
                <a:gd name="T31" fmla="*/ 98738994 h 21600"/>
                <a:gd name="T32" fmla="*/ 183256942 w 21600"/>
                <a:gd name="T33" fmla="*/ 122616003 h 21600"/>
                <a:gd name="T34" fmla="*/ 197562281 w 21600"/>
                <a:gd name="T35" fmla="*/ 136548610 h 21600"/>
                <a:gd name="T36" fmla="*/ 189388118 w 21600"/>
                <a:gd name="T37" fmla="*/ 144503858 h 21600"/>
                <a:gd name="T38" fmla="*/ 175082909 w 21600"/>
                <a:gd name="T39" fmla="*/ 130570092 h 21600"/>
                <a:gd name="T40" fmla="*/ 183256942 w 21600"/>
                <a:gd name="T41" fmla="*/ 122616003 h 21600"/>
                <a:gd name="T42" fmla="*/ 158719641 w 21600"/>
                <a:gd name="T43" fmla="*/ 146491865 h 21600"/>
                <a:gd name="T44" fmla="*/ 184618858 w 21600"/>
                <a:gd name="T45" fmla="*/ 171693330 h 21600"/>
                <a:gd name="T46" fmla="*/ 176444814 w 21600"/>
                <a:gd name="T47" fmla="*/ 179661003 h 21600"/>
                <a:gd name="T48" fmla="*/ 150531714 w 21600"/>
                <a:gd name="T49" fmla="*/ 154445836 h 21600"/>
                <a:gd name="T50" fmla="*/ 158719641 w 21600"/>
                <a:gd name="T51" fmla="*/ 146491865 h 21600"/>
                <a:gd name="T52" fmla="*/ 134183625 w 21600"/>
                <a:gd name="T53" fmla="*/ 170367609 h 21600"/>
                <a:gd name="T54" fmla="*/ 148501454 w 21600"/>
                <a:gd name="T55" fmla="*/ 184287897 h 21600"/>
                <a:gd name="T56" fmla="*/ 140327409 w 21600"/>
                <a:gd name="T57" fmla="*/ 192241879 h 21600"/>
                <a:gd name="T58" fmla="*/ 126008306 w 21600"/>
                <a:gd name="T59" fmla="*/ 178322964 h 21600"/>
                <a:gd name="T60" fmla="*/ 134183625 w 21600"/>
                <a:gd name="T61" fmla="*/ 170367609 h 21600"/>
                <a:gd name="T62" fmla="*/ 109646205 w 21600"/>
                <a:gd name="T63" fmla="*/ 194231034 h 21600"/>
                <a:gd name="T64" fmla="*/ 135559316 w 21600"/>
                <a:gd name="T65" fmla="*/ 219446083 h 21600"/>
                <a:gd name="T66" fmla="*/ 127383986 w 21600"/>
                <a:gd name="T67" fmla="*/ 227400172 h 21600"/>
                <a:gd name="T68" fmla="*/ 101472172 w 21600"/>
                <a:gd name="T69" fmla="*/ 202185123 h 21600"/>
                <a:gd name="T70" fmla="*/ 109646205 w 21600"/>
                <a:gd name="T71" fmla="*/ 194231034 h 21600"/>
                <a:gd name="T72" fmla="*/ 91253974 w 21600"/>
                <a:gd name="T73" fmla="*/ 239994750 h 21600"/>
                <a:gd name="T74" fmla="*/ 76934860 w 21600"/>
                <a:gd name="T75" fmla="*/ 226074569 h 21600"/>
                <a:gd name="T76" fmla="*/ 85122798 w 21600"/>
                <a:gd name="T77" fmla="*/ 218106896 h 21600"/>
                <a:gd name="T78" fmla="*/ 99428018 w 21600"/>
                <a:gd name="T79" fmla="*/ 232027077 h 21600"/>
                <a:gd name="T80" fmla="*/ 91253974 w 21600"/>
                <a:gd name="T81" fmla="*/ 239994750 h 21600"/>
                <a:gd name="T82" fmla="*/ 245137479 w 21600"/>
                <a:gd name="T83" fmla="*/ 238549279 h 21600"/>
                <a:gd name="T84" fmla="*/ 147261858 w 21600"/>
                <a:gd name="T85" fmla="*/ 238549279 h 21600"/>
                <a:gd name="T86" fmla="*/ 245137479 w 21600"/>
                <a:gd name="T87" fmla="*/ 143310431 h 21600"/>
                <a:gd name="T88" fmla="*/ 245137479 w 21600"/>
                <a:gd name="T89" fmla="*/ 238549279 h 21600"/>
                <a:gd name="T90" fmla="*/ 245137479 w 21600"/>
                <a:gd name="T91" fmla="*/ 238549279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21600" y="0"/>
                  </a:moveTo>
                  <a:lnTo>
                    <a:pt x="21599" y="1"/>
                  </a:lnTo>
                  <a:lnTo>
                    <a:pt x="0" y="21599"/>
                  </a:lnTo>
                  <a:lnTo>
                    <a:pt x="0" y="21600"/>
                  </a:lnTo>
                  <a:lnTo>
                    <a:pt x="21597" y="21599"/>
                  </a:lnTo>
                  <a:lnTo>
                    <a:pt x="21600" y="0"/>
                  </a:lnTo>
                  <a:close/>
                  <a:moveTo>
                    <a:pt x="17052" y="5648"/>
                  </a:moveTo>
                  <a:lnTo>
                    <a:pt x="18103" y="6698"/>
                  </a:lnTo>
                  <a:lnTo>
                    <a:pt x="17503" y="7298"/>
                  </a:lnTo>
                  <a:lnTo>
                    <a:pt x="16452" y="6248"/>
                  </a:lnTo>
                  <a:lnTo>
                    <a:pt x="17052" y="5648"/>
                  </a:lnTo>
                  <a:close/>
                  <a:moveTo>
                    <a:pt x="15251" y="7448"/>
                  </a:moveTo>
                  <a:lnTo>
                    <a:pt x="17153" y="9350"/>
                  </a:lnTo>
                  <a:lnTo>
                    <a:pt x="16553" y="9950"/>
                  </a:lnTo>
                  <a:lnTo>
                    <a:pt x="14651" y="8048"/>
                  </a:lnTo>
                  <a:lnTo>
                    <a:pt x="15251" y="7448"/>
                  </a:lnTo>
                  <a:close/>
                  <a:moveTo>
                    <a:pt x="13451" y="9249"/>
                  </a:moveTo>
                  <a:lnTo>
                    <a:pt x="14501" y="10300"/>
                  </a:lnTo>
                  <a:lnTo>
                    <a:pt x="13901" y="10900"/>
                  </a:lnTo>
                  <a:lnTo>
                    <a:pt x="12851" y="9849"/>
                  </a:lnTo>
                  <a:lnTo>
                    <a:pt x="13451" y="9249"/>
                  </a:lnTo>
                  <a:close/>
                  <a:moveTo>
                    <a:pt x="11650" y="11050"/>
                  </a:moveTo>
                  <a:lnTo>
                    <a:pt x="13551" y="12951"/>
                  </a:lnTo>
                  <a:lnTo>
                    <a:pt x="12951" y="13552"/>
                  </a:lnTo>
                  <a:lnTo>
                    <a:pt x="11049" y="11650"/>
                  </a:lnTo>
                  <a:lnTo>
                    <a:pt x="11650" y="11050"/>
                  </a:lnTo>
                  <a:close/>
                  <a:moveTo>
                    <a:pt x="9849" y="12851"/>
                  </a:moveTo>
                  <a:lnTo>
                    <a:pt x="10900" y="13901"/>
                  </a:lnTo>
                  <a:lnTo>
                    <a:pt x="10300" y="14501"/>
                  </a:lnTo>
                  <a:lnTo>
                    <a:pt x="9249" y="13451"/>
                  </a:lnTo>
                  <a:lnTo>
                    <a:pt x="9849" y="12851"/>
                  </a:lnTo>
                  <a:close/>
                  <a:moveTo>
                    <a:pt x="8048" y="14651"/>
                  </a:moveTo>
                  <a:lnTo>
                    <a:pt x="9950" y="16553"/>
                  </a:lnTo>
                  <a:lnTo>
                    <a:pt x="9350" y="17153"/>
                  </a:lnTo>
                  <a:lnTo>
                    <a:pt x="7448" y="15251"/>
                  </a:lnTo>
                  <a:lnTo>
                    <a:pt x="8048" y="14651"/>
                  </a:lnTo>
                  <a:close/>
                  <a:moveTo>
                    <a:pt x="6698" y="18103"/>
                  </a:moveTo>
                  <a:lnTo>
                    <a:pt x="5647" y="17053"/>
                  </a:lnTo>
                  <a:lnTo>
                    <a:pt x="6248" y="16452"/>
                  </a:lnTo>
                  <a:lnTo>
                    <a:pt x="7298" y="17502"/>
                  </a:lnTo>
                  <a:lnTo>
                    <a:pt x="6698" y="18103"/>
                  </a:lnTo>
                  <a:close/>
                  <a:moveTo>
                    <a:pt x="17993" y="17994"/>
                  </a:moveTo>
                  <a:lnTo>
                    <a:pt x="10809" y="17994"/>
                  </a:lnTo>
                  <a:lnTo>
                    <a:pt x="17993" y="10810"/>
                  </a:lnTo>
                  <a:lnTo>
                    <a:pt x="17993" y="17994"/>
                  </a:lnTo>
                  <a:close/>
                  <a:moveTo>
                    <a:pt x="17993" y="17994"/>
                  </a:moveTo>
                </a:path>
              </a:pathLst>
            </a:custGeom>
            <a:solidFill>
              <a:schemeClr val="bg1"/>
            </a:solidFill>
            <a:ln>
              <a:noFill/>
            </a:ln>
          </p:spPr>
          <p:txBody>
            <a:bodyPr anchor="ctr"/>
            <a:lstStyle/>
            <a:p>
              <a:pPr algn="ctr"/>
              <a:endParaRPr sz="1280">
                <a:solidFill>
                  <a:schemeClr val="bg1">
                    <a:lumMod val="50000"/>
                  </a:schemeClr>
                </a:solidFill>
                <a:latin typeface="微软雅黑" pitchFamily="34" charset="-122"/>
                <a:ea typeface="微软雅黑" pitchFamily="34" charset="-122"/>
              </a:endParaRPr>
            </a:p>
          </p:txBody>
        </p:sp>
        <p:cxnSp>
          <p:nvCxnSpPr>
            <p:cNvPr id="146" name="Straight Connector 84">
              <a:extLst>
                <a:ext uri="{FF2B5EF4-FFF2-40B4-BE49-F238E27FC236}">
                  <a16:creationId xmlns="" xmlns:a16="http://schemas.microsoft.com/office/drawing/2014/main" id="{23DA0CF0-4F94-47A4-BF21-469FA6048D0A}"/>
                </a:ext>
              </a:extLst>
            </p:cNvPr>
            <p:cNvCxnSpPr/>
            <p:nvPr/>
          </p:nvCxnSpPr>
          <p:spPr>
            <a:xfrm flipH="1" flipV="1">
              <a:off x="2267802" y="2474395"/>
              <a:ext cx="2888" cy="289568"/>
            </a:xfrm>
            <a:prstGeom prst="line">
              <a:avLst/>
            </a:prstGeom>
            <a:ln w="6350">
              <a:solidFill>
                <a:schemeClr val="accent4"/>
              </a:solidFill>
              <a:prstDash val="dash"/>
              <a:headEnd type="oval"/>
            </a:ln>
          </p:spPr>
          <p:style>
            <a:lnRef idx="1">
              <a:schemeClr val="accent1"/>
            </a:lnRef>
            <a:fillRef idx="0">
              <a:schemeClr val="accent1"/>
            </a:fillRef>
            <a:effectRef idx="0">
              <a:schemeClr val="accent1"/>
            </a:effectRef>
            <a:fontRef idx="minor">
              <a:schemeClr val="tx1"/>
            </a:fontRef>
          </p:style>
        </p:cxnSp>
      </p:grpSp>
      <p:sp>
        <p:nvSpPr>
          <p:cNvPr id="123" name="TextBox 48">
            <a:extLst>
              <a:ext uri="{FF2B5EF4-FFF2-40B4-BE49-F238E27FC236}">
                <a16:creationId xmlns="" xmlns:a16="http://schemas.microsoft.com/office/drawing/2014/main" id="{5344CDDD-2207-4A19-B0D8-95A9D835C2AD}"/>
              </a:ext>
            </a:extLst>
          </p:cNvPr>
          <p:cNvSpPr txBox="1"/>
          <p:nvPr/>
        </p:nvSpPr>
        <p:spPr>
          <a:xfrm>
            <a:off x="1396485" y="2145162"/>
            <a:ext cx="553956" cy="311587"/>
          </a:xfrm>
          <a:prstGeom prst="rect">
            <a:avLst/>
          </a:prstGeom>
          <a:noFill/>
        </p:spPr>
        <p:txBody>
          <a:bodyPr wrap="none" lIns="102840" tIns="51421" rIns="102840" bIns="51421">
            <a:normAutofit/>
          </a:bodyPr>
          <a:lstStyle/>
          <a:p>
            <a:pPr algn="ctr" defTabSz="685732"/>
            <a:r>
              <a:rPr lang="zh-CN" altLang="en-US" sz="924" b="1" kern="0" dirty="0">
                <a:solidFill>
                  <a:schemeClr val="bg1">
                    <a:lumMod val="50000"/>
                  </a:schemeClr>
                </a:solidFill>
                <a:latin typeface="微软雅黑" pitchFamily="34" charset="-122"/>
                <a:ea typeface="微软雅黑" pitchFamily="34" charset="-122"/>
              </a:rPr>
              <a:t>关键词</a:t>
            </a:r>
          </a:p>
        </p:txBody>
      </p:sp>
      <p:grpSp>
        <p:nvGrpSpPr>
          <p:cNvPr id="9" name="Group 85">
            <a:extLst>
              <a:ext uri="{FF2B5EF4-FFF2-40B4-BE49-F238E27FC236}">
                <a16:creationId xmlns="" xmlns:a16="http://schemas.microsoft.com/office/drawing/2014/main" id="{9293D445-DBCF-4DC7-8FAD-718E2F971178}"/>
              </a:ext>
            </a:extLst>
          </p:cNvPr>
          <p:cNvGrpSpPr/>
          <p:nvPr/>
        </p:nvGrpSpPr>
        <p:grpSpPr>
          <a:xfrm>
            <a:off x="886750" y="1251285"/>
            <a:ext cx="1573426" cy="825225"/>
            <a:chOff x="3433260" y="1508627"/>
            <a:chExt cx="2237290" cy="1173470"/>
          </a:xfrm>
          <a:effectLst>
            <a:outerShdw dist="38100" dir="5400000" algn="ctr" rotWithShape="0">
              <a:srgbClr val="000000">
                <a:alpha val="10000"/>
              </a:srgbClr>
            </a:outerShdw>
          </a:effectLst>
        </p:grpSpPr>
        <p:sp>
          <p:nvSpPr>
            <p:cNvPr id="141" name="Freeform: Shape 86">
              <a:extLst>
                <a:ext uri="{FF2B5EF4-FFF2-40B4-BE49-F238E27FC236}">
                  <a16:creationId xmlns="" xmlns:a16="http://schemas.microsoft.com/office/drawing/2014/main" id="{9E953EA4-93EC-43A3-A863-18903C5839A3}"/>
                </a:ext>
              </a:extLst>
            </p:cNvPr>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1">
                <a:lumMod val="75000"/>
              </a:schemeClr>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42" name="Freeform: Shape 87">
              <a:extLst>
                <a:ext uri="{FF2B5EF4-FFF2-40B4-BE49-F238E27FC236}">
                  <a16:creationId xmlns="" xmlns:a16="http://schemas.microsoft.com/office/drawing/2014/main" id="{567A16E5-EF09-42A1-BBF6-9348FD251572}"/>
                </a:ext>
              </a:extLst>
            </p:cNvPr>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1">
                <a:lumMod val="60000"/>
                <a:lumOff val="40000"/>
              </a:schemeClr>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sp>
          <p:nvSpPr>
            <p:cNvPr id="143" name="Freeform: Shape 88">
              <a:extLst>
                <a:ext uri="{FF2B5EF4-FFF2-40B4-BE49-F238E27FC236}">
                  <a16:creationId xmlns="" xmlns:a16="http://schemas.microsoft.com/office/drawing/2014/main" id="{DF253517-5C02-45CB-9423-E03166F31B25}"/>
                </a:ext>
              </a:extLst>
            </p:cNvPr>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1"/>
            </a:solidFill>
            <a:ln w="3175">
              <a:noFill/>
            </a:ln>
            <a:extLst/>
          </p:spPr>
          <p:txBody>
            <a:bodyPr anchor="ctr"/>
            <a:lstStyle/>
            <a:p>
              <a:pPr algn="ctr"/>
              <a:endParaRPr sz="1280">
                <a:solidFill>
                  <a:schemeClr val="bg1">
                    <a:lumMod val="50000"/>
                  </a:schemeClr>
                </a:solidFill>
                <a:latin typeface="微软雅黑" pitchFamily="34" charset="-122"/>
                <a:ea typeface="微软雅黑" pitchFamily="34" charset="-122"/>
              </a:endParaRPr>
            </a:p>
          </p:txBody>
        </p:sp>
      </p:grpSp>
      <p:grpSp>
        <p:nvGrpSpPr>
          <p:cNvPr id="10" name="Group 89">
            <a:extLst>
              <a:ext uri="{FF2B5EF4-FFF2-40B4-BE49-F238E27FC236}">
                <a16:creationId xmlns="" xmlns:a16="http://schemas.microsoft.com/office/drawing/2014/main" id="{93E6CDF7-8B71-4DAE-90A7-383209D59E12}"/>
              </a:ext>
            </a:extLst>
          </p:cNvPr>
          <p:cNvGrpSpPr/>
          <p:nvPr/>
        </p:nvGrpSpPr>
        <p:grpSpPr>
          <a:xfrm>
            <a:off x="1453071" y="978661"/>
            <a:ext cx="458030" cy="676783"/>
            <a:chOff x="9609457" y="3208468"/>
            <a:chExt cx="651753" cy="963081"/>
          </a:xfrm>
        </p:grpSpPr>
        <p:sp>
          <p:nvSpPr>
            <p:cNvPr id="138" name="Oval 90">
              <a:extLst>
                <a:ext uri="{FF2B5EF4-FFF2-40B4-BE49-F238E27FC236}">
                  <a16:creationId xmlns="" xmlns:a16="http://schemas.microsoft.com/office/drawing/2014/main" id="{9C9D0B24-A6D1-45E1-B4C1-3DA6242ED680}"/>
                </a:ext>
              </a:extLst>
            </p:cNvPr>
            <p:cNvSpPr/>
            <p:nvPr/>
          </p:nvSpPr>
          <p:spPr>
            <a:xfrm>
              <a:off x="9609457" y="3208468"/>
              <a:ext cx="651753" cy="651753"/>
            </a:xfrm>
            <a:prstGeom prst="ellipse">
              <a:avLst/>
            </a:prstGeom>
            <a:solidFill>
              <a:schemeClr val="accent1"/>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sz="1280">
                <a:solidFill>
                  <a:schemeClr val="bg1">
                    <a:lumMod val="50000"/>
                  </a:schemeClr>
                </a:solidFill>
                <a:latin typeface="微软雅黑" pitchFamily="34" charset="-122"/>
                <a:ea typeface="微软雅黑" pitchFamily="34" charset="-122"/>
              </a:endParaRPr>
            </a:p>
          </p:txBody>
        </p:sp>
        <p:cxnSp>
          <p:nvCxnSpPr>
            <p:cNvPr id="139" name="Straight Connector 91">
              <a:extLst>
                <a:ext uri="{FF2B5EF4-FFF2-40B4-BE49-F238E27FC236}">
                  <a16:creationId xmlns="" xmlns:a16="http://schemas.microsoft.com/office/drawing/2014/main" id="{CFFFD326-18D1-49B5-832E-16521F9B7415}"/>
                </a:ext>
              </a:extLst>
            </p:cNvPr>
            <p:cNvCxnSpPr/>
            <p:nvPr/>
          </p:nvCxnSpPr>
          <p:spPr>
            <a:xfrm flipH="1" flipV="1">
              <a:off x="9934198" y="3881981"/>
              <a:ext cx="2888" cy="289568"/>
            </a:xfrm>
            <a:prstGeom prst="line">
              <a:avLst/>
            </a:prstGeom>
            <a:ln w="6350">
              <a:solidFill>
                <a:schemeClr val="accent1"/>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40" name="Freeform: Shape 92">
              <a:extLst>
                <a:ext uri="{FF2B5EF4-FFF2-40B4-BE49-F238E27FC236}">
                  <a16:creationId xmlns="" xmlns:a16="http://schemas.microsoft.com/office/drawing/2014/main" id="{F55E4842-69EB-4336-978B-F7DD2C7B867D}"/>
                </a:ext>
              </a:extLst>
            </p:cNvPr>
            <p:cNvSpPr>
              <a:spLocks/>
            </p:cNvSpPr>
            <p:nvPr/>
          </p:nvSpPr>
          <p:spPr bwMode="auto">
            <a:xfrm>
              <a:off x="9819041" y="3389973"/>
              <a:ext cx="230314" cy="308493"/>
            </a:xfrm>
            <a:custGeom>
              <a:avLst/>
              <a:gdLst>
                <a:gd name="T0" fmla="*/ 77224192 w 21600"/>
                <a:gd name="T1" fmla="*/ 125025245 h 21599"/>
                <a:gd name="T2" fmla="*/ 77224192 w 21600"/>
                <a:gd name="T3" fmla="*/ 78033134 h 21599"/>
                <a:gd name="T4" fmla="*/ 44921634 w 21600"/>
                <a:gd name="T5" fmla="*/ 13585 h 21599"/>
                <a:gd name="T6" fmla="*/ 44320615 w 21600"/>
                <a:gd name="T7" fmla="*/ 0 h 21599"/>
                <a:gd name="T8" fmla="*/ 43731413 w 21600"/>
                <a:gd name="T9" fmla="*/ 25904 h 21599"/>
                <a:gd name="T10" fmla="*/ 11433478 w 21600"/>
                <a:gd name="T11" fmla="*/ 78046720 h 21599"/>
                <a:gd name="T12" fmla="*/ 11433478 w 21600"/>
                <a:gd name="T13" fmla="*/ 125025245 h 21599"/>
                <a:gd name="T14" fmla="*/ 0 w 21600"/>
                <a:gd name="T15" fmla="*/ 125025245 h 21599"/>
                <a:gd name="T16" fmla="*/ 0 w 21600"/>
                <a:gd name="T17" fmla="*/ 286394996 h 21599"/>
                <a:gd name="T18" fmla="*/ 88962056 w 21600"/>
                <a:gd name="T19" fmla="*/ 286394996 h 21599"/>
                <a:gd name="T20" fmla="*/ 88962056 w 21600"/>
                <a:gd name="T21" fmla="*/ 125025245 h 21599"/>
                <a:gd name="T22" fmla="*/ 77224192 w 21600"/>
                <a:gd name="T23" fmla="*/ 125025245 h 21599"/>
                <a:gd name="T24" fmla="*/ 54575753 w 21600"/>
                <a:gd name="T25" fmla="*/ 256813289 h 21599"/>
                <a:gd name="T26" fmla="*/ 34402734 w 21600"/>
                <a:gd name="T27" fmla="*/ 256813289 h 21599"/>
                <a:gd name="T28" fmla="*/ 39340846 w 21600"/>
                <a:gd name="T29" fmla="*/ 204648719 h 21599"/>
                <a:gd name="T30" fmla="*/ 34402734 w 21600"/>
                <a:gd name="T31" fmla="*/ 183712973 h 21599"/>
                <a:gd name="T32" fmla="*/ 44489207 w 21600"/>
                <a:gd name="T33" fmla="*/ 159340789 h 21599"/>
                <a:gd name="T34" fmla="*/ 54575753 w 21600"/>
                <a:gd name="T35" fmla="*/ 183712973 h 21599"/>
                <a:gd name="T36" fmla="*/ 49600606 w 21600"/>
                <a:gd name="T37" fmla="*/ 204701804 h 21599"/>
                <a:gd name="T38" fmla="*/ 54575753 w 21600"/>
                <a:gd name="T39" fmla="*/ 256813289 h 21599"/>
                <a:gd name="T40" fmla="*/ 61062386 w 21600"/>
                <a:gd name="T41" fmla="*/ 125025245 h 21599"/>
                <a:gd name="T42" fmla="*/ 27590661 w 21600"/>
                <a:gd name="T43" fmla="*/ 125025245 h 21599"/>
                <a:gd name="T44" fmla="*/ 27590661 w 21600"/>
                <a:gd name="T45" fmla="*/ 78046720 h 21599"/>
                <a:gd name="T46" fmla="*/ 43727311 w 21600"/>
                <a:gd name="T47" fmla="*/ 39062860 h 21599"/>
                <a:gd name="T48" fmla="*/ 44518023 w 21600"/>
                <a:gd name="T49" fmla="*/ 39036945 h 21599"/>
                <a:gd name="T50" fmla="*/ 44921634 w 21600"/>
                <a:gd name="T51" fmla="*/ 39062860 h 21599"/>
                <a:gd name="T52" fmla="*/ 61062386 w 21600"/>
                <a:gd name="T53" fmla="*/ 78033134 h 21599"/>
                <a:gd name="T54" fmla="*/ 61062386 w 21600"/>
                <a:gd name="T55" fmla="*/ 125025245 h 21599"/>
                <a:gd name="T56" fmla="*/ 61062386 w 21600"/>
                <a:gd name="T57" fmla="*/ 125025245 h 215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599">
                  <a:moveTo>
                    <a:pt x="18750" y="9429"/>
                  </a:moveTo>
                  <a:lnTo>
                    <a:pt x="18750" y="5885"/>
                  </a:lnTo>
                  <a:cubicBezTo>
                    <a:pt x="18750" y="2636"/>
                    <a:pt x="15238" y="1"/>
                    <a:pt x="10907" y="1"/>
                  </a:cubicBezTo>
                  <a:cubicBezTo>
                    <a:pt x="10853" y="1"/>
                    <a:pt x="10814" y="-1"/>
                    <a:pt x="10761" y="0"/>
                  </a:cubicBezTo>
                  <a:cubicBezTo>
                    <a:pt x="10718" y="0"/>
                    <a:pt x="10662" y="2"/>
                    <a:pt x="10618" y="2"/>
                  </a:cubicBezTo>
                  <a:cubicBezTo>
                    <a:pt x="6286" y="2"/>
                    <a:pt x="2776" y="2636"/>
                    <a:pt x="2776" y="5886"/>
                  </a:cubicBezTo>
                  <a:lnTo>
                    <a:pt x="2776" y="9429"/>
                  </a:lnTo>
                  <a:lnTo>
                    <a:pt x="0" y="9429"/>
                  </a:lnTo>
                  <a:lnTo>
                    <a:pt x="0" y="21599"/>
                  </a:lnTo>
                  <a:lnTo>
                    <a:pt x="21600" y="21599"/>
                  </a:lnTo>
                  <a:lnTo>
                    <a:pt x="21600" y="9429"/>
                  </a:lnTo>
                  <a:lnTo>
                    <a:pt x="18750" y="9429"/>
                  </a:lnTo>
                  <a:close/>
                  <a:moveTo>
                    <a:pt x="13251" y="19368"/>
                  </a:moveTo>
                  <a:lnTo>
                    <a:pt x="8353" y="19368"/>
                  </a:lnTo>
                  <a:lnTo>
                    <a:pt x="9552" y="15434"/>
                  </a:lnTo>
                  <a:cubicBezTo>
                    <a:pt x="8835" y="15113"/>
                    <a:pt x="8353" y="14527"/>
                    <a:pt x="8353" y="13855"/>
                  </a:cubicBezTo>
                  <a:cubicBezTo>
                    <a:pt x="8353" y="12840"/>
                    <a:pt x="9449" y="12017"/>
                    <a:pt x="10802" y="12017"/>
                  </a:cubicBezTo>
                  <a:cubicBezTo>
                    <a:pt x="12154" y="12017"/>
                    <a:pt x="13251" y="12840"/>
                    <a:pt x="13251" y="13855"/>
                  </a:cubicBezTo>
                  <a:cubicBezTo>
                    <a:pt x="13251" y="14530"/>
                    <a:pt x="12765" y="15118"/>
                    <a:pt x="12043" y="15438"/>
                  </a:cubicBezTo>
                  <a:lnTo>
                    <a:pt x="13251" y="19368"/>
                  </a:lnTo>
                  <a:close/>
                  <a:moveTo>
                    <a:pt x="14826" y="9429"/>
                  </a:moveTo>
                  <a:lnTo>
                    <a:pt x="6699" y="9429"/>
                  </a:lnTo>
                  <a:lnTo>
                    <a:pt x="6699" y="5886"/>
                  </a:lnTo>
                  <a:cubicBezTo>
                    <a:pt x="6699" y="4265"/>
                    <a:pt x="8457" y="2946"/>
                    <a:pt x="10617" y="2946"/>
                  </a:cubicBezTo>
                  <a:cubicBezTo>
                    <a:pt x="10679" y="2946"/>
                    <a:pt x="10809" y="2944"/>
                    <a:pt x="10809" y="2944"/>
                  </a:cubicBezTo>
                  <a:cubicBezTo>
                    <a:pt x="10809" y="2944"/>
                    <a:pt x="10874" y="2946"/>
                    <a:pt x="10907" y="2946"/>
                  </a:cubicBezTo>
                  <a:cubicBezTo>
                    <a:pt x="13067" y="2946"/>
                    <a:pt x="14826" y="4264"/>
                    <a:pt x="14826" y="5885"/>
                  </a:cubicBezTo>
                  <a:lnTo>
                    <a:pt x="14826" y="9429"/>
                  </a:lnTo>
                  <a:close/>
                  <a:moveTo>
                    <a:pt x="14826" y="9429"/>
                  </a:moveTo>
                </a:path>
              </a:pathLst>
            </a:custGeom>
            <a:solidFill>
              <a:schemeClr val="bg1"/>
            </a:solidFill>
            <a:ln>
              <a:noFill/>
            </a:ln>
          </p:spPr>
          <p:txBody>
            <a:bodyPr anchor="ctr"/>
            <a:lstStyle/>
            <a:p>
              <a:pPr algn="ctr"/>
              <a:endParaRPr sz="1280">
                <a:solidFill>
                  <a:schemeClr val="bg1">
                    <a:lumMod val="50000"/>
                  </a:schemeClr>
                </a:solidFill>
                <a:latin typeface="微软雅黑" pitchFamily="34" charset="-122"/>
                <a:ea typeface="微软雅黑" pitchFamily="34" charset="-122"/>
              </a:endParaRPr>
            </a:p>
          </p:txBody>
        </p:sp>
      </p:grpSp>
      <p:grpSp>
        <p:nvGrpSpPr>
          <p:cNvPr id="11" name="Group 3">
            <a:extLst>
              <a:ext uri="{FF2B5EF4-FFF2-40B4-BE49-F238E27FC236}">
                <a16:creationId xmlns="" xmlns:a16="http://schemas.microsoft.com/office/drawing/2014/main" id="{966559FA-4D16-4720-8604-F2BE54D0DA87}"/>
              </a:ext>
            </a:extLst>
          </p:cNvPr>
          <p:cNvGrpSpPr/>
          <p:nvPr/>
        </p:nvGrpSpPr>
        <p:grpSpPr>
          <a:xfrm>
            <a:off x="854755" y="2581566"/>
            <a:ext cx="1694958" cy="704433"/>
            <a:chOff x="1139673" y="3660828"/>
            <a:chExt cx="2259944" cy="939296"/>
          </a:xfrm>
        </p:grpSpPr>
        <p:sp>
          <p:nvSpPr>
            <p:cNvPr id="136" name="TextBox 12">
              <a:extLst>
                <a:ext uri="{FF2B5EF4-FFF2-40B4-BE49-F238E27FC236}">
                  <a16:creationId xmlns="" xmlns:a16="http://schemas.microsoft.com/office/drawing/2014/main" id="{22CD13A0-7FF3-48C8-92FB-BA0E59FC1EA5}"/>
                </a:ext>
              </a:extLst>
            </p:cNvPr>
            <p:cNvSpPr txBox="1"/>
            <p:nvPr/>
          </p:nvSpPr>
          <p:spPr>
            <a:xfrm>
              <a:off x="1139673" y="4122493"/>
              <a:ext cx="2259944" cy="477631"/>
            </a:xfrm>
            <a:prstGeom prst="rect">
              <a:avLst/>
            </a:prstGeom>
            <a:noFill/>
          </p:spPr>
          <p:txBody>
            <a:bodyPr wrap="square" lIns="0" tIns="0" rIns="0" bIns="0">
              <a:normAutofit/>
            </a:bodyPr>
            <a:lstStyle/>
            <a:p>
              <a:pPr algn="ctr" defTabSz="685716">
                <a:lnSpc>
                  <a:spcPct val="120000"/>
                </a:lnSpc>
                <a:defRPr/>
              </a:pPr>
              <a:r>
                <a:rPr lang="zh-CN" altLang="en-US" sz="853" kern="0" dirty="0">
                  <a:solidFill>
                    <a:schemeClr val="bg1">
                      <a:lumMod val="50000"/>
                    </a:schemeClr>
                  </a:solidFill>
                  <a:latin typeface="微软雅黑" pitchFamily="34" charset="-122"/>
                  <a:ea typeface="微软雅黑" pitchFamily="34" charset="-122"/>
                </a:rPr>
                <a:t>此部分内容作为文字排版占位显示（建议使用主题字体）</a:t>
              </a:r>
            </a:p>
          </p:txBody>
        </p:sp>
        <p:sp>
          <p:nvSpPr>
            <p:cNvPr id="137" name="Rectangle 2">
              <a:extLst>
                <a:ext uri="{FF2B5EF4-FFF2-40B4-BE49-F238E27FC236}">
                  <a16:creationId xmlns="" xmlns:a16="http://schemas.microsoft.com/office/drawing/2014/main" id="{485294C6-C794-4138-995A-7A666B543743}"/>
                </a:ext>
              </a:extLst>
            </p:cNvPr>
            <p:cNvSpPr/>
            <p:nvPr/>
          </p:nvSpPr>
          <p:spPr>
            <a:xfrm>
              <a:off x="1139673" y="3660828"/>
              <a:ext cx="2259944" cy="461665"/>
            </a:xfrm>
            <a:prstGeom prst="rect">
              <a:avLst/>
            </a:prstGeom>
          </p:spPr>
          <p:txBody>
            <a:bodyPr wrap="none">
              <a:normAutofit/>
            </a:bodyPr>
            <a:lstStyle/>
            <a:p>
              <a:pPr algn="ctr" defTabSz="685716">
                <a:defRPr/>
              </a:pPr>
              <a:r>
                <a:rPr lang="zh-CN" altLang="en-US" sz="1209" b="1" kern="0" dirty="0">
                  <a:solidFill>
                    <a:schemeClr val="bg1">
                      <a:lumMod val="50000"/>
                    </a:schemeClr>
                  </a:solidFill>
                  <a:latin typeface="微软雅黑" pitchFamily="34" charset="-122"/>
                  <a:ea typeface="微软雅黑" pitchFamily="34" charset="-122"/>
                </a:rPr>
                <a:t>标题文本预设</a:t>
              </a:r>
            </a:p>
          </p:txBody>
        </p:sp>
      </p:grpSp>
      <p:grpSp>
        <p:nvGrpSpPr>
          <p:cNvPr id="12" name="Group 53">
            <a:extLst>
              <a:ext uri="{FF2B5EF4-FFF2-40B4-BE49-F238E27FC236}">
                <a16:creationId xmlns="" xmlns:a16="http://schemas.microsoft.com/office/drawing/2014/main" id="{D2E0D7B4-995E-4697-85F3-17F47BBEC900}"/>
              </a:ext>
            </a:extLst>
          </p:cNvPr>
          <p:cNvGrpSpPr/>
          <p:nvPr/>
        </p:nvGrpSpPr>
        <p:grpSpPr>
          <a:xfrm>
            <a:off x="2701080" y="2892222"/>
            <a:ext cx="1694958" cy="704433"/>
            <a:chOff x="1139673" y="3660828"/>
            <a:chExt cx="2259944" cy="939296"/>
          </a:xfrm>
        </p:grpSpPr>
        <p:sp>
          <p:nvSpPr>
            <p:cNvPr id="134" name="TextBox 54">
              <a:extLst>
                <a:ext uri="{FF2B5EF4-FFF2-40B4-BE49-F238E27FC236}">
                  <a16:creationId xmlns="" xmlns:a16="http://schemas.microsoft.com/office/drawing/2014/main" id="{82910861-5056-4767-882F-51CD5C976BFD}"/>
                </a:ext>
              </a:extLst>
            </p:cNvPr>
            <p:cNvSpPr txBox="1"/>
            <p:nvPr/>
          </p:nvSpPr>
          <p:spPr>
            <a:xfrm>
              <a:off x="1139673" y="4122493"/>
              <a:ext cx="2259944" cy="477631"/>
            </a:xfrm>
            <a:prstGeom prst="rect">
              <a:avLst/>
            </a:prstGeom>
            <a:noFill/>
          </p:spPr>
          <p:txBody>
            <a:bodyPr wrap="square" lIns="0" tIns="0" rIns="0" bIns="0">
              <a:normAutofit/>
            </a:bodyPr>
            <a:lstStyle/>
            <a:p>
              <a:pPr algn="ctr" defTabSz="685716">
                <a:lnSpc>
                  <a:spcPct val="120000"/>
                </a:lnSpc>
                <a:defRPr/>
              </a:pPr>
              <a:r>
                <a:rPr lang="zh-CN" altLang="en-US" sz="853" kern="0" dirty="0">
                  <a:solidFill>
                    <a:schemeClr val="bg1">
                      <a:lumMod val="50000"/>
                    </a:schemeClr>
                  </a:solidFill>
                  <a:latin typeface="微软雅黑" pitchFamily="34" charset="-122"/>
                  <a:ea typeface="微软雅黑" pitchFamily="34" charset="-122"/>
                </a:rPr>
                <a:t>此部分内容作为文字排版占位显示（建议使用主题字体）</a:t>
              </a:r>
            </a:p>
          </p:txBody>
        </p:sp>
        <p:sp>
          <p:nvSpPr>
            <p:cNvPr id="135" name="Rectangle 55">
              <a:extLst>
                <a:ext uri="{FF2B5EF4-FFF2-40B4-BE49-F238E27FC236}">
                  <a16:creationId xmlns="" xmlns:a16="http://schemas.microsoft.com/office/drawing/2014/main" id="{30CB9B88-339E-44AB-B406-EF595097ED18}"/>
                </a:ext>
              </a:extLst>
            </p:cNvPr>
            <p:cNvSpPr/>
            <p:nvPr/>
          </p:nvSpPr>
          <p:spPr>
            <a:xfrm>
              <a:off x="1139673" y="3660828"/>
              <a:ext cx="2259944" cy="461665"/>
            </a:xfrm>
            <a:prstGeom prst="rect">
              <a:avLst/>
            </a:prstGeom>
          </p:spPr>
          <p:txBody>
            <a:bodyPr wrap="none">
              <a:normAutofit/>
            </a:bodyPr>
            <a:lstStyle/>
            <a:p>
              <a:pPr algn="ctr" defTabSz="685716">
                <a:defRPr/>
              </a:pPr>
              <a:r>
                <a:rPr lang="zh-CN" altLang="en-US" sz="1209" b="1" kern="0" dirty="0">
                  <a:solidFill>
                    <a:schemeClr val="bg1">
                      <a:lumMod val="50000"/>
                    </a:schemeClr>
                  </a:solidFill>
                  <a:latin typeface="微软雅黑" pitchFamily="34" charset="-122"/>
                  <a:ea typeface="微软雅黑" pitchFamily="34" charset="-122"/>
                </a:rPr>
                <a:t>标题文本预设</a:t>
              </a:r>
            </a:p>
          </p:txBody>
        </p:sp>
      </p:grpSp>
      <p:grpSp>
        <p:nvGrpSpPr>
          <p:cNvPr id="13" name="Group 56">
            <a:extLst>
              <a:ext uri="{FF2B5EF4-FFF2-40B4-BE49-F238E27FC236}">
                <a16:creationId xmlns="" xmlns:a16="http://schemas.microsoft.com/office/drawing/2014/main" id="{3EEF0001-B185-4C0C-941B-1B8E41536E13}"/>
              </a:ext>
            </a:extLst>
          </p:cNvPr>
          <p:cNvGrpSpPr/>
          <p:nvPr/>
        </p:nvGrpSpPr>
        <p:grpSpPr>
          <a:xfrm>
            <a:off x="4672052" y="3202879"/>
            <a:ext cx="1694958" cy="704433"/>
            <a:chOff x="1139673" y="3660828"/>
            <a:chExt cx="2259944" cy="939296"/>
          </a:xfrm>
        </p:grpSpPr>
        <p:sp>
          <p:nvSpPr>
            <p:cNvPr id="132" name="TextBox 57">
              <a:extLst>
                <a:ext uri="{FF2B5EF4-FFF2-40B4-BE49-F238E27FC236}">
                  <a16:creationId xmlns="" xmlns:a16="http://schemas.microsoft.com/office/drawing/2014/main" id="{3EB3FA1A-4EA9-4E1D-935A-DA2D73A91F1A}"/>
                </a:ext>
              </a:extLst>
            </p:cNvPr>
            <p:cNvSpPr txBox="1"/>
            <p:nvPr/>
          </p:nvSpPr>
          <p:spPr>
            <a:xfrm>
              <a:off x="1139673" y="4122493"/>
              <a:ext cx="2259944" cy="477631"/>
            </a:xfrm>
            <a:prstGeom prst="rect">
              <a:avLst/>
            </a:prstGeom>
            <a:noFill/>
          </p:spPr>
          <p:txBody>
            <a:bodyPr wrap="square" lIns="0" tIns="0" rIns="0" bIns="0">
              <a:normAutofit/>
            </a:bodyPr>
            <a:lstStyle/>
            <a:p>
              <a:pPr algn="ctr" defTabSz="685716">
                <a:lnSpc>
                  <a:spcPct val="120000"/>
                </a:lnSpc>
                <a:defRPr/>
              </a:pPr>
              <a:r>
                <a:rPr lang="zh-CN" altLang="en-US" sz="853" kern="0" dirty="0">
                  <a:solidFill>
                    <a:schemeClr val="bg1">
                      <a:lumMod val="50000"/>
                    </a:schemeClr>
                  </a:solidFill>
                  <a:latin typeface="微软雅黑" pitchFamily="34" charset="-122"/>
                  <a:ea typeface="微软雅黑" pitchFamily="34" charset="-122"/>
                </a:rPr>
                <a:t>此部分内容作为文字排版占位显示（建议使用主题字体）</a:t>
              </a:r>
            </a:p>
          </p:txBody>
        </p:sp>
        <p:sp>
          <p:nvSpPr>
            <p:cNvPr id="133" name="Rectangle 58">
              <a:extLst>
                <a:ext uri="{FF2B5EF4-FFF2-40B4-BE49-F238E27FC236}">
                  <a16:creationId xmlns="" xmlns:a16="http://schemas.microsoft.com/office/drawing/2014/main" id="{508A0475-C8F9-4415-B742-DE5405ABDBB1}"/>
                </a:ext>
              </a:extLst>
            </p:cNvPr>
            <p:cNvSpPr/>
            <p:nvPr/>
          </p:nvSpPr>
          <p:spPr>
            <a:xfrm>
              <a:off x="1139673" y="3660828"/>
              <a:ext cx="2259944" cy="461665"/>
            </a:xfrm>
            <a:prstGeom prst="rect">
              <a:avLst/>
            </a:prstGeom>
          </p:spPr>
          <p:txBody>
            <a:bodyPr wrap="none">
              <a:normAutofit/>
            </a:bodyPr>
            <a:lstStyle/>
            <a:p>
              <a:pPr algn="ctr" defTabSz="685716">
                <a:defRPr/>
              </a:pPr>
              <a:r>
                <a:rPr lang="zh-CN" altLang="en-US" sz="1209" b="1" kern="0" dirty="0">
                  <a:solidFill>
                    <a:schemeClr val="bg1">
                      <a:lumMod val="50000"/>
                    </a:schemeClr>
                  </a:solidFill>
                  <a:latin typeface="微软雅黑" pitchFamily="34" charset="-122"/>
                  <a:ea typeface="微软雅黑" pitchFamily="34" charset="-122"/>
                </a:rPr>
                <a:t>标题文本预设</a:t>
              </a:r>
            </a:p>
          </p:txBody>
        </p:sp>
      </p:grpSp>
      <p:grpSp>
        <p:nvGrpSpPr>
          <p:cNvPr id="14" name="Group 59">
            <a:extLst>
              <a:ext uri="{FF2B5EF4-FFF2-40B4-BE49-F238E27FC236}">
                <a16:creationId xmlns="" xmlns:a16="http://schemas.microsoft.com/office/drawing/2014/main" id="{F9E6F28A-A034-4249-A797-85CDAFC03BF7}"/>
              </a:ext>
            </a:extLst>
          </p:cNvPr>
          <p:cNvGrpSpPr/>
          <p:nvPr/>
        </p:nvGrpSpPr>
        <p:grpSpPr>
          <a:xfrm>
            <a:off x="6594288" y="3513535"/>
            <a:ext cx="1694958" cy="704433"/>
            <a:chOff x="1139673" y="3660828"/>
            <a:chExt cx="2259944" cy="939296"/>
          </a:xfrm>
        </p:grpSpPr>
        <p:sp>
          <p:nvSpPr>
            <p:cNvPr id="130" name="TextBox 60">
              <a:extLst>
                <a:ext uri="{FF2B5EF4-FFF2-40B4-BE49-F238E27FC236}">
                  <a16:creationId xmlns="" xmlns:a16="http://schemas.microsoft.com/office/drawing/2014/main" id="{29B4AEC4-FF0F-40B3-BE91-08B7C4292A28}"/>
                </a:ext>
              </a:extLst>
            </p:cNvPr>
            <p:cNvSpPr txBox="1"/>
            <p:nvPr/>
          </p:nvSpPr>
          <p:spPr>
            <a:xfrm>
              <a:off x="1139673" y="4122493"/>
              <a:ext cx="2259944" cy="477631"/>
            </a:xfrm>
            <a:prstGeom prst="rect">
              <a:avLst/>
            </a:prstGeom>
            <a:noFill/>
          </p:spPr>
          <p:txBody>
            <a:bodyPr wrap="square" lIns="0" tIns="0" rIns="0" bIns="0">
              <a:normAutofit/>
            </a:bodyPr>
            <a:lstStyle/>
            <a:p>
              <a:pPr algn="ctr" defTabSz="685716">
                <a:lnSpc>
                  <a:spcPct val="120000"/>
                </a:lnSpc>
                <a:defRPr/>
              </a:pPr>
              <a:r>
                <a:rPr lang="zh-CN" altLang="en-US" sz="853" kern="0" dirty="0">
                  <a:solidFill>
                    <a:schemeClr val="bg1">
                      <a:lumMod val="50000"/>
                    </a:schemeClr>
                  </a:solidFill>
                  <a:latin typeface="微软雅黑" pitchFamily="34" charset="-122"/>
                  <a:ea typeface="微软雅黑" pitchFamily="34" charset="-122"/>
                </a:rPr>
                <a:t>此部分内容作为文字排版占位显示（建议使用主题字体）</a:t>
              </a:r>
            </a:p>
          </p:txBody>
        </p:sp>
        <p:sp>
          <p:nvSpPr>
            <p:cNvPr id="131" name="Rectangle 61">
              <a:extLst>
                <a:ext uri="{FF2B5EF4-FFF2-40B4-BE49-F238E27FC236}">
                  <a16:creationId xmlns="" xmlns:a16="http://schemas.microsoft.com/office/drawing/2014/main" id="{8C965486-C554-432D-8067-C1E87AD1CFAD}"/>
                </a:ext>
              </a:extLst>
            </p:cNvPr>
            <p:cNvSpPr/>
            <p:nvPr/>
          </p:nvSpPr>
          <p:spPr>
            <a:xfrm>
              <a:off x="1139673" y="3660828"/>
              <a:ext cx="2259944" cy="461665"/>
            </a:xfrm>
            <a:prstGeom prst="rect">
              <a:avLst/>
            </a:prstGeom>
          </p:spPr>
          <p:txBody>
            <a:bodyPr wrap="none">
              <a:normAutofit/>
            </a:bodyPr>
            <a:lstStyle/>
            <a:p>
              <a:pPr algn="ctr" defTabSz="685716">
                <a:defRPr/>
              </a:pPr>
              <a:r>
                <a:rPr lang="zh-CN" altLang="en-US" sz="1209" b="1" kern="0" dirty="0">
                  <a:solidFill>
                    <a:schemeClr val="bg1">
                      <a:lumMod val="50000"/>
                    </a:schemeClr>
                  </a:solidFill>
                  <a:latin typeface="微软雅黑" pitchFamily="34" charset="-122"/>
                  <a:ea typeface="微软雅黑" pitchFamily="34" charset="-122"/>
                </a:rPr>
                <a:t>标题文本预设</a:t>
              </a:r>
            </a:p>
          </p:txBody>
        </p:sp>
      </p:grpSp>
    </p:spTree>
    <p:extLst>
      <p:ext uri="{BB962C8B-B14F-4D97-AF65-F5344CB8AC3E}">
        <p14:creationId xmlns:p14="http://schemas.microsoft.com/office/powerpoint/2010/main" val="2392227324"/>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8"/>
                                        </p:tgtEl>
                                        <p:attrNameLst>
                                          <p:attrName>style.visibility</p:attrName>
                                        </p:attrNameLst>
                                      </p:cBhvr>
                                      <p:to>
                                        <p:strVal val="visible"/>
                                      </p:to>
                                    </p:set>
                                    <p:anim calcmode="lin" valueType="num">
                                      <p:cBhvr>
                                        <p:cTn id="37" dur="500" fill="hold"/>
                                        <p:tgtEl>
                                          <p:spTgt spid="78"/>
                                        </p:tgtEl>
                                        <p:attrNameLst>
                                          <p:attrName>ppt_w</p:attrName>
                                        </p:attrNameLst>
                                      </p:cBhvr>
                                      <p:tavLst>
                                        <p:tav tm="0">
                                          <p:val>
                                            <p:fltVal val="0"/>
                                          </p:val>
                                        </p:tav>
                                        <p:tav tm="100000">
                                          <p:val>
                                            <p:strVal val="#ppt_w"/>
                                          </p:val>
                                        </p:tav>
                                      </p:tavLst>
                                    </p:anim>
                                    <p:anim calcmode="lin" valueType="num">
                                      <p:cBhvr>
                                        <p:cTn id="38" dur="500" fill="hold"/>
                                        <p:tgtEl>
                                          <p:spTgt spid="78"/>
                                        </p:tgtEl>
                                        <p:attrNameLst>
                                          <p:attrName>ppt_h</p:attrName>
                                        </p:attrNameLst>
                                      </p:cBhvr>
                                      <p:tavLst>
                                        <p:tav tm="0">
                                          <p:val>
                                            <p:fltVal val="0"/>
                                          </p:val>
                                        </p:tav>
                                        <p:tav tm="100000">
                                          <p:val>
                                            <p:strVal val="#ppt_h"/>
                                          </p:val>
                                        </p:tav>
                                      </p:tavLst>
                                    </p:anim>
                                    <p:animEffect transition="in" filter="fade">
                                      <p:cBhvr>
                                        <p:cTn id="39" dur="500"/>
                                        <p:tgtEl>
                                          <p:spTgt spid="7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20"/>
                                        </p:tgtEl>
                                        <p:attrNameLst>
                                          <p:attrName>style.visibility</p:attrName>
                                        </p:attrNameLst>
                                      </p:cBhvr>
                                      <p:to>
                                        <p:strVal val="visible"/>
                                      </p:to>
                                    </p:set>
                                    <p:anim calcmode="lin" valueType="num">
                                      <p:cBhvr>
                                        <p:cTn id="43" dur="500" fill="hold"/>
                                        <p:tgtEl>
                                          <p:spTgt spid="120"/>
                                        </p:tgtEl>
                                        <p:attrNameLst>
                                          <p:attrName>ppt_w</p:attrName>
                                        </p:attrNameLst>
                                      </p:cBhvr>
                                      <p:tavLst>
                                        <p:tav tm="0">
                                          <p:val>
                                            <p:fltVal val="0"/>
                                          </p:val>
                                        </p:tav>
                                        <p:tav tm="100000">
                                          <p:val>
                                            <p:strVal val="#ppt_w"/>
                                          </p:val>
                                        </p:tav>
                                      </p:tavLst>
                                    </p:anim>
                                    <p:anim calcmode="lin" valueType="num">
                                      <p:cBhvr>
                                        <p:cTn id="44" dur="500" fill="hold"/>
                                        <p:tgtEl>
                                          <p:spTgt spid="120"/>
                                        </p:tgtEl>
                                        <p:attrNameLst>
                                          <p:attrName>ppt_h</p:attrName>
                                        </p:attrNameLst>
                                      </p:cBhvr>
                                      <p:tavLst>
                                        <p:tav tm="0">
                                          <p:val>
                                            <p:fltVal val="0"/>
                                          </p:val>
                                        </p:tav>
                                        <p:tav tm="100000">
                                          <p:val>
                                            <p:strVal val="#ppt_h"/>
                                          </p:val>
                                        </p:tav>
                                      </p:tavLst>
                                    </p:anim>
                                    <p:animEffect transition="in" filter="fade">
                                      <p:cBhvr>
                                        <p:cTn id="45" dur="500"/>
                                        <p:tgtEl>
                                          <p:spTgt spid="120"/>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Effect transition="in" filter="fade">
                                      <p:cBhvr>
                                        <p:cTn id="57" dur="500"/>
                                        <p:tgtEl>
                                          <p:spTgt spid="8"/>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23"/>
                                        </p:tgtEl>
                                        <p:attrNameLst>
                                          <p:attrName>style.visibility</p:attrName>
                                        </p:attrNameLst>
                                      </p:cBhvr>
                                      <p:to>
                                        <p:strVal val="visible"/>
                                      </p:to>
                                    </p:set>
                                    <p:anim calcmode="lin" valueType="num">
                                      <p:cBhvr>
                                        <p:cTn id="61" dur="500" fill="hold"/>
                                        <p:tgtEl>
                                          <p:spTgt spid="123"/>
                                        </p:tgtEl>
                                        <p:attrNameLst>
                                          <p:attrName>ppt_w</p:attrName>
                                        </p:attrNameLst>
                                      </p:cBhvr>
                                      <p:tavLst>
                                        <p:tav tm="0">
                                          <p:val>
                                            <p:fltVal val="0"/>
                                          </p:val>
                                        </p:tav>
                                        <p:tav tm="100000">
                                          <p:val>
                                            <p:strVal val="#ppt_w"/>
                                          </p:val>
                                        </p:tav>
                                      </p:tavLst>
                                    </p:anim>
                                    <p:anim calcmode="lin" valueType="num">
                                      <p:cBhvr>
                                        <p:cTn id="62" dur="500" fill="hold"/>
                                        <p:tgtEl>
                                          <p:spTgt spid="123"/>
                                        </p:tgtEl>
                                        <p:attrNameLst>
                                          <p:attrName>ppt_h</p:attrName>
                                        </p:attrNameLst>
                                      </p:cBhvr>
                                      <p:tavLst>
                                        <p:tav tm="0">
                                          <p:val>
                                            <p:fltVal val="0"/>
                                          </p:val>
                                        </p:tav>
                                        <p:tav tm="100000">
                                          <p:val>
                                            <p:strVal val="#ppt_h"/>
                                          </p:val>
                                        </p:tav>
                                      </p:tavLst>
                                    </p:anim>
                                    <p:animEffect transition="in" filter="fade">
                                      <p:cBhvr>
                                        <p:cTn id="63" dur="500"/>
                                        <p:tgtEl>
                                          <p:spTgt spid="123"/>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Effect transition="in" filter="fade">
                                      <p:cBhvr>
                                        <p:cTn id="69" dur="500"/>
                                        <p:tgtEl>
                                          <p:spTgt spid="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500" fill="hold"/>
                                        <p:tgtEl>
                                          <p:spTgt spid="10"/>
                                        </p:tgtEl>
                                        <p:attrNameLst>
                                          <p:attrName>ppt_w</p:attrName>
                                        </p:attrNameLst>
                                      </p:cBhvr>
                                      <p:tavLst>
                                        <p:tav tm="0">
                                          <p:val>
                                            <p:fltVal val="0"/>
                                          </p:val>
                                        </p:tav>
                                        <p:tav tm="100000">
                                          <p:val>
                                            <p:strVal val="#ppt_w"/>
                                          </p:val>
                                        </p:tav>
                                      </p:tavLst>
                                    </p:anim>
                                    <p:anim calcmode="lin" valueType="num">
                                      <p:cBhvr>
                                        <p:cTn id="74" dur="500" fill="hold"/>
                                        <p:tgtEl>
                                          <p:spTgt spid="10"/>
                                        </p:tgtEl>
                                        <p:attrNameLst>
                                          <p:attrName>ppt_h</p:attrName>
                                        </p:attrNameLst>
                                      </p:cBhvr>
                                      <p:tavLst>
                                        <p:tav tm="0">
                                          <p:val>
                                            <p:fltVal val="0"/>
                                          </p:val>
                                        </p:tav>
                                        <p:tav tm="100000">
                                          <p:val>
                                            <p:strVal val="#ppt_h"/>
                                          </p:val>
                                        </p:tav>
                                      </p:tavLst>
                                    </p:anim>
                                    <p:animEffect transition="in" filter="fade">
                                      <p:cBhvr>
                                        <p:cTn id="75" dur="500"/>
                                        <p:tgtEl>
                                          <p:spTgt spid="10"/>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500" fill="hold"/>
                                        <p:tgtEl>
                                          <p:spTgt spid="11"/>
                                        </p:tgtEl>
                                        <p:attrNameLst>
                                          <p:attrName>ppt_w</p:attrName>
                                        </p:attrNameLst>
                                      </p:cBhvr>
                                      <p:tavLst>
                                        <p:tav tm="0">
                                          <p:val>
                                            <p:fltVal val="0"/>
                                          </p:val>
                                        </p:tav>
                                        <p:tav tm="100000">
                                          <p:val>
                                            <p:strVal val="#ppt_w"/>
                                          </p:val>
                                        </p:tav>
                                      </p:tavLst>
                                    </p:anim>
                                    <p:anim calcmode="lin" valueType="num">
                                      <p:cBhvr>
                                        <p:cTn id="80" dur="500" fill="hold"/>
                                        <p:tgtEl>
                                          <p:spTgt spid="11"/>
                                        </p:tgtEl>
                                        <p:attrNameLst>
                                          <p:attrName>ppt_h</p:attrName>
                                        </p:attrNameLst>
                                      </p:cBhvr>
                                      <p:tavLst>
                                        <p:tav tm="0">
                                          <p:val>
                                            <p:fltVal val="0"/>
                                          </p:val>
                                        </p:tav>
                                        <p:tav tm="100000">
                                          <p:val>
                                            <p:strVal val="#ppt_h"/>
                                          </p:val>
                                        </p:tav>
                                      </p:tavLst>
                                    </p:anim>
                                    <p:animEffect transition="in" filter="fade">
                                      <p:cBhvr>
                                        <p:cTn id="81" dur="500"/>
                                        <p:tgtEl>
                                          <p:spTgt spid="11"/>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p:cTn id="85" dur="500" fill="hold"/>
                                        <p:tgtEl>
                                          <p:spTgt spid="12"/>
                                        </p:tgtEl>
                                        <p:attrNameLst>
                                          <p:attrName>ppt_w</p:attrName>
                                        </p:attrNameLst>
                                      </p:cBhvr>
                                      <p:tavLst>
                                        <p:tav tm="0">
                                          <p:val>
                                            <p:fltVal val="0"/>
                                          </p:val>
                                        </p:tav>
                                        <p:tav tm="100000">
                                          <p:val>
                                            <p:strVal val="#ppt_w"/>
                                          </p:val>
                                        </p:tav>
                                      </p:tavLst>
                                    </p:anim>
                                    <p:anim calcmode="lin" valueType="num">
                                      <p:cBhvr>
                                        <p:cTn id="86" dur="500" fill="hold"/>
                                        <p:tgtEl>
                                          <p:spTgt spid="12"/>
                                        </p:tgtEl>
                                        <p:attrNameLst>
                                          <p:attrName>ppt_h</p:attrName>
                                        </p:attrNameLst>
                                      </p:cBhvr>
                                      <p:tavLst>
                                        <p:tav tm="0">
                                          <p:val>
                                            <p:fltVal val="0"/>
                                          </p:val>
                                        </p:tav>
                                        <p:tav tm="100000">
                                          <p:val>
                                            <p:strVal val="#ppt_h"/>
                                          </p:val>
                                        </p:tav>
                                      </p:tavLst>
                                    </p:anim>
                                    <p:animEffect transition="in" filter="fade">
                                      <p:cBhvr>
                                        <p:cTn id="87" dur="500"/>
                                        <p:tgtEl>
                                          <p:spTgt spid="12"/>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p:cTn id="91" dur="500" fill="hold"/>
                                        <p:tgtEl>
                                          <p:spTgt spid="13"/>
                                        </p:tgtEl>
                                        <p:attrNameLst>
                                          <p:attrName>ppt_w</p:attrName>
                                        </p:attrNameLst>
                                      </p:cBhvr>
                                      <p:tavLst>
                                        <p:tav tm="0">
                                          <p:val>
                                            <p:fltVal val="0"/>
                                          </p:val>
                                        </p:tav>
                                        <p:tav tm="100000">
                                          <p:val>
                                            <p:strVal val="#ppt_w"/>
                                          </p:val>
                                        </p:tav>
                                      </p:tavLst>
                                    </p:anim>
                                    <p:anim calcmode="lin" valueType="num">
                                      <p:cBhvr>
                                        <p:cTn id="92" dur="500" fill="hold"/>
                                        <p:tgtEl>
                                          <p:spTgt spid="13"/>
                                        </p:tgtEl>
                                        <p:attrNameLst>
                                          <p:attrName>ppt_h</p:attrName>
                                        </p:attrNameLst>
                                      </p:cBhvr>
                                      <p:tavLst>
                                        <p:tav tm="0">
                                          <p:val>
                                            <p:fltVal val="0"/>
                                          </p:val>
                                        </p:tav>
                                        <p:tav tm="100000">
                                          <p:val>
                                            <p:strVal val="#ppt_h"/>
                                          </p:val>
                                        </p:tav>
                                      </p:tavLst>
                                    </p:anim>
                                    <p:animEffect transition="in" filter="fade">
                                      <p:cBhvr>
                                        <p:cTn id="93" dur="500"/>
                                        <p:tgtEl>
                                          <p:spTgt spid="13"/>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p:cTn id="97" dur="500" fill="hold"/>
                                        <p:tgtEl>
                                          <p:spTgt spid="14"/>
                                        </p:tgtEl>
                                        <p:attrNameLst>
                                          <p:attrName>ppt_w</p:attrName>
                                        </p:attrNameLst>
                                      </p:cBhvr>
                                      <p:tavLst>
                                        <p:tav tm="0">
                                          <p:val>
                                            <p:fltVal val="0"/>
                                          </p:val>
                                        </p:tav>
                                        <p:tav tm="100000">
                                          <p:val>
                                            <p:strVal val="#ppt_w"/>
                                          </p:val>
                                        </p:tav>
                                      </p:tavLst>
                                    </p:anim>
                                    <p:anim calcmode="lin" valueType="num">
                                      <p:cBhvr>
                                        <p:cTn id="98" dur="500" fill="hold"/>
                                        <p:tgtEl>
                                          <p:spTgt spid="14"/>
                                        </p:tgtEl>
                                        <p:attrNameLst>
                                          <p:attrName>ppt_h</p:attrName>
                                        </p:attrNameLst>
                                      </p:cBhvr>
                                      <p:tavLst>
                                        <p:tav tm="0">
                                          <p:val>
                                            <p:fltVal val="0"/>
                                          </p:val>
                                        </p:tav>
                                        <p:tav tm="100000">
                                          <p:val>
                                            <p:strVal val="#ppt_h"/>
                                          </p:val>
                                        </p:tav>
                                      </p:tavLst>
                                    </p:anim>
                                    <p:animEffect transition="in" filter="fade">
                                      <p:cBhvr>
                                        <p:cTn id="9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120" grpId="0"/>
      <p:bldP spid="1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19417401">
            <a:off x="1092699" y="1497272"/>
            <a:ext cx="1592405" cy="1022954"/>
          </a:xfrm>
          <a:custGeom>
            <a:avLst/>
            <a:gdLst>
              <a:gd name="connsiteX0" fmla="*/ 1350977 w 1766419"/>
              <a:gd name="connsiteY0" fmla="*/ 342766 h 1135000"/>
              <a:gd name="connsiteX1" fmla="*/ 1197148 w 1766419"/>
              <a:gd name="connsiteY1" fmla="*/ 295778 h 1135000"/>
              <a:gd name="connsiteX2" fmla="*/ 570150 w 1766419"/>
              <a:gd name="connsiteY2" fmla="*/ 295778 h 1135000"/>
              <a:gd name="connsiteX3" fmla="*/ 295018 w 1766419"/>
              <a:gd name="connsiteY3" fmla="*/ 570910 h 1135000"/>
              <a:gd name="connsiteX4" fmla="*/ 570150 w 1766419"/>
              <a:gd name="connsiteY4" fmla="*/ 846042 h 1135000"/>
              <a:gd name="connsiteX5" fmla="*/ 1197148 w 1766419"/>
              <a:gd name="connsiteY5" fmla="*/ 846042 h 1135000"/>
              <a:gd name="connsiteX6" fmla="*/ 1472280 w 1766419"/>
              <a:gd name="connsiteY6" fmla="*/ 570910 h 1135000"/>
              <a:gd name="connsiteX7" fmla="*/ 1350977 w 1766419"/>
              <a:gd name="connsiteY7" fmla="*/ 342766 h 1135000"/>
              <a:gd name="connsiteX8" fmla="*/ 1617542 w 1766419"/>
              <a:gd name="connsiteY8" fmla="*/ 57669 h 1135000"/>
              <a:gd name="connsiteX9" fmla="*/ 1766419 w 1766419"/>
              <a:gd name="connsiteY9" fmla="*/ 337674 h 1135000"/>
              <a:gd name="connsiteX10" fmla="*/ 1766419 w 1766419"/>
              <a:gd name="connsiteY10" fmla="*/ 797326 h 1135000"/>
              <a:gd name="connsiteX11" fmla="*/ 1428745 w 1766419"/>
              <a:gd name="connsiteY11" fmla="*/ 1135000 h 1135000"/>
              <a:gd name="connsiteX12" fmla="*/ 337674 w 1766419"/>
              <a:gd name="connsiteY12" fmla="*/ 1135000 h 1135000"/>
              <a:gd name="connsiteX13" fmla="*/ 0 w 1766419"/>
              <a:gd name="connsiteY13" fmla="*/ 797326 h 1135000"/>
              <a:gd name="connsiteX14" fmla="*/ 0 w 1766419"/>
              <a:gd name="connsiteY14" fmla="*/ 337674 h 1135000"/>
              <a:gd name="connsiteX15" fmla="*/ 337674 w 1766419"/>
              <a:gd name="connsiteY15" fmla="*/ 0 h 1135000"/>
              <a:gd name="connsiteX16" fmla="*/ 1428745 w 1766419"/>
              <a:gd name="connsiteY16" fmla="*/ 0 h 1135000"/>
              <a:gd name="connsiteX17" fmla="*/ 1617542 w 1766419"/>
              <a:gd name="connsiteY17" fmla="*/ 57669 h 11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sp>
        <p:nvSpPr>
          <p:cNvPr id="3" name="圆角矩形 2"/>
          <p:cNvSpPr/>
          <p:nvPr/>
        </p:nvSpPr>
        <p:spPr>
          <a:xfrm>
            <a:off x="2116126" y="1656901"/>
            <a:ext cx="1312538" cy="351534"/>
          </a:xfrm>
          <a:prstGeom prst="roundRect">
            <a:avLst>
              <a:gd name="adj" fmla="val 50000"/>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sp>
        <p:nvSpPr>
          <p:cNvPr id="4" name="任意多边形 3"/>
          <p:cNvSpPr/>
          <p:nvPr/>
        </p:nvSpPr>
        <p:spPr>
          <a:xfrm rot="2280995">
            <a:off x="2881629" y="1497272"/>
            <a:ext cx="1592405" cy="1022954"/>
          </a:xfrm>
          <a:custGeom>
            <a:avLst/>
            <a:gdLst>
              <a:gd name="connsiteX0" fmla="*/ 1350977 w 1766419"/>
              <a:gd name="connsiteY0" fmla="*/ 342766 h 1135000"/>
              <a:gd name="connsiteX1" fmla="*/ 1197148 w 1766419"/>
              <a:gd name="connsiteY1" fmla="*/ 295778 h 1135000"/>
              <a:gd name="connsiteX2" fmla="*/ 570150 w 1766419"/>
              <a:gd name="connsiteY2" fmla="*/ 295778 h 1135000"/>
              <a:gd name="connsiteX3" fmla="*/ 295018 w 1766419"/>
              <a:gd name="connsiteY3" fmla="*/ 570910 h 1135000"/>
              <a:gd name="connsiteX4" fmla="*/ 570150 w 1766419"/>
              <a:gd name="connsiteY4" fmla="*/ 846042 h 1135000"/>
              <a:gd name="connsiteX5" fmla="*/ 1197148 w 1766419"/>
              <a:gd name="connsiteY5" fmla="*/ 846042 h 1135000"/>
              <a:gd name="connsiteX6" fmla="*/ 1472280 w 1766419"/>
              <a:gd name="connsiteY6" fmla="*/ 570910 h 1135000"/>
              <a:gd name="connsiteX7" fmla="*/ 1350977 w 1766419"/>
              <a:gd name="connsiteY7" fmla="*/ 342766 h 1135000"/>
              <a:gd name="connsiteX8" fmla="*/ 1617542 w 1766419"/>
              <a:gd name="connsiteY8" fmla="*/ 57669 h 1135000"/>
              <a:gd name="connsiteX9" fmla="*/ 1766419 w 1766419"/>
              <a:gd name="connsiteY9" fmla="*/ 337674 h 1135000"/>
              <a:gd name="connsiteX10" fmla="*/ 1766419 w 1766419"/>
              <a:gd name="connsiteY10" fmla="*/ 797326 h 1135000"/>
              <a:gd name="connsiteX11" fmla="*/ 1428745 w 1766419"/>
              <a:gd name="connsiteY11" fmla="*/ 1135000 h 1135000"/>
              <a:gd name="connsiteX12" fmla="*/ 337674 w 1766419"/>
              <a:gd name="connsiteY12" fmla="*/ 1135000 h 1135000"/>
              <a:gd name="connsiteX13" fmla="*/ 0 w 1766419"/>
              <a:gd name="connsiteY13" fmla="*/ 797326 h 1135000"/>
              <a:gd name="connsiteX14" fmla="*/ 0 w 1766419"/>
              <a:gd name="connsiteY14" fmla="*/ 337674 h 1135000"/>
              <a:gd name="connsiteX15" fmla="*/ 337674 w 1766419"/>
              <a:gd name="connsiteY15" fmla="*/ 0 h 1135000"/>
              <a:gd name="connsiteX16" fmla="*/ 1428745 w 1766419"/>
              <a:gd name="connsiteY16" fmla="*/ 0 h 1135000"/>
              <a:gd name="connsiteX17" fmla="*/ 1617542 w 1766419"/>
              <a:gd name="connsiteY17" fmla="*/ 57669 h 11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sp>
        <p:nvSpPr>
          <p:cNvPr id="5" name="任意多边形 4"/>
          <p:cNvSpPr/>
          <p:nvPr/>
        </p:nvSpPr>
        <p:spPr>
          <a:xfrm rot="19217819">
            <a:off x="4761895" y="1505857"/>
            <a:ext cx="1592405" cy="1022954"/>
          </a:xfrm>
          <a:custGeom>
            <a:avLst/>
            <a:gdLst>
              <a:gd name="connsiteX0" fmla="*/ 1350977 w 1766419"/>
              <a:gd name="connsiteY0" fmla="*/ 342766 h 1135000"/>
              <a:gd name="connsiteX1" fmla="*/ 1197148 w 1766419"/>
              <a:gd name="connsiteY1" fmla="*/ 295778 h 1135000"/>
              <a:gd name="connsiteX2" fmla="*/ 570150 w 1766419"/>
              <a:gd name="connsiteY2" fmla="*/ 295778 h 1135000"/>
              <a:gd name="connsiteX3" fmla="*/ 295018 w 1766419"/>
              <a:gd name="connsiteY3" fmla="*/ 570910 h 1135000"/>
              <a:gd name="connsiteX4" fmla="*/ 570150 w 1766419"/>
              <a:gd name="connsiteY4" fmla="*/ 846042 h 1135000"/>
              <a:gd name="connsiteX5" fmla="*/ 1197148 w 1766419"/>
              <a:gd name="connsiteY5" fmla="*/ 846042 h 1135000"/>
              <a:gd name="connsiteX6" fmla="*/ 1472280 w 1766419"/>
              <a:gd name="connsiteY6" fmla="*/ 570910 h 1135000"/>
              <a:gd name="connsiteX7" fmla="*/ 1350977 w 1766419"/>
              <a:gd name="connsiteY7" fmla="*/ 342766 h 1135000"/>
              <a:gd name="connsiteX8" fmla="*/ 1617542 w 1766419"/>
              <a:gd name="connsiteY8" fmla="*/ 57669 h 1135000"/>
              <a:gd name="connsiteX9" fmla="*/ 1766419 w 1766419"/>
              <a:gd name="connsiteY9" fmla="*/ 337674 h 1135000"/>
              <a:gd name="connsiteX10" fmla="*/ 1766419 w 1766419"/>
              <a:gd name="connsiteY10" fmla="*/ 797326 h 1135000"/>
              <a:gd name="connsiteX11" fmla="*/ 1428745 w 1766419"/>
              <a:gd name="connsiteY11" fmla="*/ 1135000 h 1135000"/>
              <a:gd name="connsiteX12" fmla="*/ 337674 w 1766419"/>
              <a:gd name="connsiteY12" fmla="*/ 1135000 h 1135000"/>
              <a:gd name="connsiteX13" fmla="*/ 0 w 1766419"/>
              <a:gd name="connsiteY13" fmla="*/ 797326 h 1135000"/>
              <a:gd name="connsiteX14" fmla="*/ 0 w 1766419"/>
              <a:gd name="connsiteY14" fmla="*/ 337674 h 1135000"/>
              <a:gd name="connsiteX15" fmla="*/ 337674 w 1766419"/>
              <a:gd name="connsiteY15" fmla="*/ 0 h 1135000"/>
              <a:gd name="connsiteX16" fmla="*/ 1428745 w 1766419"/>
              <a:gd name="connsiteY16" fmla="*/ 0 h 1135000"/>
              <a:gd name="connsiteX17" fmla="*/ 1617542 w 1766419"/>
              <a:gd name="connsiteY17" fmla="*/ 57669 h 11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sp>
        <p:nvSpPr>
          <p:cNvPr id="6" name="任意多边形 5"/>
          <p:cNvSpPr/>
          <p:nvPr/>
        </p:nvSpPr>
        <p:spPr>
          <a:xfrm rot="2280995">
            <a:off x="6530963" y="1488687"/>
            <a:ext cx="1592405" cy="1022954"/>
          </a:xfrm>
          <a:custGeom>
            <a:avLst/>
            <a:gdLst>
              <a:gd name="connsiteX0" fmla="*/ 1350977 w 1766419"/>
              <a:gd name="connsiteY0" fmla="*/ 342766 h 1135000"/>
              <a:gd name="connsiteX1" fmla="*/ 1197148 w 1766419"/>
              <a:gd name="connsiteY1" fmla="*/ 295778 h 1135000"/>
              <a:gd name="connsiteX2" fmla="*/ 570150 w 1766419"/>
              <a:gd name="connsiteY2" fmla="*/ 295778 h 1135000"/>
              <a:gd name="connsiteX3" fmla="*/ 295018 w 1766419"/>
              <a:gd name="connsiteY3" fmla="*/ 570910 h 1135000"/>
              <a:gd name="connsiteX4" fmla="*/ 570150 w 1766419"/>
              <a:gd name="connsiteY4" fmla="*/ 846042 h 1135000"/>
              <a:gd name="connsiteX5" fmla="*/ 1197148 w 1766419"/>
              <a:gd name="connsiteY5" fmla="*/ 846042 h 1135000"/>
              <a:gd name="connsiteX6" fmla="*/ 1472280 w 1766419"/>
              <a:gd name="connsiteY6" fmla="*/ 570910 h 1135000"/>
              <a:gd name="connsiteX7" fmla="*/ 1350977 w 1766419"/>
              <a:gd name="connsiteY7" fmla="*/ 342766 h 1135000"/>
              <a:gd name="connsiteX8" fmla="*/ 1617542 w 1766419"/>
              <a:gd name="connsiteY8" fmla="*/ 57669 h 1135000"/>
              <a:gd name="connsiteX9" fmla="*/ 1766419 w 1766419"/>
              <a:gd name="connsiteY9" fmla="*/ 337674 h 1135000"/>
              <a:gd name="connsiteX10" fmla="*/ 1766419 w 1766419"/>
              <a:gd name="connsiteY10" fmla="*/ 797326 h 1135000"/>
              <a:gd name="connsiteX11" fmla="*/ 1428745 w 1766419"/>
              <a:gd name="connsiteY11" fmla="*/ 1135000 h 1135000"/>
              <a:gd name="connsiteX12" fmla="*/ 337674 w 1766419"/>
              <a:gd name="connsiteY12" fmla="*/ 1135000 h 1135000"/>
              <a:gd name="connsiteX13" fmla="*/ 0 w 1766419"/>
              <a:gd name="connsiteY13" fmla="*/ 797326 h 1135000"/>
              <a:gd name="connsiteX14" fmla="*/ 0 w 1766419"/>
              <a:gd name="connsiteY14" fmla="*/ 337674 h 1135000"/>
              <a:gd name="connsiteX15" fmla="*/ 337674 w 1766419"/>
              <a:gd name="connsiteY15" fmla="*/ 0 h 1135000"/>
              <a:gd name="connsiteX16" fmla="*/ 1428745 w 1766419"/>
              <a:gd name="connsiteY16" fmla="*/ 0 h 1135000"/>
              <a:gd name="connsiteX17" fmla="*/ 1617542 w 1766419"/>
              <a:gd name="connsiteY17" fmla="*/ 57669 h 11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accent3">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3957357" y="2008874"/>
            <a:ext cx="1312538" cy="351534"/>
          </a:xfrm>
          <a:prstGeom prst="roundRect">
            <a:avLst>
              <a:gd name="adj" fmla="val 50000"/>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5794903" y="1682655"/>
            <a:ext cx="1312538" cy="351534"/>
          </a:xfrm>
          <a:prstGeom prst="roundRect">
            <a:avLst>
              <a:gd name="adj" fmla="val 50000"/>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flipH="1">
            <a:off x="1595411" y="2609983"/>
            <a:ext cx="12880" cy="88508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3836531" y="2609983"/>
            <a:ext cx="12880" cy="88508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5317732" y="2609983"/>
            <a:ext cx="12880" cy="88508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545973" y="2609983"/>
            <a:ext cx="12880" cy="88508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742291" y="3622826"/>
            <a:ext cx="2151065" cy="712828"/>
            <a:chOff x="1637339" y="2110744"/>
            <a:chExt cx="3014277" cy="950489"/>
          </a:xfrm>
        </p:grpSpPr>
        <p:sp>
          <p:nvSpPr>
            <p:cNvPr id="14" name="文本框 37"/>
            <p:cNvSpPr txBox="1"/>
            <p:nvPr/>
          </p:nvSpPr>
          <p:spPr>
            <a:xfrm>
              <a:off x="1637339" y="2110744"/>
              <a:ext cx="3014277" cy="296764"/>
            </a:xfrm>
            <a:prstGeom prst="rect">
              <a:avLst/>
            </a:prstGeom>
            <a:noFill/>
          </p:spPr>
          <p:txBody>
            <a:bodyPr wrap="square" rtlCol="0">
              <a:spAutoFit/>
            </a:bodyPr>
            <a:lstStyle/>
            <a:p>
              <a:pPr fontAlgn="base">
                <a:lnSpc>
                  <a:spcPct val="70000"/>
                </a:lnSpc>
                <a:spcBef>
                  <a:spcPct val="0"/>
                </a:spcBef>
                <a:spcAft>
                  <a:spcPct val="0"/>
                </a:spcAft>
                <a:buNone/>
              </a:pPr>
              <a:r>
                <a:rPr lang="zh-CN" altLang="en-US" sz="1209" dirty="0">
                  <a:solidFill>
                    <a:schemeClr val="tx1">
                      <a:lumMod val="75000"/>
                      <a:lumOff val="25000"/>
                    </a:schemeClr>
                  </a:solidFill>
                  <a:latin typeface="微软雅黑"/>
                  <a:ea typeface="微软雅黑"/>
                  <a:cs typeface="Bebas Neue" charset="0"/>
                  <a:sym typeface="Bebas Neue" charset="0"/>
                </a:rPr>
                <a:t>单击此处添加标题</a:t>
              </a:r>
              <a:endParaRPr lang="en-US" altLang="zh-CN" sz="1209" dirty="0">
                <a:solidFill>
                  <a:schemeClr val="tx1">
                    <a:lumMod val="75000"/>
                    <a:lumOff val="25000"/>
                  </a:schemeClr>
                </a:solidFill>
                <a:latin typeface="微软雅黑"/>
                <a:ea typeface="微软雅黑"/>
                <a:cs typeface="Bebas Neue" charset="0"/>
                <a:sym typeface="Bebas Neue" charset="0"/>
              </a:endParaRPr>
            </a:p>
          </p:txBody>
        </p:sp>
        <p:sp>
          <p:nvSpPr>
            <p:cNvPr id="15" name="文本框 14"/>
            <p:cNvSpPr txBox="1"/>
            <p:nvPr/>
          </p:nvSpPr>
          <p:spPr>
            <a:xfrm>
              <a:off x="1637339" y="2463943"/>
              <a:ext cx="2753020" cy="59729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24"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24" dirty="0">
                <a:solidFill>
                  <a:schemeClr val="tx1">
                    <a:lumMod val="50000"/>
                    <a:lumOff val="50000"/>
                  </a:schemeClr>
                </a:solidFill>
                <a:latin typeface="微软雅黑"/>
                <a:ea typeface="微软雅黑"/>
                <a:cs typeface="Lato Light" charset="0"/>
                <a:sym typeface="Lato Light" charset="0"/>
              </a:endParaRPr>
            </a:p>
          </p:txBody>
        </p:sp>
      </p:grpSp>
      <p:grpSp>
        <p:nvGrpSpPr>
          <p:cNvPr id="16" name="组合 15"/>
          <p:cNvGrpSpPr/>
          <p:nvPr/>
        </p:nvGrpSpPr>
        <p:grpSpPr>
          <a:xfrm>
            <a:off x="2728155" y="3622826"/>
            <a:ext cx="2151065" cy="712828"/>
            <a:chOff x="1637339" y="2110744"/>
            <a:chExt cx="3014277" cy="950489"/>
          </a:xfrm>
        </p:grpSpPr>
        <p:sp>
          <p:nvSpPr>
            <p:cNvPr id="17" name="文本框 40"/>
            <p:cNvSpPr txBox="1"/>
            <p:nvPr/>
          </p:nvSpPr>
          <p:spPr>
            <a:xfrm>
              <a:off x="1637339" y="2110744"/>
              <a:ext cx="3014277" cy="296764"/>
            </a:xfrm>
            <a:prstGeom prst="rect">
              <a:avLst/>
            </a:prstGeom>
            <a:noFill/>
          </p:spPr>
          <p:txBody>
            <a:bodyPr wrap="square" rtlCol="0">
              <a:spAutoFit/>
            </a:bodyPr>
            <a:lstStyle/>
            <a:p>
              <a:pPr fontAlgn="base">
                <a:lnSpc>
                  <a:spcPct val="70000"/>
                </a:lnSpc>
                <a:spcBef>
                  <a:spcPct val="0"/>
                </a:spcBef>
                <a:spcAft>
                  <a:spcPct val="0"/>
                </a:spcAft>
                <a:buNone/>
              </a:pPr>
              <a:r>
                <a:rPr lang="zh-CN" altLang="en-US" sz="1209" dirty="0">
                  <a:solidFill>
                    <a:schemeClr val="tx1">
                      <a:lumMod val="75000"/>
                      <a:lumOff val="25000"/>
                    </a:schemeClr>
                  </a:solidFill>
                  <a:latin typeface="微软雅黑"/>
                  <a:ea typeface="微软雅黑"/>
                  <a:cs typeface="Bebas Neue" charset="0"/>
                  <a:sym typeface="Bebas Neue" charset="0"/>
                </a:rPr>
                <a:t>单击此处添加标题</a:t>
              </a:r>
              <a:endParaRPr lang="en-US" altLang="zh-CN" sz="1209" dirty="0">
                <a:solidFill>
                  <a:schemeClr val="tx1">
                    <a:lumMod val="75000"/>
                    <a:lumOff val="25000"/>
                  </a:schemeClr>
                </a:solidFill>
                <a:latin typeface="微软雅黑"/>
                <a:ea typeface="微软雅黑"/>
                <a:cs typeface="Bebas Neue" charset="0"/>
                <a:sym typeface="Bebas Neue" charset="0"/>
              </a:endParaRPr>
            </a:p>
          </p:txBody>
        </p:sp>
        <p:sp>
          <p:nvSpPr>
            <p:cNvPr id="18" name="文本框 14"/>
            <p:cNvSpPr txBox="1"/>
            <p:nvPr/>
          </p:nvSpPr>
          <p:spPr>
            <a:xfrm>
              <a:off x="1637339" y="2463943"/>
              <a:ext cx="2753020" cy="59729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24"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24" dirty="0">
                <a:solidFill>
                  <a:schemeClr val="tx1">
                    <a:lumMod val="50000"/>
                    <a:lumOff val="50000"/>
                  </a:schemeClr>
                </a:solidFill>
                <a:latin typeface="微软雅黑"/>
                <a:ea typeface="微软雅黑"/>
                <a:cs typeface="Lato Light" charset="0"/>
                <a:sym typeface="Lato Light" charset="0"/>
              </a:endParaRPr>
            </a:p>
          </p:txBody>
        </p:sp>
      </p:grpSp>
      <p:grpSp>
        <p:nvGrpSpPr>
          <p:cNvPr id="19" name="组合 18"/>
          <p:cNvGrpSpPr/>
          <p:nvPr/>
        </p:nvGrpSpPr>
        <p:grpSpPr>
          <a:xfrm>
            <a:off x="4714020" y="3622826"/>
            <a:ext cx="2151065" cy="712828"/>
            <a:chOff x="1637339" y="2110744"/>
            <a:chExt cx="3014277" cy="950489"/>
          </a:xfrm>
        </p:grpSpPr>
        <p:sp>
          <p:nvSpPr>
            <p:cNvPr id="20" name="文本框 43"/>
            <p:cNvSpPr txBox="1"/>
            <p:nvPr/>
          </p:nvSpPr>
          <p:spPr>
            <a:xfrm>
              <a:off x="1637339" y="2110744"/>
              <a:ext cx="3014277" cy="296764"/>
            </a:xfrm>
            <a:prstGeom prst="rect">
              <a:avLst/>
            </a:prstGeom>
            <a:noFill/>
          </p:spPr>
          <p:txBody>
            <a:bodyPr wrap="square" rtlCol="0">
              <a:spAutoFit/>
            </a:bodyPr>
            <a:lstStyle/>
            <a:p>
              <a:pPr fontAlgn="base">
                <a:lnSpc>
                  <a:spcPct val="70000"/>
                </a:lnSpc>
                <a:spcBef>
                  <a:spcPct val="0"/>
                </a:spcBef>
                <a:spcAft>
                  <a:spcPct val="0"/>
                </a:spcAft>
                <a:buNone/>
              </a:pPr>
              <a:r>
                <a:rPr lang="zh-CN" altLang="en-US" sz="1209" dirty="0">
                  <a:solidFill>
                    <a:schemeClr val="tx1">
                      <a:lumMod val="75000"/>
                      <a:lumOff val="25000"/>
                    </a:schemeClr>
                  </a:solidFill>
                  <a:latin typeface="微软雅黑"/>
                  <a:ea typeface="微软雅黑"/>
                  <a:cs typeface="Bebas Neue" charset="0"/>
                  <a:sym typeface="Bebas Neue" charset="0"/>
                </a:rPr>
                <a:t>单击此处添加标题</a:t>
              </a:r>
              <a:endParaRPr lang="en-US" altLang="zh-CN" sz="1209" dirty="0">
                <a:solidFill>
                  <a:schemeClr val="tx1">
                    <a:lumMod val="75000"/>
                    <a:lumOff val="25000"/>
                  </a:schemeClr>
                </a:solidFill>
                <a:latin typeface="微软雅黑"/>
                <a:ea typeface="微软雅黑"/>
                <a:cs typeface="Bebas Neue" charset="0"/>
                <a:sym typeface="Bebas Neue" charset="0"/>
              </a:endParaRPr>
            </a:p>
          </p:txBody>
        </p:sp>
        <p:sp>
          <p:nvSpPr>
            <p:cNvPr id="21" name="文本框 14"/>
            <p:cNvSpPr txBox="1"/>
            <p:nvPr/>
          </p:nvSpPr>
          <p:spPr>
            <a:xfrm>
              <a:off x="1637339" y="2463943"/>
              <a:ext cx="2753020" cy="59729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24"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24" dirty="0">
                <a:solidFill>
                  <a:schemeClr val="tx1">
                    <a:lumMod val="50000"/>
                    <a:lumOff val="50000"/>
                  </a:schemeClr>
                </a:solidFill>
                <a:latin typeface="微软雅黑"/>
                <a:ea typeface="微软雅黑"/>
                <a:cs typeface="Lato Light" charset="0"/>
                <a:sym typeface="Lato Light" charset="0"/>
              </a:endParaRPr>
            </a:p>
          </p:txBody>
        </p:sp>
      </p:grpSp>
      <p:grpSp>
        <p:nvGrpSpPr>
          <p:cNvPr id="22" name="组合 21"/>
          <p:cNvGrpSpPr/>
          <p:nvPr/>
        </p:nvGrpSpPr>
        <p:grpSpPr>
          <a:xfrm>
            <a:off x="6699885" y="3622826"/>
            <a:ext cx="2151065" cy="712828"/>
            <a:chOff x="1637339" y="2110744"/>
            <a:chExt cx="3014277" cy="950489"/>
          </a:xfrm>
        </p:grpSpPr>
        <p:sp>
          <p:nvSpPr>
            <p:cNvPr id="23" name="文本框 46"/>
            <p:cNvSpPr txBox="1"/>
            <p:nvPr/>
          </p:nvSpPr>
          <p:spPr>
            <a:xfrm>
              <a:off x="1637339" y="2110744"/>
              <a:ext cx="3014277" cy="296764"/>
            </a:xfrm>
            <a:prstGeom prst="rect">
              <a:avLst/>
            </a:prstGeom>
            <a:noFill/>
          </p:spPr>
          <p:txBody>
            <a:bodyPr wrap="square" rtlCol="0">
              <a:spAutoFit/>
            </a:bodyPr>
            <a:lstStyle/>
            <a:p>
              <a:pPr fontAlgn="base">
                <a:lnSpc>
                  <a:spcPct val="70000"/>
                </a:lnSpc>
                <a:spcBef>
                  <a:spcPct val="0"/>
                </a:spcBef>
                <a:spcAft>
                  <a:spcPct val="0"/>
                </a:spcAft>
                <a:buNone/>
              </a:pPr>
              <a:r>
                <a:rPr lang="zh-CN" altLang="en-US" sz="1209" dirty="0">
                  <a:solidFill>
                    <a:schemeClr val="tx1">
                      <a:lumMod val="75000"/>
                      <a:lumOff val="25000"/>
                    </a:schemeClr>
                  </a:solidFill>
                  <a:latin typeface="微软雅黑"/>
                  <a:ea typeface="微软雅黑"/>
                  <a:cs typeface="Bebas Neue" charset="0"/>
                  <a:sym typeface="Bebas Neue" charset="0"/>
                </a:rPr>
                <a:t>单击此处添加标题</a:t>
              </a:r>
              <a:endParaRPr lang="en-US" altLang="zh-CN" sz="1209" dirty="0">
                <a:solidFill>
                  <a:schemeClr val="tx1">
                    <a:lumMod val="75000"/>
                    <a:lumOff val="25000"/>
                  </a:schemeClr>
                </a:solidFill>
                <a:latin typeface="微软雅黑"/>
                <a:ea typeface="微软雅黑"/>
                <a:cs typeface="Bebas Neue" charset="0"/>
                <a:sym typeface="Bebas Neue" charset="0"/>
              </a:endParaRPr>
            </a:p>
          </p:txBody>
        </p:sp>
        <p:sp>
          <p:nvSpPr>
            <p:cNvPr id="24" name="文本框 14"/>
            <p:cNvSpPr txBox="1"/>
            <p:nvPr/>
          </p:nvSpPr>
          <p:spPr>
            <a:xfrm>
              <a:off x="1637339" y="2463943"/>
              <a:ext cx="2753020" cy="59729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24"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24" dirty="0">
                <a:solidFill>
                  <a:schemeClr val="tx1">
                    <a:lumMod val="50000"/>
                    <a:lumOff val="50000"/>
                  </a:schemeClr>
                </a:solidFill>
                <a:latin typeface="微软雅黑"/>
                <a:ea typeface="微软雅黑"/>
                <a:cs typeface="Lato Light" charset="0"/>
                <a:sym typeface="Lato Light" charset="0"/>
              </a:endParaRPr>
            </a:p>
          </p:txBody>
        </p:sp>
      </p:grpSp>
    </p:spTree>
    <p:extLst>
      <p:ext uri="{BB962C8B-B14F-4D97-AF65-F5344CB8AC3E}">
        <p14:creationId xmlns:p14="http://schemas.microsoft.com/office/powerpoint/2010/main" val="3505713351"/>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2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750"/>
                                        <p:tgtEl>
                                          <p:spTgt spid="4"/>
                                        </p:tgtEl>
                                      </p:cBhvr>
                                    </p:animEffect>
                                    <p:anim calcmode="lin" valueType="num">
                                      <p:cBhvr>
                                        <p:cTn id="18" dur="750" fill="hold"/>
                                        <p:tgtEl>
                                          <p:spTgt spid="4"/>
                                        </p:tgtEl>
                                        <p:attrNameLst>
                                          <p:attrName>ppt_x</p:attrName>
                                        </p:attrNameLst>
                                      </p:cBhvr>
                                      <p:tavLst>
                                        <p:tav tm="0">
                                          <p:val>
                                            <p:strVal val="#ppt_x"/>
                                          </p:val>
                                        </p:tav>
                                        <p:tav tm="100000">
                                          <p:val>
                                            <p:strVal val="#ppt_x"/>
                                          </p:val>
                                        </p:tav>
                                      </p:tavLst>
                                    </p:anim>
                                    <p:anim calcmode="lin" valueType="num">
                                      <p:cBhvr>
                                        <p:cTn id="19" dur="75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4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750"/>
                                        <p:tgtEl>
                                          <p:spTgt spid="6"/>
                                        </p:tgtEl>
                                      </p:cBhvr>
                                    </p:animEffect>
                                    <p:anim calcmode="lin" valueType="num">
                                      <p:cBhvr>
                                        <p:cTn id="28" dur="750" fill="hold"/>
                                        <p:tgtEl>
                                          <p:spTgt spid="6"/>
                                        </p:tgtEl>
                                        <p:attrNameLst>
                                          <p:attrName>ppt_x</p:attrName>
                                        </p:attrNameLst>
                                      </p:cBhvr>
                                      <p:tavLst>
                                        <p:tav tm="0">
                                          <p:val>
                                            <p:strVal val="#ppt_x"/>
                                          </p:val>
                                        </p:tav>
                                        <p:tav tm="100000">
                                          <p:val>
                                            <p:strVal val="#ppt_x"/>
                                          </p:val>
                                        </p:tav>
                                      </p:tavLst>
                                    </p:anim>
                                    <p:anim calcmode="lin" valueType="num">
                                      <p:cBhvr>
                                        <p:cTn id="29" dur="750" fill="hold"/>
                                        <p:tgtEl>
                                          <p:spTgt spid="6"/>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750"/>
                                        <p:tgtEl>
                                          <p:spTgt spid="7"/>
                                        </p:tgtEl>
                                      </p:cBhvr>
                                    </p:animEffect>
                                    <p:anim calcmode="lin" valueType="num">
                                      <p:cBhvr>
                                        <p:cTn id="33" dur="750" fill="hold"/>
                                        <p:tgtEl>
                                          <p:spTgt spid="7"/>
                                        </p:tgtEl>
                                        <p:attrNameLst>
                                          <p:attrName>ppt_x</p:attrName>
                                        </p:attrNameLst>
                                      </p:cBhvr>
                                      <p:tavLst>
                                        <p:tav tm="0">
                                          <p:val>
                                            <p:strVal val="#ppt_x"/>
                                          </p:val>
                                        </p:tav>
                                        <p:tav tm="100000">
                                          <p:val>
                                            <p:strVal val="#ppt_x"/>
                                          </p:val>
                                        </p:tav>
                                      </p:tavLst>
                                    </p:anim>
                                    <p:anim calcmode="lin" valueType="num">
                                      <p:cBhvr>
                                        <p:cTn id="34" dur="750" fill="hold"/>
                                        <p:tgtEl>
                                          <p:spTgt spid="7"/>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6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750"/>
                                        <p:tgtEl>
                                          <p:spTgt spid="8"/>
                                        </p:tgtEl>
                                      </p:cBhvr>
                                    </p:animEffect>
                                    <p:anim calcmode="lin" valueType="num">
                                      <p:cBhvr>
                                        <p:cTn id="38" dur="750" fill="hold"/>
                                        <p:tgtEl>
                                          <p:spTgt spid="8"/>
                                        </p:tgtEl>
                                        <p:attrNameLst>
                                          <p:attrName>ppt_x</p:attrName>
                                        </p:attrNameLst>
                                      </p:cBhvr>
                                      <p:tavLst>
                                        <p:tav tm="0">
                                          <p:val>
                                            <p:strVal val="#ppt_x"/>
                                          </p:val>
                                        </p:tav>
                                        <p:tav tm="100000">
                                          <p:val>
                                            <p:strVal val="#ppt_x"/>
                                          </p:val>
                                        </p:tav>
                                      </p:tavLst>
                                    </p:anim>
                                    <p:anim calcmode="lin" valueType="num">
                                      <p:cBhvr>
                                        <p:cTn id="39" dur="750" fill="hold"/>
                                        <p:tgtEl>
                                          <p:spTgt spid="8"/>
                                        </p:tgtEl>
                                        <p:attrNameLst>
                                          <p:attrName>ppt_y</p:attrName>
                                        </p:attrNameLst>
                                      </p:cBhvr>
                                      <p:tavLst>
                                        <p:tav tm="0">
                                          <p:val>
                                            <p:strVal val="#ppt_y-.1"/>
                                          </p:val>
                                        </p:tav>
                                        <p:tav tm="100000">
                                          <p:val>
                                            <p:strVal val="#ppt_y"/>
                                          </p:val>
                                        </p:tav>
                                      </p:tavLst>
                                    </p:anim>
                                  </p:childTnLst>
                                </p:cTn>
                              </p:par>
                              <p:par>
                                <p:cTn id="40" presetID="22" presetClass="entr" presetSubtype="1"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up)">
                                      <p:cBhvr>
                                        <p:cTn id="42" dur="500"/>
                                        <p:tgtEl>
                                          <p:spTgt spid="9"/>
                                        </p:tgtEl>
                                      </p:cBhvr>
                                    </p:animEffect>
                                  </p:childTnLst>
                                </p:cTn>
                              </p:par>
                              <p:par>
                                <p:cTn id="43" presetID="42"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750"/>
                                        <p:tgtEl>
                                          <p:spTgt spid="13"/>
                                        </p:tgtEl>
                                      </p:cBhvr>
                                    </p:animEffect>
                                    <p:anim calcmode="lin" valueType="num">
                                      <p:cBhvr>
                                        <p:cTn id="46" dur="750" fill="hold"/>
                                        <p:tgtEl>
                                          <p:spTgt spid="13"/>
                                        </p:tgtEl>
                                        <p:attrNameLst>
                                          <p:attrName>ppt_x</p:attrName>
                                        </p:attrNameLst>
                                      </p:cBhvr>
                                      <p:tavLst>
                                        <p:tav tm="0">
                                          <p:val>
                                            <p:strVal val="#ppt_x"/>
                                          </p:val>
                                        </p:tav>
                                        <p:tav tm="100000">
                                          <p:val>
                                            <p:strVal val="#ppt_x"/>
                                          </p:val>
                                        </p:tav>
                                      </p:tavLst>
                                    </p:anim>
                                    <p:anim calcmode="lin" valueType="num">
                                      <p:cBhvr>
                                        <p:cTn id="47" dur="750" fill="hold"/>
                                        <p:tgtEl>
                                          <p:spTgt spid="13"/>
                                        </p:tgtEl>
                                        <p:attrNameLst>
                                          <p:attrName>ppt_y</p:attrName>
                                        </p:attrNameLst>
                                      </p:cBhvr>
                                      <p:tavLst>
                                        <p:tav tm="0">
                                          <p:val>
                                            <p:strVal val="#ppt_y+.1"/>
                                          </p:val>
                                        </p:tav>
                                        <p:tav tm="100000">
                                          <p:val>
                                            <p:strVal val="#ppt_y"/>
                                          </p:val>
                                        </p:tav>
                                      </p:tavLst>
                                    </p:anim>
                                  </p:childTnLst>
                                </p:cTn>
                              </p:par>
                              <p:par>
                                <p:cTn id="48" presetID="22" presetClass="entr" presetSubtype="1" fill="hold" nodeType="withEffect">
                                  <p:stCondLst>
                                    <p:cond delay="100"/>
                                  </p:stCondLst>
                                  <p:childTnLst>
                                    <p:set>
                                      <p:cBhvr>
                                        <p:cTn id="49" dur="1" fill="hold">
                                          <p:stCondLst>
                                            <p:cond delay="0"/>
                                          </p:stCondLst>
                                        </p:cTn>
                                        <p:tgtEl>
                                          <p:spTgt spid="10"/>
                                        </p:tgtEl>
                                        <p:attrNameLst>
                                          <p:attrName>style.visibility</p:attrName>
                                        </p:attrNameLst>
                                      </p:cBhvr>
                                      <p:to>
                                        <p:strVal val="visible"/>
                                      </p:to>
                                    </p:set>
                                    <p:animEffect transition="in" filter="wipe(up)">
                                      <p:cBhvr>
                                        <p:cTn id="50" dur="500"/>
                                        <p:tgtEl>
                                          <p:spTgt spid="10"/>
                                        </p:tgtEl>
                                      </p:cBhvr>
                                    </p:animEffect>
                                  </p:childTnLst>
                                </p:cTn>
                              </p:par>
                              <p:par>
                                <p:cTn id="51" presetID="42" presetClass="entr" presetSubtype="0" fill="hold" nodeType="withEffect">
                                  <p:stCondLst>
                                    <p:cond delay="1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750"/>
                                        <p:tgtEl>
                                          <p:spTgt spid="16"/>
                                        </p:tgtEl>
                                      </p:cBhvr>
                                    </p:animEffect>
                                    <p:anim calcmode="lin" valueType="num">
                                      <p:cBhvr>
                                        <p:cTn id="54" dur="750" fill="hold"/>
                                        <p:tgtEl>
                                          <p:spTgt spid="16"/>
                                        </p:tgtEl>
                                        <p:attrNameLst>
                                          <p:attrName>ppt_x</p:attrName>
                                        </p:attrNameLst>
                                      </p:cBhvr>
                                      <p:tavLst>
                                        <p:tav tm="0">
                                          <p:val>
                                            <p:strVal val="#ppt_x"/>
                                          </p:val>
                                        </p:tav>
                                        <p:tav tm="100000">
                                          <p:val>
                                            <p:strVal val="#ppt_x"/>
                                          </p:val>
                                        </p:tav>
                                      </p:tavLst>
                                    </p:anim>
                                    <p:anim calcmode="lin" valueType="num">
                                      <p:cBhvr>
                                        <p:cTn id="55" dur="750" fill="hold"/>
                                        <p:tgtEl>
                                          <p:spTgt spid="16"/>
                                        </p:tgtEl>
                                        <p:attrNameLst>
                                          <p:attrName>ppt_y</p:attrName>
                                        </p:attrNameLst>
                                      </p:cBhvr>
                                      <p:tavLst>
                                        <p:tav tm="0">
                                          <p:val>
                                            <p:strVal val="#ppt_y+.1"/>
                                          </p:val>
                                        </p:tav>
                                        <p:tav tm="100000">
                                          <p:val>
                                            <p:strVal val="#ppt_y"/>
                                          </p:val>
                                        </p:tav>
                                      </p:tavLst>
                                    </p:anim>
                                  </p:childTnLst>
                                </p:cTn>
                              </p:par>
                              <p:par>
                                <p:cTn id="56" presetID="22" presetClass="entr" presetSubtype="1" fill="hold" nodeType="withEffect">
                                  <p:stCondLst>
                                    <p:cond delay="20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par>
                                <p:cTn id="59" presetID="42" presetClass="entr" presetSubtype="0" fill="hold" nodeType="withEffect">
                                  <p:stCondLst>
                                    <p:cond delay="20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750"/>
                                        <p:tgtEl>
                                          <p:spTgt spid="19"/>
                                        </p:tgtEl>
                                      </p:cBhvr>
                                    </p:animEffect>
                                    <p:anim calcmode="lin" valueType="num">
                                      <p:cBhvr>
                                        <p:cTn id="62" dur="750" fill="hold"/>
                                        <p:tgtEl>
                                          <p:spTgt spid="19"/>
                                        </p:tgtEl>
                                        <p:attrNameLst>
                                          <p:attrName>ppt_x</p:attrName>
                                        </p:attrNameLst>
                                      </p:cBhvr>
                                      <p:tavLst>
                                        <p:tav tm="0">
                                          <p:val>
                                            <p:strVal val="#ppt_x"/>
                                          </p:val>
                                        </p:tav>
                                        <p:tav tm="100000">
                                          <p:val>
                                            <p:strVal val="#ppt_x"/>
                                          </p:val>
                                        </p:tav>
                                      </p:tavLst>
                                    </p:anim>
                                    <p:anim calcmode="lin" valueType="num">
                                      <p:cBhvr>
                                        <p:cTn id="63" dur="750" fill="hold"/>
                                        <p:tgtEl>
                                          <p:spTgt spid="19"/>
                                        </p:tgtEl>
                                        <p:attrNameLst>
                                          <p:attrName>ppt_y</p:attrName>
                                        </p:attrNameLst>
                                      </p:cBhvr>
                                      <p:tavLst>
                                        <p:tav tm="0">
                                          <p:val>
                                            <p:strVal val="#ppt_y+.1"/>
                                          </p:val>
                                        </p:tav>
                                        <p:tav tm="100000">
                                          <p:val>
                                            <p:strVal val="#ppt_y"/>
                                          </p:val>
                                        </p:tav>
                                      </p:tavLst>
                                    </p:anim>
                                  </p:childTnLst>
                                </p:cTn>
                              </p:par>
                              <p:par>
                                <p:cTn id="64" presetID="22" presetClass="entr" presetSubtype="1" fill="hold" nodeType="withEffect">
                                  <p:stCondLst>
                                    <p:cond delay="300"/>
                                  </p:stCondLst>
                                  <p:childTnLst>
                                    <p:set>
                                      <p:cBhvr>
                                        <p:cTn id="65" dur="1" fill="hold">
                                          <p:stCondLst>
                                            <p:cond delay="0"/>
                                          </p:stCondLst>
                                        </p:cTn>
                                        <p:tgtEl>
                                          <p:spTgt spid="12"/>
                                        </p:tgtEl>
                                        <p:attrNameLst>
                                          <p:attrName>style.visibility</p:attrName>
                                        </p:attrNameLst>
                                      </p:cBhvr>
                                      <p:to>
                                        <p:strVal val="visible"/>
                                      </p:to>
                                    </p:set>
                                    <p:animEffect transition="in" filter="wipe(up)">
                                      <p:cBhvr>
                                        <p:cTn id="66" dur="500"/>
                                        <p:tgtEl>
                                          <p:spTgt spid="12"/>
                                        </p:tgtEl>
                                      </p:cBhvr>
                                    </p:animEffect>
                                  </p:childTnLst>
                                </p:cTn>
                              </p:par>
                              <p:par>
                                <p:cTn id="67" presetID="42" presetClass="entr" presetSubtype="0" fill="hold" nodeType="withEffect">
                                  <p:stCondLst>
                                    <p:cond delay="30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750"/>
                                        <p:tgtEl>
                                          <p:spTgt spid="22"/>
                                        </p:tgtEl>
                                      </p:cBhvr>
                                    </p:animEffect>
                                    <p:anim calcmode="lin" valueType="num">
                                      <p:cBhvr>
                                        <p:cTn id="70" dur="750" fill="hold"/>
                                        <p:tgtEl>
                                          <p:spTgt spid="22"/>
                                        </p:tgtEl>
                                        <p:attrNameLst>
                                          <p:attrName>ppt_x</p:attrName>
                                        </p:attrNameLst>
                                      </p:cBhvr>
                                      <p:tavLst>
                                        <p:tav tm="0">
                                          <p:val>
                                            <p:strVal val="#ppt_x"/>
                                          </p:val>
                                        </p:tav>
                                        <p:tav tm="100000">
                                          <p:val>
                                            <p:strVal val="#ppt_x"/>
                                          </p:val>
                                        </p:tav>
                                      </p:tavLst>
                                    </p:anim>
                                    <p:anim calcmode="lin" valueType="num">
                                      <p:cBhvr>
                                        <p:cTn id="71" dur="7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a:grpSpLocks/>
          </p:cNvGrpSpPr>
          <p:nvPr/>
        </p:nvGrpSpPr>
        <p:grpSpPr bwMode="auto">
          <a:xfrm>
            <a:off x="4565651" y="1111331"/>
            <a:ext cx="2051050" cy="2050937"/>
            <a:chOff x="2089906" y="627534"/>
            <a:chExt cx="2522250" cy="2522250"/>
          </a:xfrm>
        </p:grpSpPr>
        <p:sp>
          <p:nvSpPr>
            <p:cNvPr id="9" name="弦形 8"/>
            <p:cNvSpPr/>
            <p:nvPr/>
          </p:nvSpPr>
          <p:spPr>
            <a:xfrm>
              <a:off x="2089906" y="627534"/>
              <a:ext cx="2522250" cy="2522250"/>
            </a:xfrm>
            <a:prstGeom prst="chord">
              <a:avLst>
                <a:gd name="adj1" fmla="val 10807732"/>
                <a:gd name="adj2" fmla="val 21589343"/>
              </a:avLst>
            </a:prstGeom>
            <a:solidFill>
              <a:schemeClr val="accent1"/>
            </a:solidFill>
            <a:ln w="25400" cap="flat" cmpd="sng" algn="ctr">
              <a:noFill/>
              <a:prstDash val="solid"/>
            </a:ln>
            <a:effectLst/>
          </p:spPr>
          <p:txBody>
            <a:bodyPr anchor="ctr"/>
            <a:lstStyle/>
            <a:p>
              <a:pPr algn="ctr">
                <a:defRPr/>
              </a:pPr>
              <a:endParaRPr lang="zh-CN" altLang="en-US" sz="1778" kern="0" dirty="0">
                <a:solidFill>
                  <a:sysClr val="window" lastClr="FFFFFF"/>
                </a:solidFill>
                <a:latin typeface="Calibri"/>
                <a:ea typeface="宋体"/>
              </a:endParaRPr>
            </a:p>
          </p:txBody>
        </p:sp>
        <p:sp>
          <p:nvSpPr>
            <p:cNvPr id="10" name="弦形 9"/>
            <p:cNvSpPr/>
            <p:nvPr/>
          </p:nvSpPr>
          <p:spPr>
            <a:xfrm>
              <a:off x="2097715" y="953553"/>
              <a:ext cx="1911210" cy="1911209"/>
            </a:xfrm>
            <a:prstGeom prst="chord">
              <a:avLst>
                <a:gd name="adj1" fmla="val 10807732"/>
                <a:gd name="adj2" fmla="val 21589343"/>
              </a:avLst>
            </a:prstGeom>
            <a:solidFill>
              <a:schemeClr val="accent2"/>
            </a:solidFill>
            <a:ln w="25400" cap="flat" cmpd="sng" algn="ctr">
              <a:noFill/>
              <a:prstDash val="solid"/>
            </a:ln>
            <a:effectLst/>
          </p:spPr>
          <p:txBody>
            <a:bodyPr anchor="ctr"/>
            <a:lstStyle/>
            <a:p>
              <a:pPr algn="ctr">
                <a:defRPr/>
              </a:pPr>
              <a:endParaRPr lang="zh-CN" altLang="en-US" sz="1778" kern="0" dirty="0">
                <a:solidFill>
                  <a:sysClr val="window" lastClr="FFFFFF"/>
                </a:solidFill>
                <a:latin typeface="Calibri"/>
                <a:ea typeface="宋体"/>
              </a:endParaRPr>
            </a:p>
          </p:txBody>
        </p:sp>
      </p:grpSp>
      <p:cxnSp>
        <p:nvCxnSpPr>
          <p:cNvPr id="11" name="直接连接符 10"/>
          <p:cNvCxnSpPr>
            <a:cxnSpLocks noChangeShapeType="1"/>
          </p:cNvCxnSpPr>
          <p:nvPr/>
        </p:nvCxnSpPr>
        <p:spPr bwMode="auto">
          <a:xfrm>
            <a:off x="4562476" y="2232044"/>
            <a:ext cx="3394075" cy="0"/>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2" name="直接连接符 11"/>
          <p:cNvCxnSpPr>
            <a:cxnSpLocks noChangeShapeType="1"/>
          </p:cNvCxnSpPr>
          <p:nvPr/>
        </p:nvCxnSpPr>
        <p:spPr bwMode="auto">
          <a:xfrm>
            <a:off x="4573588"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3" name="直接连接符 12"/>
          <p:cNvCxnSpPr>
            <a:cxnSpLocks noChangeShapeType="1"/>
          </p:cNvCxnSpPr>
          <p:nvPr/>
        </p:nvCxnSpPr>
        <p:spPr bwMode="auto">
          <a:xfrm>
            <a:off x="4799013"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4" name="直接连接符 13"/>
          <p:cNvCxnSpPr>
            <a:cxnSpLocks noChangeShapeType="1"/>
          </p:cNvCxnSpPr>
          <p:nvPr/>
        </p:nvCxnSpPr>
        <p:spPr bwMode="auto">
          <a:xfrm>
            <a:off x="5024438"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5" name="直接连接符 14"/>
          <p:cNvCxnSpPr>
            <a:cxnSpLocks noChangeShapeType="1"/>
          </p:cNvCxnSpPr>
          <p:nvPr/>
        </p:nvCxnSpPr>
        <p:spPr bwMode="auto">
          <a:xfrm>
            <a:off x="5248275"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6" name="直接连接符 15"/>
          <p:cNvCxnSpPr>
            <a:cxnSpLocks noChangeShapeType="1"/>
          </p:cNvCxnSpPr>
          <p:nvPr/>
        </p:nvCxnSpPr>
        <p:spPr bwMode="auto">
          <a:xfrm>
            <a:off x="5473700"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7" name="直接连接符 16"/>
          <p:cNvCxnSpPr>
            <a:cxnSpLocks noChangeShapeType="1"/>
          </p:cNvCxnSpPr>
          <p:nvPr/>
        </p:nvCxnSpPr>
        <p:spPr bwMode="auto">
          <a:xfrm>
            <a:off x="5699125"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8" name="直接连接符 17"/>
          <p:cNvCxnSpPr>
            <a:cxnSpLocks noChangeShapeType="1"/>
          </p:cNvCxnSpPr>
          <p:nvPr/>
        </p:nvCxnSpPr>
        <p:spPr bwMode="auto">
          <a:xfrm>
            <a:off x="5922963"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9" name="直接连接符 18"/>
          <p:cNvCxnSpPr>
            <a:cxnSpLocks noChangeShapeType="1"/>
          </p:cNvCxnSpPr>
          <p:nvPr/>
        </p:nvCxnSpPr>
        <p:spPr bwMode="auto">
          <a:xfrm>
            <a:off x="6148388"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0" name="直接连接符 19"/>
          <p:cNvCxnSpPr>
            <a:cxnSpLocks noChangeShapeType="1"/>
          </p:cNvCxnSpPr>
          <p:nvPr/>
        </p:nvCxnSpPr>
        <p:spPr bwMode="auto">
          <a:xfrm>
            <a:off x="6373813"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1" name="直接连接符 20"/>
          <p:cNvCxnSpPr>
            <a:cxnSpLocks noChangeShapeType="1"/>
          </p:cNvCxnSpPr>
          <p:nvPr/>
        </p:nvCxnSpPr>
        <p:spPr bwMode="auto">
          <a:xfrm>
            <a:off x="6599238"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2" name="直接连接符 21"/>
          <p:cNvCxnSpPr>
            <a:cxnSpLocks noChangeShapeType="1"/>
          </p:cNvCxnSpPr>
          <p:nvPr/>
        </p:nvCxnSpPr>
        <p:spPr bwMode="auto">
          <a:xfrm>
            <a:off x="6823075"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3" name="直接连接符 22"/>
          <p:cNvCxnSpPr>
            <a:cxnSpLocks noChangeShapeType="1"/>
          </p:cNvCxnSpPr>
          <p:nvPr/>
        </p:nvCxnSpPr>
        <p:spPr bwMode="auto">
          <a:xfrm>
            <a:off x="7048500"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4" name="直接连接符 23"/>
          <p:cNvCxnSpPr>
            <a:cxnSpLocks noChangeShapeType="1"/>
          </p:cNvCxnSpPr>
          <p:nvPr/>
        </p:nvCxnSpPr>
        <p:spPr bwMode="auto">
          <a:xfrm>
            <a:off x="7273925"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5" name="直接连接符 24"/>
          <p:cNvCxnSpPr>
            <a:cxnSpLocks noChangeShapeType="1"/>
          </p:cNvCxnSpPr>
          <p:nvPr/>
        </p:nvCxnSpPr>
        <p:spPr bwMode="auto">
          <a:xfrm>
            <a:off x="7497763"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6" name="直接连接符 25"/>
          <p:cNvCxnSpPr>
            <a:cxnSpLocks noChangeShapeType="1"/>
          </p:cNvCxnSpPr>
          <p:nvPr/>
        </p:nvCxnSpPr>
        <p:spPr bwMode="auto">
          <a:xfrm>
            <a:off x="7723188"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7" name="直接连接符 26"/>
          <p:cNvCxnSpPr>
            <a:cxnSpLocks noChangeShapeType="1"/>
          </p:cNvCxnSpPr>
          <p:nvPr/>
        </p:nvCxnSpPr>
        <p:spPr bwMode="auto">
          <a:xfrm>
            <a:off x="7948613" y="2281256"/>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grpSp>
        <p:nvGrpSpPr>
          <p:cNvPr id="38" name="组合 42"/>
          <p:cNvGrpSpPr>
            <a:grpSpLocks/>
          </p:cNvGrpSpPr>
          <p:nvPr/>
        </p:nvGrpSpPr>
        <p:grpSpPr bwMode="auto">
          <a:xfrm>
            <a:off x="4581526" y="2911457"/>
            <a:ext cx="2022475" cy="2036651"/>
            <a:chOff x="2103459" y="644423"/>
            <a:chExt cx="2488171" cy="2505361"/>
          </a:xfrm>
        </p:grpSpPr>
        <p:sp>
          <p:nvSpPr>
            <p:cNvPr id="44" name="弦形 43"/>
            <p:cNvSpPr/>
            <p:nvPr/>
          </p:nvSpPr>
          <p:spPr>
            <a:xfrm>
              <a:off x="2103459" y="644423"/>
              <a:ext cx="2488171" cy="2505361"/>
            </a:xfrm>
            <a:prstGeom prst="chord">
              <a:avLst>
                <a:gd name="adj1" fmla="val 10807732"/>
                <a:gd name="adj2" fmla="val 21589343"/>
              </a:avLst>
            </a:prstGeom>
            <a:solidFill>
              <a:schemeClr val="accent3"/>
            </a:solidFill>
            <a:ln w="25400" cap="flat" cmpd="sng" algn="ctr">
              <a:noFill/>
              <a:prstDash val="solid"/>
            </a:ln>
            <a:effectLst/>
          </p:spPr>
          <p:txBody>
            <a:bodyPr anchor="ctr"/>
            <a:lstStyle/>
            <a:p>
              <a:pPr algn="ctr">
                <a:defRPr/>
              </a:pPr>
              <a:endParaRPr lang="zh-CN" altLang="en-US" sz="1778" kern="0" dirty="0">
                <a:solidFill>
                  <a:sysClr val="windowText" lastClr="000000"/>
                </a:solidFill>
                <a:latin typeface="Calibri"/>
                <a:ea typeface="宋体"/>
              </a:endParaRPr>
            </a:p>
          </p:txBody>
        </p:sp>
        <p:sp>
          <p:nvSpPr>
            <p:cNvPr id="45" name="弦形 44"/>
            <p:cNvSpPr/>
            <p:nvPr/>
          </p:nvSpPr>
          <p:spPr>
            <a:xfrm>
              <a:off x="2113225" y="1378652"/>
              <a:ext cx="1093702" cy="1058383"/>
            </a:xfrm>
            <a:prstGeom prst="chord">
              <a:avLst>
                <a:gd name="adj1" fmla="val 10807732"/>
                <a:gd name="adj2" fmla="val 21589343"/>
              </a:avLst>
            </a:prstGeom>
            <a:solidFill>
              <a:schemeClr val="accent4"/>
            </a:solidFill>
            <a:ln w="25400" cap="flat" cmpd="sng" algn="ctr">
              <a:noFill/>
              <a:prstDash val="solid"/>
            </a:ln>
            <a:effectLst/>
          </p:spPr>
          <p:txBody>
            <a:bodyPr anchor="ctr"/>
            <a:lstStyle/>
            <a:p>
              <a:pPr algn="ctr">
                <a:defRPr/>
              </a:pPr>
              <a:endParaRPr lang="zh-CN" altLang="en-US" sz="1778" kern="0" dirty="0">
                <a:solidFill>
                  <a:sysClr val="window" lastClr="FFFFFF"/>
                </a:solidFill>
                <a:latin typeface="Calibri"/>
                <a:ea typeface="宋体"/>
              </a:endParaRPr>
            </a:p>
          </p:txBody>
        </p:sp>
      </p:grpSp>
      <p:cxnSp>
        <p:nvCxnSpPr>
          <p:cNvPr id="46" name="直接连接符 45"/>
          <p:cNvCxnSpPr>
            <a:cxnSpLocks noChangeShapeType="1"/>
          </p:cNvCxnSpPr>
          <p:nvPr/>
        </p:nvCxnSpPr>
        <p:spPr bwMode="auto">
          <a:xfrm>
            <a:off x="4562476" y="4014709"/>
            <a:ext cx="3394075" cy="0"/>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47" name="直接连接符 46"/>
          <p:cNvCxnSpPr>
            <a:cxnSpLocks noChangeShapeType="1"/>
          </p:cNvCxnSpPr>
          <p:nvPr/>
        </p:nvCxnSpPr>
        <p:spPr bwMode="auto">
          <a:xfrm>
            <a:off x="4573588"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48" name="直接连接符 47"/>
          <p:cNvCxnSpPr>
            <a:cxnSpLocks noChangeShapeType="1"/>
          </p:cNvCxnSpPr>
          <p:nvPr/>
        </p:nvCxnSpPr>
        <p:spPr bwMode="auto">
          <a:xfrm>
            <a:off x="4799013"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49" name="直接连接符 48"/>
          <p:cNvCxnSpPr>
            <a:cxnSpLocks noChangeShapeType="1"/>
          </p:cNvCxnSpPr>
          <p:nvPr/>
        </p:nvCxnSpPr>
        <p:spPr bwMode="auto">
          <a:xfrm>
            <a:off x="5024438"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0" name="直接连接符 49"/>
          <p:cNvCxnSpPr>
            <a:cxnSpLocks noChangeShapeType="1"/>
          </p:cNvCxnSpPr>
          <p:nvPr/>
        </p:nvCxnSpPr>
        <p:spPr bwMode="auto">
          <a:xfrm>
            <a:off x="5248275"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1" name="直接连接符 50"/>
          <p:cNvCxnSpPr>
            <a:cxnSpLocks noChangeShapeType="1"/>
          </p:cNvCxnSpPr>
          <p:nvPr/>
        </p:nvCxnSpPr>
        <p:spPr bwMode="auto">
          <a:xfrm>
            <a:off x="5473700"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2" name="直接连接符 51"/>
          <p:cNvCxnSpPr>
            <a:cxnSpLocks noChangeShapeType="1"/>
          </p:cNvCxnSpPr>
          <p:nvPr/>
        </p:nvCxnSpPr>
        <p:spPr bwMode="auto">
          <a:xfrm>
            <a:off x="5699125"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3" name="直接连接符 52"/>
          <p:cNvCxnSpPr>
            <a:cxnSpLocks noChangeShapeType="1"/>
          </p:cNvCxnSpPr>
          <p:nvPr/>
        </p:nvCxnSpPr>
        <p:spPr bwMode="auto">
          <a:xfrm>
            <a:off x="5922963"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4" name="直接连接符 53"/>
          <p:cNvCxnSpPr>
            <a:cxnSpLocks noChangeShapeType="1"/>
          </p:cNvCxnSpPr>
          <p:nvPr/>
        </p:nvCxnSpPr>
        <p:spPr bwMode="auto">
          <a:xfrm>
            <a:off x="6148388"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5" name="直接连接符 54"/>
          <p:cNvCxnSpPr>
            <a:cxnSpLocks noChangeShapeType="1"/>
          </p:cNvCxnSpPr>
          <p:nvPr/>
        </p:nvCxnSpPr>
        <p:spPr bwMode="auto">
          <a:xfrm>
            <a:off x="6373813"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6" name="直接连接符 55"/>
          <p:cNvCxnSpPr>
            <a:cxnSpLocks noChangeShapeType="1"/>
          </p:cNvCxnSpPr>
          <p:nvPr/>
        </p:nvCxnSpPr>
        <p:spPr bwMode="auto">
          <a:xfrm>
            <a:off x="6599238"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7" name="直接连接符 56"/>
          <p:cNvCxnSpPr>
            <a:cxnSpLocks noChangeShapeType="1"/>
          </p:cNvCxnSpPr>
          <p:nvPr/>
        </p:nvCxnSpPr>
        <p:spPr bwMode="auto">
          <a:xfrm>
            <a:off x="6823075"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8" name="直接连接符 57"/>
          <p:cNvCxnSpPr>
            <a:cxnSpLocks noChangeShapeType="1"/>
          </p:cNvCxnSpPr>
          <p:nvPr/>
        </p:nvCxnSpPr>
        <p:spPr bwMode="auto">
          <a:xfrm>
            <a:off x="7048500"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9" name="直接连接符 58"/>
          <p:cNvCxnSpPr>
            <a:cxnSpLocks noChangeShapeType="1"/>
          </p:cNvCxnSpPr>
          <p:nvPr/>
        </p:nvCxnSpPr>
        <p:spPr bwMode="auto">
          <a:xfrm>
            <a:off x="7273925"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0" name="直接连接符 59"/>
          <p:cNvCxnSpPr>
            <a:cxnSpLocks noChangeShapeType="1"/>
          </p:cNvCxnSpPr>
          <p:nvPr/>
        </p:nvCxnSpPr>
        <p:spPr bwMode="auto">
          <a:xfrm>
            <a:off x="7497763"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1" name="直接连接符 60"/>
          <p:cNvCxnSpPr>
            <a:cxnSpLocks noChangeShapeType="1"/>
          </p:cNvCxnSpPr>
          <p:nvPr/>
        </p:nvCxnSpPr>
        <p:spPr bwMode="auto">
          <a:xfrm>
            <a:off x="7723188"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2" name="直接连接符 61"/>
          <p:cNvCxnSpPr>
            <a:cxnSpLocks noChangeShapeType="1"/>
          </p:cNvCxnSpPr>
          <p:nvPr/>
        </p:nvCxnSpPr>
        <p:spPr bwMode="auto">
          <a:xfrm>
            <a:off x="7948613" y="4063919"/>
            <a:ext cx="0" cy="117468"/>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sp>
        <p:nvSpPr>
          <p:cNvPr id="78" name="Text Box 11"/>
          <p:cNvSpPr txBox="1">
            <a:spLocks noChangeArrowheads="1"/>
          </p:cNvSpPr>
          <p:nvPr/>
        </p:nvSpPr>
        <p:spPr bwMode="auto">
          <a:xfrm>
            <a:off x="900114" y="2021522"/>
            <a:ext cx="2874962" cy="144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5" tIns="34287" rIns="68575" bIns="34287">
            <a:spAutoFit/>
          </a:bodyPr>
          <a:lstStyle/>
          <a:p>
            <a:pPr>
              <a:lnSpc>
                <a:spcPct val="150000"/>
              </a:lnSpc>
            </a:pPr>
            <a:r>
              <a:rPr lang="zh-CN" altLang="en-US" sz="996" dirty="0">
                <a:solidFill>
                  <a:schemeClr val="bg1">
                    <a:lumMod val="50000"/>
                  </a:schemeClr>
                </a:solidFill>
                <a:latin typeface="微软雅黑" pitchFamily="34" charset="-122"/>
                <a:ea typeface="微软雅黑" pitchFamily="34" charset="-122"/>
              </a:rPr>
              <a:t>设计的发展存在着一个时代价值观的问题，即什么是设计？为什么而设计？围绕这个问题，不同的时期就会形成不同的设计面貌。</a:t>
            </a:r>
            <a:endParaRPr lang="en-US" altLang="zh-CN" sz="996" dirty="0">
              <a:solidFill>
                <a:schemeClr val="bg1">
                  <a:lumMod val="50000"/>
                </a:schemeClr>
              </a:solidFill>
              <a:latin typeface="微软雅黑" pitchFamily="34" charset="-122"/>
              <a:ea typeface="微软雅黑" pitchFamily="34" charset="-122"/>
            </a:endParaRPr>
          </a:p>
          <a:p>
            <a:pPr>
              <a:lnSpc>
                <a:spcPct val="150000"/>
              </a:lnSpc>
            </a:pPr>
            <a:r>
              <a:rPr lang="zh-CN" altLang="en-US" sz="996" dirty="0">
                <a:solidFill>
                  <a:schemeClr val="bg1">
                    <a:lumMod val="50000"/>
                  </a:schemeClr>
                </a:solidFill>
                <a:latin typeface="微软雅黑" pitchFamily="34" charset="-122"/>
                <a:ea typeface="微软雅黑" pitchFamily="34" charset="-122"/>
              </a:rPr>
              <a:t>对于多元化的今天，如何找到设计自身的演绎趋势，符合现代社会的发展，这就需要设计师赋予设计以生命，给予设计以人性化的体验。</a:t>
            </a:r>
            <a:endParaRPr lang="en-US" altLang="zh-CN" sz="996" dirty="0">
              <a:solidFill>
                <a:schemeClr val="bg1">
                  <a:lumMod val="50000"/>
                </a:schemeClr>
              </a:solidFill>
              <a:latin typeface="Arial" pitchFamily="34" charset="0"/>
            </a:endParaRPr>
          </a:p>
        </p:txBody>
      </p:sp>
    </p:spTree>
    <p:extLst>
      <p:ext uri="{BB962C8B-B14F-4D97-AF65-F5344CB8AC3E}">
        <p14:creationId xmlns:p14="http://schemas.microsoft.com/office/powerpoint/2010/main" val="1024918058"/>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 fill="hold"/>
                                        <p:tgtEl>
                                          <p:spTgt spid="27"/>
                                        </p:tgtEl>
                                        <p:attrNameLst>
                                          <p:attrName>ppt_x</p:attrName>
                                        </p:attrNameLst>
                                      </p:cBhvr>
                                      <p:tavLst>
                                        <p:tav tm="0">
                                          <p:val>
                                            <p:strVal val="0-#ppt_w/2"/>
                                          </p:val>
                                        </p:tav>
                                        <p:tav tm="100000">
                                          <p:val>
                                            <p:strVal val="#ppt_x"/>
                                          </p:val>
                                        </p:tav>
                                      </p:tavLst>
                                    </p:anim>
                                    <p:anim calcmode="lin" valueType="num">
                                      <p:cBhvr additive="base">
                                        <p:cTn id="12" dur="1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100" fill="hold"/>
                                        <p:tgtEl>
                                          <p:spTgt spid="26"/>
                                        </p:tgtEl>
                                        <p:attrNameLst>
                                          <p:attrName>ppt_x</p:attrName>
                                        </p:attrNameLst>
                                      </p:cBhvr>
                                      <p:tavLst>
                                        <p:tav tm="0">
                                          <p:val>
                                            <p:strVal val="0-#ppt_w/2"/>
                                          </p:val>
                                        </p:tav>
                                        <p:tav tm="100000">
                                          <p:val>
                                            <p:strVal val="#ppt_x"/>
                                          </p:val>
                                        </p:tav>
                                      </p:tavLst>
                                    </p:anim>
                                    <p:anim calcmode="lin" valueType="num">
                                      <p:cBhvr additive="base">
                                        <p:cTn id="17" dur="100" fill="hold"/>
                                        <p:tgtEl>
                                          <p:spTgt spid="26"/>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00" fill="hold"/>
                                        <p:tgtEl>
                                          <p:spTgt spid="25"/>
                                        </p:tgtEl>
                                        <p:attrNameLst>
                                          <p:attrName>ppt_x</p:attrName>
                                        </p:attrNameLst>
                                      </p:cBhvr>
                                      <p:tavLst>
                                        <p:tav tm="0">
                                          <p:val>
                                            <p:strVal val="0-#ppt_w/2"/>
                                          </p:val>
                                        </p:tav>
                                        <p:tav tm="100000">
                                          <p:val>
                                            <p:strVal val="#ppt_x"/>
                                          </p:val>
                                        </p:tav>
                                      </p:tavLst>
                                    </p:anim>
                                    <p:anim calcmode="lin" valueType="num">
                                      <p:cBhvr additive="base">
                                        <p:cTn id="22" dur="100" fill="hold"/>
                                        <p:tgtEl>
                                          <p:spTgt spid="25"/>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 fill="hold"/>
                                        <p:tgtEl>
                                          <p:spTgt spid="24"/>
                                        </p:tgtEl>
                                        <p:attrNameLst>
                                          <p:attrName>ppt_x</p:attrName>
                                        </p:attrNameLst>
                                      </p:cBhvr>
                                      <p:tavLst>
                                        <p:tav tm="0">
                                          <p:val>
                                            <p:strVal val="0-#ppt_w/2"/>
                                          </p:val>
                                        </p:tav>
                                        <p:tav tm="100000">
                                          <p:val>
                                            <p:strVal val="#ppt_x"/>
                                          </p:val>
                                        </p:tav>
                                      </p:tavLst>
                                    </p:anim>
                                    <p:anim calcmode="lin" valueType="num">
                                      <p:cBhvr additive="base">
                                        <p:cTn id="27" dur="1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 fill="hold"/>
                                        <p:tgtEl>
                                          <p:spTgt spid="23"/>
                                        </p:tgtEl>
                                        <p:attrNameLst>
                                          <p:attrName>ppt_x</p:attrName>
                                        </p:attrNameLst>
                                      </p:cBhvr>
                                      <p:tavLst>
                                        <p:tav tm="0">
                                          <p:val>
                                            <p:strVal val="0-#ppt_w/2"/>
                                          </p:val>
                                        </p:tav>
                                        <p:tav tm="100000">
                                          <p:val>
                                            <p:strVal val="#ppt_x"/>
                                          </p:val>
                                        </p:tav>
                                      </p:tavLst>
                                    </p:anim>
                                    <p:anim calcmode="lin" valueType="num">
                                      <p:cBhvr additive="base">
                                        <p:cTn id="32" dur="1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 fill="hold"/>
                                        <p:tgtEl>
                                          <p:spTgt spid="22"/>
                                        </p:tgtEl>
                                        <p:attrNameLst>
                                          <p:attrName>ppt_x</p:attrName>
                                        </p:attrNameLst>
                                      </p:cBhvr>
                                      <p:tavLst>
                                        <p:tav tm="0">
                                          <p:val>
                                            <p:strVal val="0-#ppt_w/2"/>
                                          </p:val>
                                        </p:tav>
                                        <p:tav tm="100000">
                                          <p:val>
                                            <p:strVal val="#ppt_x"/>
                                          </p:val>
                                        </p:tav>
                                      </p:tavLst>
                                    </p:anim>
                                    <p:anim calcmode="lin" valueType="num">
                                      <p:cBhvr additive="base">
                                        <p:cTn id="37" dur="1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100" fill="hold"/>
                                        <p:tgtEl>
                                          <p:spTgt spid="21"/>
                                        </p:tgtEl>
                                        <p:attrNameLst>
                                          <p:attrName>ppt_x</p:attrName>
                                        </p:attrNameLst>
                                      </p:cBhvr>
                                      <p:tavLst>
                                        <p:tav tm="0">
                                          <p:val>
                                            <p:strVal val="0-#ppt_w/2"/>
                                          </p:val>
                                        </p:tav>
                                        <p:tav tm="100000">
                                          <p:val>
                                            <p:strVal val="#ppt_x"/>
                                          </p:val>
                                        </p:tav>
                                      </p:tavLst>
                                    </p:anim>
                                    <p:anim calcmode="lin" valueType="num">
                                      <p:cBhvr additive="base">
                                        <p:cTn id="42" dur="100" fill="hold"/>
                                        <p:tgtEl>
                                          <p:spTgt spid="21"/>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100" fill="hold"/>
                                        <p:tgtEl>
                                          <p:spTgt spid="20"/>
                                        </p:tgtEl>
                                        <p:attrNameLst>
                                          <p:attrName>ppt_x</p:attrName>
                                        </p:attrNameLst>
                                      </p:cBhvr>
                                      <p:tavLst>
                                        <p:tav tm="0">
                                          <p:val>
                                            <p:strVal val="0-#ppt_w/2"/>
                                          </p:val>
                                        </p:tav>
                                        <p:tav tm="100000">
                                          <p:val>
                                            <p:strVal val="#ppt_x"/>
                                          </p:val>
                                        </p:tav>
                                      </p:tavLst>
                                    </p:anim>
                                    <p:anim calcmode="lin" valueType="num">
                                      <p:cBhvr additive="base">
                                        <p:cTn id="47" dur="10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100" fill="hold"/>
                                        <p:tgtEl>
                                          <p:spTgt spid="19"/>
                                        </p:tgtEl>
                                        <p:attrNameLst>
                                          <p:attrName>ppt_x</p:attrName>
                                        </p:attrNameLst>
                                      </p:cBhvr>
                                      <p:tavLst>
                                        <p:tav tm="0">
                                          <p:val>
                                            <p:strVal val="0-#ppt_w/2"/>
                                          </p:val>
                                        </p:tav>
                                        <p:tav tm="100000">
                                          <p:val>
                                            <p:strVal val="#ppt_x"/>
                                          </p:val>
                                        </p:tav>
                                      </p:tavLst>
                                    </p:anim>
                                    <p:anim calcmode="lin" valueType="num">
                                      <p:cBhvr additive="base">
                                        <p:cTn id="52" dur="10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100" fill="hold"/>
                                        <p:tgtEl>
                                          <p:spTgt spid="18"/>
                                        </p:tgtEl>
                                        <p:attrNameLst>
                                          <p:attrName>ppt_x</p:attrName>
                                        </p:attrNameLst>
                                      </p:cBhvr>
                                      <p:tavLst>
                                        <p:tav tm="0">
                                          <p:val>
                                            <p:strVal val="0-#ppt_w/2"/>
                                          </p:val>
                                        </p:tav>
                                        <p:tav tm="100000">
                                          <p:val>
                                            <p:strVal val="#ppt_x"/>
                                          </p:val>
                                        </p:tav>
                                      </p:tavLst>
                                    </p:anim>
                                    <p:anim calcmode="lin" valueType="num">
                                      <p:cBhvr additive="base">
                                        <p:cTn id="57" dur="100" fill="hold"/>
                                        <p:tgtEl>
                                          <p:spTgt spid="18"/>
                                        </p:tgtEl>
                                        <p:attrNameLst>
                                          <p:attrName>ppt_y</p:attrName>
                                        </p:attrNameLst>
                                      </p:cBhvr>
                                      <p:tavLst>
                                        <p:tav tm="0">
                                          <p:val>
                                            <p:strVal val="#ppt_y"/>
                                          </p:val>
                                        </p:tav>
                                        <p:tav tm="100000">
                                          <p:val>
                                            <p:strVal val="#ppt_y"/>
                                          </p:val>
                                        </p:tav>
                                      </p:tavLst>
                                    </p:anim>
                                  </p:childTnLst>
                                </p:cTn>
                              </p:par>
                            </p:childTnLst>
                          </p:cTn>
                        </p:par>
                        <p:par>
                          <p:cTn id="58" fill="hold">
                            <p:stCondLst>
                              <p:cond delay="1500"/>
                            </p:stCondLst>
                            <p:childTnLst>
                              <p:par>
                                <p:cTn id="59" presetID="2" presetClass="entr" presetSubtype="8"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100" fill="hold"/>
                                        <p:tgtEl>
                                          <p:spTgt spid="17"/>
                                        </p:tgtEl>
                                        <p:attrNameLst>
                                          <p:attrName>ppt_x</p:attrName>
                                        </p:attrNameLst>
                                      </p:cBhvr>
                                      <p:tavLst>
                                        <p:tav tm="0">
                                          <p:val>
                                            <p:strVal val="0-#ppt_w/2"/>
                                          </p:val>
                                        </p:tav>
                                        <p:tav tm="100000">
                                          <p:val>
                                            <p:strVal val="#ppt_x"/>
                                          </p:val>
                                        </p:tav>
                                      </p:tavLst>
                                    </p:anim>
                                    <p:anim calcmode="lin" valueType="num">
                                      <p:cBhvr additive="base">
                                        <p:cTn id="62" dur="100" fill="hold"/>
                                        <p:tgtEl>
                                          <p:spTgt spid="17"/>
                                        </p:tgtEl>
                                        <p:attrNameLst>
                                          <p:attrName>ppt_y</p:attrName>
                                        </p:attrNameLst>
                                      </p:cBhvr>
                                      <p:tavLst>
                                        <p:tav tm="0">
                                          <p:val>
                                            <p:strVal val="#ppt_y"/>
                                          </p:val>
                                        </p:tav>
                                        <p:tav tm="100000">
                                          <p:val>
                                            <p:strVal val="#ppt_y"/>
                                          </p:val>
                                        </p:tav>
                                      </p:tavLst>
                                    </p:anim>
                                  </p:childTnLst>
                                </p:cTn>
                              </p:par>
                            </p:childTnLst>
                          </p:cTn>
                        </p:par>
                        <p:par>
                          <p:cTn id="63" fill="hold">
                            <p:stCondLst>
                              <p:cond delay="1600"/>
                            </p:stCondLst>
                            <p:childTnLst>
                              <p:par>
                                <p:cTn id="64" presetID="2" presetClass="entr" presetSubtype="8"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100" fill="hold"/>
                                        <p:tgtEl>
                                          <p:spTgt spid="16"/>
                                        </p:tgtEl>
                                        <p:attrNameLst>
                                          <p:attrName>ppt_x</p:attrName>
                                        </p:attrNameLst>
                                      </p:cBhvr>
                                      <p:tavLst>
                                        <p:tav tm="0">
                                          <p:val>
                                            <p:strVal val="0-#ppt_w/2"/>
                                          </p:val>
                                        </p:tav>
                                        <p:tav tm="100000">
                                          <p:val>
                                            <p:strVal val="#ppt_x"/>
                                          </p:val>
                                        </p:tav>
                                      </p:tavLst>
                                    </p:anim>
                                    <p:anim calcmode="lin" valueType="num">
                                      <p:cBhvr additive="base">
                                        <p:cTn id="67" dur="100" fill="hold"/>
                                        <p:tgtEl>
                                          <p:spTgt spid="16"/>
                                        </p:tgtEl>
                                        <p:attrNameLst>
                                          <p:attrName>ppt_y</p:attrName>
                                        </p:attrNameLst>
                                      </p:cBhvr>
                                      <p:tavLst>
                                        <p:tav tm="0">
                                          <p:val>
                                            <p:strVal val="#ppt_y"/>
                                          </p:val>
                                        </p:tav>
                                        <p:tav tm="100000">
                                          <p:val>
                                            <p:strVal val="#ppt_y"/>
                                          </p:val>
                                        </p:tav>
                                      </p:tavLst>
                                    </p:anim>
                                  </p:childTnLst>
                                </p:cTn>
                              </p:par>
                            </p:childTnLst>
                          </p:cTn>
                        </p:par>
                        <p:par>
                          <p:cTn id="68" fill="hold">
                            <p:stCondLst>
                              <p:cond delay="1700"/>
                            </p:stCondLst>
                            <p:childTnLst>
                              <p:par>
                                <p:cTn id="69" presetID="2" presetClass="entr" presetSubtype="8"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100" fill="hold"/>
                                        <p:tgtEl>
                                          <p:spTgt spid="15"/>
                                        </p:tgtEl>
                                        <p:attrNameLst>
                                          <p:attrName>ppt_x</p:attrName>
                                        </p:attrNameLst>
                                      </p:cBhvr>
                                      <p:tavLst>
                                        <p:tav tm="0">
                                          <p:val>
                                            <p:strVal val="0-#ppt_w/2"/>
                                          </p:val>
                                        </p:tav>
                                        <p:tav tm="100000">
                                          <p:val>
                                            <p:strVal val="#ppt_x"/>
                                          </p:val>
                                        </p:tav>
                                      </p:tavLst>
                                    </p:anim>
                                    <p:anim calcmode="lin" valueType="num">
                                      <p:cBhvr additive="base">
                                        <p:cTn id="72" dur="100" fill="hold"/>
                                        <p:tgtEl>
                                          <p:spTgt spid="15"/>
                                        </p:tgtEl>
                                        <p:attrNameLst>
                                          <p:attrName>ppt_y</p:attrName>
                                        </p:attrNameLst>
                                      </p:cBhvr>
                                      <p:tavLst>
                                        <p:tav tm="0">
                                          <p:val>
                                            <p:strVal val="#ppt_y"/>
                                          </p:val>
                                        </p:tav>
                                        <p:tav tm="100000">
                                          <p:val>
                                            <p:strVal val="#ppt_y"/>
                                          </p:val>
                                        </p:tav>
                                      </p:tavLst>
                                    </p:anim>
                                  </p:childTnLst>
                                </p:cTn>
                              </p:par>
                            </p:childTnLst>
                          </p:cTn>
                        </p:par>
                        <p:par>
                          <p:cTn id="73" fill="hold">
                            <p:stCondLst>
                              <p:cond delay="1800"/>
                            </p:stCondLst>
                            <p:childTnLst>
                              <p:par>
                                <p:cTn id="74" presetID="2" presetClass="entr" presetSubtype="8" fill="hold"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100" fill="hold"/>
                                        <p:tgtEl>
                                          <p:spTgt spid="14"/>
                                        </p:tgtEl>
                                        <p:attrNameLst>
                                          <p:attrName>ppt_x</p:attrName>
                                        </p:attrNameLst>
                                      </p:cBhvr>
                                      <p:tavLst>
                                        <p:tav tm="0">
                                          <p:val>
                                            <p:strVal val="0-#ppt_w/2"/>
                                          </p:val>
                                        </p:tav>
                                        <p:tav tm="100000">
                                          <p:val>
                                            <p:strVal val="#ppt_x"/>
                                          </p:val>
                                        </p:tav>
                                      </p:tavLst>
                                    </p:anim>
                                    <p:anim calcmode="lin" valueType="num">
                                      <p:cBhvr additive="base">
                                        <p:cTn id="77" dur="100" fill="hold"/>
                                        <p:tgtEl>
                                          <p:spTgt spid="14"/>
                                        </p:tgtEl>
                                        <p:attrNameLst>
                                          <p:attrName>ppt_y</p:attrName>
                                        </p:attrNameLst>
                                      </p:cBhvr>
                                      <p:tavLst>
                                        <p:tav tm="0">
                                          <p:val>
                                            <p:strVal val="#ppt_y"/>
                                          </p:val>
                                        </p:tav>
                                        <p:tav tm="100000">
                                          <p:val>
                                            <p:strVal val="#ppt_y"/>
                                          </p:val>
                                        </p:tav>
                                      </p:tavLst>
                                    </p:anim>
                                  </p:childTnLst>
                                </p:cTn>
                              </p:par>
                            </p:childTnLst>
                          </p:cTn>
                        </p:par>
                        <p:par>
                          <p:cTn id="78" fill="hold">
                            <p:stCondLst>
                              <p:cond delay="1900"/>
                            </p:stCondLst>
                            <p:childTnLst>
                              <p:par>
                                <p:cTn id="79" presetID="2" presetClass="entr" presetSubtype="8"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additive="base">
                                        <p:cTn id="81" dur="100" fill="hold"/>
                                        <p:tgtEl>
                                          <p:spTgt spid="13"/>
                                        </p:tgtEl>
                                        <p:attrNameLst>
                                          <p:attrName>ppt_x</p:attrName>
                                        </p:attrNameLst>
                                      </p:cBhvr>
                                      <p:tavLst>
                                        <p:tav tm="0">
                                          <p:val>
                                            <p:strVal val="0-#ppt_w/2"/>
                                          </p:val>
                                        </p:tav>
                                        <p:tav tm="100000">
                                          <p:val>
                                            <p:strVal val="#ppt_x"/>
                                          </p:val>
                                        </p:tav>
                                      </p:tavLst>
                                    </p:anim>
                                    <p:anim calcmode="lin" valueType="num">
                                      <p:cBhvr additive="base">
                                        <p:cTn id="82" dur="100" fill="hold"/>
                                        <p:tgtEl>
                                          <p:spTgt spid="13"/>
                                        </p:tgtEl>
                                        <p:attrNameLst>
                                          <p:attrName>ppt_y</p:attrName>
                                        </p:attrNameLst>
                                      </p:cBhvr>
                                      <p:tavLst>
                                        <p:tav tm="0">
                                          <p:val>
                                            <p:strVal val="#ppt_y"/>
                                          </p:val>
                                        </p:tav>
                                        <p:tav tm="100000">
                                          <p:val>
                                            <p:strVal val="#ppt_y"/>
                                          </p:val>
                                        </p:tav>
                                      </p:tavLst>
                                    </p:anim>
                                  </p:childTnLst>
                                </p:cTn>
                              </p:par>
                            </p:childTnLst>
                          </p:cTn>
                        </p:par>
                        <p:par>
                          <p:cTn id="83" fill="hold">
                            <p:stCondLst>
                              <p:cond delay="2000"/>
                            </p:stCondLst>
                            <p:childTnLst>
                              <p:par>
                                <p:cTn id="84" presetID="2" presetClass="entr" presetSubtype="8"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 calcmode="lin" valueType="num">
                                      <p:cBhvr additive="base">
                                        <p:cTn id="86" dur="100" fill="hold"/>
                                        <p:tgtEl>
                                          <p:spTgt spid="12"/>
                                        </p:tgtEl>
                                        <p:attrNameLst>
                                          <p:attrName>ppt_x</p:attrName>
                                        </p:attrNameLst>
                                      </p:cBhvr>
                                      <p:tavLst>
                                        <p:tav tm="0">
                                          <p:val>
                                            <p:strVal val="0-#ppt_w/2"/>
                                          </p:val>
                                        </p:tav>
                                        <p:tav tm="100000">
                                          <p:val>
                                            <p:strVal val="#ppt_x"/>
                                          </p:val>
                                        </p:tav>
                                      </p:tavLst>
                                    </p:anim>
                                    <p:anim calcmode="lin" valueType="num">
                                      <p:cBhvr additive="base">
                                        <p:cTn id="87" dur="100" fill="hold"/>
                                        <p:tgtEl>
                                          <p:spTgt spid="12"/>
                                        </p:tgtEl>
                                        <p:attrNameLst>
                                          <p:attrName>ppt_y</p:attrName>
                                        </p:attrNameLst>
                                      </p:cBhvr>
                                      <p:tavLst>
                                        <p:tav tm="0">
                                          <p:val>
                                            <p:strVal val="#ppt_y"/>
                                          </p:val>
                                        </p:tav>
                                        <p:tav tm="100000">
                                          <p:val>
                                            <p:strVal val="#ppt_y"/>
                                          </p:val>
                                        </p:tav>
                                      </p:tavLst>
                                    </p:anim>
                                  </p:childTnLst>
                                </p:cTn>
                              </p:par>
                            </p:childTnLst>
                          </p:cTn>
                        </p:par>
                        <p:par>
                          <p:cTn id="88" fill="hold">
                            <p:stCondLst>
                              <p:cond delay="2100"/>
                            </p:stCondLst>
                            <p:childTnLst>
                              <p:par>
                                <p:cTn id="89" presetID="22" presetClass="entr" presetSubtype="8" fill="hold" nodeType="after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wipe(left)">
                                      <p:cBhvr>
                                        <p:cTn id="91" dur="500"/>
                                        <p:tgtEl>
                                          <p:spTgt spid="2"/>
                                        </p:tgtEl>
                                      </p:cBhvr>
                                    </p:animEffect>
                                  </p:childTnLst>
                                </p:cTn>
                              </p:par>
                              <p:par>
                                <p:cTn id="92" presetID="22" presetClass="entr" presetSubtype="8"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left)">
                                      <p:cBhvr>
                                        <p:cTn id="94" dur="500"/>
                                        <p:tgtEl>
                                          <p:spTgt spid="46"/>
                                        </p:tgtEl>
                                      </p:cBhvr>
                                    </p:animEffect>
                                  </p:childTnLst>
                                </p:cTn>
                              </p:par>
                            </p:childTnLst>
                          </p:cTn>
                        </p:par>
                        <p:par>
                          <p:cTn id="95" fill="hold">
                            <p:stCondLst>
                              <p:cond delay="2600"/>
                            </p:stCondLst>
                            <p:childTnLst>
                              <p:par>
                                <p:cTn id="96" presetID="2" presetClass="entr" presetSubtype="8"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additive="base">
                                        <p:cTn id="98" dur="100" fill="hold"/>
                                        <p:tgtEl>
                                          <p:spTgt spid="47"/>
                                        </p:tgtEl>
                                        <p:attrNameLst>
                                          <p:attrName>ppt_x</p:attrName>
                                        </p:attrNameLst>
                                      </p:cBhvr>
                                      <p:tavLst>
                                        <p:tav tm="0">
                                          <p:val>
                                            <p:strVal val="0-#ppt_w/2"/>
                                          </p:val>
                                        </p:tav>
                                        <p:tav tm="100000">
                                          <p:val>
                                            <p:strVal val="#ppt_x"/>
                                          </p:val>
                                        </p:tav>
                                      </p:tavLst>
                                    </p:anim>
                                    <p:anim calcmode="lin" valueType="num">
                                      <p:cBhvr additive="base">
                                        <p:cTn id="99" dur="100" fill="hold"/>
                                        <p:tgtEl>
                                          <p:spTgt spid="47"/>
                                        </p:tgtEl>
                                        <p:attrNameLst>
                                          <p:attrName>ppt_y</p:attrName>
                                        </p:attrNameLst>
                                      </p:cBhvr>
                                      <p:tavLst>
                                        <p:tav tm="0">
                                          <p:val>
                                            <p:strVal val="#ppt_y"/>
                                          </p:val>
                                        </p:tav>
                                        <p:tav tm="100000">
                                          <p:val>
                                            <p:strVal val="#ppt_y"/>
                                          </p:val>
                                        </p:tav>
                                      </p:tavLst>
                                    </p:anim>
                                  </p:childTnLst>
                                </p:cTn>
                              </p:par>
                            </p:childTnLst>
                          </p:cTn>
                        </p:par>
                        <p:par>
                          <p:cTn id="100" fill="hold">
                            <p:stCondLst>
                              <p:cond delay="2700"/>
                            </p:stCondLst>
                            <p:childTnLst>
                              <p:par>
                                <p:cTn id="101" presetID="2" presetClass="entr" presetSubtype="8" fill="hold" nodeType="after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additive="base">
                                        <p:cTn id="103" dur="100" fill="hold"/>
                                        <p:tgtEl>
                                          <p:spTgt spid="48"/>
                                        </p:tgtEl>
                                        <p:attrNameLst>
                                          <p:attrName>ppt_x</p:attrName>
                                        </p:attrNameLst>
                                      </p:cBhvr>
                                      <p:tavLst>
                                        <p:tav tm="0">
                                          <p:val>
                                            <p:strVal val="0-#ppt_w/2"/>
                                          </p:val>
                                        </p:tav>
                                        <p:tav tm="100000">
                                          <p:val>
                                            <p:strVal val="#ppt_x"/>
                                          </p:val>
                                        </p:tav>
                                      </p:tavLst>
                                    </p:anim>
                                    <p:anim calcmode="lin" valueType="num">
                                      <p:cBhvr additive="base">
                                        <p:cTn id="104" dur="100" fill="hold"/>
                                        <p:tgtEl>
                                          <p:spTgt spid="48"/>
                                        </p:tgtEl>
                                        <p:attrNameLst>
                                          <p:attrName>ppt_y</p:attrName>
                                        </p:attrNameLst>
                                      </p:cBhvr>
                                      <p:tavLst>
                                        <p:tav tm="0">
                                          <p:val>
                                            <p:strVal val="#ppt_y"/>
                                          </p:val>
                                        </p:tav>
                                        <p:tav tm="100000">
                                          <p:val>
                                            <p:strVal val="#ppt_y"/>
                                          </p:val>
                                        </p:tav>
                                      </p:tavLst>
                                    </p:anim>
                                  </p:childTnLst>
                                </p:cTn>
                              </p:par>
                            </p:childTnLst>
                          </p:cTn>
                        </p:par>
                        <p:par>
                          <p:cTn id="105" fill="hold">
                            <p:stCondLst>
                              <p:cond delay="2800"/>
                            </p:stCondLst>
                            <p:childTnLst>
                              <p:par>
                                <p:cTn id="106" presetID="2" presetClass="entr" presetSubtype="8" fill="hold" nodeType="afterEffect">
                                  <p:stCondLst>
                                    <p:cond delay="0"/>
                                  </p:stCondLst>
                                  <p:childTnLst>
                                    <p:set>
                                      <p:cBhvr>
                                        <p:cTn id="107" dur="1" fill="hold">
                                          <p:stCondLst>
                                            <p:cond delay="0"/>
                                          </p:stCondLst>
                                        </p:cTn>
                                        <p:tgtEl>
                                          <p:spTgt spid="49"/>
                                        </p:tgtEl>
                                        <p:attrNameLst>
                                          <p:attrName>style.visibility</p:attrName>
                                        </p:attrNameLst>
                                      </p:cBhvr>
                                      <p:to>
                                        <p:strVal val="visible"/>
                                      </p:to>
                                    </p:set>
                                    <p:anim calcmode="lin" valueType="num">
                                      <p:cBhvr additive="base">
                                        <p:cTn id="108" dur="100" fill="hold"/>
                                        <p:tgtEl>
                                          <p:spTgt spid="49"/>
                                        </p:tgtEl>
                                        <p:attrNameLst>
                                          <p:attrName>ppt_x</p:attrName>
                                        </p:attrNameLst>
                                      </p:cBhvr>
                                      <p:tavLst>
                                        <p:tav tm="0">
                                          <p:val>
                                            <p:strVal val="0-#ppt_w/2"/>
                                          </p:val>
                                        </p:tav>
                                        <p:tav tm="100000">
                                          <p:val>
                                            <p:strVal val="#ppt_x"/>
                                          </p:val>
                                        </p:tav>
                                      </p:tavLst>
                                    </p:anim>
                                    <p:anim calcmode="lin" valueType="num">
                                      <p:cBhvr additive="base">
                                        <p:cTn id="109" dur="100" fill="hold"/>
                                        <p:tgtEl>
                                          <p:spTgt spid="49"/>
                                        </p:tgtEl>
                                        <p:attrNameLst>
                                          <p:attrName>ppt_y</p:attrName>
                                        </p:attrNameLst>
                                      </p:cBhvr>
                                      <p:tavLst>
                                        <p:tav tm="0">
                                          <p:val>
                                            <p:strVal val="#ppt_y"/>
                                          </p:val>
                                        </p:tav>
                                        <p:tav tm="100000">
                                          <p:val>
                                            <p:strVal val="#ppt_y"/>
                                          </p:val>
                                        </p:tav>
                                      </p:tavLst>
                                    </p:anim>
                                  </p:childTnLst>
                                </p:cTn>
                              </p:par>
                            </p:childTnLst>
                          </p:cTn>
                        </p:par>
                        <p:par>
                          <p:cTn id="110" fill="hold">
                            <p:stCondLst>
                              <p:cond delay="2900"/>
                            </p:stCondLst>
                            <p:childTnLst>
                              <p:par>
                                <p:cTn id="111" presetID="2" presetClass="entr" presetSubtype="8" fill="hold" nodeType="afterEffect">
                                  <p:stCondLst>
                                    <p:cond delay="0"/>
                                  </p:stCondLst>
                                  <p:childTnLst>
                                    <p:set>
                                      <p:cBhvr>
                                        <p:cTn id="112" dur="1" fill="hold">
                                          <p:stCondLst>
                                            <p:cond delay="0"/>
                                          </p:stCondLst>
                                        </p:cTn>
                                        <p:tgtEl>
                                          <p:spTgt spid="50"/>
                                        </p:tgtEl>
                                        <p:attrNameLst>
                                          <p:attrName>style.visibility</p:attrName>
                                        </p:attrNameLst>
                                      </p:cBhvr>
                                      <p:to>
                                        <p:strVal val="visible"/>
                                      </p:to>
                                    </p:set>
                                    <p:anim calcmode="lin" valueType="num">
                                      <p:cBhvr additive="base">
                                        <p:cTn id="113" dur="100" fill="hold"/>
                                        <p:tgtEl>
                                          <p:spTgt spid="50"/>
                                        </p:tgtEl>
                                        <p:attrNameLst>
                                          <p:attrName>ppt_x</p:attrName>
                                        </p:attrNameLst>
                                      </p:cBhvr>
                                      <p:tavLst>
                                        <p:tav tm="0">
                                          <p:val>
                                            <p:strVal val="0-#ppt_w/2"/>
                                          </p:val>
                                        </p:tav>
                                        <p:tav tm="100000">
                                          <p:val>
                                            <p:strVal val="#ppt_x"/>
                                          </p:val>
                                        </p:tav>
                                      </p:tavLst>
                                    </p:anim>
                                    <p:anim calcmode="lin" valueType="num">
                                      <p:cBhvr additive="base">
                                        <p:cTn id="114" dur="100" fill="hold"/>
                                        <p:tgtEl>
                                          <p:spTgt spid="50"/>
                                        </p:tgtEl>
                                        <p:attrNameLst>
                                          <p:attrName>ppt_y</p:attrName>
                                        </p:attrNameLst>
                                      </p:cBhvr>
                                      <p:tavLst>
                                        <p:tav tm="0">
                                          <p:val>
                                            <p:strVal val="#ppt_y"/>
                                          </p:val>
                                        </p:tav>
                                        <p:tav tm="100000">
                                          <p:val>
                                            <p:strVal val="#ppt_y"/>
                                          </p:val>
                                        </p:tav>
                                      </p:tavLst>
                                    </p:anim>
                                  </p:childTnLst>
                                </p:cTn>
                              </p:par>
                            </p:childTnLst>
                          </p:cTn>
                        </p:par>
                        <p:par>
                          <p:cTn id="115" fill="hold">
                            <p:stCondLst>
                              <p:cond delay="3000"/>
                            </p:stCondLst>
                            <p:childTnLst>
                              <p:par>
                                <p:cTn id="116" presetID="2" presetClass="entr" presetSubtype="8" fill="hold" nodeType="afterEffect">
                                  <p:stCondLst>
                                    <p:cond delay="0"/>
                                  </p:stCondLst>
                                  <p:childTnLst>
                                    <p:set>
                                      <p:cBhvr>
                                        <p:cTn id="117" dur="1" fill="hold">
                                          <p:stCondLst>
                                            <p:cond delay="0"/>
                                          </p:stCondLst>
                                        </p:cTn>
                                        <p:tgtEl>
                                          <p:spTgt spid="51"/>
                                        </p:tgtEl>
                                        <p:attrNameLst>
                                          <p:attrName>style.visibility</p:attrName>
                                        </p:attrNameLst>
                                      </p:cBhvr>
                                      <p:to>
                                        <p:strVal val="visible"/>
                                      </p:to>
                                    </p:set>
                                    <p:anim calcmode="lin" valueType="num">
                                      <p:cBhvr additive="base">
                                        <p:cTn id="118" dur="100" fill="hold"/>
                                        <p:tgtEl>
                                          <p:spTgt spid="51"/>
                                        </p:tgtEl>
                                        <p:attrNameLst>
                                          <p:attrName>ppt_x</p:attrName>
                                        </p:attrNameLst>
                                      </p:cBhvr>
                                      <p:tavLst>
                                        <p:tav tm="0">
                                          <p:val>
                                            <p:strVal val="0-#ppt_w/2"/>
                                          </p:val>
                                        </p:tav>
                                        <p:tav tm="100000">
                                          <p:val>
                                            <p:strVal val="#ppt_x"/>
                                          </p:val>
                                        </p:tav>
                                      </p:tavLst>
                                    </p:anim>
                                    <p:anim calcmode="lin" valueType="num">
                                      <p:cBhvr additive="base">
                                        <p:cTn id="119" dur="100" fill="hold"/>
                                        <p:tgtEl>
                                          <p:spTgt spid="51"/>
                                        </p:tgtEl>
                                        <p:attrNameLst>
                                          <p:attrName>ppt_y</p:attrName>
                                        </p:attrNameLst>
                                      </p:cBhvr>
                                      <p:tavLst>
                                        <p:tav tm="0">
                                          <p:val>
                                            <p:strVal val="#ppt_y"/>
                                          </p:val>
                                        </p:tav>
                                        <p:tav tm="100000">
                                          <p:val>
                                            <p:strVal val="#ppt_y"/>
                                          </p:val>
                                        </p:tav>
                                      </p:tavLst>
                                    </p:anim>
                                  </p:childTnLst>
                                </p:cTn>
                              </p:par>
                            </p:childTnLst>
                          </p:cTn>
                        </p:par>
                        <p:par>
                          <p:cTn id="120" fill="hold">
                            <p:stCondLst>
                              <p:cond delay="3100"/>
                            </p:stCondLst>
                            <p:childTnLst>
                              <p:par>
                                <p:cTn id="121" presetID="2" presetClass="entr" presetSubtype="8" fill="hold" nodeType="afterEffect">
                                  <p:stCondLst>
                                    <p:cond delay="0"/>
                                  </p:stCondLst>
                                  <p:childTnLst>
                                    <p:set>
                                      <p:cBhvr>
                                        <p:cTn id="122" dur="1" fill="hold">
                                          <p:stCondLst>
                                            <p:cond delay="0"/>
                                          </p:stCondLst>
                                        </p:cTn>
                                        <p:tgtEl>
                                          <p:spTgt spid="52"/>
                                        </p:tgtEl>
                                        <p:attrNameLst>
                                          <p:attrName>style.visibility</p:attrName>
                                        </p:attrNameLst>
                                      </p:cBhvr>
                                      <p:to>
                                        <p:strVal val="visible"/>
                                      </p:to>
                                    </p:set>
                                    <p:anim calcmode="lin" valueType="num">
                                      <p:cBhvr additive="base">
                                        <p:cTn id="123" dur="100" fill="hold"/>
                                        <p:tgtEl>
                                          <p:spTgt spid="52"/>
                                        </p:tgtEl>
                                        <p:attrNameLst>
                                          <p:attrName>ppt_x</p:attrName>
                                        </p:attrNameLst>
                                      </p:cBhvr>
                                      <p:tavLst>
                                        <p:tav tm="0">
                                          <p:val>
                                            <p:strVal val="0-#ppt_w/2"/>
                                          </p:val>
                                        </p:tav>
                                        <p:tav tm="100000">
                                          <p:val>
                                            <p:strVal val="#ppt_x"/>
                                          </p:val>
                                        </p:tav>
                                      </p:tavLst>
                                    </p:anim>
                                    <p:anim calcmode="lin" valueType="num">
                                      <p:cBhvr additive="base">
                                        <p:cTn id="124" dur="100" fill="hold"/>
                                        <p:tgtEl>
                                          <p:spTgt spid="52"/>
                                        </p:tgtEl>
                                        <p:attrNameLst>
                                          <p:attrName>ppt_y</p:attrName>
                                        </p:attrNameLst>
                                      </p:cBhvr>
                                      <p:tavLst>
                                        <p:tav tm="0">
                                          <p:val>
                                            <p:strVal val="#ppt_y"/>
                                          </p:val>
                                        </p:tav>
                                        <p:tav tm="100000">
                                          <p:val>
                                            <p:strVal val="#ppt_y"/>
                                          </p:val>
                                        </p:tav>
                                      </p:tavLst>
                                    </p:anim>
                                  </p:childTnLst>
                                </p:cTn>
                              </p:par>
                            </p:childTnLst>
                          </p:cTn>
                        </p:par>
                        <p:par>
                          <p:cTn id="125" fill="hold">
                            <p:stCondLst>
                              <p:cond delay="3200"/>
                            </p:stCondLst>
                            <p:childTnLst>
                              <p:par>
                                <p:cTn id="126" presetID="2" presetClass="entr" presetSubtype="8" fill="hold" nodeType="afterEffect">
                                  <p:stCondLst>
                                    <p:cond delay="0"/>
                                  </p:stCondLst>
                                  <p:childTnLst>
                                    <p:set>
                                      <p:cBhvr>
                                        <p:cTn id="127" dur="1" fill="hold">
                                          <p:stCondLst>
                                            <p:cond delay="0"/>
                                          </p:stCondLst>
                                        </p:cTn>
                                        <p:tgtEl>
                                          <p:spTgt spid="53"/>
                                        </p:tgtEl>
                                        <p:attrNameLst>
                                          <p:attrName>style.visibility</p:attrName>
                                        </p:attrNameLst>
                                      </p:cBhvr>
                                      <p:to>
                                        <p:strVal val="visible"/>
                                      </p:to>
                                    </p:set>
                                    <p:anim calcmode="lin" valueType="num">
                                      <p:cBhvr additive="base">
                                        <p:cTn id="128" dur="100" fill="hold"/>
                                        <p:tgtEl>
                                          <p:spTgt spid="53"/>
                                        </p:tgtEl>
                                        <p:attrNameLst>
                                          <p:attrName>ppt_x</p:attrName>
                                        </p:attrNameLst>
                                      </p:cBhvr>
                                      <p:tavLst>
                                        <p:tav tm="0">
                                          <p:val>
                                            <p:strVal val="0-#ppt_w/2"/>
                                          </p:val>
                                        </p:tav>
                                        <p:tav tm="100000">
                                          <p:val>
                                            <p:strVal val="#ppt_x"/>
                                          </p:val>
                                        </p:tav>
                                      </p:tavLst>
                                    </p:anim>
                                    <p:anim calcmode="lin" valueType="num">
                                      <p:cBhvr additive="base">
                                        <p:cTn id="129" dur="100" fill="hold"/>
                                        <p:tgtEl>
                                          <p:spTgt spid="53"/>
                                        </p:tgtEl>
                                        <p:attrNameLst>
                                          <p:attrName>ppt_y</p:attrName>
                                        </p:attrNameLst>
                                      </p:cBhvr>
                                      <p:tavLst>
                                        <p:tav tm="0">
                                          <p:val>
                                            <p:strVal val="#ppt_y"/>
                                          </p:val>
                                        </p:tav>
                                        <p:tav tm="100000">
                                          <p:val>
                                            <p:strVal val="#ppt_y"/>
                                          </p:val>
                                        </p:tav>
                                      </p:tavLst>
                                    </p:anim>
                                  </p:childTnLst>
                                </p:cTn>
                              </p:par>
                            </p:childTnLst>
                          </p:cTn>
                        </p:par>
                        <p:par>
                          <p:cTn id="130" fill="hold">
                            <p:stCondLst>
                              <p:cond delay="3300"/>
                            </p:stCondLst>
                            <p:childTnLst>
                              <p:par>
                                <p:cTn id="131" presetID="2" presetClass="entr" presetSubtype="8" fill="hold" nodeType="afterEffect">
                                  <p:stCondLst>
                                    <p:cond delay="0"/>
                                  </p:stCondLst>
                                  <p:childTnLst>
                                    <p:set>
                                      <p:cBhvr>
                                        <p:cTn id="132" dur="1" fill="hold">
                                          <p:stCondLst>
                                            <p:cond delay="0"/>
                                          </p:stCondLst>
                                        </p:cTn>
                                        <p:tgtEl>
                                          <p:spTgt spid="54"/>
                                        </p:tgtEl>
                                        <p:attrNameLst>
                                          <p:attrName>style.visibility</p:attrName>
                                        </p:attrNameLst>
                                      </p:cBhvr>
                                      <p:to>
                                        <p:strVal val="visible"/>
                                      </p:to>
                                    </p:set>
                                    <p:anim calcmode="lin" valueType="num">
                                      <p:cBhvr additive="base">
                                        <p:cTn id="133" dur="100" fill="hold"/>
                                        <p:tgtEl>
                                          <p:spTgt spid="54"/>
                                        </p:tgtEl>
                                        <p:attrNameLst>
                                          <p:attrName>ppt_x</p:attrName>
                                        </p:attrNameLst>
                                      </p:cBhvr>
                                      <p:tavLst>
                                        <p:tav tm="0">
                                          <p:val>
                                            <p:strVal val="0-#ppt_w/2"/>
                                          </p:val>
                                        </p:tav>
                                        <p:tav tm="100000">
                                          <p:val>
                                            <p:strVal val="#ppt_x"/>
                                          </p:val>
                                        </p:tav>
                                      </p:tavLst>
                                    </p:anim>
                                    <p:anim calcmode="lin" valueType="num">
                                      <p:cBhvr additive="base">
                                        <p:cTn id="134" dur="100" fill="hold"/>
                                        <p:tgtEl>
                                          <p:spTgt spid="54"/>
                                        </p:tgtEl>
                                        <p:attrNameLst>
                                          <p:attrName>ppt_y</p:attrName>
                                        </p:attrNameLst>
                                      </p:cBhvr>
                                      <p:tavLst>
                                        <p:tav tm="0">
                                          <p:val>
                                            <p:strVal val="#ppt_y"/>
                                          </p:val>
                                        </p:tav>
                                        <p:tav tm="100000">
                                          <p:val>
                                            <p:strVal val="#ppt_y"/>
                                          </p:val>
                                        </p:tav>
                                      </p:tavLst>
                                    </p:anim>
                                  </p:childTnLst>
                                </p:cTn>
                              </p:par>
                            </p:childTnLst>
                          </p:cTn>
                        </p:par>
                        <p:par>
                          <p:cTn id="135" fill="hold">
                            <p:stCondLst>
                              <p:cond delay="3400"/>
                            </p:stCondLst>
                            <p:childTnLst>
                              <p:par>
                                <p:cTn id="136" presetID="2" presetClass="entr" presetSubtype="8" fill="hold" nodeType="afterEffect">
                                  <p:stCondLst>
                                    <p:cond delay="0"/>
                                  </p:stCondLst>
                                  <p:childTnLst>
                                    <p:set>
                                      <p:cBhvr>
                                        <p:cTn id="137" dur="1" fill="hold">
                                          <p:stCondLst>
                                            <p:cond delay="0"/>
                                          </p:stCondLst>
                                        </p:cTn>
                                        <p:tgtEl>
                                          <p:spTgt spid="55"/>
                                        </p:tgtEl>
                                        <p:attrNameLst>
                                          <p:attrName>style.visibility</p:attrName>
                                        </p:attrNameLst>
                                      </p:cBhvr>
                                      <p:to>
                                        <p:strVal val="visible"/>
                                      </p:to>
                                    </p:set>
                                    <p:anim calcmode="lin" valueType="num">
                                      <p:cBhvr additive="base">
                                        <p:cTn id="138" dur="100" fill="hold"/>
                                        <p:tgtEl>
                                          <p:spTgt spid="55"/>
                                        </p:tgtEl>
                                        <p:attrNameLst>
                                          <p:attrName>ppt_x</p:attrName>
                                        </p:attrNameLst>
                                      </p:cBhvr>
                                      <p:tavLst>
                                        <p:tav tm="0">
                                          <p:val>
                                            <p:strVal val="0-#ppt_w/2"/>
                                          </p:val>
                                        </p:tav>
                                        <p:tav tm="100000">
                                          <p:val>
                                            <p:strVal val="#ppt_x"/>
                                          </p:val>
                                        </p:tav>
                                      </p:tavLst>
                                    </p:anim>
                                    <p:anim calcmode="lin" valueType="num">
                                      <p:cBhvr additive="base">
                                        <p:cTn id="139" dur="100" fill="hold"/>
                                        <p:tgtEl>
                                          <p:spTgt spid="55"/>
                                        </p:tgtEl>
                                        <p:attrNameLst>
                                          <p:attrName>ppt_y</p:attrName>
                                        </p:attrNameLst>
                                      </p:cBhvr>
                                      <p:tavLst>
                                        <p:tav tm="0">
                                          <p:val>
                                            <p:strVal val="#ppt_y"/>
                                          </p:val>
                                        </p:tav>
                                        <p:tav tm="100000">
                                          <p:val>
                                            <p:strVal val="#ppt_y"/>
                                          </p:val>
                                        </p:tav>
                                      </p:tavLst>
                                    </p:anim>
                                  </p:childTnLst>
                                </p:cTn>
                              </p:par>
                            </p:childTnLst>
                          </p:cTn>
                        </p:par>
                        <p:par>
                          <p:cTn id="140" fill="hold">
                            <p:stCondLst>
                              <p:cond delay="3500"/>
                            </p:stCondLst>
                            <p:childTnLst>
                              <p:par>
                                <p:cTn id="141" presetID="2" presetClass="entr" presetSubtype="8" fill="hold" nodeType="afterEffect">
                                  <p:stCondLst>
                                    <p:cond delay="0"/>
                                  </p:stCondLst>
                                  <p:childTnLst>
                                    <p:set>
                                      <p:cBhvr>
                                        <p:cTn id="142" dur="1" fill="hold">
                                          <p:stCondLst>
                                            <p:cond delay="0"/>
                                          </p:stCondLst>
                                        </p:cTn>
                                        <p:tgtEl>
                                          <p:spTgt spid="56"/>
                                        </p:tgtEl>
                                        <p:attrNameLst>
                                          <p:attrName>style.visibility</p:attrName>
                                        </p:attrNameLst>
                                      </p:cBhvr>
                                      <p:to>
                                        <p:strVal val="visible"/>
                                      </p:to>
                                    </p:set>
                                    <p:anim calcmode="lin" valueType="num">
                                      <p:cBhvr additive="base">
                                        <p:cTn id="143" dur="100" fill="hold"/>
                                        <p:tgtEl>
                                          <p:spTgt spid="56"/>
                                        </p:tgtEl>
                                        <p:attrNameLst>
                                          <p:attrName>ppt_x</p:attrName>
                                        </p:attrNameLst>
                                      </p:cBhvr>
                                      <p:tavLst>
                                        <p:tav tm="0">
                                          <p:val>
                                            <p:strVal val="0-#ppt_w/2"/>
                                          </p:val>
                                        </p:tav>
                                        <p:tav tm="100000">
                                          <p:val>
                                            <p:strVal val="#ppt_x"/>
                                          </p:val>
                                        </p:tav>
                                      </p:tavLst>
                                    </p:anim>
                                    <p:anim calcmode="lin" valueType="num">
                                      <p:cBhvr additive="base">
                                        <p:cTn id="144" dur="100" fill="hold"/>
                                        <p:tgtEl>
                                          <p:spTgt spid="56"/>
                                        </p:tgtEl>
                                        <p:attrNameLst>
                                          <p:attrName>ppt_y</p:attrName>
                                        </p:attrNameLst>
                                      </p:cBhvr>
                                      <p:tavLst>
                                        <p:tav tm="0">
                                          <p:val>
                                            <p:strVal val="#ppt_y"/>
                                          </p:val>
                                        </p:tav>
                                        <p:tav tm="100000">
                                          <p:val>
                                            <p:strVal val="#ppt_y"/>
                                          </p:val>
                                        </p:tav>
                                      </p:tavLst>
                                    </p:anim>
                                  </p:childTnLst>
                                </p:cTn>
                              </p:par>
                            </p:childTnLst>
                          </p:cTn>
                        </p:par>
                        <p:par>
                          <p:cTn id="145" fill="hold">
                            <p:stCondLst>
                              <p:cond delay="3600"/>
                            </p:stCondLst>
                            <p:childTnLst>
                              <p:par>
                                <p:cTn id="146" presetID="2" presetClass="entr" presetSubtype="8" fill="hold" nodeType="afterEffect">
                                  <p:stCondLst>
                                    <p:cond delay="0"/>
                                  </p:stCondLst>
                                  <p:childTnLst>
                                    <p:set>
                                      <p:cBhvr>
                                        <p:cTn id="147" dur="1" fill="hold">
                                          <p:stCondLst>
                                            <p:cond delay="0"/>
                                          </p:stCondLst>
                                        </p:cTn>
                                        <p:tgtEl>
                                          <p:spTgt spid="57"/>
                                        </p:tgtEl>
                                        <p:attrNameLst>
                                          <p:attrName>style.visibility</p:attrName>
                                        </p:attrNameLst>
                                      </p:cBhvr>
                                      <p:to>
                                        <p:strVal val="visible"/>
                                      </p:to>
                                    </p:set>
                                    <p:anim calcmode="lin" valueType="num">
                                      <p:cBhvr additive="base">
                                        <p:cTn id="148" dur="100" fill="hold"/>
                                        <p:tgtEl>
                                          <p:spTgt spid="57"/>
                                        </p:tgtEl>
                                        <p:attrNameLst>
                                          <p:attrName>ppt_x</p:attrName>
                                        </p:attrNameLst>
                                      </p:cBhvr>
                                      <p:tavLst>
                                        <p:tav tm="0">
                                          <p:val>
                                            <p:strVal val="0-#ppt_w/2"/>
                                          </p:val>
                                        </p:tav>
                                        <p:tav tm="100000">
                                          <p:val>
                                            <p:strVal val="#ppt_x"/>
                                          </p:val>
                                        </p:tav>
                                      </p:tavLst>
                                    </p:anim>
                                    <p:anim calcmode="lin" valueType="num">
                                      <p:cBhvr additive="base">
                                        <p:cTn id="149" dur="100" fill="hold"/>
                                        <p:tgtEl>
                                          <p:spTgt spid="57"/>
                                        </p:tgtEl>
                                        <p:attrNameLst>
                                          <p:attrName>ppt_y</p:attrName>
                                        </p:attrNameLst>
                                      </p:cBhvr>
                                      <p:tavLst>
                                        <p:tav tm="0">
                                          <p:val>
                                            <p:strVal val="#ppt_y"/>
                                          </p:val>
                                        </p:tav>
                                        <p:tav tm="100000">
                                          <p:val>
                                            <p:strVal val="#ppt_y"/>
                                          </p:val>
                                        </p:tav>
                                      </p:tavLst>
                                    </p:anim>
                                  </p:childTnLst>
                                </p:cTn>
                              </p:par>
                            </p:childTnLst>
                          </p:cTn>
                        </p:par>
                        <p:par>
                          <p:cTn id="150" fill="hold">
                            <p:stCondLst>
                              <p:cond delay="3700"/>
                            </p:stCondLst>
                            <p:childTnLst>
                              <p:par>
                                <p:cTn id="151" presetID="2" presetClass="entr" presetSubtype="8" fill="hold" nodeType="afterEffect">
                                  <p:stCondLst>
                                    <p:cond delay="0"/>
                                  </p:stCondLst>
                                  <p:childTnLst>
                                    <p:set>
                                      <p:cBhvr>
                                        <p:cTn id="152" dur="1" fill="hold">
                                          <p:stCondLst>
                                            <p:cond delay="0"/>
                                          </p:stCondLst>
                                        </p:cTn>
                                        <p:tgtEl>
                                          <p:spTgt spid="58"/>
                                        </p:tgtEl>
                                        <p:attrNameLst>
                                          <p:attrName>style.visibility</p:attrName>
                                        </p:attrNameLst>
                                      </p:cBhvr>
                                      <p:to>
                                        <p:strVal val="visible"/>
                                      </p:to>
                                    </p:set>
                                    <p:anim calcmode="lin" valueType="num">
                                      <p:cBhvr additive="base">
                                        <p:cTn id="153" dur="100" fill="hold"/>
                                        <p:tgtEl>
                                          <p:spTgt spid="58"/>
                                        </p:tgtEl>
                                        <p:attrNameLst>
                                          <p:attrName>ppt_x</p:attrName>
                                        </p:attrNameLst>
                                      </p:cBhvr>
                                      <p:tavLst>
                                        <p:tav tm="0">
                                          <p:val>
                                            <p:strVal val="0-#ppt_w/2"/>
                                          </p:val>
                                        </p:tav>
                                        <p:tav tm="100000">
                                          <p:val>
                                            <p:strVal val="#ppt_x"/>
                                          </p:val>
                                        </p:tav>
                                      </p:tavLst>
                                    </p:anim>
                                    <p:anim calcmode="lin" valueType="num">
                                      <p:cBhvr additive="base">
                                        <p:cTn id="154" dur="100" fill="hold"/>
                                        <p:tgtEl>
                                          <p:spTgt spid="58"/>
                                        </p:tgtEl>
                                        <p:attrNameLst>
                                          <p:attrName>ppt_y</p:attrName>
                                        </p:attrNameLst>
                                      </p:cBhvr>
                                      <p:tavLst>
                                        <p:tav tm="0">
                                          <p:val>
                                            <p:strVal val="#ppt_y"/>
                                          </p:val>
                                        </p:tav>
                                        <p:tav tm="100000">
                                          <p:val>
                                            <p:strVal val="#ppt_y"/>
                                          </p:val>
                                        </p:tav>
                                      </p:tavLst>
                                    </p:anim>
                                  </p:childTnLst>
                                </p:cTn>
                              </p:par>
                            </p:childTnLst>
                          </p:cTn>
                        </p:par>
                        <p:par>
                          <p:cTn id="155" fill="hold">
                            <p:stCondLst>
                              <p:cond delay="3800"/>
                            </p:stCondLst>
                            <p:childTnLst>
                              <p:par>
                                <p:cTn id="156" presetID="2" presetClass="entr" presetSubtype="8" fill="hold" nodeType="afterEffect">
                                  <p:stCondLst>
                                    <p:cond delay="0"/>
                                  </p:stCondLst>
                                  <p:childTnLst>
                                    <p:set>
                                      <p:cBhvr>
                                        <p:cTn id="157" dur="1" fill="hold">
                                          <p:stCondLst>
                                            <p:cond delay="0"/>
                                          </p:stCondLst>
                                        </p:cTn>
                                        <p:tgtEl>
                                          <p:spTgt spid="59"/>
                                        </p:tgtEl>
                                        <p:attrNameLst>
                                          <p:attrName>style.visibility</p:attrName>
                                        </p:attrNameLst>
                                      </p:cBhvr>
                                      <p:to>
                                        <p:strVal val="visible"/>
                                      </p:to>
                                    </p:set>
                                    <p:anim calcmode="lin" valueType="num">
                                      <p:cBhvr additive="base">
                                        <p:cTn id="158" dur="100" fill="hold"/>
                                        <p:tgtEl>
                                          <p:spTgt spid="59"/>
                                        </p:tgtEl>
                                        <p:attrNameLst>
                                          <p:attrName>ppt_x</p:attrName>
                                        </p:attrNameLst>
                                      </p:cBhvr>
                                      <p:tavLst>
                                        <p:tav tm="0">
                                          <p:val>
                                            <p:strVal val="0-#ppt_w/2"/>
                                          </p:val>
                                        </p:tav>
                                        <p:tav tm="100000">
                                          <p:val>
                                            <p:strVal val="#ppt_x"/>
                                          </p:val>
                                        </p:tav>
                                      </p:tavLst>
                                    </p:anim>
                                    <p:anim calcmode="lin" valueType="num">
                                      <p:cBhvr additive="base">
                                        <p:cTn id="159" dur="100" fill="hold"/>
                                        <p:tgtEl>
                                          <p:spTgt spid="59"/>
                                        </p:tgtEl>
                                        <p:attrNameLst>
                                          <p:attrName>ppt_y</p:attrName>
                                        </p:attrNameLst>
                                      </p:cBhvr>
                                      <p:tavLst>
                                        <p:tav tm="0">
                                          <p:val>
                                            <p:strVal val="#ppt_y"/>
                                          </p:val>
                                        </p:tav>
                                        <p:tav tm="100000">
                                          <p:val>
                                            <p:strVal val="#ppt_y"/>
                                          </p:val>
                                        </p:tav>
                                      </p:tavLst>
                                    </p:anim>
                                  </p:childTnLst>
                                </p:cTn>
                              </p:par>
                            </p:childTnLst>
                          </p:cTn>
                        </p:par>
                        <p:par>
                          <p:cTn id="160" fill="hold">
                            <p:stCondLst>
                              <p:cond delay="3900"/>
                            </p:stCondLst>
                            <p:childTnLst>
                              <p:par>
                                <p:cTn id="161" presetID="2" presetClass="entr" presetSubtype="8" fill="hold" nodeType="afterEffect">
                                  <p:stCondLst>
                                    <p:cond delay="0"/>
                                  </p:stCondLst>
                                  <p:childTnLst>
                                    <p:set>
                                      <p:cBhvr>
                                        <p:cTn id="162" dur="1" fill="hold">
                                          <p:stCondLst>
                                            <p:cond delay="0"/>
                                          </p:stCondLst>
                                        </p:cTn>
                                        <p:tgtEl>
                                          <p:spTgt spid="60"/>
                                        </p:tgtEl>
                                        <p:attrNameLst>
                                          <p:attrName>style.visibility</p:attrName>
                                        </p:attrNameLst>
                                      </p:cBhvr>
                                      <p:to>
                                        <p:strVal val="visible"/>
                                      </p:to>
                                    </p:set>
                                    <p:anim calcmode="lin" valueType="num">
                                      <p:cBhvr additive="base">
                                        <p:cTn id="163" dur="100" fill="hold"/>
                                        <p:tgtEl>
                                          <p:spTgt spid="60"/>
                                        </p:tgtEl>
                                        <p:attrNameLst>
                                          <p:attrName>ppt_x</p:attrName>
                                        </p:attrNameLst>
                                      </p:cBhvr>
                                      <p:tavLst>
                                        <p:tav tm="0">
                                          <p:val>
                                            <p:strVal val="0-#ppt_w/2"/>
                                          </p:val>
                                        </p:tav>
                                        <p:tav tm="100000">
                                          <p:val>
                                            <p:strVal val="#ppt_x"/>
                                          </p:val>
                                        </p:tav>
                                      </p:tavLst>
                                    </p:anim>
                                    <p:anim calcmode="lin" valueType="num">
                                      <p:cBhvr additive="base">
                                        <p:cTn id="164" dur="100" fill="hold"/>
                                        <p:tgtEl>
                                          <p:spTgt spid="60"/>
                                        </p:tgtEl>
                                        <p:attrNameLst>
                                          <p:attrName>ppt_y</p:attrName>
                                        </p:attrNameLst>
                                      </p:cBhvr>
                                      <p:tavLst>
                                        <p:tav tm="0">
                                          <p:val>
                                            <p:strVal val="#ppt_y"/>
                                          </p:val>
                                        </p:tav>
                                        <p:tav tm="100000">
                                          <p:val>
                                            <p:strVal val="#ppt_y"/>
                                          </p:val>
                                        </p:tav>
                                      </p:tavLst>
                                    </p:anim>
                                  </p:childTnLst>
                                </p:cTn>
                              </p:par>
                            </p:childTnLst>
                          </p:cTn>
                        </p:par>
                        <p:par>
                          <p:cTn id="165" fill="hold">
                            <p:stCondLst>
                              <p:cond delay="4000"/>
                            </p:stCondLst>
                            <p:childTnLst>
                              <p:par>
                                <p:cTn id="166" presetID="2" presetClass="entr" presetSubtype="8" fill="hold" nodeType="afterEffect">
                                  <p:stCondLst>
                                    <p:cond delay="0"/>
                                  </p:stCondLst>
                                  <p:childTnLst>
                                    <p:set>
                                      <p:cBhvr>
                                        <p:cTn id="167" dur="1" fill="hold">
                                          <p:stCondLst>
                                            <p:cond delay="0"/>
                                          </p:stCondLst>
                                        </p:cTn>
                                        <p:tgtEl>
                                          <p:spTgt spid="61"/>
                                        </p:tgtEl>
                                        <p:attrNameLst>
                                          <p:attrName>style.visibility</p:attrName>
                                        </p:attrNameLst>
                                      </p:cBhvr>
                                      <p:to>
                                        <p:strVal val="visible"/>
                                      </p:to>
                                    </p:set>
                                    <p:anim calcmode="lin" valueType="num">
                                      <p:cBhvr additive="base">
                                        <p:cTn id="168" dur="100" fill="hold"/>
                                        <p:tgtEl>
                                          <p:spTgt spid="61"/>
                                        </p:tgtEl>
                                        <p:attrNameLst>
                                          <p:attrName>ppt_x</p:attrName>
                                        </p:attrNameLst>
                                      </p:cBhvr>
                                      <p:tavLst>
                                        <p:tav tm="0">
                                          <p:val>
                                            <p:strVal val="0-#ppt_w/2"/>
                                          </p:val>
                                        </p:tav>
                                        <p:tav tm="100000">
                                          <p:val>
                                            <p:strVal val="#ppt_x"/>
                                          </p:val>
                                        </p:tav>
                                      </p:tavLst>
                                    </p:anim>
                                    <p:anim calcmode="lin" valueType="num">
                                      <p:cBhvr additive="base">
                                        <p:cTn id="169" dur="100" fill="hold"/>
                                        <p:tgtEl>
                                          <p:spTgt spid="61"/>
                                        </p:tgtEl>
                                        <p:attrNameLst>
                                          <p:attrName>ppt_y</p:attrName>
                                        </p:attrNameLst>
                                      </p:cBhvr>
                                      <p:tavLst>
                                        <p:tav tm="0">
                                          <p:val>
                                            <p:strVal val="#ppt_y"/>
                                          </p:val>
                                        </p:tav>
                                        <p:tav tm="100000">
                                          <p:val>
                                            <p:strVal val="#ppt_y"/>
                                          </p:val>
                                        </p:tav>
                                      </p:tavLst>
                                    </p:anim>
                                  </p:childTnLst>
                                </p:cTn>
                              </p:par>
                            </p:childTnLst>
                          </p:cTn>
                        </p:par>
                        <p:par>
                          <p:cTn id="170" fill="hold">
                            <p:stCondLst>
                              <p:cond delay="4100"/>
                            </p:stCondLst>
                            <p:childTnLst>
                              <p:par>
                                <p:cTn id="171" presetID="2" presetClass="entr" presetSubtype="8" fill="hold" nodeType="afterEffect">
                                  <p:stCondLst>
                                    <p:cond delay="0"/>
                                  </p:stCondLst>
                                  <p:childTnLst>
                                    <p:set>
                                      <p:cBhvr>
                                        <p:cTn id="172" dur="1" fill="hold">
                                          <p:stCondLst>
                                            <p:cond delay="0"/>
                                          </p:stCondLst>
                                        </p:cTn>
                                        <p:tgtEl>
                                          <p:spTgt spid="62"/>
                                        </p:tgtEl>
                                        <p:attrNameLst>
                                          <p:attrName>style.visibility</p:attrName>
                                        </p:attrNameLst>
                                      </p:cBhvr>
                                      <p:to>
                                        <p:strVal val="visible"/>
                                      </p:to>
                                    </p:set>
                                    <p:anim calcmode="lin" valueType="num">
                                      <p:cBhvr additive="base">
                                        <p:cTn id="173" dur="100" fill="hold"/>
                                        <p:tgtEl>
                                          <p:spTgt spid="62"/>
                                        </p:tgtEl>
                                        <p:attrNameLst>
                                          <p:attrName>ppt_x</p:attrName>
                                        </p:attrNameLst>
                                      </p:cBhvr>
                                      <p:tavLst>
                                        <p:tav tm="0">
                                          <p:val>
                                            <p:strVal val="0-#ppt_w/2"/>
                                          </p:val>
                                        </p:tav>
                                        <p:tav tm="100000">
                                          <p:val>
                                            <p:strVal val="#ppt_x"/>
                                          </p:val>
                                        </p:tav>
                                      </p:tavLst>
                                    </p:anim>
                                    <p:anim calcmode="lin" valueType="num">
                                      <p:cBhvr additive="base">
                                        <p:cTn id="174" dur="100" fill="hold"/>
                                        <p:tgtEl>
                                          <p:spTgt spid="62"/>
                                        </p:tgtEl>
                                        <p:attrNameLst>
                                          <p:attrName>ppt_y</p:attrName>
                                        </p:attrNameLst>
                                      </p:cBhvr>
                                      <p:tavLst>
                                        <p:tav tm="0">
                                          <p:val>
                                            <p:strVal val="#ppt_y"/>
                                          </p:val>
                                        </p:tav>
                                        <p:tav tm="100000">
                                          <p:val>
                                            <p:strVal val="#ppt_y"/>
                                          </p:val>
                                        </p:tav>
                                      </p:tavLst>
                                    </p:anim>
                                  </p:childTnLst>
                                </p:cTn>
                              </p:par>
                            </p:childTnLst>
                          </p:cTn>
                        </p:par>
                        <p:par>
                          <p:cTn id="175" fill="hold">
                            <p:stCondLst>
                              <p:cond delay="4200"/>
                            </p:stCondLst>
                            <p:childTnLst>
                              <p:par>
                                <p:cTn id="176" presetID="22" presetClass="entr" presetSubtype="8" fill="hold" nodeType="afterEffect">
                                  <p:stCondLst>
                                    <p:cond delay="0"/>
                                  </p:stCondLst>
                                  <p:childTnLst>
                                    <p:set>
                                      <p:cBhvr>
                                        <p:cTn id="177" dur="1" fill="hold">
                                          <p:stCondLst>
                                            <p:cond delay="0"/>
                                          </p:stCondLst>
                                        </p:cTn>
                                        <p:tgtEl>
                                          <p:spTgt spid="38"/>
                                        </p:tgtEl>
                                        <p:attrNameLst>
                                          <p:attrName>style.visibility</p:attrName>
                                        </p:attrNameLst>
                                      </p:cBhvr>
                                      <p:to>
                                        <p:strVal val="visible"/>
                                      </p:to>
                                    </p:set>
                                    <p:animEffect transition="in" filter="wipe(left)">
                                      <p:cBhvr>
                                        <p:cTn id="178" dur="500"/>
                                        <p:tgtEl>
                                          <p:spTgt spid="38"/>
                                        </p:tgtEl>
                                      </p:cBhvr>
                                    </p:animEffect>
                                  </p:childTnLst>
                                </p:cTn>
                              </p:par>
                              <p:par>
                                <p:cTn id="179" presetID="47" presetClass="entr" presetSubtype="0" fill="hold" grpId="0" nodeType="withEffect">
                                  <p:stCondLst>
                                    <p:cond delay="0"/>
                                  </p:stCondLst>
                                  <p:childTnLst>
                                    <p:set>
                                      <p:cBhvr>
                                        <p:cTn id="180" dur="1" fill="hold">
                                          <p:stCondLst>
                                            <p:cond delay="0"/>
                                          </p:stCondLst>
                                        </p:cTn>
                                        <p:tgtEl>
                                          <p:spTgt spid="78"/>
                                        </p:tgtEl>
                                        <p:attrNameLst>
                                          <p:attrName>style.visibility</p:attrName>
                                        </p:attrNameLst>
                                      </p:cBhvr>
                                      <p:to>
                                        <p:strVal val="visible"/>
                                      </p:to>
                                    </p:set>
                                    <p:animEffect transition="in" filter="fade">
                                      <p:cBhvr>
                                        <p:cTn id="181" dur="300"/>
                                        <p:tgtEl>
                                          <p:spTgt spid="78"/>
                                        </p:tgtEl>
                                      </p:cBhvr>
                                    </p:animEffect>
                                    <p:anim calcmode="lin" valueType="num">
                                      <p:cBhvr>
                                        <p:cTn id="182" dur="300" fill="hold"/>
                                        <p:tgtEl>
                                          <p:spTgt spid="78"/>
                                        </p:tgtEl>
                                        <p:attrNameLst>
                                          <p:attrName>ppt_x</p:attrName>
                                        </p:attrNameLst>
                                      </p:cBhvr>
                                      <p:tavLst>
                                        <p:tav tm="0">
                                          <p:val>
                                            <p:strVal val="#ppt_x"/>
                                          </p:val>
                                        </p:tav>
                                        <p:tav tm="100000">
                                          <p:val>
                                            <p:strVal val="#ppt_x"/>
                                          </p:val>
                                        </p:tav>
                                      </p:tavLst>
                                    </p:anim>
                                    <p:anim calcmode="lin" valueType="num">
                                      <p:cBhvr>
                                        <p:cTn id="183" dur="3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1"/>
          <p:cNvSpPr>
            <a:spLocks noChangeArrowheads="1"/>
          </p:cNvSpPr>
          <p:nvPr/>
        </p:nvSpPr>
        <p:spPr bwMode="auto">
          <a:xfrm>
            <a:off x="4054936" y="2344323"/>
            <a:ext cx="169529" cy="43814"/>
          </a:xfrm>
          <a:prstGeom prst="rect">
            <a:avLst/>
          </a:prstGeom>
          <a:solidFill>
            <a:schemeClr val="accent6">
              <a:lumMod val="75000"/>
            </a:schemeClr>
          </a:solidFill>
          <a:ln>
            <a:noFill/>
          </a:ln>
        </p:spPr>
        <p:txBody>
          <a:bodyPr vert="horz" wrap="square" lIns="91439" tIns="45720" rIns="91439" bIns="45720" numCol="1" anchor="t" anchorCtr="0" compatLnSpc="1"/>
          <a:lstStyle/>
          <a:p>
            <a:endParaRPr lang="zh-CN" altLang="en-US" sz="1799"/>
          </a:p>
        </p:txBody>
      </p:sp>
      <p:sp>
        <p:nvSpPr>
          <p:cNvPr id="31" name="Rectangle 12"/>
          <p:cNvSpPr>
            <a:spLocks noChangeArrowheads="1"/>
          </p:cNvSpPr>
          <p:nvPr/>
        </p:nvSpPr>
        <p:spPr bwMode="auto">
          <a:xfrm>
            <a:off x="4224465" y="2344323"/>
            <a:ext cx="170943" cy="43814"/>
          </a:xfrm>
          <a:prstGeom prst="rect">
            <a:avLst/>
          </a:prstGeom>
          <a:solidFill>
            <a:schemeClr val="accent6"/>
          </a:solidFill>
          <a:ln>
            <a:noFill/>
          </a:ln>
        </p:spPr>
        <p:txBody>
          <a:bodyPr vert="horz" wrap="square" lIns="91439" tIns="45720" rIns="91439" bIns="45720" numCol="1" anchor="t" anchorCtr="0" compatLnSpc="1"/>
          <a:lstStyle/>
          <a:p>
            <a:endParaRPr lang="zh-CN" altLang="en-US" sz="1799"/>
          </a:p>
        </p:txBody>
      </p:sp>
      <p:sp>
        <p:nvSpPr>
          <p:cNvPr id="32" name="Rectangle 13"/>
          <p:cNvSpPr>
            <a:spLocks noChangeArrowheads="1"/>
          </p:cNvSpPr>
          <p:nvPr/>
        </p:nvSpPr>
        <p:spPr bwMode="auto">
          <a:xfrm>
            <a:off x="4395408" y="2344323"/>
            <a:ext cx="173768" cy="43814"/>
          </a:xfrm>
          <a:prstGeom prst="rect">
            <a:avLst/>
          </a:prstGeom>
          <a:solidFill>
            <a:schemeClr val="accent6">
              <a:lumMod val="60000"/>
              <a:lumOff val="40000"/>
            </a:schemeClr>
          </a:solidFill>
          <a:ln>
            <a:noFill/>
          </a:ln>
        </p:spPr>
        <p:txBody>
          <a:bodyPr vert="horz" wrap="square" lIns="91439" tIns="45720" rIns="91439" bIns="45720" numCol="1" anchor="t" anchorCtr="0" compatLnSpc="1"/>
          <a:lstStyle/>
          <a:p>
            <a:endParaRPr lang="zh-CN" altLang="en-US" sz="1799"/>
          </a:p>
        </p:txBody>
      </p:sp>
      <p:sp>
        <p:nvSpPr>
          <p:cNvPr id="33" name="Rectangle 14"/>
          <p:cNvSpPr>
            <a:spLocks noChangeArrowheads="1"/>
          </p:cNvSpPr>
          <p:nvPr/>
        </p:nvSpPr>
        <p:spPr bwMode="auto">
          <a:xfrm>
            <a:off x="4569176" y="2344323"/>
            <a:ext cx="169529" cy="43814"/>
          </a:xfrm>
          <a:prstGeom prst="rect">
            <a:avLst/>
          </a:prstGeom>
          <a:solidFill>
            <a:schemeClr val="accent6">
              <a:lumMod val="60000"/>
              <a:lumOff val="40000"/>
            </a:schemeClr>
          </a:solidFill>
          <a:ln>
            <a:noFill/>
          </a:ln>
        </p:spPr>
        <p:txBody>
          <a:bodyPr vert="horz" wrap="square" lIns="91439" tIns="45720" rIns="91439" bIns="45720" numCol="1" anchor="t" anchorCtr="0" compatLnSpc="1"/>
          <a:lstStyle/>
          <a:p>
            <a:endParaRPr lang="zh-CN" altLang="en-US" sz="1799"/>
          </a:p>
        </p:txBody>
      </p:sp>
      <p:sp>
        <p:nvSpPr>
          <p:cNvPr id="34" name="Rectangle 15"/>
          <p:cNvSpPr>
            <a:spLocks noChangeArrowheads="1"/>
          </p:cNvSpPr>
          <p:nvPr/>
        </p:nvSpPr>
        <p:spPr bwMode="auto">
          <a:xfrm>
            <a:off x="4738705" y="2344323"/>
            <a:ext cx="170943" cy="43814"/>
          </a:xfrm>
          <a:prstGeom prst="rect">
            <a:avLst/>
          </a:prstGeom>
          <a:solidFill>
            <a:schemeClr val="accent6">
              <a:lumMod val="40000"/>
              <a:lumOff val="60000"/>
            </a:schemeClr>
          </a:solidFill>
          <a:ln>
            <a:noFill/>
          </a:ln>
        </p:spPr>
        <p:txBody>
          <a:bodyPr vert="horz" wrap="square" lIns="91439" tIns="45720" rIns="91439" bIns="45720" numCol="1" anchor="t" anchorCtr="0" compatLnSpc="1"/>
          <a:lstStyle/>
          <a:p>
            <a:endParaRPr lang="zh-CN" altLang="en-US" sz="1799"/>
          </a:p>
        </p:txBody>
      </p:sp>
      <p:sp>
        <p:nvSpPr>
          <p:cNvPr id="35" name="Rectangle 16"/>
          <p:cNvSpPr>
            <a:spLocks noChangeArrowheads="1"/>
          </p:cNvSpPr>
          <p:nvPr/>
        </p:nvSpPr>
        <p:spPr bwMode="auto">
          <a:xfrm>
            <a:off x="4909647" y="2344323"/>
            <a:ext cx="172355" cy="43814"/>
          </a:xfrm>
          <a:prstGeom prst="rect">
            <a:avLst/>
          </a:prstGeom>
          <a:solidFill>
            <a:schemeClr val="accent6">
              <a:lumMod val="20000"/>
              <a:lumOff val="80000"/>
            </a:schemeClr>
          </a:solidFill>
          <a:ln>
            <a:noFill/>
          </a:ln>
        </p:spPr>
        <p:txBody>
          <a:bodyPr vert="horz" wrap="square" lIns="91439" tIns="45720" rIns="91439" bIns="45720" numCol="1" anchor="t" anchorCtr="0" compatLnSpc="1"/>
          <a:lstStyle/>
          <a:p>
            <a:endParaRPr lang="zh-CN" altLang="en-US" sz="1799"/>
          </a:p>
        </p:txBody>
      </p:sp>
      <p:grpSp>
        <p:nvGrpSpPr>
          <p:cNvPr id="2" name="组合 35"/>
          <p:cNvGrpSpPr/>
          <p:nvPr/>
        </p:nvGrpSpPr>
        <p:grpSpPr>
          <a:xfrm>
            <a:off x="3638176" y="1419978"/>
            <a:ext cx="1857761" cy="2951121"/>
            <a:chOff x="3638050" y="1545565"/>
            <a:chExt cx="1858011" cy="2950210"/>
          </a:xfrm>
        </p:grpSpPr>
        <p:sp>
          <p:nvSpPr>
            <p:cNvPr id="37" name="Freeform 5"/>
            <p:cNvSpPr/>
            <p:nvPr/>
          </p:nvSpPr>
          <p:spPr bwMode="auto">
            <a:xfrm>
              <a:off x="3638050" y="2317028"/>
              <a:ext cx="373015" cy="754508"/>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chemeClr val="accent2"/>
            </a:solidFill>
            <a:ln>
              <a:noFill/>
            </a:ln>
          </p:spPr>
          <p:txBody>
            <a:bodyPr vert="horz" wrap="square" lIns="91412" tIns="45706" rIns="91412" bIns="45706" numCol="1" anchor="t" anchorCtr="0" compatLnSpc="1"/>
            <a:lstStyle/>
            <a:p>
              <a:endParaRPr lang="zh-CN" altLang="en-US" sz="1799"/>
            </a:p>
          </p:txBody>
        </p:sp>
        <p:sp>
          <p:nvSpPr>
            <p:cNvPr id="38" name="Freeform 6"/>
            <p:cNvSpPr/>
            <p:nvPr/>
          </p:nvSpPr>
          <p:spPr bwMode="auto">
            <a:xfrm>
              <a:off x="3664896" y="1545565"/>
              <a:ext cx="897215" cy="761573"/>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chemeClr val="accent1"/>
            </a:solidFill>
            <a:ln>
              <a:noFill/>
            </a:ln>
          </p:spPr>
          <p:txBody>
            <a:bodyPr vert="horz" wrap="square" lIns="91412" tIns="45706" rIns="91412" bIns="45706" numCol="1" anchor="t" anchorCtr="0" compatLnSpc="1"/>
            <a:lstStyle/>
            <a:p>
              <a:endParaRPr lang="zh-CN" altLang="en-US" sz="1799"/>
            </a:p>
          </p:txBody>
        </p:sp>
        <p:sp>
          <p:nvSpPr>
            <p:cNvPr id="39" name="Freeform 7"/>
            <p:cNvSpPr/>
            <p:nvPr/>
          </p:nvSpPr>
          <p:spPr bwMode="auto">
            <a:xfrm>
              <a:off x="3847164" y="3081427"/>
              <a:ext cx="714946" cy="757334"/>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chemeClr val="accent3"/>
            </a:solidFill>
            <a:ln>
              <a:noFill/>
            </a:ln>
          </p:spPr>
          <p:txBody>
            <a:bodyPr vert="horz" wrap="square" lIns="91412" tIns="45706" rIns="91412" bIns="45706" numCol="1" anchor="t" anchorCtr="0" compatLnSpc="1"/>
            <a:lstStyle/>
            <a:p>
              <a:endParaRPr lang="zh-CN" altLang="en-US" sz="1799"/>
            </a:p>
          </p:txBody>
        </p:sp>
        <p:sp>
          <p:nvSpPr>
            <p:cNvPr id="40" name="Freeform 8"/>
            <p:cNvSpPr/>
            <p:nvPr/>
          </p:nvSpPr>
          <p:spPr bwMode="auto">
            <a:xfrm>
              <a:off x="5123046" y="2317028"/>
              <a:ext cx="373015" cy="754508"/>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chemeClr val="accent2"/>
            </a:solidFill>
            <a:ln>
              <a:noFill/>
            </a:ln>
          </p:spPr>
          <p:txBody>
            <a:bodyPr vert="horz" wrap="square" lIns="91412" tIns="45706" rIns="91412" bIns="45706" numCol="1" anchor="t" anchorCtr="0" compatLnSpc="1"/>
            <a:lstStyle/>
            <a:p>
              <a:endParaRPr lang="zh-CN" altLang="en-US" sz="1799"/>
            </a:p>
          </p:txBody>
        </p:sp>
        <p:sp>
          <p:nvSpPr>
            <p:cNvPr id="41" name="Freeform 9"/>
            <p:cNvSpPr/>
            <p:nvPr/>
          </p:nvSpPr>
          <p:spPr bwMode="auto">
            <a:xfrm>
              <a:off x="4572001" y="1545565"/>
              <a:ext cx="897215" cy="761573"/>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chemeClr val="accent1"/>
            </a:solidFill>
            <a:ln>
              <a:noFill/>
            </a:ln>
          </p:spPr>
          <p:txBody>
            <a:bodyPr vert="horz" wrap="square" lIns="91412" tIns="45706" rIns="91412" bIns="45706" numCol="1" anchor="t" anchorCtr="0" compatLnSpc="1"/>
            <a:lstStyle/>
            <a:p>
              <a:endParaRPr lang="zh-CN" altLang="en-US" sz="1799"/>
            </a:p>
          </p:txBody>
        </p:sp>
        <p:sp>
          <p:nvSpPr>
            <p:cNvPr id="42" name="Freeform 10"/>
            <p:cNvSpPr/>
            <p:nvPr/>
          </p:nvSpPr>
          <p:spPr bwMode="auto">
            <a:xfrm>
              <a:off x="4572001" y="3081427"/>
              <a:ext cx="717772" cy="757334"/>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chemeClr val="accent3"/>
            </a:solidFill>
            <a:ln>
              <a:noFill/>
            </a:ln>
          </p:spPr>
          <p:txBody>
            <a:bodyPr vert="horz" wrap="square" lIns="91412" tIns="45706" rIns="91412" bIns="45706" numCol="1" anchor="t" anchorCtr="0" compatLnSpc="1"/>
            <a:lstStyle/>
            <a:p>
              <a:endParaRPr lang="zh-CN" altLang="en-US" sz="1799"/>
            </a:p>
          </p:txBody>
        </p:sp>
        <p:sp>
          <p:nvSpPr>
            <p:cNvPr id="43" name="Freeform 17"/>
            <p:cNvSpPr/>
            <p:nvPr/>
          </p:nvSpPr>
          <p:spPr bwMode="auto">
            <a:xfrm>
              <a:off x="4165075" y="3924949"/>
              <a:ext cx="803961" cy="6640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12" tIns="45706" rIns="91412" bIns="45706" numCol="1" anchor="t" anchorCtr="0" compatLnSpc="1"/>
            <a:lstStyle/>
            <a:p>
              <a:endParaRPr lang="zh-CN" altLang="en-US" sz="1799"/>
            </a:p>
          </p:txBody>
        </p:sp>
        <p:sp>
          <p:nvSpPr>
            <p:cNvPr id="44" name="Freeform 18"/>
            <p:cNvSpPr/>
            <p:nvPr/>
          </p:nvSpPr>
          <p:spPr bwMode="auto">
            <a:xfrm>
              <a:off x="4165075" y="4035158"/>
              <a:ext cx="803961" cy="6640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12" tIns="45706" rIns="91412" bIns="45706" numCol="1" anchor="t" anchorCtr="0" compatLnSpc="1"/>
            <a:lstStyle/>
            <a:p>
              <a:endParaRPr lang="zh-CN" altLang="en-US" sz="1799"/>
            </a:p>
          </p:txBody>
        </p:sp>
        <p:sp>
          <p:nvSpPr>
            <p:cNvPr id="45" name="Freeform 19"/>
            <p:cNvSpPr/>
            <p:nvPr/>
          </p:nvSpPr>
          <p:spPr bwMode="auto">
            <a:xfrm>
              <a:off x="4165075" y="4148193"/>
              <a:ext cx="803961" cy="67821"/>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12" tIns="45706" rIns="91412" bIns="45706" numCol="1" anchor="t" anchorCtr="0" compatLnSpc="1"/>
            <a:lstStyle/>
            <a:p>
              <a:endParaRPr lang="zh-CN" altLang="en-US" sz="1799"/>
            </a:p>
          </p:txBody>
        </p:sp>
        <p:sp>
          <p:nvSpPr>
            <p:cNvPr id="46" name="Freeform 20"/>
            <p:cNvSpPr/>
            <p:nvPr/>
          </p:nvSpPr>
          <p:spPr bwMode="auto">
            <a:xfrm>
              <a:off x="4165075" y="4258402"/>
              <a:ext cx="803961" cy="237373"/>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12" tIns="45706" rIns="91412" bIns="45706" numCol="1" anchor="t" anchorCtr="0" compatLnSpc="1"/>
            <a:lstStyle/>
            <a:p>
              <a:endParaRPr lang="zh-CN" altLang="en-US" sz="1799"/>
            </a:p>
          </p:txBody>
        </p:sp>
      </p:grpSp>
      <p:sp>
        <p:nvSpPr>
          <p:cNvPr id="47" name="Freeform 21"/>
          <p:cNvSpPr>
            <a:spLocks noEditPoints="1"/>
          </p:cNvSpPr>
          <p:nvPr/>
        </p:nvSpPr>
        <p:spPr bwMode="auto">
          <a:xfrm>
            <a:off x="2887372" y="3205746"/>
            <a:ext cx="244662" cy="234679"/>
          </a:xfrm>
          <a:custGeom>
            <a:avLst/>
            <a:gdLst>
              <a:gd name="T0" fmla="*/ 74 w 123"/>
              <a:gd name="T1" fmla="*/ 0 h 118"/>
              <a:gd name="T2" fmla="*/ 88 w 123"/>
              <a:gd name="T3" fmla="*/ 14 h 118"/>
              <a:gd name="T4" fmla="*/ 99 w 123"/>
              <a:gd name="T5" fmla="*/ 18 h 118"/>
              <a:gd name="T6" fmla="*/ 123 w 123"/>
              <a:gd name="T7" fmla="*/ 43 h 118"/>
              <a:gd name="T8" fmla="*/ 116 w 123"/>
              <a:gd name="T9" fmla="*/ 111 h 118"/>
              <a:gd name="T10" fmla="*/ 24 w 123"/>
              <a:gd name="T11" fmla="*/ 118 h 118"/>
              <a:gd name="T12" fmla="*/ 7 w 123"/>
              <a:gd name="T13" fmla="*/ 111 h 118"/>
              <a:gd name="T14" fmla="*/ 0 w 123"/>
              <a:gd name="T15" fmla="*/ 43 h 118"/>
              <a:gd name="T16" fmla="*/ 7 w 123"/>
              <a:gd name="T17" fmla="*/ 26 h 118"/>
              <a:gd name="T18" fmla="*/ 24 w 123"/>
              <a:gd name="T19" fmla="*/ 18 h 118"/>
              <a:gd name="T20" fmla="*/ 34 w 123"/>
              <a:gd name="T21" fmla="*/ 14 h 118"/>
              <a:gd name="T22" fmla="*/ 48 w 123"/>
              <a:gd name="T23" fmla="*/ 0 h 118"/>
              <a:gd name="T24" fmla="*/ 86 w 123"/>
              <a:gd name="T25" fmla="*/ 28 h 118"/>
              <a:gd name="T26" fmla="*/ 85 w 123"/>
              <a:gd name="T27" fmla="*/ 28 h 118"/>
              <a:gd name="T28" fmla="*/ 37 w 123"/>
              <a:gd name="T29" fmla="*/ 28 h 118"/>
              <a:gd name="T30" fmla="*/ 14 w 123"/>
              <a:gd name="T31" fmla="*/ 32 h 118"/>
              <a:gd name="T32" fmla="*/ 9 w 123"/>
              <a:gd name="T33" fmla="*/ 43 h 118"/>
              <a:gd name="T34" fmla="*/ 23 w 123"/>
              <a:gd name="T35" fmla="*/ 65 h 118"/>
              <a:gd name="T36" fmla="*/ 26 w 123"/>
              <a:gd name="T37" fmla="*/ 54 h 118"/>
              <a:gd name="T38" fmla="*/ 46 w 123"/>
              <a:gd name="T39" fmla="*/ 54 h 118"/>
              <a:gd name="T40" fmla="*/ 49 w 123"/>
              <a:gd name="T41" fmla="*/ 57 h 118"/>
              <a:gd name="T42" fmla="*/ 74 w 123"/>
              <a:gd name="T43" fmla="*/ 65 h 118"/>
              <a:gd name="T44" fmla="*/ 77 w 123"/>
              <a:gd name="T45" fmla="*/ 54 h 118"/>
              <a:gd name="T46" fmla="*/ 97 w 123"/>
              <a:gd name="T47" fmla="*/ 54 h 118"/>
              <a:gd name="T48" fmla="*/ 100 w 123"/>
              <a:gd name="T49" fmla="*/ 57 h 118"/>
              <a:gd name="T50" fmla="*/ 113 w 123"/>
              <a:gd name="T51" fmla="*/ 65 h 118"/>
              <a:gd name="T52" fmla="*/ 109 w 123"/>
              <a:gd name="T53" fmla="*/ 32 h 118"/>
              <a:gd name="T54" fmla="*/ 86 w 123"/>
              <a:gd name="T55" fmla="*/ 28 h 118"/>
              <a:gd name="T56" fmla="*/ 40 w 123"/>
              <a:gd name="T57" fmla="*/ 18 h 118"/>
              <a:gd name="T58" fmla="*/ 83 w 123"/>
              <a:gd name="T59" fmla="*/ 14 h 118"/>
              <a:gd name="T60" fmla="*/ 74 w 123"/>
              <a:gd name="T61" fmla="*/ 6 h 118"/>
              <a:gd name="T62" fmla="*/ 43 w 123"/>
              <a:gd name="T63" fmla="*/ 8 h 118"/>
              <a:gd name="T64" fmla="*/ 40 w 123"/>
              <a:gd name="T65" fmla="*/ 18 h 118"/>
              <a:gd name="T66" fmla="*/ 9 w 123"/>
              <a:gd name="T67" fmla="*/ 71 h 118"/>
              <a:gd name="T68" fmla="*/ 13 w 123"/>
              <a:gd name="T69" fmla="*/ 104 h 118"/>
              <a:gd name="T70" fmla="*/ 24 w 123"/>
              <a:gd name="T71" fmla="*/ 109 h 118"/>
              <a:gd name="T72" fmla="*/ 109 w 123"/>
              <a:gd name="T73" fmla="*/ 104 h 118"/>
              <a:gd name="T74" fmla="*/ 113 w 123"/>
              <a:gd name="T75" fmla="*/ 71 h 118"/>
              <a:gd name="T76" fmla="*/ 100 w 123"/>
              <a:gd name="T77" fmla="*/ 80 h 118"/>
              <a:gd name="T78" fmla="*/ 97 w 123"/>
              <a:gd name="T79" fmla="*/ 82 h 118"/>
              <a:gd name="T80" fmla="*/ 74 w 123"/>
              <a:gd name="T81" fmla="*/ 80 h 118"/>
              <a:gd name="T82" fmla="*/ 74 w 123"/>
              <a:gd name="T83" fmla="*/ 71 h 118"/>
              <a:gd name="T84" fmla="*/ 49 w 123"/>
              <a:gd name="T85" fmla="*/ 80 h 118"/>
              <a:gd name="T86" fmla="*/ 46 w 123"/>
              <a:gd name="T87" fmla="*/ 82 h 118"/>
              <a:gd name="T88" fmla="*/ 23 w 123"/>
              <a:gd name="T89" fmla="*/ 80 h 118"/>
              <a:gd name="T90" fmla="*/ 23 w 123"/>
              <a:gd name="T91" fmla="*/ 71 h 118"/>
              <a:gd name="T92" fmla="*/ 43 w 123"/>
              <a:gd name="T93" fmla="*/ 60 h 118"/>
              <a:gd name="T94" fmla="*/ 28 w 123"/>
              <a:gd name="T95" fmla="*/ 60 h 118"/>
              <a:gd name="T96" fmla="*/ 28 w 123"/>
              <a:gd name="T97" fmla="*/ 68 h 118"/>
              <a:gd name="T98" fmla="*/ 28 w 123"/>
              <a:gd name="T99" fmla="*/ 77 h 118"/>
              <a:gd name="T100" fmla="*/ 43 w 123"/>
              <a:gd name="T101" fmla="*/ 68 h 118"/>
              <a:gd name="T102" fmla="*/ 43 w 123"/>
              <a:gd name="T103" fmla="*/ 68 h 118"/>
              <a:gd name="T104" fmla="*/ 94 w 123"/>
              <a:gd name="T105" fmla="*/ 60 h 118"/>
              <a:gd name="T106" fmla="*/ 80 w 123"/>
              <a:gd name="T107" fmla="*/ 60 h 118"/>
              <a:gd name="T108" fmla="*/ 80 w 123"/>
              <a:gd name="T109" fmla="*/ 68 h 118"/>
              <a:gd name="T110" fmla="*/ 80 w 123"/>
              <a:gd name="T111" fmla="*/ 77 h 118"/>
              <a:gd name="T112" fmla="*/ 94 w 123"/>
              <a:gd name="T113" fmla="*/ 68 h 118"/>
              <a:gd name="T114" fmla="*/ 94 w 123"/>
              <a:gd name="T115" fmla="*/ 6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 h="118">
                <a:moveTo>
                  <a:pt x="48" y="0"/>
                </a:moveTo>
                <a:cubicBezTo>
                  <a:pt x="74" y="0"/>
                  <a:pt x="74" y="0"/>
                  <a:pt x="74" y="0"/>
                </a:cubicBezTo>
                <a:cubicBezTo>
                  <a:pt x="78" y="0"/>
                  <a:pt x="82" y="2"/>
                  <a:pt x="84" y="4"/>
                </a:cubicBezTo>
                <a:cubicBezTo>
                  <a:pt x="87" y="7"/>
                  <a:pt x="88" y="10"/>
                  <a:pt x="88" y="14"/>
                </a:cubicBezTo>
                <a:cubicBezTo>
                  <a:pt x="88" y="18"/>
                  <a:pt x="88" y="18"/>
                  <a:pt x="88" y="18"/>
                </a:cubicBezTo>
                <a:cubicBezTo>
                  <a:pt x="99" y="18"/>
                  <a:pt x="99" y="18"/>
                  <a:pt x="99" y="18"/>
                </a:cubicBezTo>
                <a:cubicBezTo>
                  <a:pt x="105" y="18"/>
                  <a:pt x="111" y="21"/>
                  <a:pt x="116" y="26"/>
                </a:cubicBezTo>
                <a:cubicBezTo>
                  <a:pt x="120" y="30"/>
                  <a:pt x="123" y="36"/>
                  <a:pt x="123" y="43"/>
                </a:cubicBezTo>
                <a:cubicBezTo>
                  <a:pt x="123" y="94"/>
                  <a:pt x="123" y="94"/>
                  <a:pt x="123" y="94"/>
                </a:cubicBezTo>
                <a:cubicBezTo>
                  <a:pt x="123" y="101"/>
                  <a:pt x="120" y="107"/>
                  <a:pt x="116" y="111"/>
                </a:cubicBezTo>
                <a:cubicBezTo>
                  <a:pt x="111" y="115"/>
                  <a:pt x="105" y="118"/>
                  <a:pt x="99" y="118"/>
                </a:cubicBezTo>
                <a:cubicBezTo>
                  <a:pt x="24" y="118"/>
                  <a:pt x="24" y="118"/>
                  <a:pt x="24" y="118"/>
                </a:cubicBezTo>
                <a:cubicBezTo>
                  <a:pt x="18" y="118"/>
                  <a:pt x="11" y="115"/>
                  <a:pt x="7" y="111"/>
                </a:cubicBezTo>
                <a:cubicBezTo>
                  <a:pt x="7" y="111"/>
                  <a:pt x="7" y="111"/>
                  <a:pt x="7" y="111"/>
                </a:cubicBezTo>
                <a:cubicBezTo>
                  <a:pt x="3" y="106"/>
                  <a:pt x="0" y="100"/>
                  <a:pt x="0" y="94"/>
                </a:cubicBezTo>
                <a:cubicBezTo>
                  <a:pt x="0" y="43"/>
                  <a:pt x="0" y="43"/>
                  <a:pt x="0" y="43"/>
                </a:cubicBezTo>
                <a:cubicBezTo>
                  <a:pt x="0" y="36"/>
                  <a:pt x="3" y="30"/>
                  <a:pt x="7" y="26"/>
                </a:cubicBezTo>
                <a:cubicBezTo>
                  <a:pt x="7" y="26"/>
                  <a:pt x="7" y="26"/>
                  <a:pt x="7" y="26"/>
                </a:cubicBezTo>
                <a:cubicBezTo>
                  <a:pt x="7" y="26"/>
                  <a:pt x="7" y="26"/>
                  <a:pt x="7" y="26"/>
                </a:cubicBezTo>
                <a:cubicBezTo>
                  <a:pt x="11" y="21"/>
                  <a:pt x="18" y="18"/>
                  <a:pt x="24" y="18"/>
                </a:cubicBezTo>
                <a:cubicBezTo>
                  <a:pt x="34" y="18"/>
                  <a:pt x="34" y="18"/>
                  <a:pt x="34" y="18"/>
                </a:cubicBezTo>
                <a:cubicBezTo>
                  <a:pt x="34" y="14"/>
                  <a:pt x="34" y="14"/>
                  <a:pt x="34" y="14"/>
                </a:cubicBezTo>
                <a:cubicBezTo>
                  <a:pt x="34" y="10"/>
                  <a:pt x="36" y="7"/>
                  <a:pt x="39" y="4"/>
                </a:cubicBezTo>
                <a:cubicBezTo>
                  <a:pt x="41" y="2"/>
                  <a:pt x="44" y="0"/>
                  <a:pt x="48" y="0"/>
                </a:cubicBezTo>
                <a:close/>
                <a:moveTo>
                  <a:pt x="86" y="28"/>
                </a:moveTo>
                <a:cubicBezTo>
                  <a:pt x="86" y="28"/>
                  <a:pt x="86" y="28"/>
                  <a:pt x="86" y="28"/>
                </a:cubicBezTo>
                <a:cubicBezTo>
                  <a:pt x="86" y="28"/>
                  <a:pt x="86" y="28"/>
                  <a:pt x="85" y="28"/>
                </a:cubicBezTo>
                <a:cubicBezTo>
                  <a:pt x="85" y="28"/>
                  <a:pt x="85" y="28"/>
                  <a:pt x="85" y="28"/>
                </a:cubicBezTo>
                <a:cubicBezTo>
                  <a:pt x="37" y="28"/>
                  <a:pt x="37" y="28"/>
                  <a:pt x="37" y="28"/>
                </a:cubicBezTo>
                <a:cubicBezTo>
                  <a:pt x="37" y="28"/>
                  <a:pt x="37" y="28"/>
                  <a:pt x="37" y="28"/>
                </a:cubicBezTo>
                <a:cubicBezTo>
                  <a:pt x="24" y="28"/>
                  <a:pt x="24" y="28"/>
                  <a:pt x="24" y="28"/>
                </a:cubicBezTo>
                <a:cubicBezTo>
                  <a:pt x="20" y="28"/>
                  <a:pt x="16" y="29"/>
                  <a:pt x="14" y="32"/>
                </a:cubicBezTo>
                <a:cubicBezTo>
                  <a:pt x="14" y="32"/>
                  <a:pt x="14" y="32"/>
                  <a:pt x="14" y="32"/>
                </a:cubicBezTo>
                <a:cubicBezTo>
                  <a:pt x="11" y="35"/>
                  <a:pt x="9" y="39"/>
                  <a:pt x="9" y="43"/>
                </a:cubicBezTo>
                <a:cubicBezTo>
                  <a:pt x="9" y="65"/>
                  <a:pt x="9" y="65"/>
                  <a:pt x="9" y="65"/>
                </a:cubicBezTo>
                <a:cubicBezTo>
                  <a:pt x="23" y="65"/>
                  <a:pt x="23" y="65"/>
                  <a:pt x="23" y="65"/>
                </a:cubicBezTo>
                <a:cubicBezTo>
                  <a:pt x="23" y="57"/>
                  <a:pt x="23" y="57"/>
                  <a:pt x="23" y="57"/>
                </a:cubicBezTo>
                <a:cubicBezTo>
                  <a:pt x="23" y="55"/>
                  <a:pt x="24" y="54"/>
                  <a:pt x="26" y="54"/>
                </a:cubicBezTo>
                <a:cubicBezTo>
                  <a:pt x="26" y="54"/>
                  <a:pt x="26" y="54"/>
                  <a:pt x="26" y="54"/>
                </a:cubicBezTo>
                <a:cubicBezTo>
                  <a:pt x="46" y="54"/>
                  <a:pt x="46" y="54"/>
                  <a:pt x="46" y="54"/>
                </a:cubicBezTo>
                <a:cubicBezTo>
                  <a:pt x="48" y="54"/>
                  <a:pt x="49" y="55"/>
                  <a:pt x="49" y="57"/>
                </a:cubicBezTo>
                <a:cubicBezTo>
                  <a:pt x="49" y="57"/>
                  <a:pt x="49" y="57"/>
                  <a:pt x="49" y="57"/>
                </a:cubicBezTo>
                <a:cubicBezTo>
                  <a:pt x="49" y="65"/>
                  <a:pt x="49" y="65"/>
                  <a:pt x="49" y="65"/>
                </a:cubicBezTo>
                <a:cubicBezTo>
                  <a:pt x="74" y="65"/>
                  <a:pt x="74" y="65"/>
                  <a:pt x="74" y="65"/>
                </a:cubicBezTo>
                <a:cubicBezTo>
                  <a:pt x="74" y="57"/>
                  <a:pt x="74" y="57"/>
                  <a:pt x="74" y="57"/>
                </a:cubicBezTo>
                <a:cubicBezTo>
                  <a:pt x="74" y="55"/>
                  <a:pt x="75" y="54"/>
                  <a:pt x="77" y="54"/>
                </a:cubicBezTo>
                <a:cubicBezTo>
                  <a:pt x="77" y="54"/>
                  <a:pt x="77" y="54"/>
                  <a:pt x="77" y="54"/>
                </a:cubicBezTo>
                <a:cubicBezTo>
                  <a:pt x="97" y="54"/>
                  <a:pt x="97" y="54"/>
                  <a:pt x="97" y="54"/>
                </a:cubicBezTo>
                <a:cubicBezTo>
                  <a:pt x="99" y="54"/>
                  <a:pt x="100" y="55"/>
                  <a:pt x="100" y="57"/>
                </a:cubicBezTo>
                <a:cubicBezTo>
                  <a:pt x="100" y="57"/>
                  <a:pt x="100" y="57"/>
                  <a:pt x="100" y="57"/>
                </a:cubicBezTo>
                <a:cubicBezTo>
                  <a:pt x="100" y="65"/>
                  <a:pt x="100" y="65"/>
                  <a:pt x="100" y="65"/>
                </a:cubicBezTo>
                <a:cubicBezTo>
                  <a:pt x="113" y="65"/>
                  <a:pt x="113" y="65"/>
                  <a:pt x="113" y="65"/>
                </a:cubicBezTo>
                <a:cubicBezTo>
                  <a:pt x="113" y="43"/>
                  <a:pt x="113" y="43"/>
                  <a:pt x="113" y="43"/>
                </a:cubicBezTo>
                <a:cubicBezTo>
                  <a:pt x="113" y="39"/>
                  <a:pt x="112" y="35"/>
                  <a:pt x="109" y="32"/>
                </a:cubicBezTo>
                <a:cubicBezTo>
                  <a:pt x="106" y="29"/>
                  <a:pt x="103" y="28"/>
                  <a:pt x="99" y="28"/>
                </a:cubicBezTo>
                <a:cubicBezTo>
                  <a:pt x="86" y="28"/>
                  <a:pt x="86" y="28"/>
                  <a:pt x="86" y="28"/>
                </a:cubicBezTo>
                <a:close/>
                <a:moveTo>
                  <a:pt x="40" y="18"/>
                </a:moveTo>
                <a:cubicBezTo>
                  <a:pt x="40" y="18"/>
                  <a:pt x="40" y="18"/>
                  <a:pt x="40" y="18"/>
                </a:cubicBezTo>
                <a:cubicBezTo>
                  <a:pt x="83" y="18"/>
                  <a:pt x="83" y="18"/>
                  <a:pt x="83" y="18"/>
                </a:cubicBezTo>
                <a:cubicBezTo>
                  <a:pt x="83" y="14"/>
                  <a:pt x="83" y="14"/>
                  <a:pt x="83" y="14"/>
                </a:cubicBezTo>
                <a:cubicBezTo>
                  <a:pt x="83" y="12"/>
                  <a:pt x="82" y="10"/>
                  <a:pt x="80" y="8"/>
                </a:cubicBezTo>
                <a:cubicBezTo>
                  <a:pt x="79" y="7"/>
                  <a:pt x="77" y="6"/>
                  <a:pt x="74" y="6"/>
                </a:cubicBezTo>
                <a:cubicBezTo>
                  <a:pt x="48" y="6"/>
                  <a:pt x="48" y="6"/>
                  <a:pt x="48" y="6"/>
                </a:cubicBezTo>
                <a:cubicBezTo>
                  <a:pt x="46" y="6"/>
                  <a:pt x="44" y="7"/>
                  <a:pt x="43" y="8"/>
                </a:cubicBezTo>
                <a:cubicBezTo>
                  <a:pt x="41" y="10"/>
                  <a:pt x="40" y="12"/>
                  <a:pt x="40" y="14"/>
                </a:cubicBezTo>
                <a:cubicBezTo>
                  <a:pt x="40" y="18"/>
                  <a:pt x="40" y="18"/>
                  <a:pt x="40" y="18"/>
                </a:cubicBezTo>
                <a:close/>
                <a:moveTo>
                  <a:pt x="9" y="71"/>
                </a:moveTo>
                <a:cubicBezTo>
                  <a:pt x="9" y="71"/>
                  <a:pt x="9" y="71"/>
                  <a:pt x="9" y="71"/>
                </a:cubicBezTo>
                <a:cubicBezTo>
                  <a:pt x="9" y="94"/>
                  <a:pt x="9" y="94"/>
                  <a:pt x="9" y="94"/>
                </a:cubicBezTo>
                <a:cubicBezTo>
                  <a:pt x="9" y="98"/>
                  <a:pt x="11" y="102"/>
                  <a:pt x="13" y="104"/>
                </a:cubicBezTo>
                <a:cubicBezTo>
                  <a:pt x="14" y="104"/>
                  <a:pt x="14" y="104"/>
                  <a:pt x="14" y="104"/>
                </a:cubicBezTo>
                <a:cubicBezTo>
                  <a:pt x="16" y="107"/>
                  <a:pt x="20" y="109"/>
                  <a:pt x="24" y="109"/>
                </a:cubicBezTo>
                <a:cubicBezTo>
                  <a:pt x="99" y="109"/>
                  <a:pt x="99" y="109"/>
                  <a:pt x="99" y="109"/>
                </a:cubicBezTo>
                <a:cubicBezTo>
                  <a:pt x="103" y="109"/>
                  <a:pt x="106" y="107"/>
                  <a:pt x="109" y="104"/>
                </a:cubicBezTo>
                <a:cubicBezTo>
                  <a:pt x="112" y="102"/>
                  <a:pt x="113" y="98"/>
                  <a:pt x="113" y="94"/>
                </a:cubicBezTo>
                <a:cubicBezTo>
                  <a:pt x="113" y="71"/>
                  <a:pt x="113" y="71"/>
                  <a:pt x="113" y="71"/>
                </a:cubicBezTo>
                <a:cubicBezTo>
                  <a:pt x="100" y="71"/>
                  <a:pt x="100" y="71"/>
                  <a:pt x="100" y="71"/>
                </a:cubicBezTo>
                <a:cubicBezTo>
                  <a:pt x="100" y="80"/>
                  <a:pt x="100" y="80"/>
                  <a:pt x="100" y="80"/>
                </a:cubicBezTo>
                <a:cubicBezTo>
                  <a:pt x="100" y="81"/>
                  <a:pt x="99" y="82"/>
                  <a:pt x="97" y="82"/>
                </a:cubicBezTo>
                <a:cubicBezTo>
                  <a:pt x="97" y="82"/>
                  <a:pt x="97" y="82"/>
                  <a:pt x="97" y="82"/>
                </a:cubicBezTo>
                <a:cubicBezTo>
                  <a:pt x="77" y="82"/>
                  <a:pt x="77" y="82"/>
                  <a:pt x="77" y="82"/>
                </a:cubicBezTo>
                <a:cubicBezTo>
                  <a:pt x="75" y="82"/>
                  <a:pt x="74" y="81"/>
                  <a:pt x="74" y="80"/>
                </a:cubicBezTo>
                <a:cubicBezTo>
                  <a:pt x="74" y="79"/>
                  <a:pt x="74" y="79"/>
                  <a:pt x="74" y="79"/>
                </a:cubicBezTo>
                <a:cubicBezTo>
                  <a:pt x="74" y="71"/>
                  <a:pt x="74" y="71"/>
                  <a:pt x="74" y="71"/>
                </a:cubicBezTo>
                <a:cubicBezTo>
                  <a:pt x="49" y="71"/>
                  <a:pt x="49" y="71"/>
                  <a:pt x="49" y="71"/>
                </a:cubicBezTo>
                <a:cubicBezTo>
                  <a:pt x="49" y="80"/>
                  <a:pt x="49" y="80"/>
                  <a:pt x="49" y="80"/>
                </a:cubicBezTo>
                <a:cubicBezTo>
                  <a:pt x="49" y="81"/>
                  <a:pt x="48" y="82"/>
                  <a:pt x="46" y="82"/>
                </a:cubicBezTo>
                <a:cubicBezTo>
                  <a:pt x="46" y="82"/>
                  <a:pt x="46" y="82"/>
                  <a:pt x="46" y="82"/>
                </a:cubicBezTo>
                <a:cubicBezTo>
                  <a:pt x="26" y="82"/>
                  <a:pt x="26" y="82"/>
                  <a:pt x="26" y="82"/>
                </a:cubicBezTo>
                <a:cubicBezTo>
                  <a:pt x="24" y="82"/>
                  <a:pt x="23" y="81"/>
                  <a:pt x="23" y="80"/>
                </a:cubicBezTo>
                <a:cubicBezTo>
                  <a:pt x="23" y="79"/>
                  <a:pt x="23" y="79"/>
                  <a:pt x="23" y="79"/>
                </a:cubicBezTo>
                <a:cubicBezTo>
                  <a:pt x="23" y="71"/>
                  <a:pt x="23" y="71"/>
                  <a:pt x="23" y="71"/>
                </a:cubicBezTo>
                <a:cubicBezTo>
                  <a:pt x="9" y="71"/>
                  <a:pt x="9" y="71"/>
                  <a:pt x="9" y="71"/>
                </a:cubicBezTo>
                <a:close/>
                <a:moveTo>
                  <a:pt x="43" y="60"/>
                </a:moveTo>
                <a:cubicBezTo>
                  <a:pt x="43" y="60"/>
                  <a:pt x="43" y="60"/>
                  <a:pt x="43" y="60"/>
                </a:cubicBezTo>
                <a:cubicBezTo>
                  <a:pt x="28" y="60"/>
                  <a:pt x="28" y="60"/>
                  <a:pt x="28" y="60"/>
                </a:cubicBezTo>
                <a:cubicBezTo>
                  <a:pt x="28" y="68"/>
                  <a:pt x="28" y="68"/>
                  <a:pt x="28" y="68"/>
                </a:cubicBezTo>
                <a:cubicBezTo>
                  <a:pt x="28" y="68"/>
                  <a:pt x="28" y="68"/>
                  <a:pt x="28" y="68"/>
                </a:cubicBezTo>
                <a:cubicBezTo>
                  <a:pt x="28" y="68"/>
                  <a:pt x="28" y="68"/>
                  <a:pt x="28" y="68"/>
                </a:cubicBezTo>
                <a:cubicBezTo>
                  <a:pt x="28" y="77"/>
                  <a:pt x="28" y="77"/>
                  <a:pt x="28" y="77"/>
                </a:cubicBezTo>
                <a:cubicBezTo>
                  <a:pt x="43" y="77"/>
                  <a:pt x="43" y="77"/>
                  <a:pt x="43" y="77"/>
                </a:cubicBezTo>
                <a:cubicBezTo>
                  <a:pt x="43" y="68"/>
                  <a:pt x="43" y="68"/>
                  <a:pt x="43" y="68"/>
                </a:cubicBezTo>
                <a:cubicBezTo>
                  <a:pt x="43" y="68"/>
                  <a:pt x="43" y="68"/>
                  <a:pt x="43" y="68"/>
                </a:cubicBezTo>
                <a:cubicBezTo>
                  <a:pt x="43" y="68"/>
                  <a:pt x="43" y="68"/>
                  <a:pt x="43" y="68"/>
                </a:cubicBezTo>
                <a:cubicBezTo>
                  <a:pt x="43" y="60"/>
                  <a:pt x="43" y="60"/>
                  <a:pt x="43" y="60"/>
                </a:cubicBezTo>
                <a:close/>
                <a:moveTo>
                  <a:pt x="94" y="60"/>
                </a:moveTo>
                <a:cubicBezTo>
                  <a:pt x="94" y="60"/>
                  <a:pt x="94" y="60"/>
                  <a:pt x="94" y="60"/>
                </a:cubicBezTo>
                <a:cubicBezTo>
                  <a:pt x="80" y="60"/>
                  <a:pt x="80" y="60"/>
                  <a:pt x="80" y="60"/>
                </a:cubicBezTo>
                <a:cubicBezTo>
                  <a:pt x="80" y="68"/>
                  <a:pt x="80" y="68"/>
                  <a:pt x="80" y="68"/>
                </a:cubicBezTo>
                <a:cubicBezTo>
                  <a:pt x="80" y="68"/>
                  <a:pt x="80" y="68"/>
                  <a:pt x="80" y="68"/>
                </a:cubicBezTo>
                <a:cubicBezTo>
                  <a:pt x="80" y="68"/>
                  <a:pt x="80" y="68"/>
                  <a:pt x="80" y="68"/>
                </a:cubicBezTo>
                <a:cubicBezTo>
                  <a:pt x="80" y="77"/>
                  <a:pt x="80" y="77"/>
                  <a:pt x="80" y="77"/>
                </a:cubicBezTo>
                <a:cubicBezTo>
                  <a:pt x="94" y="77"/>
                  <a:pt x="94" y="77"/>
                  <a:pt x="94" y="77"/>
                </a:cubicBezTo>
                <a:cubicBezTo>
                  <a:pt x="94" y="68"/>
                  <a:pt x="94" y="68"/>
                  <a:pt x="94" y="68"/>
                </a:cubicBezTo>
                <a:cubicBezTo>
                  <a:pt x="94" y="68"/>
                  <a:pt x="94" y="68"/>
                  <a:pt x="94" y="68"/>
                </a:cubicBezTo>
                <a:cubicBezTo>
                  <a:pt x="94" y="68"/>
                  <a:pt x="94" y="68"/>
                  <a:pt x="94" y="68"/>
                </a:cubicBezTo>
                <a:cubicBezTo>
                  <a:pt x="94" y="60"/>
                  <a:pt x="94" y="60"/>
                  <a:pt x="94" y="60"/>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48" name="Freeform 22"/>
          <p:cNvSpPr>
            <a:spLocks noEditPoints="1"/>
          </p:cNvSpPr>
          <p:nvPr/>
        </p:nvSpPr>
        <p:spPr bwMode="auto">
          <a:xfrm>
            <a:off x="6011966" y="3221527"/>
            <a:ext cx="244662" cy="222901"/>
          </a:xfrm>
          <a:custGeom>
            <a:avLst/>
            <a:gdLst>
              <a:gd name="T0" fmla="*/ 77 w 123"/>
              <a:gd name="T1" fmla="*/ 52 h 112"/>
              <a:gd name="T2" fmla="*/ 81 w 123"/>
              <a:gd name="T3" fmla="*/ 68 h 112"/>
              <a:gd name="T4" fmla="*/ 81 w 123"/>
              <a:gd name="T5" fmla="*/ 76 h 112"/>
              <a:gd name="T6" fmla="*/ 87 w 123"/>
              <a:gd name="T7" fmla="*/ 70 h 112"/>
              <a:gd name="T8" fmla="*/ 81 w 123"/>
              <a:gd name="T9" fmla="*/ 48 h 112"/>
              <a:gd name="T10" fmla="*/ 63 w 123"/>
              <a:gd name="T11" fmla="*/ 45 h 112"/>
              <a:gd name="T12" fmla="*/ 119 w 123"/>
              <a:gd name="T13" fmla="*/ 103 h 112"/>
              <a:gd name="T14" fmla="*/ 115 w 123"/>
              <a:gd name="T15" fmla="*/ 103 h 112"/>
              <a:gd name="T16" fmla="*/ 119 w 123"/>
              <a:gd name="T17" fmla="*/ 29 h 112"/>
              <a:gd name="T18" fmla="*/ 119 w 123"/>
              <a:gd name="T19" fmla="*/ 19 h 112"/>
              <a:gd name="T20" fmla="*/ 74 w 123"/>
              <a:gd name="T21" fmla="*/ 13 h 112"/>
              <a:gd name="T22" fmla="*/ 62 w 123"/>
              <a:gd name="T23" fmla="*/ 0 h 112"/>
              <a:gd name="T24" fmla="*/ 49 w 123"/>
              <a:gd name="T25" fmla="*/ 13 h 112"/>
              <a:gd name="T26" fmla="*/ 5 w 123"/>
              <a:gd name="T27" fmla="*/ 19 h 112"/>
              <a:gd name="T28" fmla="*/ 5 w 123"/>
              <a:gd name="T29" fmla="*/ 29 h 112"/>
              <a:gd name="T30" fmla="*/ 8 w 123"/>
              <a:gd name="T31" fmla="*/ 103 h 112"/>
              <a:gd name="T32" fmla="*/ 0 w 123"/>
              <a:gd name="T33" fmla="*/ 108 h 112"/>
              <a:gd name="T34" fmla="*/ 119 w 123"/>
              <a:gd name="T35" fmla="*/ 112 h 112"/>
              <a:gd name="T36" fmla="*/ 119 w 123"/>
              <a:gd name="T37" fmla="*/ 103 h 112"/>
              <a:gd name="T38" fmla="*/ 57 w 123"/>
              <a:gd name="T39" fmla="*/ 8 h 112"/>
              <a:gd name="T40" fmla="*/ 67 w 123"/>
              <a:gd name="T41" fmla="*/ 8 h 112"/>
              <a:gd name="T42" fmla="*/ 67 w 123"/>
              <a:gd name="T43" fmla="*/ 17 h 112"/>
              <a:gd name="T44" fmla="*/ 62 w 123"/>
              <a:gd name="T45" fmla="*/ 19 h 112"/>
              <a:gd name="T46" fmla="*/ 55 w 123"/>
              <a:gd name="T47" fmla="*/ 13 h 112"/>
              <a:gd name="T48" fmla="*/ 109 w 123"/>
              <a:gd name="T49" fmla="*/ 103 h 112"/>
              <a:gd name="T50" fmla="*/ 14 w 123"/>
              <a:gd name="T51" fmla="*/ 103 h 112"/>
              <a:gd name="T52" fmla="*/ 109 w 123"/>
              <a:gd name="T53" fmla="*/ 29 h 112"/>
              <a:gd name="T54" fmla="*/ 58 w 123"/>
              <a:gd name="T55" fmla="*/ 90 h 112"/>
              <a:gd name="T56" fmla="*/ 69 w 123"/>
              <a:gd name="T57" fmla="*/ 87 h 112"/>
              <a:gd name="T58" fmla="*/ 77 w 123"/>
              <a:gd name="T59" fmla="*/ 79 h 112"/>
              <a:gd name="T60" fmla="*/ 76 w 123"/>
              <a:gd name="T61" fmla="*/ 75 h 112"/>
              <a:gd name="T62" fmla="*/ 61 w 123"/>
              <a:gd name="T63" fmla="*/ 49 h 112"/>
              <a:gd name="T64" fmla="*/ 43 w 123"/>
              <a:gd name="T65" fmla="*/ 52 h 112"/>
              <a:gd name="T66" fmla="*/ 43 w 123"/>
              <a:gd name="T67" fmla="*/ 83 h 112"/>
              <a:gd name="T68" fmla="*/ 47 w 123"/>
              <a:gd name="T69" fmla="*/ 56 h 112"/>
              <a:gd name="T70" fmla="*/ 55 w 123"/>
              <a:gd name="T71" fmla="*/ 52 h 112"/>
              <a:gd name="T72" fmla="*/ 57 w 123"/>
              <a:gd name="T73" fmla="*/ 70 h 112"/>
              <a:gd name="T74" fmla="*/ 66 w 123"/>
              <a:gd name="T75" fmla="*/ 82 h 112"/>
              <a:gd name="T76" fmla="*/ 58 w 123"/>
              <a:gd name="T77" fmla="*/ 84 h 112"/>
              <a:gd name="T78" fmla="*/ 42 w 123"/>
              <a:gd name="T7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12">
                <a:moveTo>
                  <a:pt x="66" y="48"/>
                </a:moveTo>
                <a:cubicBezTo>
                  <a:pt x="70" y="48"/>
                  <a:pt x="74" y="49"/>
                  <a:pt x="77" y="52"/>
                </a:cubicBezTo>
                <a:cubicBezTo>
                  <a:pt x="80" y="55"/>
                  <a:pt x="82" y="59"/>
                  <a:pt x="82" y="64"/>
                </a:cubicBezTo>
                <a:cubicBezTo>
                  <a:pt x="82" y="65"/>
                  <a:pt x="82" y="67"/>
                  <a:pt x="81" y="68"/>
                </a:cubicBezTo>
                <a:cubicBezTo>
                  <a:pt x="81" y="69"/>
                  <a:pt x="80" y="71"/>
                  <a:pt x="80" y="72"/>
                </a:cubicBezTo>
                <a:cubicBezTo>
                  <a:pt x="79" y="73"/>
                  <a:pt x="79" y="75"/>
                  <a:pt x="81" y="76"/>
                </a:cubicBezTo>
                <a:cubicBezTo>
                  <a:pt x="82" y="77"/>
                  <a:pt x="84" y="76"/>
                  <a:pt x="85" y="75"/>
                </a:cubicBezTo>
                <a:cubicBezTo>
                  <a:pt x="86" y="73"/>
                  <a:pt x="86" y="71"/>
                  <a:pt x="87" y="70"/>
                </a:cubicBezTo>
                <a:cubicBezTo>
                  <a:pt x="87" y="68"/>
                  <a:pt x="87" y="66"/>
                  <a:pt x="87" y="64"/>
                </a:cubicBezTo>
                <a:cubicBezTo>
                  <a:pt x="87" y="58"/>
                  <a:pt x="85" y="52"/>
                  <a:pt x="81" y="48"/>
                </a:cubicBezTo>
                <a:cubicBezTo>
                  <a:pt x="77" y="44"/>
                  <a:pt x="72" y="42"/>
                  <a:pt x="66" y="42"/>
                </a:cubicBezTo>
                <a:cubicBezTo>
                  <a:pt x="64" y="42"/>
                  <a:pt x="63" y="43"/>
                  <a:pt x="63" y="45"/>
                </a:cubicBezTo>
                <a:cubicBezTo>
                  <a:pt x="63" y="46"/>
                  <a:pt x="64" y="48"/>
                  <a:pt x="66" y="48"/>
                </a:cubicBezTo>
                <a:close/>
                <a:moveTo>
                  <a:pt x="119" y="103"/>
                </a:moveTo>
                <a:cubicBezTo>
                  <a:pt x="119" y="103"/>
                  <a:pt x="119" y="103"/>
                  <a:pt x="119" y="103"/>
                </a:cubicBezTo>
                <a:cubicBezTo>
                  <a:pt x="115" y="103"/>
                  <a:pt x="115" y="103"/>
                  <a:pt x="115" y="103"/>
                </a:cubicBezTo>
                <a:cubicBezTo>
                  <a:pt x="115" y="29"/>
                  <a:pt x="115" y="29"/>
                  <a:pt x="115" y="29"/>
                </a:cubicBezTo>
                <a:cubicBezTo>
                  <a:pt x="119" y="29"/>
                  <a:pt x="119" y="29"/>
                  <a:pt x="119" y="29"/>
                </a:cubicBezTo>
                <a:cubicBezTo>
                  <a:pt x="121" y="29"/>
                  <a:pt x="123" y="27"/>
                  <a:pt x="123" y="24"/>
                </a:cubicBezTo>
                <a:cubicBezTo>
                  <a:pt x="123" y="21"/>
                  <a:pt x="121" y="19"/>
                  <a:pt x="119" y="19"/>
                </a:cubicBezTo>
                <a:cubicBezTo>
                  <a:pt x="72" y="19"/>
                  <a:pt x="72" y="19"/>
                  <a:pt x="72" y="19"/>
                </a:cubicBezTo>
                <a:cubicBezTo>
                  <a:pt x="74" y="17"/>
                  <a:pt x="74" y="15"/>
                  <a:pt x="74" y="13"/>
                </a:cubicBezTo>
                <a:cubicBezTo>
                  <a:pt x="74" y="9"/>
                  <a:pt x="73" y="6"/>
                  <a:pt x="71" y="4"/>
                </a:cubicBezTo>
                <a:cubicBezTo>
                  <a:pt x="68" y="2"/>
                  <a:pt x="65" y="0"/>
                  <a:pt x="62" y="0"/>
                </a:cubicBezTo>
                <a:cubicBezTo>
                  <a:pt x="58" y="0"/>
                  <a:pt x="55" y="2"/>
                  <a:pt x="53" y="4"/>
                </a:cubicBezTo>
                <a:cubicBezTo>
                  <a:pt x="51" y="6"/>
                  <a:pt x="49" y="9"/>
                  <a:pt x="49" y="13"/>
                </a:cubicBezTo>
                <a:cubicBezTo>
                  <a:pt x="49" y="15"/>
                  <a:pt x="50" y="17"/>
                  <a:pt x="51" y="19"/>
                </a:cubicBezTo>
                <a:cubicBezTo>
                  <a:pt x="5" y="19"/>
                  <a:pt x="5" y="19"/>
                  <a:pt x="5" y="19"/>
                </a:cubicBezTo>
                <a:cubicBezTo>
                  <a:pt x="2" y="19"/>
                  <a:pt x="0" y="21"/>
                  <a:pt x="0" y="24"/>
                </a:cubicBezTo>
                <a:cubicBezTo>
                  <a:pt x="0" y="27"/>
                  <a:pt x="2" y="29"/>
                  <a:pt x="5" y="29"/>
                </a:cubicBezTo>
                <a:cubicBezTo>
                  <a:pt x="8" y="29"/>
                  <a:pt x="8" y="29"/>
                  <a:pt x="8" y="29"/>
                </a:cubicBezTo>
                <a:cubicBezTo>
                  <a:pt x="8" y="103"/>
                  <a:pt x="8" y="103"/>
                  <a:pt x="8" y="103"/>
                </a:cubicBezTo>
                <a:cubicBezTo>
                  <a:pt x="5" y="103"/>
                  <a:pt x="5" y="103"/>
                  <a:pt x="5" y="103"/>
                </a:cubicBezTo>
                <a:cubicBezTo>
                  <a:pt x="2" y="103"/>
                  <a:pt x="0" y="105"/>
                  <a:pt x="0" y="108"/>
                </a:cubicBezTo>
                <a:cubicBezTo>
                  <a:pt x="0" y="110"/>
                  <a:pt x="2" y="112"/>
                  <a:pt x="5" y="112"/>
                </a:cubicBezTo>
                <a:cubicBezTo>
                  <a:pt x="119" y="112"/>
                  <a:pt x="119" y="112"/>
                  <a:pt x="119" y="112"/>
                </a:cubicBezTo>
                <a:cubicBezTo>
                  <a:pt x="121" y="112"/>
                  <a:pt x="123" y="110"/>
                  <a:pt x="123" y="108"/>
                </a:cubicBezTo>
                <a:cubicBezTo>
                  <a:pt x="123" y="105"/>
                  <a:pt x="121" y="103"/>
                  <a:pt x="119" y="103"/>
                </a:cubicBezTo>
                <a:close/>
                <a:moveTo>
                  <a:pt x="57" y="8"/>
                </a:moveTo>
                <a:cubicBezTo>
                  <a:pt x="57" y="8"/>
                  <a:pt x="57" y="8"/>
                  <a:pt x="57" y="8"/>
                </a:cubicBezTo>
                <a:cubicBezTo>
                  <a:pt x="58" y="7"/>
                  <a:pt x="60" y="6"/>
                  <a:pt x="62" y="6"/>
                </a:cubicBezTo>
                <a:cubicBezTo>
                  <a:pt x="64" y="6"/>
                  <a:pt x="65" y="7"/>
                  <a:pt x="67" y="8"/>
                </a:cubicBezTo>
                <a:cubicBezTo>
                  <a:pt x="68" y="9"/>
                  <a:pt x="69" y="11"/>
                  <a:pt x="69" y="13"/>
                </a:cubicBezTo>
                <a:cubicBezTo>
                  <a:pt x="69" y="14"/>
                  <a:pt x="68" y="16"/>
                  <a:pt x="67" y="17"/>
                </a:cubicBezTo>
                <a:cubicBezTo>
                  <a:pt x="65" y="18"/>
                  <a:pt x="64" y="19"/>
                  <a:pt x="62" y="19"/>
                </a:cubicBezTo>
                <a:cubicBezTo>
                  <a:pt x="62" y="19"/>
                  <a:pt x="62" y="19"/>
                  <a:pt x="62" y="19"/>
                </a:cubicBezTo>
                <a:cubicBezTo>
                  <a:pt x="60" y="19"/>
                  <a:pt x="58" y="18"/>
                  <a:pt x="57" y="17"/>
                </a:cubicBezTo>
                <a:cubicBezTo>
                  <a:pt x="56" y="16"/>
                  <a:pt x="55" y="14"/>
                  <a:pt x="55" y="13"/>
                </a:cubicBezTo>
                <a:cubicBezTo>
                  <a:pt x="55" y="11"/>
                  <a:pt x="56" y="9"/>
                  <a:pt x="57" y="8"/>
                </a:cubicBezTo>
                <a:close/>
                <a:moveTo>
                  <a:pt x="109" y="103"/>
                </a:moveTo>
                <a:cubicBezTo>
                  <a:pt x="109" y="103"/>
                  <a:pt x="109" y="103"/>
                  <a:pt x="109" y="103"/>
                </a:cubicBezTo>
                <a:cubicBezTo>
                  <a:pt x="14" y="103"/>
                  <a:pt x="14" y="103"/>
                  <a:pt x="14" y="103"/>
                </a:cubicBezTo>
                <a:cubicBezTo>
                  <a:pt x="14" y="29"/>
                  <a:pt x="14" y="29"/>
                  <a:pt x="14" y="29"/>
                </a:cubicBezTo>
                <a:cubicBezTo>
                  <a:pt x="109" y="29"/>
                  <a:pt x="109" y="29"/>
                  <a:pt x="109" y="29"/>
                </a:cubicBezTo>
                <a:cubicBezTo>
                  <a:pt x="109" y="103"/>
                  <a:pt x="109" y="103"/>
                  <a:pt x="109" y="103"/>
                </a:cubicBezTo>
                <a:close/>
                <a:moveTo>
                  <a:pt x="58" y="90"/>
                </a:moveTo>
                <a:cubicBezTo>
                  <a:pt x="58" y="90"/>
                  <a:pt x="58" y="90"/>
                  <a:pt x="58" y="90"/>
                </a:cubicBezTo>
                <a:cubicBezTo>
                  <a:pt x="62" y="90"/>
                  <a:pt x="66" y="89"/>
                  <a:pt x="69" y="87"/>
                </a:cubicBezTo>
                <a:cubicBezTo>
                  <a:pt x="69" y="87"/>
                  <a:pt x="69" y="87"/>
                  <a:pt x="69" y="87"/>
                </a:cubicBezTo>
                <a:cubicBezTo>
                  <a:pt x="72" y="85"/>
                  <a:pt x="75" y="82"/>
                  <a:pt x="77" y="79"/>
                </a:cubicBezTo>
                <a:cubicBezTo>
                  <a:pt x="77" y="79"/>
                  <a:pt x="77" y="79"/>
                  <a:pt x="77" y="79"/>
                </a:cubicBezTo>
                <a:cubicBezTo>
                  <a:pt x="78" y="77"/>
                  <a:pt x="77" y="75"/>
                  <a:pt x="76" y="75"/>
                </a:cubicBezTo>
                <a:cubicBezTo>
                  <a:pt x="61" y="66"/>
                  <a:pt x="61" y="66"/>
                  <a:pt x="61" y="66"/>
                </a:cubicBezTo>
                <a:cubicBezTo>
                  <a:pt x="61" y="49"/>
                  <a:pt x="61" y="49"/>
                  <a:pt x="61" y="49"/>
                </a:cubicBezTo>
                <a:cubicBezTo>
                  <a:pt x="61" y="47"/>
                  <a:pt x="60" y="46"/>
                  <a:pt x="58" y="46"/>
                </a:cubicBezTo>
                <a:cubicBezTo>
                  <a:pt x="52" y="46"/>
                  <a:pt x="46" y="48"/>
                  <a:pt x="43" y="52"/>
                </a:cubicBezTo>
                <a:cubicBezTo>
                  <a:pt x="39" y="56"/>
                  <a:pt x="36" y="62"/>
                  <a:pt x="36" y="68"/>
                </a:cubicBezTo>
                <a:cubicBezTo>
                  <a:pt x="36" y="74"/>
                  <a:pt x="39" y="79"/>
                  <a:pt x="43" y="83"/>
                </a:cubicBezTo>
                <a:cubicBezTo>
                  <a:pt x="46" y="87"/>
                  <a:pt x="52" y="90"/>
                  <a:pt x="58" y="90"/>
                </a:cubicBezTo>
                <a:close/>
                <a:moveTo>
                  <a:pt x="47" y="56"/>
                </a:moveTo>
                <a:cubicBezTo>
                  <a:pt x="47" y="56"/>
                  <a:pt x="47" y="56"/>
                  <a:pt x="47" y="56"/>
                </a:cubicBezTo>
                <a:cubicBezTo>
                  <a:pt x="49" y="54"/>
                  <a:pt x="52" y="52"/>
                  <a:pt x="55" y="52"/>
                </a:cubicBezTo>
                <a:cubicBezTo>
                  <a:pt x="55" y="68"/>
                  <a:pt x="55" y="68"/>
                  <a:pt x="55" y="68"/>
                </a:cubicBezTo>
                <a:cubicBezTo>
                  <a:pt x="55" y="69"/>
                  <a:pt x="56" y="70"/>
                  <a:pt x="57" y="70"/>
                </a:cubicBezTo>
                <a:cubicBezTo>
                  <a:pt x="70" y="78"/>
                  <a:pt x="70" y="78"/>
                  <a:pt x="70" y="78"/>
                </a:cubicBezTo>
                <a:cubicBezTo>
                  <a:pt x="69" y="80"/>
                  <a:pt x="68" y="81"/>
                  <a:pt x="66" y="82"/>
                </a:cubicBezTo>
                <a:cubicBezTo>
                  <a:pt x="66" y="82"/>
                  <a:pt x="66" y="82"/>
                  <a:pt x="66" y="82"/>
                </a:cubicBezTo>
                <a:cubicBezTo>
                  <a:pt x="64" y="83"/>
                  <a:pt x="61" y="84"/>
                  <a:pt x="58" y="84"/>
                </a:cubicBezTo>
                <a:cubicBezTo>
                  <a:pt x="54" y="84"/>
                  <a:pt x="50" y="82"/>
                  <a:pt x="47" y="79"/>
                </a:cubicBezTo>
                <a:cubicBezTo>
                  <a:pt x="44" y="76"/>
                  <a:pt x="42" y="72"/>
                  <a:pt x="42" y="68"/>
                </a:cubicBezTo>
                <a:cubicBezTo>
                  <a:pt x="42" y="63"/>
                  <a:pt x="44" y="59"/>
                  <a:pt x="47" y="56"/>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49" name="Freeform 23"/>
          <p:cNvSpPr>
            <a:spLocks noEditPoints="1"/>
          </p:cNvSpPr>
          <p:nvPr/>
        </p:nvSpPr>
        <p:spPr bwMode="auto">
          <a:xfrm>
            <a:off x="2889893" y="2447068"/>
            <a:ext cx="239620" cy="239724"/>
          </a:xfrm>
          <a:custGeom>
            <a:avLst/>
            <a:gdLst>
              <a:gd name="T0" fmla="*/ 100 w 121"/>
              <a:gd name="T1" fmla="*/ 1 h 121"/>
              <a:gd name="T2" fmla="*/ 105 w 121"/>
              <a:gd name="T3" fmla="*/ 2 h 121"/>
              <a:gd name="T4" fmla="*/ 108 w 121"/>
              <a:gd name="T5" fmla="*/ 13 h 121"/>
              <a:gd name="T6" fmla="*/ 119 w 121"/>
              <a:gd name="T7" fmla="*/ 16 h 121"/>
              <a:gd name="T8" fmla="*/ 120 w 121"/>
              <a:gd name="T9" fmla="*/ 17 h 121"/>
              <a:gd name="T10" fmla="*/ 105 w 121"/>
              <a:gd name="T11" fmla="*/ 36 h 121"/>
              <a:gd name="T12" fmla="*/ 93 w 121"/>
              <a:gd name="T13" fmla="*/ 35 h 121"/>
              <a:gd name="T14" fmla="*/ 96 w 121"/>
              <a:gd name="T15" fmla="*/ 62 h 121"/>
              <a:gd name="T16" fmla="*/ 85 w 121"/>
              <a:gd name="T17" fmla="*/ 88 h 121"/>
              <a:gd name="T18" fmla="*/ 33 w 121"/>
              <a:gd name="T19" fmla="*/ 88 h 121"/>
              <a:gd name="T20" fmla="*/ 33 w 121"/>
              <a:gd name="T21" fmla="*/ 35 h 121"/>
              <a:gd name="T22" fmla="*/ 82 w 121"/>
              <a:gd name="T23" fmla="*/ 32 h 121"/>
              <a:gd name="T24" fmla="*/ 84 w 121"/>
              <a:gd name="T25" fmla="*/ 19 h 121"/>
              <a:gd name="T26" fmla="*/ 107 w 121"/>
              <a:gd name="T27" fmla="*/ 47 h 121"/>
              <a:gd name="T28" fmla="*/ 109 w 121"/>
              <a:gd name="T29" fmla="*/ 54 h 121"/>
              <a:gd name="T30" fmla="*/ 95 w 121"/>
              <a:gd name="T31" fmla="*/ 97 h 121"/>
              <a:gd name="T32" fmla="*/ 24 w 121"/>
              <a:gd name="T33" fmla="*/ 97 h 121"/>
              <a:gd name="T34" fmla="*/ 24 w 121"/>
              <a:gd name="T35" fmla="*/ 26 h 121"/>
              <a:gd name="T36" fmla="*/ 67 w 121"/>
              <a:gd name="T37" fmla="*/ 12 h 121"/>
              <a:gd name="T38" fmla="*/ 80 w 121"/>
              <a:gd name="T39" fmla="*/ 10 h 121"/>
              <a:gd name="T40" fmla="*/ 68 w 121"/>
              <a:gd name="T41" fmla="*/ 3 h 121"/>
              <a:gd name="T42" fmla="*/ 17 w 121"/>
              <a:gd name="T43" fmla="*/ 19 h 121"/>
              <a:gd name="T44" fmla="*/ 17 w 121"/>
              <a:gd name="T45" fmla="*/ 104 h 121"/>
              <a:gd name="T46" fmla="*/ 102 w 121"/>
              <a:gd name="T47" fmla="*/ 104 h 121"/>
              <a:gd name="T48" fmla="*/ 118 w 121"/>
              <a:gd name="T49" fmla="*/ 53 h 121"/>
              <a:gd name="T50" fmla="*/ 111 w 121"/>
              <a:gd name="T51" fmla="*/ 41 h 121"/>
              <a:gd name="T52" fmla="*/ 59 w 121"/>
              <a:gd name="T53" fmla="*/ 45 h 121"/>
              <a:gd name="T54" fmla="*/ 68 w 121"/>
              <a:gd name="T55" fmla="*/ 47 h 121"/>
              <a:gd name="T56" fmla="*/ 59 w 121"/>
              <a:gd name="T57" fmla="*/ 30 h 121"/>
              <a:gd name="T58" fmla="*/ 37 w 121"/>
              <a:gd name="T59" fmla="*/ 39 h 121"/>
              <a:gd name="T60" fmla="*/ 28 w 121"/>
              <a:gd name="T61" fmla="*/ 62 h 121"/>
              <a:gd name="T62" fmla="*/ 59 w 121"/>
              <a:gd name="T63" fmla="*/ 93 h 121"/>
              <a:gd name="T64" fmla="*/ 82 w 121"/>
              <a:gd name="T65" fmla="*/ 84 h 121"/>
              <a:gd name="T66" fmla="*/ 85 w 121"/>
              <a:gd name="T67" fmla="*/ 43 h 121"/>
              <a:gd name="T68" fmla="*/ 76 w 121"/>
              <a:gd name="T69" fmla="*/ 62 h 121"/>
              <a:gd name="T70" fmla="*/ 71 w 121"/>
              <a:gd name="T71" fmla="*/ 74 h 121"/>
              <a:gd name="T72" fmla="*/ 47 w 121"/>
              <a:gd name="T73" fmla="*/ 74 h 121"/>
              <a:gd name="T74" fmla="*/ 47 w 121"/>
              <a:gd name="T75" fmla="*/ 50 h 121"/>
              <a:gd name="T76" fmla="*/ 59 w 121"/>
              <a:gd name="T77" fmla="*/ 45 h 121"/>
              <a:gd name="T78" fmla="*/ 63 w 121"/>
              <a:gd name="T79" fmla="*/ 51 h 121"/>
              <a:gd name="T80" fmla="*/ 51 w 121"/>
              <a:gd name="T81" fmla="*/ 54 h 121"/>
              <a:gd name="T82" fmla="*/ 51 w 121"/>
              <a:gd name="T83" fmla="*/ 70 h 121"/>
              <a:gd name="T84" fmla="*/ 67 w 121"/>
              <a:gd name="T85" fmla="*/ 70 h 121"/>
              <a:gd name="T86" fmla="*/ 71 w 121"/>
              <a:gd name="T87" fmla="*/ 62 h 121"/>
              <a:gd name="T88" fmla="*/ 63 w 121"/>
              <a:gd name="T89" fmla="*/ 65 h 121"/>
              <a:gd name="T90" fmla="*/ 56 w 121"/>
              <a:gd name="T91" fmla="*/ 58 h 121"/>
              <a:gd name="T92" fmla="*/ 101 w 121"/>
              <a:gd name="T93" fmla="*/ 8 h 121"/>
              <a:gd name="T94" fmla="*/ 90 w 121"/>
              <a:gd name="T95" fmla="*/ 19 h 121"/>
              <a:gd name="T96" fmla="*/ 103 w 121"/>
              <a:gd name="T97" fmla="*/ 14 h 121"/>
              <a:gd name="T98" fmla="*/ 107 w 121"/>
              <a:gd name="T99" fmla="*/ 18 h 121"/>
              <a:gd name="T100" fmla="*/ 96 w 121"/>
              <a:gd name="T101" fmla="*/ 29 h 121"/>
              <a:gd name="T102" fmla="*/ 113 w 121"/>
              <a:gd name="T103" fmla="*/ 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1" h="121">
                <a:moveTo>
                  <a:pt x="85" y="16"/>
                </a:moveTo>
                <a:cubicBezTo>
                  <a:pt x="100" y="1"/>
                  <a:pt x="100" y="1"/>
                  <a:pt x="100" y="1"/>
                </a:cubicBezTo>
                <a:cubicBezTo>
                  <a:pt x="101" y="0"/>
                  <a:pt x="103" y="0"/>
                  <a:pt x="104" y="1"/>
                </a:cubicBezTo>
                <a:cubicBezTo>
                  <a:pt x="105" y="1"/>
                  <a:pt x="105" y="2"/>
                  <a:pt x="105" y="2"/>
                </a:cubicBezTo>
                <a:cubicBezTo>
                  <a:pt x="105" y="2"/>
                  <a:pt x="105" y="2"/>
                  <a:pt x="105" y="2"/>
                </a:cubicBezTo>
                <a:cubicBezTo>
                  <a:pt x="108" y="13"/>
                  <a:pt x="108" y="13"/>
                  <a:pt x="108" y="13"/>
                </a:cubicBezTo>
                <a:cubicBezTo>
                  <a:pt x="119" y="16"/>
                  <a:pt x="119" y="16"/>
                  <a:pt x="119" y="16"/>
                </a:cubicBezTo>
                <a:cubicBezTo>
                  <a:pt x="119" y="16"/>
                  <a:pt x="119" y="16"/>
                  <a:pt x="119" y="16"/>
                </a:cubicBezTo>
                <a:cubicBezTo>
                  <a:pt x="119" y="16"/>
                  <a:pt x="119" y="16"/>
                  <a:pt x="119" y="16"/>
                </a:cubicBezTo>
                <a:cubicBezTo>
                  <a:pt x="119" y="16"/>
                  <a:pt x="120" y="16"/>
                  <a:pt x="120" y="17"/>
                </a:cubicBezTo>
                <a:cubicBezTo>
                  <a:pt x="121" y="18"/>
                  <a:pt x="121" y="19"/>
                  <a:pt x="120" y="21"/>
                </a:cubicBezTo>
                <a:cubicBezTo>
                  <a:pt x="105" y="36"/>
                  <a:pt x="105" y="36"/>
                  <a:pt x="105" y="36"/>
                </a:cubicBezTo>
                <a:cubicBezTo>
                  <a:pt x="104" y="37"/>
                  <a:pt x="103" y="37"/>
                  <a:pt x="102" y="37"/>
                </a:cubicBezTo>
                <a:cubicBezTo>
                  <a:pt x="93" y="35"/>
                  <a:pt x="93" y="35"/>
                  <a:pt x="93" y="35"/>
                </a:cubicBezTo>
                <a:cubicBezTo>
                  <a:pt x="89" y="39"/>
                  <a:pt x="89" y="39"/>
                  <a:pt x="89" y="39"/>
                </a:cubicBezTo>
                <a:cubicBezTo>
                  <a:pt x="94" y="45"/>
                  <a:pt x="96" y="53"/>
                  <a:pt x="96" y="62"/>
                </a:cubicBezTo>
                <a:cubicBezTo>
                  <a:pt x="96" y="72"/>
                  <a:pt x="92" y="81"/>
                  <a:pt x="86" y="88"/>
                </a:cubicBezTo>
                <a:cubicBezTo>
                  <a:pt x="85" y="88"/>
                  <a:pt x="85" y="88"/>
                  <a:pt x="85" y="88"/>
                </a:cubicBezTo>
                <a:cubicBezTo>
                  <a:pt x="79" y="95"/>
                  <a:pt x="70" y="99"/>
                  <a:pt x="59" y="99"/>
                </a:cubicBezTo>
                <a:cubicBezTo>
                  <a:pt x="49" y="99"/>
                  <a:pt x="40" y="94"/>
                  <a:pt x="33" y="88"/>
                </a:cubicBezTo>
                <a:cubicBezTo>
                  <a:pt x="27" y="81"/>
                  <a:pt x="22" y="72"/>
                  <a:pt x="22" y="62"/>
                </a:cubicBezTo>
                <a:cubicBezTo>
                  <a:pt x="22" y="51"/>
                  <a:pt x="27" y="42"/>
                  <a:pt x="33" y="35"/>
                </a:cubicBezTo>
                <a:cubicBezTo>
                  <a:pt x="40" y="29"/>
                  <a:pt x="49" y="25"/>
                  <a:pt x="59" y="25"/>
                </a:cubicBezTo>
                <a:cubicBezTo>
                  <a:pt x="68" y="25"/>
                  <a:pt x="76" y="27"/>
                  <a:pt x="82" y="32"/>
                </a:cubicBezTo>
                <a:cubicBezTo>
                  <a:pt x="86" y="28"/>
                  <a:pt x="86" y="28"/>
                  <a:pt x="86" y="28"/>
                </a:cubicBezTo>
                <a:cubicBezTo>
                  <a:pt x="84" y="19"/>
                  <a:pt x="84" y="19"/>
                  <a:pt x="84" y="19"/>
                </a:cubicBezTo>
                <a:cubicBezTo>
                  <a:pt x="84" y="18"/>
                  <a:pt x="84" y="17"/>
                  <a:pt x="85" y="16"/>
                </a:cubicBezTo>
                <a:close/>
                <a:moveTo>
                  <a:pt x="107" y="47"/>
                </a:moveTo>
                <a:cubicBezTo>
                  <a:pt x="107" y="47"/>
                  <a:pt x="107" y="47"/>
                  <a:pt x="107" y="47"/>
                </a:cubicBezTo>
                <a:cubicBezTo>
                  <a:pt x="108" y="49"/>
                  <a:pt x="109" y="52"/>
                  <a:pt x="109" y="54"/>
                </a:cubicBezTo>
                <a:cubicBezTo>
                  <a:pt x="109" y="57"/>
                  <a:pt x="110" y="59"/>
                  <a:pt x="110" y="62"/>
                </a:cubicBezTo>
                <a:cubicBezTo>
                  <a:pt x="110" y="75"/>
                  <a:pt x="104" y="88"/>
                  <a:pt x="95" y="97"/>
                </a:cubicBezTo>
                <a:cubicBezTo>
                  <a:pt x="86" y="106"/>
                  <a:pt x="73" y="112"/>
                  <a:pt x="59" y="112"/>
                </a:cubicBezTo>
                <a:cubicBezTo>
                  <a:pt x="46" y="112"/>
                  <a:pt x="33" y="106"/>
                  <a:pt x="24" y="97"/>
                </a:cubicBezTo>
                <a:cubicBezTo>
                  <a:pt x="15" y="88"/>
                  <a:pt x="9" y="75"/>
                  <a:pt x="9" y="62"/>
                </a:cubicBezTo>
                <a:cubicBezTo>
                  <a:pt x="9" y="48"/>
                  <a:pt x="15" y="35"/>
                  <a:pt x="24" y="26"/>
                </a:cubicBezTo>
                <a:cubicBezTo>
                  <a:pt x="33" y="17"/>
                  <a:pt x="46" y="11"/>
                  <a:pt x="59" y="11"/>
                </a:cubicBezTo>
                <a:cubicBezTo>
                  <a:pt x="62" y="11"/>
                  <a:pt x="64" y="12"/>
                  <a:pt x="67" y="12"/>
                </a:cubicBezTo>
                <a:cubicBezTo>
                  <a:pt x="69" y="12"/>
                  <a:pt x="72" y="13"/>
                  <a:pt x="74" y="14"/>
                </a:cubicBezTo>
                <a:cubicBezTo>
                  <a:pt x="76" y="14"/>
                  <a:pt x="79" y="13"/>
                  <a:pt x="80" y="10"/>
                </a:cubicBezTo>
                <a:cubicBezTo>
                  <a:pt x="81" y="8"/>
                  <a:pt x="79" y="5"/>
                  <a:pt x="77" y="5"/>
                </a:cubicBezTo>
                <a:cubicBezTo>
                  <a:pt x="74" y="4"/>
                  <a:pt x="71" y="3"/>
                  <a:pt x="68" y="3"/>
                </a:cubicBezTo>
                <a:cubicBezTo>
                  <a:pt x="65" y="2"/>
                  <a:pt x="62" y="2"/>
                  <a:pt x="59" y="2"/>
                </a:cubicBezTo>
                <a:cubicBezTo>
                  <a:pt x="43" y="2"/>
                  <a:pt x="28" y="9"/>
                  <a:pt x="17" y="19"/>
                </a:cubicBezTo>
                <a:cubicBezTo>
                  <a:pt x="6" y="30"/>
                  <a:pt x="0" y="45"/>
                  <a:pt x="0" y="62"/>
                </a:cubicBezTo>
                <a:cubicBezTo>
                  <a:pt x="0" y="78"/>
                  <a:pt x="6" y="93"/>
                  <a:pt x="17" y="104"/>
                </a:cubicBezTo>
                <a:cubicBezTo>
                  <a:pt x="28" y="115"/>
                  <a:pt x="43" y="121"/>
                  <a:pt x="59" y="121"/>
                </a:cubicBezTo>
                <a:cubicBezTo>
                  <a:pt x="76" y="121"/>
                  <a:pt x="91" y="115"/>
                  <a:pt x="102" y="104"/>
                </a:cubicBezTo>
                <a:cubicBezTo>
                  <a:pt x="112" y="93"/>
                  <a:pt x="119" y="78"/>
                  <a:pt x="119" y="62"/>
                </a:cubicBezTo>
                <a:cubicBezTo>
                  <a:pt x="119" y="59"/>
                  <a:pt x="119" y="56"/>
                  <a:pt x="118" y="53"/>
                </a:cubicBezTo>
                <a:cubicBezTo>
                  <a:pt x="118" y="50"/>
                  <a:pt x="117" y="47"/>
                  <a:pt x="116" y="44"/>
                </a:cubicBezTo>
                <a:cubicBezTo>
                  <a:pt x="116" y="42"/>
                  <a:pt x="113" y="40"/>
                  <a:pt x="111" y="41"/>
                </a:cubicBezTo>
                <a:cubicBezTo>
                  <a:pt x="108" y="42"/>
                  <a:pt x="107" y="44"/>
                  <a:pt x="107" y="47"/>
                </a:cubicBezTo>
                <a:close/>
                <a:moveTo>
                  <a:pt x="59" y="45"/>
                </a:moveTo>
                <a:cubicBezTo>
                  <a:pt x="59" y="45"/>
                  <a:pt x="59" y="45"/>
                  <a:pt x="59" y="45"/>
                </a:cubicBezTo>
                <a:cubicBezTo>
                  <a:pt x="62" y="45"/>
                  <a:pt x="65" y="45"/>
                  <a:pt x="68" y="47"/>
                </a:cubicBezTo>
                <a:cubicBezTo>
                  <a:pt x="78" y="36"/>
                  <a:pt x="78" y="36"/>
                  <a:pt x="78" y="36"/>
                </a:cubicBezTo>
                <a:cubicBezTo>
                  <a:pt x="73" y="33"/>
                  <a:pt x="66" y="30"/>
                  <a:pt x="59" y="30"/>
                </a:cubicBezTo>
                <a:cubicBezTo>
                  <a:pt x="51" y="30"/>
                  <a:pt x="43" y="34"/>
                  <a:pt x="37" y="39"/>
                </a:cubicBezTo>
                <a:cubicBezTo>
                  <a:pt x="37" y="39"/>
                  <a:pt x="37" y="39"/>
                  <a:pt x="37" y="39"/>
                </a:cubicBezTo>
                <a:cubicBezTo>
                  <a:pt x="37" y="39"/>
                  <a:pt x="37" y="39"/>
                  <a:pt x="37" y="39"/>
                </a:cubicBezTo>
                <a:cubicBezTo>
                  <a:pt x="32" y="45"/>
                  <a:pt x="28" y="53"/>
                  <a:pt x="28" y="62"/>
                </a:cubicBezTo>
                <a:cubicBezTo>
                  <a:pt x="28" y="70"/>
                  <a:pt x="32" y="78"/>
                  <a:pt x="37" y="84"/>
                </a:cubicBezTo>
                <a:cubicBezTo>
                  <a:pt x="43" y="89"/>
                  <a:pt x="51" y="93"/>
                  <a:pt x="59" y="93"/>
                </a:cubicBezTo>
                <a:cubicBezTo>
                  <a:pt x="68" y="93"/>
                  <a:pt x="76" y="90"/>
                  <a:pt x="81" y="84"/>
                </a:cubicBezTo>
                <a:cubicBezTo>
                  <a:pt x="82" y="84"/>
                  <a:pt x="82" y="84"/>
                  <a:pt x="82" y="84"/>
                </a:cubicBezTo>
                <a:cubicBezTo>
                  <a:pt x="87" y="78"/>
                  <a:pt x="91" y="70"/>
                  <a:pt x="91" y="62"/>
                </a:cubicBezTo>
                <a:cubicBezTo>
                  <a:pt x="91" y="55"/>
                  <a:pt x="88" y="48"/>
                  <a:pt x="85" y="43"/>
                </a:cubicBezTo>
                <a:cubicBezTo>
                  <a:pt x="74" y="53"/>
                  <a:pt x="74" y="53"/>
                  <a:pt x="74" y="53"/>
                </a:cubicBezTo>
                <a:cubicBezTo>
                  <a:pt x="76" y="56"/>
                  <a:pt x="76" y="59"/>
                  <a:pt x="76" y="62"/>
                </a:cubicBezTo>
                <a:cubicBezTo>
                  <a:pt x="76" y="66"/>
                  <a:pt x="75" y="71"/>
                  <a:pt x="71" y="74"/>
                </a:cubicBezTo>
                <a:cubicBezTo>
                  <a:pt x="71" y="74"/>
                  <a:pt x="71" y="74"/>
                  <a:pt x="71" y="74"/>
                </a:cubicBezTo>
                <a:cubicBezTo>
                  <a:pt x="68" y="77"/>
                  <a:pt x="64" y="79"/>
                  <a:pt x="59" y="79"/>
                </a:cubicBezTo>
                <a:cubicBezTo>
                  <a:pt x="55" y="79"/>
                  <a:pt x="50" y="77"/>
                  <a:pt x="47" y="74"/>
                </a:cubicBezTo>
                <a:cubicBezTo>
                  <a:pt x="44" y="71"/>
                  <a:pt x="42" y="66"/>
                  <a:pt x="42" y="62"/>
                </a:cubicBezTo>
                <a:cubicBezTo>
                  <a:pt x="42" y="57"/>
                  <a:pt x="44" y="53"/>
                  <a:pt x="47" y="50"/>
                </a:cubicBezTo>
                <a:cubicBezTo>
                  <a:pt x="47" y="50"/>
                  <a:pt x="47" y="50"/>
                  <a:pt x="47" y="50"/>
                </a:cubicBezTo>
                <a:cubicBezTo>
                  <a:pt x="50" y="47"/>
                  <a:pt x="55" y="45"/>
                  <a:pt x="59" y="45"/>
                </a:cubicBezTo>
                <a:close/>
                <a:moveTo>
                  <a:pt x="63" y="51"/>
                </a:moveTo>
                <a:cubicBezTo>
                  <a:pt x="63" y="51"/>
                  <a:pt x="63" y="51"/>
                  <a:pt x="63" y="51"/>
                </a:cubicBezTo>
                <a:cubicBezTo>
                  <a:pt x="62" y="51"/>
                  <a:pt x="61" y="50"/>
                  <a:pt x="59" y="50"/>
                </a:cubicBezTo>
                <a:cubicBezTo>
                  <a:pt x="56" y="50"/>
                  <a:pt x="53" y="52"/>
                  <a:pt x="51" y="54"/>
                </a:cubicBezTo>
                <a:cubicBezTo>
                  <a:pt x="49" y="56"/>
                  <a:pt x="48" y="58"/>
                  <a:pt x="48" y="62"/>
                </a:cubicBezTo>
                <a:cubicBezTo>
                  <a:pt x="48" y="65"/>
                  <a:pt x="49" y="68"/>
                  <a:pt x="51" y="70"/>
                </a:cubicBezTo>
                <a:cubicBezTo>
                  <a:pt x="53" y="72"/>
                  <a:pt x="56" y="73"/>
                  <a:pt x="59" y="73"/>
                </a:cubicBezTo>
                <a:cubicBezTo>
                  <a:pt x="63" y="73"/>
                  <a:pt x="65" y="72"/>
                  <a:pt x="67" y="70"/>
                </a:cubicBezTo>
                <a:cubicBezTo>
                  <a:pt x="67" y="70"/>
                  <a:pt x="67" y="70"/>
                  <a:pt x="67" y="70"/>
                </a:cubicBezTo>
                <a:cubicBezTo>
                  <a:pt x="69" y="68"/>
                  <a:pt x="71" y="65"/>
                  <a:pt x="71" y="62"/>
                </a:cubicBezTo>
                <a:cubicBezTo>
                  <a:pt x="71" y="60"/>
                  <a:pt x="71" y="59"/>
                  <a:pt x="70" y="58"/>
                </a:cubicBezTo>
                <a:cubicBezTo>
                  <a:pt x="63" y="65"/>
                  <a:pt x="63" y="65"/>
                  <a:pt x="63" y="65"/>
                </a:cubicBezTo>
                <a:cubicBezTo>
                  <a:pt x="61" y="67"/>
                  <a:pt x="58" y="67"/>
                  <a:pt x="56" y="65"/>
                </a:cubicBezTo>
                <a:cubicBezTo>
                  <a:pt x="54" y="63"/>
                  <a:pt x="54" y="60"/>
                  <a:pt x="56" y="58"/>
                </a:cubicBezTo>
                <a:cubicBezTo>
                  <a:pt x="63" y="51"/>
                  <a:pt x="63" y="51"/>
                  <a:pt x="63" y="51"/>
                </a:cubicBezTo>
                <a:close/>
                <a:moveTo>
                  <a:pt x="101" y="8"/>
                </a:moveTo>
                <a:cubicBezTo>
                  <a:pt x="101" y="8"/>
                  <a:pt x="101" y="8"/>
                  <a:pt x="101" y="8"/>
                </a:cubicBezTo>
                <a:cubicBezTo>
                  <a:pt x="90" y="19"/>
                  <a:pt x="90" y="19"/>
                  <a:pt x="90" y="19"/>
                </a:cubicBezTo>
                <a:cubicBezTo>
                  <a:pt x="92" y="25"/>
                  <a:pt x="92" y="25"/>
                  <a:pt x="92" y="25"/>
                </a:cubicBezTo>
                <a:cubicBezTo>
                  <a:pt x="103" y="14"/>
                  <a:pt x="103" y="14"/>
                  <a:pt x="103" y="14"/>
                </a:cubicBezTo>
                <a:cubicBezTo>
                  <a:pt x="101" y="8"/>
                  <a:pt x="101" y="8"/>
                  <a:pt x="101" y="8"/>
                </a:cubicBezTo>
                <a:close/>
                <a:moveTo>
                  <a:pt x="107" y="18"/>
                </a:moveTo>
                <a:cubicBezTo>
                  <a:pt x="107" y="18"/>
                  <a:pt x="107" y="18"/>
                  <a:pt x="107" y="18"/>
                </a:cubicBezTo>
                <a:cubicBezTo>
                  <a:pt x="96" y="29"/>
                  <a:pt x="96" y="29"/>
                  <a:pt x="96" y="29"/>
                </a:cubicBezTo>
                <a:cubicBezTo>
                  <a:pt x="102" y="31"/>
                  <a:pt x="102" y="31"/>
                  <a:pt x="102" y="31"/>
                </a:cubicBezTo>
                <a:cubicBezTo>
                  <a:pt x="113" y="20"/>
                  <a:pt x="113" y="20"/>
                  <a:pt x="113" y="20"/>
                </a:cubicBezTo>
                <a:cubicBezTo>
                  <a:pt x="107" y="18"/>
                  <a:pt x="107" y="18"/>
                  <a:pt x="107" y="18"/>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50" name="Freeform 24"/>
          <p:cNvSpPr>
            <a:spLocks noEditPoints="1"/>
          </p:cNvSpPr>
          <p:nvPr/>
        </p:nvSpPr>
        <p:spPr bwMode="auto">
          <a:xfrm>
            <a:off x="6049800" y="1679337"/>
            <a:ext cx="168995" cy="243089"/>
          </a:xfrm>
          <a:custGeom>
            <a:avLst/>
            <a:gdLst>
              <a:gd name="T0" fmla="*/ 3 w 85"/>
              <a:gd name="T1" fmla="*/ 84 h 122"/>
              <a:gd name="T2" fmla="*/ 17 w 85"/>
              <a:gd name="T3" fmla="*/ 81 h 122"/>
              <a:gd name="T4" fmla="*/ 27 w 85"/>
              <a:gd name="T5" fmla="*/ 51 h 122"/>
              <a:gd name="T6" fmla="*/ 27 w 85"/>
              <a:gd name="T7" fmla="*/ 51 h 122"/>
              <a:gd name="T8" fmla="*/ 27 w 85"/>
              <a:gd name="T9" fmla="*/ 21 h 122"/>
              <a:gd name="T10" fmla="*/ 38 w 85"/>
              <a:gd name="T11" fmla="*/ 15 h 122"/>
              <a:gd name="T12" fmla="*/ 43 w 85"/>
              <a:gd name="T13" fmla="*/ 0 h 122"/>
              <a:gd name="T14" fmla="*/ 48 w 85"/>
              <a:gd name="T15" fmla="*/ 15 h 122"/>
              <a:gd name="T16" fmla="*/ 65 w 85"/>
              <a:gd name="T17" fmla="*/ 36 h 122"/>
              <a:gd name="T18" fmla="*/ 58 w 85"/>
              <a:gd name="T19" fmla="*/ 52 h 122"/>
              <a:gd name="T20" fmla="*/ 69 w 85"/>
              <a:gd name="T21" fmla="*/ 81 h 122"/>
              <a:gd name="T22" fmla="*/ 83 w 85"/>
              <a:gd name="T23" fmla="*/ 84 h 122"/>
              <a:gd name="T24" fmla="*/ 72 w 85"/>
              <a:gd name="T25" fmla="*/ 86 h 122"/>
              <a:gd name="T26" fmla="*/ 81 w 85"/>
              <a:gd name="T27" fmla="*/ 111 h 122"/>
              <a:gd name="T28" fmla="*/ 85 w 85"/>
              <a:gd name="T29" fmla="*/ 117 h 122"/>
              <a:gd name="T30" fmla="*/ 79 w 85"/>
              <a:gd name="T31" fmla="*/ 120 h 122"/>
              <a:gd name="T32" fmla="*/ 76 w 85"/>
              <a:gd name="T33" fmla="*/ 113 h 122"/>
              <a:gd name="T34" fmla="*/ 61 w 85"/>
              <a:gd name="T35" fmla="*/ 86 h 122"/>
              <a:gd name="T36" fmla="*/ 48 w 85"/>
              <a:gd name="T37" fmla="*/ 90 h 122"/>
              <a:gd name="T38" fmla="*/ 38 w 85"/>
              <a:gd name="T39" fmla="*/ 90 h 122"/>
              <a:gd name="T40" fmla="*/ 24 w 85"/>
              <a:gd name="T41" fmla="*/ 86 h 122"/>
              <a:gd name="T42" fmla="*/ 9 w 85"/>
              <a:gd name="T43" fmla="*/ 113 h 122"/>
              <a:gd name="T44" fmla="*/ 6 w 85"/>
              <a:gd name="T45" fmla="*/ 120 h 122"/>
              <a:gd name="T46" fmla="*/ 1 w 85"/>
              <a:gd name="T47" fmla="*/ 117 h 122"/>
              <a:gd name="T48" fmla="*/ 4 w 85"/>
              <a:gd name="T49" fmla="*/ 111 h 122"/>
              <a:gd name="T50" fmla="*/ 14 w 85"/>
              <a:gd name="T51" fmla="*/ 86 h 122"/>
              <a:gd name="T52" fmla="*/ 38 w 85"/>
              <a:gd name="T53" fmla="*/ 81 h 122"/>
              <a:gd name="T54" fmla="*/ 38 w 85"/>
              <a:gd name="T55" fmla="*/ 77 h 122"/>
              <a:gd name="T56" fmla="*/ 48 w 85"/>
              <a:gd name="T57" fmla="*/ 77 h 122"/>
              <a:gd name="T58" fmla="*/ 58 w 85"/>
              <a:gd name="T59" fmla="*/ 81 h 122"/>
              <a:gd name="T60" fmla="*/ 38 w 85"/>
              <a:gd name="T61" fmla="*/ 57 h 122"/>
              <a:gd name="T62" fmla="*/ 38 w 85"/>
              <a:gd name="T63" fmla="*/ 81 h 122"/>
              <a:gd name="T64" fmla="*/ 52 w 85"/>
              <a:gd name="T65" fmla="*/ 27 h 122"/>
              <a:gd name="T66" fmla="*/ 34 w 85"/>
              <a:gd name="T67" fmla="*/ 27 h 122"/>
              <a:gd name="T68" fmla="*/ 34 w 85"/>
              <a:gd name="T69" fmla="*/ 45 h 122"/>
              <a:gd name="T70" fmla="*/ 48 w 85"/>
              <a:gd name="T71" fmla="*/ 47 h 122"/>
              <a:gd name="T72" fmla="*/ 52 w 85"/>
              <a:gd name="T73" fmla="*/ 45 h 122"/>
              <a:gd name="T74" fmla="*/ 52 w 85"/>
              <a:gd name="T75" fmla="*/ 2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22">
                <a:moveTo>
                  <a:pt x="6" y="86"/>
                </a:moveTo>
                <a:cubicBezTo>
                  <a:pt x="4" y="86"/>
                  <a:pt x="3" y="85"/>
                  <a:pt x="3" y="84"/>
                </a:cubicBezTo>
                <a:cubicBezTo>
                  <a:pt x="3" y="82"/>
                  <a:pt x="4" y="81"/>
                  <a:pt x="6" y="81"/>
                </a:cubicBezTo>
                <a:cubicBezTo>
                  <a:pt x="17" y="81"/>
                  <a:pt x="17" y="81"/>
                  <a:pt x="17" y="81"/>
                </a:cubicBezTo>
                <a:cubicBezTo>
                  <a:pt x="30" y="54"/>
                  <a:pt x="30" y="54"/>
                  <a:pt x="30" y="54"/>
                </a:cubicBezTo>
                <a:cubicBezTo>
                  <a:pt x="29" y="53"/>
                  <a:pt x="28" y="52"/>
                  <a:pt x="27" y="51"/>
                </a:cubicBezTo>
                <a:cubicBezTo>
                  <a:pt x="27" y="51"/>
                  <a:pt x="27" y="51"/>
                  <a:pt x="27" y="51"/>
                </a:cubicBezTo>
                <a:cubicBezTo>
                  <a:pt x="27" y="51"/>
                  <a:pt x="27" y="51"/>
                  <a:pt x="27" y="51"/>
                </a:cubicBezTo>
                <a:cubicBezTo>
                  <a:pt x="23" y="47"/>
                  <a:pt x="21" y="42"/>
                  <a:pt x="21" y="36"/>
                </a:cubicBezTo>
                <a:cubicBezTo>
                  <a:pt x="21" y="30"/>
                  <a:pt x="23" y="25"/>
                  <a:pt x="27" y="21"/>
                </a:cubicBezTo>
                <a:cubicBezTo>
                  <a:pt x="28" y="20"/>
                  <a:pt x="28" y="20"/>
                  <a:pt x="28" y="20"/>
                </a:cubicBezTo>
                <a:cubicBezTo>
                  <a:pt x="30" y="18"/>
                  <a:pt x="34" y="16"/>
                  <a:pt x="38" y="15"/>
                </a:cubicBezTo>
                <a:cubicBezTo>
                  <a:pt x="38" y="5"/>
                  <a:pt x="38" y="5"/>
                  <a:pt x="38" y="5"/>
                </a:cubicBezTo>
                <a:cubicBezTo>
                  <a:pt x="38" y="2"/>
                  <a:pt x="40" y="0"/>
                  <a:pt x="43" y="0"/>
                </a:cubicBezTo>
                <a:cubicBezTo>
                  <a:pt x="45" y="0"/>
                  <a:pt x="48" y="2"/>
                  <a:pt x="48" y="5"/>
                </a:cubicBezTo>
                <a:cubicBezTo>
                  <a:pt x="48" y="15"/>
                  <a:pt x="48" y="15"/>
                  <a:pt x="48" y="15"/>
                </a:cubicBezTo>
                <a:cubicBezTo>
                  <a:pt x="52" y="16"/>
                  <a:pt x="55" y="18"/>
                  <a:pt x="58" y="21"/>
                </a:cubicBezTo>
                <a:cubicBezTo>
                  <a:pt x="62" y="25"/>
                  <a:pt x="65" y="30"/>
                  <a:pt x="65" y="36"/>
                </a:cubicBezTo>
                <a:cubicBezTo>
                  <a:pt x="65" y="42"/>
                  <a:pt x="62" y="47"/>
                  <a:pt x="58" y="51"/>
                </a:cubicBezTo>
                <a:cubicBezTo>
                  <a:pt x="58" y="52"/>
                  <a:pt x="58" y="52"/>
                  <a:pt x="58" y="52"/>
                </a:cubicBezTo>
                <a:cubicBezTo>
                  <a:pt x="57" y="52"/>
                  <a:pt x="57" y="53"/>
                  <a:pt x="56" y="54"/>
                </a:cubicBezTo>
                <a:cubicBezTo>
                  <a:pt x="69" y="81"/>
                  <a:pt x="69" y="81"/>
                  <a:pt x="69" y="81"/>
                </a:cubicBezTo>
                <a:cubicBezTo>
                  <a:pt x="80" y="81"/>
                  <a:pt x="80" y="81"/>
                  <a:pt x="80" y="81"/>
                </a:cubicBezTo>
                <a:cubicBezTo>
                  <a:pt x="81" y="81"/>
                  <a:pt x="83" y="82"/>
                  <a:pt x="83" y="84"/>
                </a:cubicBezTo>
                <a:cubicBezTo>
                  <a:pt x="83" y="85"/>
                  <a:pt x="81" y="86"/>
                  <a:pt x="80" y="86"/>
                </a:cubicBezTo>
                <a:cubicBezTo>
                  <a:pt x="72" y="86"/>
                  <a:pt x="72" y="86"/>
                  <a:pt x="72" y="86"/>
                </a:cubicBezTo>
                <a:cubicBezTo>
                  <a:pt x="81" y="107"/>
                  <a:pt x="81" y="107"/>
                  <a:pt x="81" y="107"/>
                </a:cubicBezTo>
                <a:cubicBezTo>
                  <a:pt x="82" y="108"/>
                  <a:pt x="82" y="110"/>
                  <a:pt x="81" y="111"/>
                </a:cubicBezTo>
                <a:cubicBezTo>
                  <a:pt x="82" y="113"/>
                  <a:pt x="82" y="113"/>
                  <a:pt x="82" y="113"/>
                </a:cubicBezTo>
                <a:cubicBezTo>
                  <a:pt x="85" y="117"/>
                  <a:pt x="85" y="117"/>
                  <a:pt x="85" y="117"/>
                </a:cubicBezTo>
                <a:cubicBezTo>
                  <a:pt x="85" y="119"/>
                  <a:pt x="85" y="121"/>
                  <a:pt x="83" y="121"/>
                </a:cubicBezTo>
                <a:cubicBezTo>
                  <a:pt x="82" y="122"/>
                  <a:pt x="80" y="121"/>
                  <a:pt x="79" y="120"/>
                </a:cubicBezTo>
                <a:cubicBezTo>
                  <a:pt x="77" y="116"/>
                  <a:pt x="77" y="116"/>
                  <a:pt x="77" y="116"/>
                </a:cubicBezTo>
                <a:cubicBezTo>
                  <a:pt x="76" y="113"/>
                  <a:pt x="76" y="113"/>
                  <a:pt x="76" y="113"/>
                </a:cubicBezTo>
                <a:cubicBezTo>
                  <a:pt x="75" y="113"/>
                  <a:pt x="74" y="112"/>
                  <a:pt x="73" y="111"/>
                </a:cubicBezTo>
                <a:cubicBezTo>
                  <a:pt x="61" y="86"/>
                  <a:pt x="61" y="86"/>
                  <a:pt x="61" y="86"/>
                </a:cubicBezTo>
                <a:cubicBezTo>
                  <a:pt x="48" y="86"/>
                  <a:pt x="48" y="86"/>
                  <a:pt x="48" y="86"/>
                </a:cubicBezTo>
                <a:cubicBezTo>
                  <a:pt x="48" y="90"/>
                  <a:pt x="48" y="90"/>
                  <a:pt x="48" y="90"/>
                </a:cubicBezTo>
                <a:cubicBezTo>
                  <a:pt x="48" y="93"/>
                  <a:pt x="45" y="95"/>
                  <a:pt x="43" y="95"/>
                </a:cubicBezTo>
                <a:cubicBezTo>
                  <a:pt x="40" y="95"/>
                  <a:pt x="38" y="93"/>
                  <a:pt x="38" y="90"/>
                </a:cubicBezTo>
                <a:cubicBezTo>
                  <a:pt x="38" y="86"/>
                  <a:pt x="38" y="86"/>
                  <a:pt x="38" y="86"/>
                </a:cubicBezTo>
                <a:cubicBezTo>
                  <a:pt x="24" y="86"/>
                  <a:pt x="24" y="86"/>
                  <a:pt x="24" y="86"/>
                </a:cubicBezTo>
                <a:cubicBezTo>
                  <a:pt x="13" y="111"/>
                  <a:pt x="13" y="111"/>
                  <a:pt x="13" y="111"/>
                </a:cubicBezTo>
                <a:cubicBezTo>
                  <a:pt x="12" y="112"/>
                  <a:pt x="11" y="113"/>
                  <a:pt x="9" y="113"/>
                </a:cubicBezTo>
                <a:cubicBezTo>
                  <a:pt x="8" y="116"/>
                  <a:pt x="8" y="116"/>
                  <a:pt x="8" y="116"/>
                </a:cubicBezTo>
                <a:cubicBezTo>
                  <a:pt x="6" y="120"/>
                  <a:pt x="6" y="120"/>
                  <a:pt x="6" y="120"/>
                </a:cubicBezTo>
                <a:cubicBezTo>
                  <a:pt x="6" y="121"/>
                  <a:pt x="4" y="122"/>
                  <a:pt x="2" y="121"/>
                </a:cubicBezTo>
                <a:cubicBezTo>
                  <a:pt x="1" y="121"/>
                  <a:pt x="0" y="119"/>
                  <a:pt x="1" y="117"/>
                </a:cubicBezTo>
                <a:cubicBezTo>
                  <a:pt x="3" y="113"/>
                  <a:pt x="3" y="113"/>
                  <a:pt x="3" y="113"/>
                </a:cubicBezTo>
                <a:cubicBezTo>
                  <a:pt x="4" y="111"/>
                  <a:pt x="4" y="111"/>
                  <a:pt x="4" y="111"/>
                </a:cubicBezTo>
                <a:cubicBezTo>
                  <a:pt x="4" y="110"/>
                  <a:pt x="3" y="108"/>
                  <a:pt x="4" y="107"/>
                </a:cubicBezTo>
                <a:cubicBezTo>
                  <a:pt x="14" y="86"/>
                  <a:pt x="14" y="86"/>
                  <a:pt x="14" y="86"/>
                </a:cubicBezTo>
                <a:cubicBezTo>
                  <a:pt x="6" y="86"/>
                  <a:pt x="6" y="86"/>
                  <a:pt x="6" y="86"/>
                </a:cubicBezTo>
                <a:close/>
                <a:moveTo>
                  <a:pt x="38" y="81"/>
                </a:moveTo>
                <a:cubicBezTo>
                  <a:pt x="38" y="81"/>
                  <a:pt x="38" y="81"/>
                  <a:pt x="38" y="81"/>
                </a:cubicBezTo>
                <a:cubicBezTo>
                  <a:pt x="38" y="77"/>
                  <a:pt x="38" y="77"/>
                  <a:pt x="38" y="77"/>
                </a:cubicBezTo>
                <a:cubicBezTo>
                  <a:pt x="38" y="75"/>
                  <a:pt x="40" y="72"/>
                  <a:pt x="43" y="72"/>
                </a:cubicBezTo>
                <a:cubicBezTo>
                  <a:pt x="45" y="72"/>
                  <a:pt x="48" y="75"/>
                  <a:pt x="48" y="77"/>
                </a:cubicBezTo>
                <a:cubicBezTo>
                  <a:pt x="48" y="81"/>
                  <a:pt x="48" y="81"/>
                  <a:pt x="48" y="81"/>
                </a:cubicBezTo>
                <a:cubicBezTo>
                  <a:pt x="58" y="81"/>
                  <a:pt x="58" y="81"/>
                  <a:pt x="58" y="81"/>
                </a:cubicBezTo>
                <a:cubicBezTo>
                  <a:pt x="47" y="57"/>
                  <a:pt x="47" y="57"/>
                  <a:pt x="47" y="57"/>
                </a:cubicBezTo>
                <a:cubicBezTo>
                  <a:pt x="44" y="58"/>
                  <a:pt x="41" y="58"/>
                  <a:pt x="38" y="57"/>
                </a:cubicBezTo>
                <a:cubicBezTo>
                  <a:pt x="27" y="81"/>
                  <a:pt x="27" y="81"/>
                  <a:pt x="27" y="81"/>
                </a:cubicBezTo>
                <a:cubicBezTo>
                  <a:pt x="38" y="81"/>
                  <a:pt x="38" y="81"/>
                  <a:pt x="38" y="81"/>
                </a:cubicBezTo>
                <a:close/>
                <a:moveTo>
                  <a:pt x="52" y="27"/>
                </a:moveTo>
                <a:cubicBezTo>
                  <a:pt x="52" y="27"/>
                  <a:pt x="52" y="27"/>
                  <a:pt x="52" y="27"/>
                </a:cubicBezTo>
                <a:cubicBezTo>
                  <a:pt x="47" y="22"/>
                  <a:pt x="39" y="22"/>
                  <a:pt x="34" y="27"/>
                </a:cubicBezTo>
                <a:cubicBezTo>
                  <a:pt x="34" y="27"/>
                  <a:pt x="34" y="27"/>
                  <a:pt x="34" y="27"/>
                </a:cubicBezTo>
                <a:cubicBezTo>
                  <a:pt x="32" y="30"/>
                  <a:pt x="30" y="33"/>
                  <a:pt x="30" y="36"/>
                </a:cubicBezTo>
                <a:cubicBezTo>
                  <a:pt x="30" y="39"/>
                  <a:pt x="32" y="43"/>
                  <a:pt x="34" y="45"/>
                </a:cubicBezTo>
                <a:cubicBezTo>
                  <a:pt x="38" y="48"/>
                  <a:pt x="43" y="49"/>
                  <a:pt x="48" y="47"/>
                </a:cubicBezTo>
                <a:cubicBezTo>
                  <a:pt x="48" y="47"/>
                  <a:pt x="48" y="47"/>
                  <a:pt x="48" y="47"/>
                </a:cubicBezTo>
                <a:cubicBezTo>
                  <a:pt x="49" y="47"/>
                  <a:pt x="50" y="46"/>
                  <a:pt x="51" y="45"/>
                </a:cubicBezTo>
                <a:cubicBezTo>
                  <a:pt x="52" y="45"/>
                  <a:pt x="52" y="45"/>
                  <a:pt x="52" y="45"/>
                </a:cubicBezTo>
                <a:cubicBezTo>
                  <a:pt x="54" y="43"/>
                  <a:pt x="55" y="39"/>
                  <a:pt x="55" y="36"/>
                </a:cubicBezTo>
                <a:cubicBezTo>
                  <a:pt x="55" y="33"/>
                  <a:pt x="54" y="30"/>
                  <a:pt x="52" y="27"/>
                </a:cubicBezTo>
                <a:cubicBezTo>
                  <a:pt x="52" y="27"/>
                  <a:pt x="52" y="27"/>
                  <a:pt x="52" y="27"/>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51" name="Freeform 25"/>
          <p:cNvSpPr>
            <a:spLocks noEditPoints="1"/>
          </p:cNvSpPr>
          <p:nvPr/>
        </p:nvSpPr>
        <p:spPr bwMode="auto">
          <a:xfrm>
            <a:off x="6011966" y="2439230"/>
            <a:ext cx="244662" cy="258229"/>
          </a:xfrm>
          <a:custGeom>
            <a:avLst/>
            <a:gdLst>
              <a:gd name="T0" fmla="*/ 108 w 123"/>
              <a:gd name="T1" fmla="*/ 62 h 130"/>
              <a:gd name="T2" fmla="*/ 84 w 123"/>
              <a:gd name="T3" fmla="*/ 26 h 130"/>
              <a:gd name="T4" fmla="*/ 41 w 123"/>
              <a:gd name="T5" fmla="*/ 23 h 130"/>
              <a:gd name="T6" fmla="*/ 37 w 123"/>
              <a:gd name="T7" fmla="*/ 26 h 130"/>
              <a:gd name="T8" fmla="*/ 17 w 123"/>
              <a:gd name="T9" fmla="*/ 65 h 130"/>
              <a:gd name="T10" fmla="*/ 37 w 123"/>
              <a:gd name="T11" fmla="*/ 103 h 130"/>
              <a:gd name="T12" fmla="*/ 41 w 123"/>
              <a:gd name="T13" fmla="*/ 106 h 130"/>
              <a:gd name="T14" fmla="*/ 84 w 123"/>
              <a:gd name="T15" fmla="*/ 103 h 130"/>
              <a:gd name="T16" fmla="*/ 108 w 123"/>
              <a:gd name="T17" fmla="*/ 67 h 130"/>
              <a:gd name="T18" fmla="*/ 88 w 123"/>
              <a:gd name="T19" fmla="*/ 32 h 130"/>
              <a:gd name="T20" fmla="*/ 103 w 123"/>
              <a:gd name="T21" fmla="*/ 59 h 130"/>
              <a:gd name="T22" fmla="*/ 90 w 123"/>
              <a:gd name="T23" fmla="*/ 49 h 130"/>
              <a:gd name="T24" fmla="*/ 88 w 123"/>
              <a:gd name="T25" fmla="*/ 32 h 130"/>
              <a:gd name="T26" fmla="*/ 99 w 123"/>
              <a:gd name="T27" fmla="*/ 65 h 130"/>
              <a:gd name="T28" fmla="*/ 90 w 123"/>
              <a:gd name="T29" fmla="*/ 56 h 130"/>
              <a:gd name="T30" fmla="*/ 83 w 123"/>
              <a:gd name="T31" fmla="*/ 44 h 130"/>
              <a:gd name="T32" fmla="*/ 69 w 123"/>
              <a:gd name="T33" fmla="*/ 36 h 130"/>
              <a:gd name="T34" fmla="*/ 83 w 123"/>
              <a:gd name="T35" fmla="*/ 44 h 130"/>
              <a:gd name="T36" fmla="*/ 46 w 123"/>
              <a:gd name="T37" fmla="*/ 26 h 130"/>
              <a:gd name="T38" fmla="*/ 78 w 123"/>
              <a:gd name="T39" fmla="*/ 27 h 130"/>
              <a:gd name="T40" fmla="*/ 45 w 123"/>
              <a:gd name="T41" fmla="*/ 27 h 130"/>
              <a:gd name="T42" fmla="*/ 43 w 123"/>
              <a:gd name="T43" fmla="*/ 33 h 130"/>
              <a:gd name="T44" fmla="*/ 55 w 123"/>
              <a:gd name="T45" fmla="*/ 36 h 130"/>
              <a:gd name="T46" fmla="*/ 43 w 123"/>
              <a:gd name="T47" fmla="*/ 33 h 130"/>
              <a:gd name="T48" fmla="*/ 36 w 123"/>
              <a:gd name="T49" fmla="*/ 98 h 130"/>
              <a:gd name="T50" fmla="*/ 21 w 123"/>
              <a:gd name="T51" fmla="*/ 69 h 130"/>
              <a:gd name="T52" fmla="*/ 38 w 123"/>
              <a:gd name="T53" fmla="*/ 98 h 130"/>
              <a:gd name="T54" fmla="*/ 25 w 123"/>
              <a:gd name="T55" fmla="*/ 65 h 130"/>
              <a:gd name="T56" fmla="*/ 33 w 123"/>
              <a:gd name="T57" fmla="*/ 56 h 130"/>
              <a:gd name="T58" fmla="*/ 25 w 123"/>
              <a:gd name="T59" fmla="*/ 65 h 130"/>
              <a:gd name="T60" fmla="*/ 34 w 123"/>
              <a:gd name="T61" fmla="*/ 49 h 130"/>
              <a:gd name="T62" fmla="*/ 20 w 123"/>
              <a:gd name="T63" fmla="*/ 59 h 130"/>
              <a:gd name="T64" fmla="*/ 38 w 123"/>
              <a:gd name="T65" fmla="*/ 32 h 130"/>
              <a:gd name="T66" fmla="*/ 41 w 123"/>
              <a:gd name="T67" fmla="*/ 85 h 130"/>
              <a:gd name="T68" fmla="*/ 55 w 123"/>
              <a:gd name="T69" fmla="*/ 93 h 130"/>
              <a:gd name="T70" fmla="*/ 41 w 123"/>
              <a:gd name="T71" fmla="*/ 85 h 130"/>
              <a:gd name="T72" fmla="*/ 78 w 123"/>
              <a:gd name="T73" fmla="*/ 104 h 130"/>
              <a:gd name="T74" fmla="*/ 45 w 123"/>
              <a:gd name="T75" fmla="*/ 102 h 130"/>
              <a:gd name="T76" fmla="*/ 78 w 123"/>
              <a:gd name="T77" fmla="*/ 102 h 130"/>
              <a:gd name="T78" fmla="*/ 80 w 123"/>
              <a:gd name="T79" fmla="*/ 97 h 130"/>
              <a:gd name="T80" fmla="*/ 69 w 123"/>
              <a:gd name="T81" fmla="*/ 93 h 130"/>
              <a:gd name="T82" fmla="*/ 80 w 123"/>
              <a:gd name="T83" fmla="*/ 97 h 130"/>
              <a:gd name="T84" fmla="*/ 84 w 123"/>
              <a:gd name="T85" fmla="*/ 78 h 130"/>
              <a:gd name="T86" fmla="*/ 39 w 123"/>
              <a:gd name="T87" fmla="*/ 78 h 130"/>
              <a:gd name="T88" fmla="*/ 62 w 123"/>
              <a:gd name="T89" fmla="*/ 39 h 130"/>
              <a:gd name="T90" fmla="*/ 84 w 123"/>
              <a:gd name="T91" fmla="*/ 78 h 130"/>
              <a:gd name="T92" fmla="*/ 88 w 123"/>
              <a:gd name="T93" fmla="*/ 98 h 130"/>
              <a:gd name="T94" fmla="*/ 90 w 123"/>
              <a:gd name="T95" fmla="*/ 81 h 130"/>
              <a:gd name="T96" fmla="*/ 103 w 123"/>
              <a:gd name="T97" fmla="*/ 70 h 130"/>
              <a:gd name="T98" fmla="*/ 62 w 123"/>
              <a:gd name="T99" fmla="*/ 47 h 130"/>
              <a:gd name="T100" fmla="*/ 44 w 123"/>
              <a:gd name="T101" fmla="*/ 65 h 130"/>
              <a:gd name="T102" fmla="*/ 79 w 123"/>
              <a:gd name="T103" fmla="*/ 65 h 130"/>
              <a:gd name="T104" fmla="*/ 62 w 123"/>
              <a:gd name="T105" fmla="*/ 73 h 130"/>
              <a:gd name="T106" fmla="*/ 54 w 123"/>
              <a:gd name="T107" fmla="*/ 65 h 130"/>
              <a:gd name="T108" fmla="*/ 70 w 123"/>
              <a:gd name="T109" fmla="*/ 6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30">
                <a:moveTo>
                  <a:pt x="106" y="65"/>
                </a:moveTo>
                <a:cubicBezTo>
                  <a:pt x="107" y="64"/>
                  <a:pt x="107" y="63"/>
                  <a:pt x="108" y="62"/>
                </a:cubicBezTo>
                <a:cubicBezTo>
                  <a:pt x="123" y="41"/>
                  <a:pt x="113" y="23"/>
                  <a:pt x="87" y="26"/>
                </a:cubicBezTo>
                <a:cubicBezTo>
                  <a:pt x="86" y="26"/>
                  <a:pt x="85" y="26"/>
                  <a:pt x="84" y="26"/>
                </a:cubicBezTo>
                <a:cubicBezTo>
                  <a:pt x="84" y="25"/>
                  <a:pt x="83" y="24"/>
                  <a:pt x="83" y="23"/>
                </a:cubicBezTo>
                <a:cubicBezTo>
                  <a:pt x="72" y="0"/>
                  <a:pt x="52" y="0"/>
                  <a:pt x="41" y="23"/>
                </a:cubicBezTo>
                <a:cubicBezTo>
                  <a:pt x="40" y="24"/>
                  <a:pt x="40" y="25"/>
                  <a:pt x="40" y="26"/>
                </a:cubicBezTo>
                <a:cubicBezTo>
                  <a:pt x="39" y="26"/>
                  <a:pt x="37" y="26"/>
                  <a:pt x="37" y="26"/>
                </a:cubicBezTo>
                <a:cubicBezTo>
                  <a:pt x="10" y="23"/>
                  <a:pt x="0" y="40"/>
                  <a:pt x="16" y="62"/>
                </a:cubicBezTo>
                <a:cubicBezTo>
                  <a:pt x="16" y="63"/>
                  <a:pt x="17" y="64"/>
                  <a:pt x="17" y="65"/>
                </a:cubicBezTo>
                <a:cubicBezTo>
                  <a:pt x="17" y="66"/>
                  <a:pt x="16" y="66"/>
                  <a:pt x="16" y="67"/>
                </a:cubicBezTo>
                <a:cubicBezTo>
                  <a:pt x="1" y="88"/>
                  <a:pt x="11" y="106"/>
                  <a:pt x="37" y="103"/>
                </a:cubicBezTo>
                <a:cubicBezTo>
                  <a:pt x="37" y="103"/>
                  <a:pt x="39" y="103"/>
                  <a:pt x="40" y="103"/>
                </a:cubicBezTo>
                <a:cubicBezTo>
                  <a:pt x="40" y="104"/>
                  <a:pt x="40" y="105"/>
                  <a:pt x="41" y="106"/>
                </a:cubicBezTo>
                <a:cubicBezTo>
                  <a:pt x="52" y="130"/>
                  <a:pt x="72" y="130"/>
                  <a:pt x="83" y="106"/>
                </a:cubicBezTo>
                <a:cubicBezTo>
                  <a:pt x="83" y="105"/>
                  <a:pt x="84" y="104"/>
                  <a:pt x="84" y="103"/>
                </a:cubicBezTo>
                <a:cubicBezTo>
                  <a:pt x="85" y="103"/>
                  <a:pt x="86" y="103"/>
                  <a:pt x="87" y="103"/>
                </a:cubicBezTo>
                <a:cubicBezTo>
                  <a:pt x="113" y="106"/>
                  <a:pt x="123" y="88"/>
                  <a:pt x="108" y="67"/>
                </a:cubicBezTo>
                <a:cubicBezTo>
                  <a:pt x="107" y="66"/>
                  <a:pt x="107" y="66"/>
                  <a:pt x="106" y="65"/>
                </a:cubicBezTo>
                <a:close/>
                <a:moveTo>
                  <a:pt x="88" y="32"/>
                </a:moveTo>
                <a:cubicBezTo>
                  <a:pt x="88" y="32"/>
                  <a:pt x="88" y="32"/>
                  <a:pt x="88" y="32"/>
                </a:cubicBezTo>
                <a:cubicBezTo>
                  <a:pt x="109" y="29"/>
                  <a:pt x="116" y="41"/>
                  <a:pt x="103" y="59"/>
                </a:cubicBezTo>
                <a:cubicBezTo>
                  <a:pt x="102" y="60"/>
                  <a:pt x="102" y="60"/>
                  <a:pt x="102" y="60"/>
                </a:cubicBezTo>
                <a:cubicBezTo>
                  <a:pt x="99" y="56"/>
                  <a:pt x="95" y="52"/>
                  <a:pt x="90" y="49"/>
                </a:cubicBezTo>
                <a:cubicBezTo>
                  <a:pt x="89" y="43"/>
                  <a:pt x="88" y="37"/>
                  <a:pt x="86" y="32"/>
                </a:cubicBezTo>
                <a:cubicBezTo>
                  <a:pt x="88" y="32"/>
                  <a:pt x="88" y="32"/>
                  <a:pt x="88" y="32"/>
                </a:cubicBezTo>
                <a:close/>
                <a:moveTo>
                  <a:pt x="99" y="65"/>
                </a:moveTo>
                <a:cubicBezTo>
                  <a:pt x="99" y="65"/>
                  <a:pt x="99" y="65"/>
                  <a:pt x="99" y="65"/>
                </a:cubicBezTo>
                <a:cubicBezTo>
                  <a:pt x="96" y="67"/>
                  <a:pt x="93" y="70"/>
                  <a:pt x="90" y="73"/>
                </a:cubicBezTo>
                <a:cubicBezTo>
                  <a:pt x="91" y="67"/>
                  <a:pt x="91" y="62"/>
                  <a:pt x="90" y="56"/>
                </a:cubicBezTo>
                <a:cubicBezTo>
                  <a:pt x="93" y="59"/>
                  <a:pt x="96" y="62"/>
                  <a:pt x="99" y="65"/>
                </a:cubicBezTo>
                <a:close/>
                <a:moveTo>
                  <a:pt x="83" y="44"/>
                </a:moveTo>
                <a:cubicBezTo>
                  <a:pt x="83" y="44"/>
                  <a:pt x="83" y="44"/>
                  <a:pt x="83" y="44"/>
                </a:cubicBezTo>
                <a:cubicBezTo>
                  <a:pt x="79" y="41"/>
                  <a:pt x="74" y="38"/>
                  <a:pt x="69" y="36"/>
                </a:cubicBezTo>
                <a:cubicBezTo>
                  <a:pt x="73" y="35"/>
                  <a:pt x="77" y="33"/>
                  <a:pt x="80" y="33"/>
                </a:cubicBezTo>
                <a:cubicBezTo>
                  <a:pt x="81" y="36"/>
                  <a:pt x="82" y="40"/>
                  <a:pt x="83" y="44"/>
                </a:cubicBezTo>
                <a:close/>
                <a:moveTo>
                  <a:pt x="46" y="26"/>
                </a:moveTo>
                <a:cubicBezTo>
                  <a:pt x="46" y="26"/>
                  <a:pt x="46" y="26"/>
                  <a:pt x="46" y="26"/>
                </a:cubicBezTo>
                <a:cubicBezTo>
                  <a:pt x="55" y="7"/>
                  <a:pt x="69" y="7"/>
                  <a:pt x="78" y="26"/>
                </a:cubicBezTo>
                <a:cubicBezTo>
                  <a:pt x="78" y="26"/>
                  <a:pt x="78" y="27"/>
                  <a:pt x="78" y="27"/>
                </a:cubicBezTo>
                <a:cubicBezTo>
                  <a:pt x="73" y="28"/>
                  <a:pt x="68" y="30"/>
                  <a:pt x="62" y="33"/>
                </a:cubicBezTo>
                <a:cubicBezTo>
                  <a:pt x="56" y="30"/>
                  <a:pt x="51" y="28"/>
                  <a:pt x="45" y="27"/>
                </a:cubicBezTo>
                <a:cubicBezTo>
                  <a:pt x="46" y="26"/>
                  <a:pt x="46" y="26"/>
                  <a:pt x="46" y="26"/>
                </a:cubicBezTo>
                <a:close/>
                <a:moveTo>
                  <a:pt x="43" y="33"/>
                </a:moveTo>
                <a:cubicBezTo>
                  <a:pt x="43" y="33"/>
                  <a:pt x="43" y="33"/>
                  <a:pt x="43" y="33"/>
                </a:cubicBezTo>
                <a:cubicBezTo>
                  <a:pt x="47" y="33"/>
                  <a:pt x="51" y="35"/>
                  <a:pt x="55" y="36"/>
                </a:cubicBezTo>
                <a:cubicBezTo>
                  <a:pt x="50" y="38"/>
                  <a:pt x="45" y="41"/>
                  <a:pt x="41" y="44"/>
                </a:cubicBezTo>
                <a:cubicBezTo>
                  <a:pt x="41" y="40"/>
                  <a:pt x="42" y="36"/>
                  <a:pt x="43" y="33"/>
                </a:cubicBezTo>
                <a:close/>
                <a:moveTo>
                  <a:pt x="36" y="98"/>
                </a:moveTo>
                <a:cubicBezTo>
                  <a:pt x="36" y="98"/>
                  <a:pt x="36" y="98"/>
                  <a:pt x="36" y="98"/>
                </a:cubicBezTo>
                <a:cubicBezTo>
                  <a:pt x="15" y="100"/>
                  <a:pt x="8" y="88"/>
                  <a:pt x="20" y="70"/>
                </a:cubicBezTo>
                <a:cubicBezTo>
                  <a:pt x="20" y="70"/>
                  <a:pt x="21" y="70"/>
                  <a:pt x="21" y="69"/>
                </a:cubicBezTo>
                <a:cubicBezTo>
                  <a:pt x="25" y="73"/>
                  <a:pt x="29" y="77"/>
                  <a:pt x="34" y="81"/>
                </a:cubicBezTo>
                <a:cubicBezTo>
                  <a:pt x="35" y="87"/>
                  <a:pt x="36" y="92"/>
                  <a:pt x="38" y="98"/>
                </a:cubicBezTo>
                <a:cubicBezTo>
                  <a:pt x="36" y="98"/>
                  <a:pt x="36" y="98"/>
                  <a:pt x="36" y="98"/>
                </a:cubicBezTo>
                <a:close/>
                <a:moveTo>
                  <a:pt x="25" y="65"/>
                </a:moveTo>
                <a:cubicBezTo>
                  <a:pt x="25" y="65"/>
                  <a:pt x="25" y="65"/>
                  <a:pt x="25" y="65"/>
                </a:cubicBezTo>
                <a:cubicBezTo>
                  <a:pt x="27" y="62"/>
                  <a:pt x="30" y="59"/>
                  <a:pt x="33" y="56"/>
                </a:cubicBezTo>
                <a:cubicBezTo>
                  <a:pt x="33" y="62"/>
                  <a:pt x="33" y="67"/>
                  <a:pt x="33" y="73"/>
                </a:cubicBezTo>
                <a:cubicBezTo>
                  <a:pt x="30" y="70"/>
                  <a:pt x="27" y="67"/>
                  <a:pt x="25" y="65"/>
                </a:cubicBezTo>
                <a:close/>
                <a:moveTo>
                  <a:pt x="34" y="49"/>
                </a:moveTo>
                <a:cubicBezTo>
                  <a:pt x="34" y="49"/>
                  <a:pt x="34" y="49"/>
                  <a:pt x="34" y="49"/>
                </a:cubicBezTo>
                <a:cubicBezTo>
                  <a:pt x="29" y="52"/>
                  <a:pt x="25" y="56"/>
                  <a:pt x="21" y="60"/>
                </a:cubicBezTo>
                <a:cubicBezTo>
                  <a:pt x="20" y="59"/>
                  <a:pt x="20" y="59"/>
                  <a:pt x="20" y="59"/>
                </a:cubicBezTo>
                <a:cubicBezTo>
                  <a:pt x="8" y="41"/>
                  <a:pt x="15" y="29"/>
                  <a:pt x="36" y="32"/>
                </a:cubicBezTo>
                <a:cubicBezTo>
                  <a:pt x="38" y="32"/>
                  <a:pt x="38" y="32"/>
                  <a:pt x="38" y="32"/>
                </a:cubicBezTo>
                <a:cubicBezTo>
                  <a:pt x="36" y="37"/>
                  <a:pt x="35" y="43"/>
                  <a:pt x="34" y="49"/>
                </a:cubicBezTo>
                <a:close/>
                <a:moveTo>
                  <a:pt x="41" y="85"/>
                </a:moveTo>
                <a:cubicBezTo>
                  <a:pt x="41" y="85"/>
                  <a:pt x="41" y="85"/>
                  <a:pt x="41" y="85"/>
                </a:cubicBezTo>
                <a:cubicBezTo>
                  <a:pt x="45" y="88"/>
                  <a:pt x="50" y="91"/>
                  <a:pt x="55" y="93"/>
                </a:cubicBezTo>
                <a:cubicBezTo>
                  <a:pt x="51" y="95"/>
                  <a:pt x="47" y="96"/>
                  <a:pt x="43" y="97"/>
                </a:cubicBezTo>
                <a:cubicBezTo>
                  <a:pt x="42" y="93"/>
                  <a:pt x="41" y="89"/>
                  <a:pt x="41" y="85"/>
                </a:cubicBezTo>
                <a:close/>
                <a:moveTo>
                  <a:pt x="78" y="104"/>
                </a:moveTo>
                <a:cubicBezTo>
                  <a:pt x="78" y="104"/>
                  <a:pt x="78" y="104"/>
                  <a:pt x="78" y="104"/>
                </a:cubicBezTo>
                <a:cubicBezTo>
                  <a:pt x="69" y="123"/>
                  <a:pt x="55" y="123"/>
                  <a:pt x="46" y="104"/>
                </a:cubicBezTo>
                <a:cubicBezTo>
                  <a:pt x="45" y="102"/>
                  <a:pt x="45" y="102"/>
                  <a:pt x="45" y="102"/>
                </a:cubicBezTo>
                <a:cubicBezTo>
                  <a:pt x="51" y="101"/>
                  <a:pt x="56" y="99"/>
                  <a:pt x="62" y="97"/>
                </a:cubicBezTo>
                <a:cubicBezTo>
                  <a:pt x="68" y="99"/>
                  <a:pt x="73" y="101"/>
                  <a:pt x="78" y="102"/>
                </a:cubicBezTo>
                <a:cubicBezTo>
                  <a:pt x="78" y="103"/>
                  <a:pt x="78" y="103"/>
                  <a:pt x="78" y="104"/>
                </a:cubicBezTo>
                <a:close/>
                <a:moveTo>
                  <a:pt x="80" y="97"/>
                </a:moveTo>
                <a:cubicBezTo>
                  <a:pt x="80" y="97"/>
                  <a:pt x="80" y="97"/>
                  <a:pt x="80" y="97"/>
                </a:cubicBezTo>
                <a:cubicBezTo>
                  <a:pt x="77" y="96"/>
                  <a:pt x="73" y="95"/>
                  <a:pt x="69" y="93"/>
                </a:cubicBezTo>
                <a:cubicBezTo>
                  <a:pt x="74" y="91"/>
                  <a:pt x="79" y="88"/>
                  <a:pt x="83" y="85"/>
                </a:cubicBezTo>
                <a:cubicBezTo>
                  <a:pt x="82" y="89"/>
                  <a:pt x="81" y="93"/>
                  <a:pt x="80" y="97"/>
                </a:cubicBezTo>
                <a:close/>
                <a:moveTo>
                  <a:pt x="84" y="78"/>
                </a:moveTo>
                <a:cubicBezTo>
                  <a:pt x="84" y="78"/>
                  <a:pt x="84" y="78"/>
                  <a:pt x="84" y="78"/>
                </a:cubicBezTo>
                <a:cubicBezTo>
                  <a:pt x="77" y="83"/>
                  <a:pt x="70" y="87"/>
                  <a:pt x="62" y="91"/>
                </a:cubicBezTo>
                <a:cubicBezTo>
                  <a:pt x="54" y="87"/>
                  <a:pt x="46" y="83"/>
                  <a:pt x="39" y="78"/>
                </a:cubicBezTo>
                <a:cubicBezTo>
                  <a:pt x="38" y="69"/>
                  <a:pt x="38" y="60"/>
                  <a:pt x="39" y="52"/>
                </a:cubicBezTo>
                <a:cubicBezTo>
                  <a:pt x="46" y="47"/>
                  <a:pt x="54" y="42"/>
                  <a:pt x="62" y="39"/>
                </a:cubicBezTo>
                <a:cubicBezTo>
                  <a:pt x="70" y="42"/>
                  <a:pt x="77" y="47"/>
                  <a:pt x="84" y="52"/>
                </a:cubicBezTo>
                <a:cubicBezTo>
                  <a:pt x="85" y="60"/>
                  <a:pt x="85" y="69"/>
                  <a:pt x="84" y="78"/>
                </a:cubicBezTo>
                <a:close/>
                <a:moveTo>
                  <a:pt x="88" y="98"/>
                </a:moveTo>
                <a:cubicBezTo>
                  <a:pt x="88" y="98"/>
                  <a:pt x="88" y="98"/>
                  <a:pt x="88" y="98"/>
                </a:cubicBezTo>
                <a:cubicBezTo>
                  <a:pt x="86" y="98"/>
                  <a:pt x="86" y="98"/>
                  <a:pt x="86" y="98"/>
                </a:cubicBezTo>
                <a:cubicBezTo>
                  <a:pt x="88" y="92"/>
                  <a:pt x="89" y="87"/>
                  <a:pt x="90" y="81"/>
                </a:cubicBezTo>
                <a:cubicBezTo>
                  <a:pt x="95" y="77"/>
                  <a:pt x="99" y="73"/>
                  <a:pt x="102" y="69"/>
                </a:cubicBezTo>
                <a:cubicBezTo>
                  <a:pt x="103" y="70"/>
                  <a:pt x="103" y="70"/>
                  <a:pt x="103" y="70"/>
                </a:cubicBezTo>
                <a:cubicBezTo>
                  <a:pt x="116" y="88"/>
                  <a:pt x="109" y="100"/>
                  <a:pt x="88" y="98"/>
                </a:cubicBezTo>
                <a:close/>
                <a:moveTo>
                  <a:pt x="62" y="47"/>
                </a:moveTo>
                <a:cubicBezTo>
                  <a:pt x="62" y="47"/>
                  <a:pt x="62" y="47"/>
                  <a:pt x="62" y="47"/>
                </a:cubicBezTo>
                <a:cubicBezTo>
                  <a:pt x="52" y="47"/>
                  <a:pt x="44" y="55"/>
                  <a:pt x="44" y="65"/>
                </a:cubicBezTo>
                <a:cubicBezTo>
                  <a:pt x="44" y="74"/>
                  <a:pt x="52" y="82"/>
                  <a:pt x="62" y="82"/>
                </a:cubicBezTo>
                <a:cubicBezTo>
                  <a:pt x="71" y="82"/>
                  <a:pt x="79" y="74"/>
                  <a:pt x="79" y="65"/>
                </a:cubicBezTo>
                <a:cubicBezTo>
                  <a:pt x="79" y="55"/>
                  <a:pt x="71" y="47"/>
                  <a:pt x="62" y="47"/>
                </a:cubicBezTo>
                <a:close/>
                <a:moveTo>
                  <a:pt x="62" y="73"/>
                </a:moveTo>
                <a:cubicBezTo>
                  <a:pt x="62" y="73"/>
                  <a:pt x="62" y="73"/>
                  <a:pt x="62" y="73"/>
                </a:cubicBezTo>
                <a:cubicBezTo>
                  <a:pt x="57" y="73"/>
                  <a:pt x="54" y="69"/>
                  <a:pt x="54" y="65"/>
                </a:cubicBezTo>
                <a:cubicBezTo>
                  <a:pt x="54" y="60"/>
                  <a:pt x="57" y="57"/>
                  <a:pt x="62" y="57"/>
                </a:cubicBezTo>
                <a:cubicBezTo>
                  <a:pt x="66" y="57"/>
                  <a:pt x="70" y="60"/>
                  <a:pt x="70" y="65"/>
                </a:cubicBezTo>
                <a:cubicBezTo>
                  <a:pt x="70" y="69"/>
                  <a:pt x="66" y="73"/>
                  <a:pt x="62" y="73"/>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52" name="Freeform 26"/>
          <p:cNvSpPr>
            <a:spLocks noEditPoints="1"/>
          </p:cNvSpPr>
          <p:nvPr/>
        </p:nvSpPr>
        <p:spPr bwMode="auto">
          <a:xfrm>
            <a:off x="2897459" y="1687748"/>
            <a:ext cx="224486" cy="226268"/>
          </a:xfrm>
          <a:custGeom>
            <a:avLst/>
            <a:gdLst>
              <a:gd name="T0" fmla="*/ 108 w 113"/>
              <a:gd name="T1" fmla="*/ 25 h 114"/>
              <a:gd name="T2" fmla="*/ 76 w 113"/>
              <a:gd name="T3" fmla="*/ 0 h 114"/>
              <a:gd name="T4" fmla="*/ 1 w 113"/>
              <a:gd name="T5" fmla="*/ 68 h 114"/>
              <a:gd name="T6" fmla="*/ 1 w 113"/>
              <a:gd name="T7" fmla="*/ 68 h 114"/>
              <a:gd name="T8" fmla="*/ 1 w 113"/>
              <a:gd name="T9" fmla="*/ 68 h 114"/>
              <a:gd name="T10" fmla="*/ 1 w 113"/>
              <a:gd name="T11" fmla="*/ 68 h 114"/>
              <a:gd name="T12" fmla="*/ 1 w 113"/>
              <a:gd name="T13" fmla="*/ 68 h 114"/>
              <a:gd name="T14" fmla="*/ 1 w 113"/>
              <a:gd name="T15" fmla="*/ 68 h 114"/>
              <a:gd name="T16" fmla="*/ 0 w 113"/>
              <a:gd name="T17" fmla="*/ 68 h 114"/>
              <a:gd name="T18" fmla="*/ 0 w 113"/>
              <a:gd name="T19" fmla="*/ 69 h 114"/>
              <a:gd name="T20" fmla="*/ 0 w 113"/>
              <a:gd name="T21" fmla="*/ 69 h 114"/>
              <a:gd name="T22" fmla="*/ 0 w 113"/>
              <a:gd name="T23" fmla="*/ 69 h 114"/>
              <a:gd name="T24" fmla="*/ 0 w 113"/>
              <a:gd name="T25" fmla="*/ 69 h 114"/>
              <a:gd name="T26" fmla="*/ 0 w 113"/>
              <a:gd name="T27" fmla="*/ 69 h 114"/>
              <a:gd name="T28" fmla="*/ 0 w 113"/>
              <a:gd name="T29" fmla="*/ 69 h 114"/>
              <a:gd name="T30" fmla="*/ 0 w 113"/>
              <a:gd name="T31" fmla="*/ 69 h 114"/>
              <a:gd name="T32" fmla="*/ 0 w 113"/>
              <a:gd name="T33" fmla="*/ 70 h 114"/>
              <a:gd name="T34" fmla="*/ 0 w 113"/>
              <a:gd name="T35" fmla="*/ 70 h 114"/>
              <a:gd name="T36" fmla="*/ 0 w 113"/>
              <a:gd name="T37" fmla="*/ 70 h 114"/>
              <a:gd name="T38" fmla="*/ 0 w 113"/>
              <a:gd name="T39" fmla="*/ 70 h 114"/>
              <a:gd name="T40" fmla="*/ 0 w 113"/>
              <a:gd name="T41" fmla="*/ 70 h 114"/>
              <a:gd name="T42" fmla="*/ 0 w 113"/>
              <a:gd name="T43" fmla="*/ 70 h 114"/>
              <a:gd name="T44" fmla="*/ 0 w 113"/>
              <a:gd name="T45" fmla="*/ 71 h 114"/>
              <a:gd name="T46" fmla="*/ 0 w 113"/>
              <a:gd name="T47" fmla="*/ 71 h 114"/>
              <a:gd name="T48" fmla="*/ 0 w 113"/>
              <a:gd name="T49" fmla="*/ 109 h 114"/>
              <a:gd name="T50" fmla="*/ 42 w 113"/>
              <a:gd name="T51" fmla="*/ 114 h 114"/>
              <a:gd name="T52" fmla="*/ 43 w 113"/>
              <a:gd name="T53" fmla="*/ 114 h 114"/>
              <a:gd name="T54" fmla="*/ 43 w 113"/>
              <a:gd name="T55" fmla="*/ 114 h 114"/>
              <a:gd name="T56" fmla="*/ 43 w 113"/>
              <a:gd name="T57" fmla="*/ 114 h 114"/>
              <a:gd name="T58" fmla="*/ 43 w 113"/>
              <a:gd name="T59" fmla="*/ 113 h 114"/>
              <a:gd name="T60" fmla="*/ 44 w 113"/>
              <a:gd name="T61" fmla="*/ 113 h 114"/>
              <a:gd name="T62" fmla="*/ 44 w 113"/>
              <a:gd name="T63" fmla="*/ 113 h 114"/>
              <a:gd name="T64" fmla="*/ 45 w 113"/>
              <a:gd name="T65" fmla="*/ 113 h 114"/>
              <a:gd name="T66" fmla="*/ 45 w 113"/>
              <a:gd name="T67" fmla="*/ 113 h 114"/>
              <a:gd name="T68" fmla="*/ 45 w 113"/>
              <a:gd name="T69" fmla="*/ 113 h 114"/>
              <a:gd name="T70" fmla="*/ 45 w 113"/>
              <a:gd name="T71" fmla="*/ 113 h 114"/>
              <a:gd name="T72" fmla="*/ 108 w 113"/>
              <a:gd name="T73" fmla="*/ 50 h 114"/>
              <a:gd name="T74" fmla="*/ 113 w 113"/>
              <a:gd name="T75" fmla="*/ 37 h 114"/>
              <a:gd name="T76" fmla="*/ 56 w 113"/>
              <a:gd name="T77" fmla="*/ 27 h 114"/>
              <a:gd name="T78" fmla="*/ 17 w 113"/>
              <a:gd name="T79" fmla="*/ 77 h 114"/>
              <a:gd name="T80" fmla="*/ 56 w 113"/>
              <a:gd name="T81" fmla="*/ 27 h 114"/>
              <a:gd name="T82" fmla="*/ 9 w 113"/>
              <a:gd name="T83" fmla="*/ 104 h 114"/>
              <a:gd name="T84" fmla="*/ 31 w 113"/>
              <a:gd name="T85" fmla="*/ 104 h 114"/>
              <a:gd name="T86" fmla="*/ 21 w 113"/>
              <a:gd name="T87" fmla="*/ 81 h 114"/>
              <a:gd name="T88" fmla="*/ 65 w 113"/>
              <a:gd name="T89" fmla="*/ 36 h 114"/>
              <a:gd name="T90" fmla="*/ 32 w 113"/>
              <a:gd name="T91" fmla="*/ 93 h 114"/>
              <a:gd name="T92" fmla="*/ 42 w 113"/>
              <a:gd name="T93" fmla="*/ 102 h 114"/>
              <a:gd name="T94" fmla="*/ 37 w 113"/>
              <a:gd name="T95" fmla="*/ 97 h 114"/>
              <a:gd name="T96" fmla="*/ 87 w 113"/>
              <a:gd name="T97" fmla="*/ 58 h 114"/>
              <a:gd name="T98" fmla="*/ 104 w 113"/>
              <a:gd name="T99" fmla="*/ 37 h 114"/>
              <a:gd name="T100" fmla="*/ 104 w 113"/>
              <a:gd name="T101" fmla="*/ 37 h 114"/>
              <a:gd name="T102" fmla="*/ 97 w 113"/>
              <a:gd name="T103" fmla="*/ 47 h 114"/>
              <a:gd name="T104" fmla="*/ 93 w 113"/>
              <a:gd name="T105" fmla="*/ 51 h 114"/>
              <a:gd name="T106" fmla="*/ 66 w 113"/>
              <a:gd name="T107" fmla="*/ 16 h 114"/>
              <a:gd name="T108" fmla="*/ 76 w 113"/>
              <a:gd name="T109" fmla="*/ 10 h 114"/>
              <a:gd name="T110" fmla="*/ 101 w 113"/>
              <a:gd name="T111" fmla="*/ 3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14">
                <a:moveTo>
                  <a:pt x="113" y="37"/>
                </a:moveTo>
                <a:cubicBezTo>
                  <a:pt x="113" y="33"/>
                  <a:pt x="111" y="28"/>
                  <a:pt x="108" y="25"/>
                </a:cubicBezTo>
                <a:cubicBezTo>
                  <a:pt x="88" y="5"/>
                  <a:pt x="88" y="5"/>
                  <a:pt x="88" y="5"/>
                </a:cubicBezTo>
                <a:cubicBezTo>
                  <a:pt x="85" y="2"/>
                  <a:pt x="80" y="0"/>
                  <a:pt x="76" y="0"/>
                </a:cubicBezTo>
                <a:cubicBezTo>
                  <a:pt x="71" y="0"/>
                  <a:pt x="67" y="2"/>
                  <a:pt x="63" y="5"/>
                </a:cubicBezTo>
                <a:cubicBezTo>
                  <a:pt x="43" y="26"/>
                  <a:pt x="22" y="47"/>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0" y="68"/>
                  <a:pt x="0" y="68"/>
                  <a:pt x="0" y="68"/>
                </a:cubicBezTo>
                <a:cubicBezTo>
                  <a:pt x="0" y="68"/>
                  <a:pt x="0" y="68"/>
                  <a:pt x="0" y="68"/>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1"/>
                  <a:pt x="0" y="71"/>
                  <a:pt x="0" y="71"/>
                </a:cubicBezTo>
                <a:cubicBezTo>
                  <a:pt x="0" y="71"/>
                  <a:pt x="0" y="71"/>
                  <a:pt x="0" y="71"/>
                </a:cubicBezTo>
                <a:cubicBezTo>
                  <a:pt x="0" y="71"/>
                  <a:pt x="0" y="71"/>
                  <a:pt x="0" y="71"/>
                </a:cubicBezTo>
                <a:cubicBezTo>
                  <a:pt x="0" y="71"/>
                  <a:pt x="0" y="71"/>
                  <a:pt x="0" y="71"/>
                </a:cubicBezTo>
                <a:cubicBezTo>
                  <a:pt x="0" y="109"/>
                  <a:pt x="0" y="109"/>
                  <a:pt x="0" y="109"/>
                </a:cubicBezTo>
                <a:cubicBezTo>
                  <a:pt x="0" y="112"/>
                  <a:pt x="2" y="114"/>
                  <a:pt x="4" y="114"/>
                </a:cubicBezTo>
                <a:cubicBezTo>
                  <a:pt x="42" y="114"/>
                  <a:pt x="42" y="114"/>
                  <a:pt x="42"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3"/>
                  <a:pt x="43" y="113"/>
                  <a:pt x="43" y="113"/>
                </a:cubicBezTo>
                <a:cubicBezTo>
                  <a:pt x="44" y="113"/>
                  <a:pt x="44" y="113"/>
                  <a:pt x="44" y="113"/>
                </a:cubicBezTo>
                <a:cubicBezTo>
                  <a:pt x="44" y="113"/>
                  <a:pt x="44" y="113"/>
                  <a:pt x="44" y="113"/>
                </a:cubicBezTo>
                <a:cubicBezTo>
                  <a:pt x="44" y="113"/>
                  <a:pt x="44" y="113"/>
                  <a:pt x="44" y="113"/>
                </a:cubicBezTo>
                <a:cubicBezTo>
                  <a:pt x="44" y="113"/>
                  <a:pt x="44" y="113"/>
                  <a:pt x="44"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6" y="112"/>
                  <a:pt x="46" y="112"/>
                  <a:pt x="46" y="112"/>
                </a:cubicBezTo>
                <a:cubicBezTo>
                  <a:pt x="66" y="91"/>
                  <a:pt x="87" y="71"/>
                  <a:pt x="108" y="50"/>
                </a:cubicBezTo>
                <a:cubicBezTo>
                  <a:pt x="111" y="46"/>
                  <a:pt x="113" y="42"/>
                  <a:pt x="113" y="37"/>
                </a:cubicBezTo>
                <a:cubicBezTo>
                  <a:pt x="113" y="37"/>
                  <a:pt x="113" y="37"/>
                  <a:pt x="113" y="37"/>
                </a:cubicBezTo>
                <a:close/>
                <a:moveTo>
                  <a:pt x="56" y="27"/>
                </a:moveTo>
                <a:cubicBezTo>
                  <a:pt x="56" y="27"/>
                  <a:pt x="56" y="27"/>
                  <a:pt x="56" y="27"/>
                </a:cubicBezTo>
                <a:cubicBezTo>
                  <a:pt x="61" y="32"/>
                  <a:pt x="61" y="32"/>
                  <a:pt x="61" y="32"/>
                </a:cubicBezTo>
                <a:cubicBezTo>
                  <a:pt x="17" y="77"/>
                  <a:pt x="17" y="77"/>
                  <a:pt x="17" y="77"/>
                </a:cubicBezTo>
                <a:cubicBezTo>
                  <a:pt x="11" y="71"/>
                  <a:pt x="11" y="71"/>
                  <a:pt x="11" y="71"/>
                </a:cubicBezTo>
                <a:cubicBezTo>
                  <a:pt x="56" y="27"/>
                  <a:pt x="56" y="27"/>
                  <a:pt x="56" y="27"/>
                </a:cubicBezTo>
                <a:close/>
                <a:moveTo>
                  <a:pt x="9" y="104"/>
                </a:moveTo>
                <a:cubicBezTo>
                  <a:pt x="9" y="104"/>
                  <a:pt x="9" y="104"/>
                  <a:pt x="9" y="104"/>
                </a:cubicBezTo>
                <a:cubicBezTo>
                  <a:pt x="9" y="82"/>
                  <a:pt x="9" y="82"/>
                  <a:pt x="9" y="82"/>
                </a:cubicBezTo>
                <a:cubicBezTo>
                  <a:pt x="31" y="104"/>
                  <a:pt x="31" y="104"/>
                  <a:pt x="31" y="104"/>
                </a:cubicBezTo>
                <a:cubicBezTo>
                  <a:pt x="9" y="104"/>
                  <a:pt x="9" y="104"/>
                  <a:pt x="9" y="104"/>
                </a:cubicBezTo>
                <a:close/>
                <a:moveTo>
                  <a:pt x="21" y="81"/>
                </a:moveTo>
                <a:cubicBezTo>
                  <a:pt x="21" y="81"/>
                  <a:pt x="21" y="81"/>
                  <a:pt x="21" y="81"/>
                </a:cubicBezTo>
                <a:cubicBezTo>
                  <a:pt x="65" y="36"/>
                  <a:pt x="65" y="36"/>
                  <a:pt x="65" y="36"/>
                </a:cubicBezTo>
                <a:cubicBezTo>
                  <a:pt x="77" y="48"/>
                  <a:pt x="77" y="48"/>
                  <a:pt x="77" y="48"/>
                </a:cubicBezTo>
                <a:cubicBezTo>
                  <a:pt x="32" y="93"/>
                  <a:pt x="32" y="93"/>
                  <a:pt x="32" y="93"/>
                </a:cubicBezTo>
                <a:cubicBezTo>
                  <a:pt x="21" y="81"/>
                  <a:pt x="21" y="81"/>
                  <a:pt x="21" y="81"/>
                </a:cubicBezTo>
                <a:close/>
                <a:moveTo>
                  <a:pt x="42" y="102"/>
                </a:moveTo>
                <a:cubicBezTo>
                  <a:pt x="42" y="102"/>
                  <a:pt x="42" y="102"/>
                  <a:pt x="42" y="102"/>
                </a:cubicBezTo>
                <a:cubicBezTo>
                  <a:pt x="37" y="97"/>
                  <a:pt x="37" y="97"/>
                  <a:pt x="37" y="97"/>
                </a:cubicBezTo>
                <a:cubicBezTo>
                  <a:pt x="81" y="52"/>
                  <a:pt x="81" y="52"/>
                  <a:pt x="81" y="52"/>
                </a:cubicBezTo>
                <a:cubicBezTo>
                  <a:pt x="87" y="58"/>
                  <a:pt x="87" y="58"/>
                  <a:pt x="87" y="58"/>
                </a:cubicBezTo>
                <a:cubicBezTo>
                  <a:pt x="42" y="102"/>
                  <a:pt x="42" y="102"/>
                  <a:pt x="42" y="102"/>
                </a:cubicBezTo>
                <a:close/>
                <a:moveTo>
                  <a:pt x="104" y="37"/>
                </a:moveTo>
                <a:cubicBezTo>
                  <a:pt x="104" y="37"/>
                  <a:pt x="104" y="37"/>
                  <a:pt x="104" y="37"/>
                </a:cubicBezTo>
                <a:cubicBezTo>
                  <a:pt x="104" y="37"/>
                  <a:pt x="104" y="37"/>
                  <a:pt x="104" y="37"/>
                </a:cubicBezTo>
                <a:cubicBezTo>
                  <a:pt x="104" y="39"/>
                  <a:pt x="103" y="42"/>
                  <a:pt x="101" y="43"/>
                </a:cubicBezTo>
                <a:cubicBezTo>
                  <a:pt x="97" y="47"/>
                  <a:pt x="97" y="47"/>
                  <a:pt x="97" y="47"/>
                </a:cubicBezTo>
                <a:cubicBezTo>
                  <a:pt x="94" y="50"/>
                  <a:pt x="94" y="50"/>
                  <a:pt x="94" y="50"/>
                </a:cubicBezTo>
                <a:cubicBezTo>
                  <a:pt x="93" y="51"/>
                  <a:pt x="93" y="51"/>
                  <a:pt x="93" y="51"/>
                </a:cubicBezTo>
                <a:cubicBezTo>
                  <a:pt x="62" y="20"/>
                  <a:pt x="62" y="20"/>
                  <a:pt x="62" y="20"/>
                </a:cubicBezTo>
                <a:cubicBezTo>
                  <a:pt x="66" y="16"/>
                  <a:pt x="66" y="16"/>
                  <a:pt x="66" y="16"/>
                </a:cubicBezTo>
                <a:cubicBezTo>
                  <a:pt x="70" y="12"/>
                  <a:pt x="70" y="12"/>
                  <a:pt x="70" y="12"/>
                </a:cubicBezTo>
                <a:cubicBezTo>
                  <a:pt x="72" y="10"/>
                  <a:pt x="74" y="10"/>
                  <a:pt x="76" y="10"/>
                </a:cubicBezTo>
                <a:cubicBezTo>
                  <a:pt x="78" y="10"/>
                  <a:pt x="80" y="10"/>
                  <a:pt x="81" y="12"/>
                </a:cubicBezTo>
                <a:cubicBezTo>
                  <a:pt x="101" y="32"/>
                  <a:pt x="101" y="32"/>
                  <a:pt x="101" y="32"/>
                </a:cubicBezTo>
                <a:cubicBezTo>
                  <a:pt x="103" y="33"/>
                  <a:pt x="104" y="35"/>
                  <a:pt x="104" y="37"/>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53" name="Rectangle 24"/>
          <p:cNvSpPr>
            <a:spLocks noChangeArrowheads="1"/>
          </p:cNvSpPr>
          <p:nvPr/>
        </p:nvSpPr>
        <p:spPr bwMode="auto">
          <a:xfrm>
            <a:off x="6434656" y="1467611"/>
            <a:ext cx="2241247"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54" name="Rectangle 24"/>
          <p:cNvSpPr>
            <a:spLocks noChangeArrowheads="1"/>
          </p:cNvSpPr>
          <p:nvPr/>
        </p:nvSpPr>
        <p:spPr bwMode="auto">
          <a:xfrm>
            <a:off x="6434656" y="2233660"/>
            <a:ext cx="2241247"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55" name="Rectangle 24"/>
          <p:cNvSpPr>
            <a:spLocks noChangeArrowheads="1"/>
          </p:cNvSpPr>
          <p:nvPr/>
        </p:nvSpPr>
        <p:spPr bwMode="auto">
          <a:xfrm>
            <a:off x="6434656" y="3001827"/>
            <a:ext cx="2241247"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56" name="Rectangle 24"/>
          <p:cNvSpPr>
            <a:spLocks noChangeArrowheads="1"/>
          </p:cNvSpPr>
          <p:nvPr/>
        </p:nvSpPr>
        <p:spPr bwMode="auto">
          <a:xfrm>
            <a:off x="422016" y="1467611"/>
            <a:ext cx="2241247"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algn="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57" name="Rectangle 24"/>
          <p:cNvSpPr>
            <a:spLocks noChangeArrowheads="1"/>
          </p:cNvSpPr>
          <p:nvPr/>
        </p:nvSpPr>
        <p:spPr bwMode="auto">
          <a:xfrm>
            <a:off x="422016" y="2233661"/>
            <a:ext cx="2241247" cy="7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algn="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a:lnSpc>
                <a:spcPct val="120000"/>
              </a:lnSpc>
              <a:spcBef>
                <a:spcPts val="300"/>
              </a:spcBef>
            </a:pPr>
            <a:r>
              <a:rPr lang="en-US" altLang="zh-CN" sz="800" dirty="0">
                <a:solidFill>
                  <a:schemeClr val="bg1">
                    <a:lumMod val="50000"/>
                  </a:schemeClr>
                </a:solidFill>
              </a:rPr>
              <a:t>. </a:t>
            </a:r>
          </a:p>
        </p:txBody>
      </p:sp>
      <p:sp>
        <p:nvSpPr>
          <p:cNvPr id="58" name="Rectangle 24"/>
          <p:cNvSpPr>
            <a:spLocks noChangeArrowheads="1"/>
          </p:cNvSpPr>
          <p:nvPr/>
        </p:nvSpPr>
        <p:spPr bwMode="auto">
          <a:xfrm>
            <a:off x="422016" y="3001827"/>
            <a:ext cx="2241247"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algn="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59" name="Rectangle 24"/>
          <p:cNvSpPr>
            <a:spLocks noChangeArrowheads="1"/>
          </p:cNvSpPr>
          <p:nvPr/>
        </p:nvSpPr>
        <p:spPr bwMode="auto">
          <a:xfrm>
            <a:off x="3924016" y="1999854"/>
            <a:ext cx="1295969"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p:txBody>
      </p:sp>
      <p:sp>
        <p:nvSpPr>
          <p:cNvPr id="60" name="矩形 59"/>
          <p:cNvSpPr/>
          <p:nvPr/>
        </p:nvSpPr>
        <p:spPr>
          <a:xfrm>
            <a:off x="3924016" y="2603592"/>
            <a:ext cx="1295969" cy="760001"/>
          </a:xfrm>
          <a:prstGeom prst="rect">
            <a:avLst/>
          </a:prstGeom>
        </p:spPr>
        <p:txBody>
          <a:bodyPr wrap="square" lIns="91439" tIns="45720" rIns="91439" bIns="45720">
            <a:spAutoFit/>
          </a:bodyPr>
          <a:lstStyle/>
          <a:p>
            <a:pPr algn="ctr">
              <a:lnSpc>
                <a:spcPct val="120000"/>
              </a:lnSpc>
              <a:spcBef>
                <a:spcPts val="300"/>
              </a:spcBef>
            </a:pPr>
            <a:r>
              <a:rPr lang="zh-CN" altLang="en-US" sz="800" b="1" dirty="0">
                <a:solidFill>
                  <a:schemeClr val="bg1">
                    <a:lumMod val="50000"/>
                  </a:schemeClr>
                </a:solidFill>
                <a:latin typeface="微软雅黑" pitchFamily="34" charset="-122"/>
                <a:ea typeface="微软雅黑" pitchFamily="34" charset="-122"/>
              </a:rPr>
              <a:t>单击填加标题单击填加标题</a:t>
            </a:r>
            <a:endParaRPr lang="zh-CN" altLang="en-US" sz="800" b="1" dirty="0">
              <a:solidFill>
                <a:schemeClr val="bg1">
                  <a:lumMod val="50000"/>
                </a:schemeClr>
              </a:solidFill>
            </a:endParaRPr>
          </a:p>
          <a:p>
            <a:pPr algn="ctr">
              <a:lnSpc>
                <a:spcPct val="120000"/>
              </a:lnSpc>
              <a:spcBef>
                <a:spcPts val="300"/>
              </a:spcBef>
            </a:pPr>
            <a:endParaRPr lang="zh-CN" altLang="en-US" sz="800" b="1" dirty="0">
              <a:solidFill>
                <a:schemeClr val="bg1">
                  <a:lumMod val="50000"/>
                </a:schemeClr>
              </a:solidFill>
            </a:endParaRPr>
          </a:p>
          <a:p>
            <a:pPr algn="ctr">
              <a:lnSpc>
                <a:spcPct val="120000"/>
              </a:lnSpc>
              <a:spcBef>
                <a:spcPts val="300"/>
              </a:spcBef>
            </a:pPr>
            <a:endParaRPr lang="zh-CN" altLang="en-US" sz="800" b="1" dirty="0">
              <a:solidFill>
                <a:schemeClr val="bg1">
                  <a:lumMod val="50000"/>
                </a:schemeClr>
              </a:solidFill>
            </a:endParaRPr>
          </a:p>
        </p:txBody>
      </p:sp>
    </p:spTree>
    <p:extLst>
      <p:ext uri="{BB962C8B-B14F-4D97-AF65-F5344CB8AC3E}">
        <p14:creationId xmlns:p14="http://schemas.microsoft.com/office/powerpoint/2010/main" val="448468935"/>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600"/>
                                  </p:stCondLst>
                                  <p:iterate type="lt">
                                    <p:tmPct val="10000"/>
                                  </p:iterate>
                                  <p:childTnLst>
                                    <p:set>
                                      <p:cBhvr>
                                        <p:cTn id="11" dur="1" fill="hold">
                                          <p:stCondLst>
                                            <p:cond delay="0"/>
                                          </p:stCondLst>
                                        </p:cTn>
                                        <p:tgtEl>
                                          <p:spTgt spid="59"/>
                                        </p:tgtEl>
                                        <p:attrNameLst>
                                          <p:attrName>style.visibility</p:attrName>
                                        </p:attrNameLst>
                                      </p:cBhvr>
                                      <p:to>
                                        <p:strVal val="visible"/>
                                      </p:to>
                                    </p:set>
                                    <p:anim calcmode="lin" valueType="num">
                                      <p:cBhvr>
                                        <p:cTn id="12" dur="500" fill="hold"/>
                                        <p:tgtEl>
                                          <p:spTgt spid="59"/>
                                        </p:tgtEl>
                                        <p:attrNameLst>
                                          <p:attrName>ppt_w</p:attrName>
                                        </p:attrNameLst>
                                      </p:cBhvr>
                                      <p:tavLst>
                                        <p:tav tm="0">
                                          <p:val>
                                            <p:fltVal val="0"/>
                                          </p:val>
                                        </p:tav>
                                        <p:tav tm="100000">
                                          <p:val>
                                            <p:strVal val="#ppt_w"/>
                                          </p:val>
                                        </p:tav>
                                      </p:tavLst>
                                    </p:anim>
                                    <p:anim calcmode="lin" valueType="num">
                                      <p:cBhvr>
                                        <p:cTn id="13" dur="500" fill="hold"/>
                                        <p:tgtEl>
                                          <p:spTgt spid="59"/>
                                        </p:tgtEl>
                                        <p:attrNameLst>
                                          <p:attrName>ppt_h</p:attrName>
                                        </p:attrNameLst>
                                      </p:cBhvr>
                                      <p:tavLst>
                                        <p:tav tm="0">
                                          <p:val>
                                            <p:fltVal val="0"/>
                                          </p:val>
                                        </p:tav>
                                        <p:tav tm="100000">
                                          <p:val>
                                            <p:strVal val="#ppt_h"/>
                                          </p:val>
                                        </p:tav>
                                      </p:tavLst>
                                    </p:anim>
                                    <p:animEffect transition="in" filter="fade">
                                      <p:cBhvr>
                                        <p:cTn id="14" dur="500"/>
                                        <p:tgtEl>
                                          <p:spTgt spid="59"/>
                                        </p:tgtEl>
                                      </p:cBhvr>
                                    </p:animEffect>
                                  </p:childTnLst>
                                </p:cTn>
                              </p:par>
                              <p:par>
                                <p:cTn id="15" presetID="10" presetClass="entr" presetSubtype="0" fill="hold" grpId="0" nodeType="withEffect">
                                  <p:stCondLst>
                                    <p:cond delay="110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250"/>
                                        <p:tgtEl>
                                          <p:spTgt spid="30"/>
                                        </p:tgtEl>
                                      </p:cBhvr>
                                    </p:animEffect>
                                  </p:childTnLst>
                                </p:cTn>
                              </p:par>
                              <p:par>
                                <p:cTn id="18" presetID="35" presetClass="emph" presetSubtype="0" fill="hold" grpId="1" nodeType="withEffect">
                                  <p:stCondLst>
                                    <p:cond delay="1200"/>
                                  </p:stCondLst>
                                  <p:childTnLst>
                                    <p:anim calcmode="discrete" valueType="str">
                                      <p:cBhvr>
                                        <p:cTn id="19" dur="100" fill="hold"/>
                                        <p:tgtEl>
                                          <p:spTgt spid="30"/>
                                        </p:tgtEl>
                                        <p:attrNameLst>
                                          <p:attrName>style.visibility</p:attrName>
                                        </p:attrNameLst>
                                      </p:cBhvr>
                                      <p:tavLst>
                                        <p:tav tm="0">
                                          <p:val>
                                            <p:strVal val="hidden"/>
                                          </p:val>
                                        </p:tav>
                                        <p:tav tm="50000">
                                          <p:val>
                                            <p:strVal val="visible"/>
                                          </p:val>
                                        </p:tav>
                                      </p:tavLst>
                                    </p:anim>
                                  </p:childTnLst>
                                </p:cTn>
                              </p:par>
                              <p:par>
                                <p:cTn id="20" presetID="10" presetClass="entr" presetSubtype="0" fill="hold" grpId="0" nodeType="withEffect">
                                  <p:stCondLst>
                                    <p:cond delay="12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250"/>
                                        <p:tgtEl>
                                          <p:spTgt spid="31"/>
                                        </p:tgtEl>
                                      </p:cBhvr>
                                    </p:animEffect>
                                  </p:childTnLst>
                                </p:cTn>
                              </p:par>
                              <p:par>
                                <p:cTn id="23" presetID="35" presetClass="emph" presetSubtype="0" fill="hold" grpId="1" nodeType="withEffect">
                                  <p:stCondLst>
                                    <p:cond delay="1300"/>
                                  </p:stCondLst>
                                  <p:childTnLst>
                                    <p:anim calcmode="discrete" valueType="str">
                                      <p:cBhvr>
                                        <p:cTn id="24" dur="100" fill="hold"/>
                                        <p:tgtEl>
                                          <p:spTgt spid="31"/>
                                        </p:tgtEl>
                                        <p:attrNameLst>
                                          <p:attrName>style.visibility</p:attrName>
                                        </p:attrNameLst>
                                      </p:cBhvr>
                                      <p:tavLst>
                                        <p:tav tm="0">
                                          <p:val>
                                            <p:strVal val="hidden"/>
                                          </p:val>
                                        </p:tav>
                                        <p:tav tm="50000">
                                          <p:val>
                                            <p:strVal val="visible"/>
                                          </p:val>
                                        </p:tav>
                                      </p:tavLst>
                                    </p:anim>
                                  </p:childTnLst>
                                </p:cTn>
                              </p:par>
                              <p:par>
                                <p:cTn id="25" presetID="10" presetClass="entr" presetSubtype="0" fill="hold" grpId="0" nodeType="withEffect">
                                  <p:stCondLst>
                                    <p:cond delay="130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250"/>
                                        <p:tgtEl>
                                          <p:spTgt spid="32"/>
                                        </p:tgtEl>
                                      </p:cBhvr>
                                    </p:animEffect>
                                  </p:childTnLst>
                                </p:cTn>
                              </p:par>
                              <p:par>
                                <p:cTn id="28" presetID="35" presetClass="emph" presetSubtype="0" fill="hold" grpId="1" nodeType="withEffect">
                                  <p:stCondLst>
                                    <p:cond delay="1400"/>
                                  </p:stCondLst>
                                  <p:childTnLst>
                                    <p:anim calcmode="discrete" valueType="str">
                                      <p:cBhvr>
                                        <p:cTn id="29" dur="100" fill="hold"/>
                                        <p:tgtEl>
                                          <p:spTgt spid="32"/>
                                        </p:tgtEl>
                                        <p:attrNameLst>
                                          <p:attrName>style.visibility</p:attrName>
                                        </p:attrNameLst>
                                      </p:cBhvr>
                                      <p:tavLst>
                                        <p:tav tm="0">
                                          <p:val>
                                            <p:strVal val="hidden"/>
                                          </p:val>
                                        </p:tav>
                                        <p:tav tm="50000">
                                          <p:val>
                                            <p:strVal val="visible"/>
                                          </p:val>
                                        </p:tav>
                                      </p:tavLst>
                                    </p:anim>
                                  </p:childTnLst>
                                </p:cTn>
                              </p:par>
                              <p:par>
                                <p:cTn id="30" presetID="10" presetClass="entr" presetSubtype="0" fill="hold" grpId="0" nodeType="withEffect">
                                  <p:stCondLst>
                                    <p:cond delay="140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250"/>
                                        <p:tgtEl>
                                          <p:spTgt spid="33"/>
                                        </p:tgtEl>
                                      </p:cBhvr>
                                    </p:animEffect>
                                  </p:childTnLst>
                                </p:cTn>
                              </p:par>
                              <p:par>
                                <p:cTn id="33" presetID="35" presetClass="emph" presetSubtype="0" fill="hold" grpId="1" nodeType="withEffect">
                                  <p:stCondLst>
                                    <p:cond delay="1500"/>
                                  </p:stCondLst>
                                  <p:childTnLst>
                                    <p:anim calcmode="discrete" valueType="str">
                                      <p:cBhvr>
                                        <p:cTn id="34" dur="100" fill="hold"/>
                                        <p:tgtEl>
                                          <p:spTgt spid="33"/>
                                        </p:tgtEl>
                                        <p:attrNameLst>
                                          <p:attrName>style.visibility</p:attrName>
                                        </p:attrNameLst>
                                      </p:cBhvr>
                                      <p:tavLst>
                                        <p:tav tm="0">
                                          <p:val>
                                            <p:strVal val="hidden"/>
                                          </p:val>
                                        </p:tav>
                                        <p:tav tm="50000">
                                          <p:val>
                                            <p:strVal val="visible"/>
                                          </p:val>
                                        </p:tav>
                                      </p:tavLst>
                                    </p:anim>
                                  </p:childTnLst>
                                </p:cTn>
                              </p:par>
                              <p:par>
                                <p:cTn id="35" presetID="10" presetClass="entr" presetSubtype="0" fill="hold" grpId="0" nodeType="withEffect">
                                  <p:stCondLst>
                                    <p:cond delay="150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250"/>
                                        <p:tgtEl>
                                          <p:spTgt spid="34"/>
                                        </p:tgtEl>
                                      </p:cBhvr>
                                    </p:animEffect>
                                  </p:childTnLst>
                                </p:cTn>
                              </p:par>
                              <p:par>
                                <p:cTn id="38" presetID="35" presetClass="emph" presetSubtype="0" fill="hold" grpId="1" nodeType="withEffect">
                                  <p:stCondLst>
                                    <p:cond delay="1600"/>
                                  </p:stCondLst>
                                  <p:childTnLst>
                                    <p:anim calcmode="discrete" valueType="str">
                                      <p:cBhvr>
                                        <p:cTn id="39" dur="100" fill="hold"/>
                                        <p:tgtEl>
                                          <p:spTgt spid="34"/>
                                        </p:tgtEl>
                                        <p:attrNameLst>
                                          <p:attrName>style.visibility</p:attrName>
                                        </p:attrNameLst>
                                      </p:cBhvr>
                                      <p:tavLst>
                                        <p:tav tm="0">
                                          <p:val>
                                            <p:strVal val="hidden"/>
                                          </p:val>
                                        </p:tav>
                                        <p:tav tm="50000">
                                          <p:val>
                                            <p:strVal val="visible"/>
                                          </p:val>
                                        </p:tav>
                                      </p:tavLst>
                                    </p:anim>
                                  </p:childTnLst>
                                </p:cTn>
                              </p:par>
                              <p:par>
                                <p:cTn id="40" presetID="10" presetClass="entr" presetSubtype="0" fill="hold" grpId="0" nodeType="withEffect">
                                  <p:stCondLst>
                                    <p:cond delay="160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250"/>
                                        <p:tgtEl>
                                          <p:spTgt spid="35"/>
                                        </p:tgtEl>
                                      </p:cBhvr>
                                    </p:animEffect>
                                  </p:childTnLst>
                                </p:cTn>
                              </p:par>
                              <p:par>
                                <p:cTn id="43" presetID="35" presetClass="emph" presetSubtype="0" fill="hold" grpId="1" nodeType="withEffect">
                                  <p:stCondLst>
                                    <p:cond delay="1700"/>
                                  </p:stCondLst>
                                  <p:childTnLst>
                                    <p:anim calcmode="discrete" valueType="str">
                                      <p:cBhvr>
                                        <p:cTn id="44" dur="100" fill="hold"/>
                                        <p:tgtEl>
                                          <p:spTgt spid="35"/>
                                        </p:tgtEl>
                                        <p:attrNameLst>
                                          <p:attrName>style.visibility</p:attrName>
                                        </p:attrNameLst>
                                      </p:cBhvr>
                                      <p:tavLst>
                                        <p:tav tm="0">
                                          <p:val>
                                            <p:strVal val="hidden"/>
                                          </p:val>
                                        </p:tav>
                                        <p:tav tm="50000">
                                          <p:val>
                                            <p:strVal val="visible"/>
                                          </p:val>
                                        </p:tav>
                                      </p:tavLst>
                                    </p:anim>
                                  </p:childTnLst>
                                </p:cTn>
                              </p:par>
                              <p:par>
                                <p:cTn id="45" presetID="53" presetClass="entr" presetSubtype="16" fill="hold" grpId="0" nodeType="withEffect">
                                  <p:stCondLst>
                                    <p:cond delay="1800"/>
                                  </p:stCondLst>
                                  <p:childTnLst>
                                    <p:set>
                                      <p:cBhvr>
                                        <p:cTn id="46" dur="1" fill="hold">
                                          <p:stCondLst>
                                            <p:cond delay="0"/>
                                          </p:stCondLst>
                                        </p:cTn>
                                        <p:tgtEl>
                                          <p:spTgt spid="60"/>
                                        </p:tgtEl>
                                        <p:attrNameLst>
                                          <p:attrName>style.visibility</p:attrName>
                                        </p:attrNameLst>
                                      </p:cBhvr>
                                      <p:to>
                                        <p:strVal val="visible"/>
                                      </p:to>
                                    </p:set>
                                    <p:anim calcmode="lin" valueType="num">
                                      <p:cBhvr>
                                        <p:cTn id="47" dur="500" fill="hold"/>
                                        <p:tgtEl>
                                          <p:spTgt spid="60"/>
                                        </p:tgtEl>
                                        <p:attrNameLst>
                                          <p:attrName>ppt_w</p:attrName>
                                        </p:attrNameLst>
                                      </p:cBhvr>
                                      <p:tavLst>
                                        <p:tav tm="0">
                                          <p:val>
                                            <p:fltVal val="0"/>
                                          </p:val>
                                        </p:tav>
                                        <p:tav tm="100000">
                                          <p:val>
                                            <p:strVal val="#ppt_w"/>
                                          </p:val>
                                        </p:tav>
                                      </p:tavLst>
                                    </p:anim>
                                    <p:anim calcmode="lin" valueType="num">
                                      <p:cBhvr>
                                        <p:cTn id="48" dur="500" fill="hold"/>
                                        <p:tgtEl>
                                          <p:spTgt spid="60"/>
                                        </p:tgtEl>
                                        <p:attrNameLst>
                                          <p:attrName>ppt_h</p:attrName>
                                        </p:attrNameLst>
                                      </p:cBhvr>
                                      <p:tavLst>
                                        <p:tav tm="0">
                                          <p:val>
                                            <p:fltVal val="0"/>
                                          </p:val>
                                        </p:tav>
                                        <p:tav tm="100000">
                                          <p:val>
                                            <p:strVal val="#ppt_h"/>
                                          </p:val>
                                        </p:tav>
                                      </p:tavLst>
                                    </p:anim>
                                    <p:animEffect transition="in" filter="fade">
                                      <p:cBhvr>
                                        <p:cTn id="49" dur="500"/>
                                        <p:tgtEl>
                                          <p:spTgt spid="60"/>
                                        </p:tgtEl>
                                      </p:cBhvr>
                                    </p:animEffect>
                                  </p:childTnLst>
                                </p:cTn>
                              </p:par>
                              <p:par>
                                <p:cTn id="50" presetID="53" presetClass="entr" presetSubtype="16" fill="hold" grpId="0" nodeType="withEffect">
                                  <p:stCondLst>
                                    <p:cond delay="230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2" presetClass="entr" presetSubtype="8" fill="hold" grpId="0" nodeType="withEffect">
                                  <p:stCondLst>
                                    <p:cond delay="2300"/>
                                  </p:stCondLst>
                                  <p:childTnLst>
                                    <p:set>
                                      <p:cBhvr>
                                        <p:cTn id="56" dur="1" fill="hold">
                                          <p:stCondLst>
                                            <p:cond delay="0"/>
                                          </p:stCondLst>
                                        </p:cTn>
                                        <p:tgtEl>
                                          <p:spTgt spid="56"/>
                                        </p:tgtEl>
                                        <p:attrNameLst>
                                          <p:attrName>style.visibility</p:attrName>
                                        </p:attrNameLst>
                                      </p:cBhvr>
                                      <p:to>
                                        <p:strVal val="visible"/>
                                      </p:to>
                                    </p:set>
                                    <p:anim calcmode="lin" valueType="num">
                                      <p:cBhvr additive="base">
                                        <p:cTn id="57" dur="500" fill="hold"/>
                                        <p:tgtEl>
                                          <p:spTgt spid="56"/>
                                        </p:tgtEl>
                                        <p:attrNameLst>
                                          <p:attrName>ppt_x</p:attrName>
                                        </p:attrNameLst>
                                      </p:cBhvr>
                                      <p:tavLst>
                                        <p:tav tm="0">
                                          <p:val>
                                            <p:strVal val="0-#ppt_w/2"/>
                                          </p:val>
                                        </p:tav>
                                        <p:tav tm="100000">
                                          <p:val>
                                            <p:strVal val="#ppt_x"/>
                                          </p:val>
                                        </p:tav>
                                      </p:tavLst>
                                    </p:anim>
                                    <p:anim calcmode="lin" valueType="num">
                                      <p:cBhvr additive="base">
                                        <p:cTn id="58" dur="500" fill="hold"/>
                                        <p:tgtEl>
                                          <p:spTgt spid="5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2400"/>
                                  </p:stCondLst>
                                  <p:childTnLst>
                                    <p:set>
                                      <p:cBhvr>
                                        <p:cTn id="60" dur="1" fill="hold">
                                          <p:stCondLst>
                                            <p:cond delay="0"/>
                                          </p:stCondLst>
                                        </p:cTn>
                                        <p:tgtEl>
                                          <p:spTgt spid="49"/>
                                        </p:tgtEl>
                                        <p:attrNameLst>
                                          <p:attrName>style.visibility</p:attrName>
                                        </p:attrNameLst>
                                      </p:cBhvr>
                                      <p:to>
                                        <p:strVal val="visible"/>
                                      </p:to>
                                    </p:set>
                                    <p:anim calcmode="lin" valueType="num">
                                      <p:cBhvr>
                                        <p:cTn id="61" dur="500" fill="hold"/>
                                        <p:tgtEl>
                                          <p:spTgt spid="49"/>
                                        </p:tgtEl>
                                        <p:attrNameLst>
                                          <p:attrName>ppt_w</p:attrName>
                                        </p:attrNameLst>
                                      </p:cBhvr>
                                      <p:tavLst>
                                        <p:tav tm="0">
                                          <p:val>
                                            <p:fltVal val="0"/>
                                          </p:val>
                                        </p:tav>
                                        <p:tav tm="100000">
                                          <p:val>
                                            <p:strVal val="#ppt_w"/>
                                          </p:val>
                                        </p:tav>
                                      </p:tavLst>
                                    </p:anim>
                                    <p:anim calcmode="lin" valueType="num">
                                      <p:cBhvr>
                                        <p:cTn id="62" dur="500" fill="hold"/>
                                        <p:tgtEl>
                                          <p:spTgt spid="49"/>
                                        </p:tgtEl>
                                        <p:attrNameLst>
                                          <p:attrName>ppt_h</p:attrName>
                                        </p:attrNameLst>
                                      </p:cBhvr>
                                      <p:tavLst>
                                        <p:tav tm="0">
                                          <p:val>
                                            <p:fltVal val="0"/>
                                          </p:val>
                                        </p:tav>
                                        <p:tav tm="100000">
                                          <p:val>
                                            <p:strVal val="#ppt_h"/>
                                          </p:val>
                                        </p:tav>
                                      </p:tavLst>
                                    </p:anim>
                                    <p:animEffect transition="in" filter="fade">
                                      <p:cBhvr>
                                        <p:cTn id="63" dur="500"/>
                                        <p:tgtEl>
                                          <p:spTgt spid="49"/>
                                        </p:tgtEl>
                                      </p:cBhvr>
                                    </p:animEffect>
                                  </p:childTnLst>
                                </p:cTn>
                              </p:par>
                              <p:par>
                                <p:cTn id="64" presetID="2" presetClass="entr" presetSubtype="8" fill="hold" grpId="0" nodeType="withEffect">
                                  <p:stCondLst>
                                    <p:cond delay="2400"/>
                                  </p:stCondLst>
                                  <p:childTnLst>
                                    <p:set>
                                      <p:cBhvr>
                                        <p:cTn id="65" dur="1" fill="hold">
                                          <p:stCondLst>
                                            <p:cond delay="0"/>
                                          </p:stCondLst>
                                        </p:cTn>
                                        <p:tgtEl>
                                          <p:spTgt spid="57"/>
                                        </p:tgtEl>
                                        <p:attrNameLst>
                                          <p:attrName>style.visibility</p:attrName>
                                        </p:attrNameLst>
                                      </p:cBhvr>
                                      <p:to>
                                        <p:strVal val="visible"/>
                                      </p:to>
                                    </p:set>
                                    <p:anim calcmode="lin" valueType="num">
                                      <p:cBhvr additive="base">
                                        <p:cTn id="66" dur="500" fill="hold"/>
                                        <p:tgtEl>
                                          <p:spTgt spid="57"/>
                                        </p:tgtEl>
                                        <p:attrNameLst>
                                          <p:attrName>ppt_x</p:attrName>
                                        </p:attrNameLst>
                                      </p:cBhvr>
                                      <p:tavLst>
                                        <p:tav tm="0">
                                          <p:val>
                                            <p:strVal val="0-#ppt_w/2"/>
                                          </p:val>
                                        </p:tav>
                                        <p:tav tm="100000">
                                          <p:val>
                                            <p:strVal val="#ppt_x"/>
                                          </p:val>
                                        </p:tav>
                                      </p:tavLst>
                                    </p:anim>
                                    <p:anim calcmode="lin" valueType="num">
                                      <p:cBhvr additive="base">
                                        <p:cTn id="67" dur="500" fill="hold"/>
                                        <p:tgtEl>
                                          <p:spTgt spid="57"/>
                                        </p:tgtEl>
                                        <p:attrNameLst>
                                          <p:attrName>ppt_y</p:attrName>
                                        </p:attrNameLst>
                                      </p:cBhvr>
                                      <p:tavLst>
                                        <p:tav tm="0">
                                          <p:val>
                                            <p:strVal val="#ppt_y"/>
                                          </p:val>
                                        </p:tav>
                                        <p:tav tm="100000">
                                          <p:val>
                                            <p:strVal val="#ppt_y"/>
                                          </p:val>
                                        </p:tav>
                                      </p:tavLst>
                                    </p:anim>
                                  </p:childTnLst>
                                </p:cTn>
                              </p:par>
                              <p:par>
                                <p:cTn id="68" presetID="53" presetClass="entr" presetSubtype="16" fill="hold" grpId="0" nodeType="withEffect">
                                  <p:stCondLst>
                                    <p:cond delay="2500"/>
                                  </p:stCondLst>
                                  <p:childTnLst>
                                    <p:set>
                                      <p:cBhvr>
                                        <p:cTn id="69" dur="1" fill="hold">
                                          <p:stCondLst>
                                            <p:cond delay="0"/>
                                          </p:stCondLst>
                                        </p:cTn>
                                        <p:tgtEl>
                                          <p:spTgt spid="47"/>
                                        </p:tgtEl>
                                        <p:attrNameLst>
                                          <p:attrName>style.visibility</p:attrName>
                                        </p:attrNameLst>
                                      </p:cBhvr>
                                      <p:to>
                                        <p:strVal val="visible"/>
                                      </p:to>
                                    </p:set>
                                    <p:anim calcmode="lin" valueType="num">
                                      <p:cBhvr>
                                        <p:cTn id="70" dur="500" fill="hold"/>
                                        <p:tgtEl>
                                          <p:spTgt spid="47"/>
                                        </p:tgtEl>
                                        <p:attrNameLst>
                                          <p:attrName>ppt_w</p:attrName>
                                        </p:attrNameLst>
                                      </p:cBhvr>
                                      <p:tavLst>
                                        <p:tav tm="0">
                                          <p:val>
                                            <p:fltVal val="0"/>
                                          </p:val>
                                        </p:tav>
                                        <p:tav tm="100000">
                                          <p:val>
                                            <p:strVal val="#ppt_w"/>
                                          </p:val>
                                        </p:tav>
                                      </p:tavLst>
                                    </p:anim>
                                    <p:anim calcmode="lin" valueType="num">
                                      <p:cBhvr>
                                        <p:cTn id="71" dur="500" fill="hold"/>
                                        <p:tgtEl>
                                          <p:spTgt spid="47"/>
                                        </p:tgtEl>
                                        <p:attrNameLst>
                                          <p:attrName>ppt_h</p:attrName>
                                        </p:attrNameLst>
                                      </p:cBhvr>
                                      <p:tavLst>
                                        <p:tav tm="0">
                                          <p:val>
                                            <p:fltVal val="0"/>
                                          </p:val>
                                        </p:tav>
                                        <p:tav tm="100000">
                                          <p:val>
                                            <p:strVal val="#ppt_h"/>
                                          </p:val>
                                        </p:tav>
                                      </p:tavLst>
                                    </p:anim>
                                    <p:animEffect transition="in" filter="fade">
                                      <p:cBhvr>
                                        <p:cTn id="72" dur="500"/>
                                        <p:tgtEl>
                                          <p:spTgt spid="47"/>
                                        </p:tgtEl>
                                      </p:cBhvr>
                                    </p:animEffect>
                                  </p:childTnLst>
                                </p:cTn>
                              </p:par>
                              <p:par>
                                <p:cTn id="73" presetID="2" presetClass="entr" presetSubtype="8" fill="hold" grpId="0" nodeType="withEffect">
                                  <p:stCondLst>
                                    <p:cond delay="2500"/>
                                  </p:stCondLst>
                                  <p:childTnLst>
                                    <p:set>
                                      <p:cBhvr>
                                        <p:cTn id="74" dur="1" fill="hold">
                                          <p:stCondLst>
                                            <p:cond delay="0"/>
                                          </p:stCondLst>
                                        </p:cTn>
                                        <p:tgtEl>
                                          <p:spTgt spid="58"/>
                                        </p:tgtEl>
                                        <p:attrNameLst>
                                          <p:attrName>style.visibility</p:attrName>
                                        </p:attrNameLst>
                                      </p:cBhvr>
                                      <p:to>
                                        <p:strVal val="visible"/>
                                      </p:to>
                                    </p:set>
                                    <p:anim calcmode="lin" valueType="num">
                                      <p:cBhvr additive="base">
                                        <p:cTn id="75" dur="500" fill="hold"/>
                                        <p:tgtEl>
                                          <p:spTgt spid="58"/>
                                        </p:tgtEl>
                                        <p:attrNameLst>
                                          <p:attrName>ppt_x</p:attrName>
                                        </p:attrNameLst>
                                      </p:cBhvr>
                                      <p:tavLst>
                                        <p:tav tm="0">
                                          <p:val>
                                            <p:strVal val="0-#ppt_w/2"/>
                                          </p:val>
                                        </p:tav>
                                        <p:tav tm="100000">
                                          <p:val>
                                            <p:strVal val="#ppt_x"/>
                                          </p:val>
                                        </p:tav>
                                      </p:tavLst>
                                    </p:anim>
                                    <p:anim calcmode="lin" valueType="num">
                                      <p:cBhvr additive="base">
                                        <p:cTn id="76" dur="500" fill="hold"/>
                                        <p:tgtEl>
                                          <p:spTgt spid="58"/>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230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Effect transition="in" filter="fade">
                                      <p:cBhvr>
                                        <p:cTn id="81" dur="500"/>
                                        <p:tgtEl>
                                          <p:spTgt spid="50"/>
                                        </p:tgtEl>
                                      </p:cBhvr>
                                    </p:animEffect>
                                  </p:childTnLst>
                                </p:cTn>
                              </p:par>
                              <p:par>
                                <p:cTn id="82" presetID="2" presetClass="entr" presetSubtype="2" fill="hold" grpId="0" nodeType="withEffect">
                                  <p:stCondLst>
                                    <p:cond delay="230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500" fill="hold"/>
                                        <p:tgtEl>
                                          <p:spTgt spid="53"/>
                                        </p:tgtEl>
                                        <p:attrNameLst>
                                          <p:attrName>ppt_x</p:attrName>
                                        </p:attrNameLst>
                                      </p:cBhvr>
                                      <p:tavLst>
                                        <p:tav tm="0">
                                          <p:val>
                                            <p:strVal val="1+#ppt_w/2"/>
                                          </p:val>
                                        </p:tav>
                                        <p:tav tm="100000">
                                          <p:val>
                                            <p:strVal val="#ppt_x"/>
                                          </p:val>
                                        </p:tav>
                                      </p:tavLst>
                                    </p:anim>
                                    <p:anim calcmode="lin" valueType="num">
                                      <p:cBhvr additive="base">
                                        <p:cTn id="85" dur="500" fill="hold"/>
                                        <p:tgtEl>
                                          <p:spTgt spid="53"/>
                                        </p:tgtEl>
                                        <p:attrNameLst>
                                          <p:attrName>ppt_y</p:attrName>
                                        </p:attrNameLst>
                                      </p:cBhvr>
                                      <p:tavLst>
                                        <p:tav tm="0">
                                          <p:val>
                                            <p:strVal val="#ppt_y"/>
                                          </p:val>
                                        </p:tav>
                                        <p:tav tm="100000">
                                          <p:val>
                                            <p:strVal val="#ppt_y"/>
                                          </p:val>
                                        </p:tav>
                                      </p:tavLst>
                                    </p:anim>
                                  </p:childTnLst>
                                </p:cTn>
                              </p:par>
                              <p:par>
                                <p:cTn id="86" presetID="53" presetClass="entr" presetSubtype="16" fill="hold" grpId="0" nodeType="withEffect">
                                  <p:stCondLst>
                                    <p:cond delay="2400"/>
                                  </p:stCondLst>
                                  <p:childTnLst>
                                    <p:set>
                                      <p:cBhvr>
                                        <p:cTn id="87" dur="1" fill="hold">
                                          <p:stCondLst>
                                            <p:cond delay="0"/>
                                          </p:stCondLst>
                                        </p:cTn>
                                        <p:tgtEl>
                                          <p:spTgt spid="51"/>
                                        </p:tgtEl>
                                        <p:attrNameLst>
                                          <p:attrName>style.visibility</p:attrName>
                                        </p:attrNameLst>
                                      </p:cBhvr>
                                      <p:to>
                                        <p:strVal val="visible"/>
                                      </p:to>
                                    </p:set>
                                    <p:anim calcmode="lin" valueType="num">
                                      <p:cBhvr>
                                        <p:cTn id="88" dur="500" fill="hold"/>
                                        <p:tgtEl>
                                          <p:spTgt spid="51"/>
                                        </p:tgtEl>
                                        <p:attrNameLst>
                                          <p:attrName>ppt_w</p:attrName>
                                        </p:attrNameLst>
                                      </p:cBhvr>
                                      <p:tavLst>
                                        <p:tav tm="0">
                                          <p:val>
                                            <p:fltVal val="0"/>
                                          </p:val>
                                        </p:tav>
                                        <p:tav tm="100000">
                                          <p:val>
                                            <p:strVal val="#ppt_w"/>
                                          </p:val>
                                        </p:tav>
                                      </p:tavLst>
                                    </p:anim>
                                    <p:anim calcmode="lin" valueType="num">
                                      <p:cBhvr>
                                        <p:cTn id="89" dur="500" fill="hold"/>
                                        <p:tgtEl>
                                          <p:spTgt spid="51"/>
                                        </p:tgtEl>
                                        <p:attrNameLst>
                                          <p:attrName>ppt_h</p:attrName>
                                        </p:attrNameLst>
                                      </p:cBhvr>
                                      <p:tavLst>
                                        <p:tav tm="0">
                                          <p:val>
                                            <p:fltVal val="0"/>
                                          </p:val>
                                        </p:tav>
                                        <p:tav tm="100000">
                                          <p:val>
                                            <p:strVal val="#ppt_h"/>
                                          </p:val>
                                        </p:tav>
                                      </p:tavLst>
                                    </p:anim>
                                    <p:animEffect transition="in" filter="fade">
                                      <p:cBhvr>
                                        <p:cTn id="90" dur="500"/>
                                        <p:tgtEl>
                                          <p:spTgt spid="51"/>
                                        </p:tgtEl>
                                      </p:cBhvr>
                                    </p:animEffect>
                                  </p:childTnLst>
                                </p:cTn>
                              </p:par>
                              <p:par>
                                <p:cTn id="91" presetID="2" presetClass="entr" presetSubtype="2" fill="hold" grpId="0" nodeType="withEffect">
                                  <p:stCondLst>
                                    <p:cond delay="2400"/>
                                  </p:stCondLst>
                                  <p:childTnLst>
                                    <p:set>
                                      <p:cBhvr>
                                        <p:cTn id="92" dur="1" fill="hold">
                                          <p:stCondLst>
                                            <p:cond delay="0"/>
                                          </p:stCondLst>
                                        </p:cTn>
                                        <p:tgtEl>
                                          <p:spTgt spid="54"/>
                                        </p:tgtEl>
                                        <p:attrNameLst>
                                          <p:attrName>style.visibility</p:attrName>
                                        </p:attrNameLst>
                                      </p:cBhvr>
                                      <p:to>
                                        <p:strVal val="visible"/>
                                      </p:to>
                                    </p:set>
                                    <p:anim calcmode="lin" valueType="num">
                                      <p:cBhvr additive="base">
                                        <p:cTn id="93" dur="500" fill="hold"/>
                                        <p:tgtEl>
                                          <p:spTgt spid="54"/>
                                        </p:tgtEl>
                                        <p:attrNameLst>
                                          <p:attrName>ppt_x</p:attrName>
                                        </p:attrNameLst>
                                      </p:cBhvr>
                                      <p:tavLst>
                                        <p:tav tm="0">
                                          <p:val>
                                            <p:strVal val="1+#ppt_w/2"/>
                                          </p:val>
                                        </p:tav>
                                        <p:tav tm="100000">
                                          <p:val>
                                            <p:strVal val="#ppt_x"/>
                                          </p:val>
                                        </p:tav>
                                      </p:tavLst>
                                    </p:anim>
                                    <p:anim calcmode="lin" valueType="num">
                                      <p:cBhvr additive="base">
                                        <p:cTn id="94" dur="500" fill="hold"/>
                                        <p:tgtEl>
                                          <p:spTgt spid="54"/>
                                        </p:tgtEl>
                                        <p:attrNameLst>
                                          <p:attrName>ppt_y</p:attrName>
                                        </p:attrNameLst>
                                      </p:cBhvr>
                                      <p:tavLst>
                                        <p:tav tm="0">
                                          <p:val>
                                            <p:strVal val="#ppt_y"/>
                                          </p:val>
                                        </p:tav>
                                        <p:tav tm="100000">
                                          <p:val>
                                            <p:strVal val="#ppt_y"/>
                                          </p:val>
                                        </p:tav>
                                      </p:tavLst>
                                    </p:anim>
                                  </p:childTnLst>
                                </p:cTn>
                              </p:par>
                              <p:par>
                                <p:cTn id="95" presetID="53" presetClass="entr" presetSubtype="16" fill="hold" grpId="0" nodeType="withEffect">
                                  <p:stCondLst>
                                    <p:cond delay="2500"/>
                                  </p:stCondLst>
                                  <p:childTnLst>
                                    <p:set>
                                      <p:cBhvr>
                                        <p:cTn id="96" dur="1" fill="hold">
                                          <p:stCondLst>
                                            <p:cond delay="0"/>
                                          </p:stCondLst>
                                        </p:cTn>
                                        <p:tgtEl>
                                          <p:spTgt spid="48"/>
                                        </p:tgtEl>
                                        <p:attrNameLst>
                                          <p:attrName>style.visibility</p:attrName>
                                        </p:attrNameLst>
                                      </p:cBhvr>
                                      <p:to>
                                        <p:strVal val="visible"/>
                                      </p:to>
                                    </p:set>
                                    <p:anim calcmode="lin" valueType="num">
                                      <p:cBhvr>
                                        <p:cTn id="97" dur="500" fill="hold"/>
                                        <p:tgtEl>
                                          <p:spTgt spid="48"/>
                                        </p:tgtEl>
                                        <p:attrNameLst>
                                          <p:attrName>ppt_w</p:attrName>
                                        </p:attrNameLst>
                                      </p:cBhvr>
                                      <p:tavLst>
                                        <p:tav tm="0">
                                          <p:val>
                                            <p:fltVal val="0"/>
                                          </p:val>
                                        </p:tav>
                                        <p:tav tm="100000">
                                          <p:val>
                                            <p:strVal val="#ppt_w"/>
                                          </p:val>
                                        </p:tav>
                                      </p:tavLst>
                                    </p:anim>
                                    <p:anim calcmode="lin" valueType="num">
                                      <p:cBhvr>
                                        <p:cTn id="98" dur="500" fill="hold"/>
                                        <p:tgtEl>
                                          <p:spTgt spid="48"/>
                                        </p:tgtEl>
                                        <p:attrNameLst>
                                          <p:attrName>ppt_h</p:attrName>
                                        </p:attrNameLst>
                                      </p:cBhvr>
                                      <p:tavLst>
                                        <p:tav tm="0">
                                          <p:val>
                                            <p:fltVal val="0"/>
                                          </p:val>
                                        </p:tav>
                                        <p:tav tm="100000">
                                          <p:val>
                                            <p:strVal val="#ppt_h"/>
                                          </p:val>
                                        </p:tav>
                                      </p:tavLst>
                                    </p:anim>
                                    <p:animEffect transition="in" filter="fade">
                                      <p:cBhvr>
                                        <p:cTn id="99" dur="500"/>
                                        <p:tgtEl>
                                          <p:spTgt spid="48"/>
                                        </p:tgtEl>
                                      </p:cBhvr>
                                    </p:animEffect>
                                  </p:childTnLst>
                                </p:cTn>
                              </p:par>
                              <p:par>
                                <p:cTn id="100" presetID="2" presetClass="entr" presetSubtype="2" fill="hold" grpId="0" nodeType="withEffect">
                                  <p:stCondLst>
                                    <p:cond delay="250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1+#ppt_w/2"/>
                                          </p:val>
                                        </p:tav>
                                        <p:tav tm="100000">
                                          <p:val>
                                            <p:strVal val="#ppt_x"/>
                                          </p:val>
                                        </p:tav>
                                      </p:tavLst>
                                    </p:anim>
                                    <p:anim calcmode="lin" valueType="num">
                                      <p:cBhvr additive="base">
                                        <p:cTn id="103"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06251" y="1079898"/>
            <a:ext cx="3445115" cy="3580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799"/>
          </a:p>
        </p:txBody>
      </p:sp>
      <p:sp>
        <p:nvSpPr>
          <p:cNvPr id="4" name="TextBox 3"/>
          <p:cNvSpPr txBox="1"/>
          <p:nvPr/>
        </p:nvSpPr>
        <p:spPr>
          <a:xfrm>
            <a:off x="5552730" y="2010481"/>
            <a:ext cx="3299794" cy="1384543"/>
          </a:xfrm>
          <a:prstGeom prst="rect">
            <a:avLst/>
          </a:prstGeom>
          <a:noFill/>
        </p:spPr>
        <p:txBody>
          <a:bodyPr wrap="square" lIns="91389" tIns="45694" rIns="91389" bIns="45694" rtlCol="0">
            <a:spAutoFit/>
          </a:bodyPr>
          <a:lstStyle/>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工作总结就是把一个时间段的工作进行一次全面系统的总检查、总评价、总分析、总研究，并分析成绩的不足，从而得出引以为戒的经验。</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总结是应用写作的一种，是对已经做过的工作进行理性的思考。总结与计划是相辅相成的，要以工作计划为依据，订计划总是在总结经验的基础上进行的。</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800" dirty="0">
                <a:solidFill>
                  <a:schemeClr val="bg1"/>
                </a:solidFill>
                <a:latin typeface="微软雅黑" panose="020B0503020204020204" pitchFamily="34" charset="-122"/>
                <a:ea typeface="微软雅黑" panose="020B0503020204020204" pitchFamily="34" charset="-122"/>
              </a:rPr>
              <a:t>     </a:t>
            </a:r>
            <a:r>
              <a:rPr lang="zh-CN" altLang="en-US" sz="800" dirty="0">
                <a:solidFill>
                  <a:schemeClr val="bg1"/>
                </a:solidFill>
                <a:latin typeface="微软雅黑" panose="020B0503020204020204" pitchFamily="34" charset="-122"/>
                <a:ea typeface="微软雅黑" panose="020B0503020204020204" pitchFamily="34" charset="-122"/>
              </a:rPr>
              <a:t>希望在今后的工作中会有更加美好的收获！</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a:spLocks/>
          </p:cNvSpPr>
          <p:nvPr/>
        </p:nvSpPr>
        <p:spPr>
          <a:xfrm>
            <a:off x="5573236" y="1236500"/>
            <a:ext cx="1439070" cy="473361"/>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2399" b="1" dirty="0">
                <a:solidFill>
                  <a:schemeClr val="tx2">
                    <a:lumMod val="20000"/>
                    <a:lumOff val="80000"/>
                  </a:schemeClr>
                </a:solidFill>
                <a:latin typeface="微软雅黑" panose="020B0503020204020204" pitchFamily="34" charset="-122"/>
                <a:ea typeface="微软雅黑" panose="020B0503020204020204" pitchFamily="34" charset="-122"/>
              </a:rPr>
              <a:t>结束语</a:t>
            </a:r>
          </a:p>
        </p:txBody>
      </p:sp>
      <p:sp>
        <p:nvSpPr>
          <p:cNvPr id="6" name="TextBox 5"/>
          <p:cNvSpPr txBox="1"/>
          <p:nvPr/>
        </p:nvSpPr>
        <p:spPr>
          <a:xfrm>
            <a:off x="5609733" y="3805303"/>
            <a:ext cx="2440895" cy="338426"/>
          </a:xfrm>
          <a:prstGeom prst="rect">
            <a:avLst/>
          </a:prstGeom>
          <a:noFill/>
        </p:spPr>
        <p:txBody>
          <a:bodyPr wrap="none" lIns="91389" tIns="45694" rIns="91389" bIns="45694" rtlCol="0">
            <a:spAutoFit/>
          </a:bodyPr>
          <a:lstStyle/>
          <a:p>
            <a:r>
              <a:rPr lang="zh-CN" altLang="en-US" sz="1600" b="1" dirty="0">
                <a:solidFill>
                  <a:schemeClr val="tx2">
                    <a:lumMod val="20000"/>
                    <a:lumOff val="80000"/>
                  </a:schemeClr>
                </a:solidFill>
                <a:latin typeface="微软雅黑" panose="020B0503020204020204" pitchFamily="34" charset="-122"/>
                <a:ea typeface="微软雅黑" panose="020B0503020204020204" pitchFamily="34" charset="-122"/>
              </a:rPr>
              <a:t>此处输入企业团队口号！</a:t>
            </a:r>
            <a:endParaRPr lang="en-US" altLang="zh-CN" sz="1600" b="1" dirty="0">
              <a:solidFill>
                <a:schemeClr val="tx2">
                  <a:lumMod val="20000"/>
                  <a:lumOff val="80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079899"/>
            <a:ext cx="5160354" cy="3580083"/>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pic>
    </p:spTree>
    <p:extLst>
      <p:ext uri="{BB962C8B-B14F-4D97-AF65-F5344CB8AC3E}">
        <p14:creationId xmlns:p14="http://schemas.microsoft.com/office/powerpoint/2010/main" val="3509801340"/>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iterate type="wd">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C8E1D555-673D-439C-829C-B615C95C9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7" name="TextBox 26"/>
          <p:cNvSpPr txBox="1"/>
          <p:nvPr/>
        </p:nvSpPr>
        <p:spPr>
          <a:xfrm>
            <a:off x="2152599" y="1995686"/>
            <a:ext cx="5262979" cy="769441"/>
          </a:xfrm>
          <a:prstGeom prst="rect">
            <a:avLst/>
          </a:prstGeom>
          <a:noFill/>
        </p:spPr>
        <p:txBody>
          <a:bodyPr wrap="none" rtlCol="0">
            <a:spAutoFit/>
          </a:bodyPr>
          <a:lstStyle/>
          <a:p>
            <a:r>
              <a:rPr lang="zh-CN" altLang="en-US" sz="4400" b="1" dirty="0">
                <a:solidFill>
                  <a:schemeClr val="tx1">
                    <a:lumMod val="65000"/>
                    <a:lumOff val="35000"/>
                  </a:schemeClr>
                </a:solidFill>
                <a:latin typeface="微软雅黑" pitchFamily="34" charset="-122"/>
                <a:ea typeface="微软雅黑" pitchFamily="34" charset="-122"/>
              </a:rPr>
              <a:t>非常感谢您的观看！</a:t>
            </a:r>
          </a:p>
        </p:txBody>
      </p:sp>
      <p:sp>
        <p:nvSpPr>
          <p:cNvPr id="33" name="TextBox 32"/>
          <p:cNvSpPr txBox="1"/>
          <p:nvPr/>
        </p:nvSpPr>
        <p:spPr>
          <a:xfrm>
            <a:off x="3314357" y="2703572"/>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工作计划</a:t>
            </a:r>
          </a:p>
        </p:txBody>
      </p:sp>
      <p:sp>
        <p:nvSpPr>
          <p:cNvPr id="34" name="TextBox 33"/>
          <p:cNvSpPr txBox="1"/>
          <p:nvPr/>
        </p:nvSpPr>
        <p:spPr>
          <a:xfrm>
            <a:off x="2873602" y="3022382"/>
            <a:ext cx="3904402" cy="276999"/>
          </a:xfrm>
          <a:prstGeom prst="rect">
            <a:avLst/>
          </a:prstGeom>
          <a:noFill/>
        </p:spPr>
        <p:txBody>
          <a:bodyPr wrap="none" rtlCol="0">
            <a:spAutoFit/>
          </a:bodyPr>
          <a:lstStyle/>
          <a:p>
            <a:r>
              <a:rPr lang="en-US" altLang="zh-CN" sz="1200" dirty="0">
                <a:solidFill>
                  <a:schemeClr val="tx1">
                    <a:lumMod val="65000"/>
                    <a:lumOff val="35000"/>
                  </a:schemeClr>
                </a:solidFill>
              </a:rPr>
              <a:t>CCTV FUTURE ADVERTISING COMPANYIS CCTV TO EXOLORE</a:t>
            </a:r>
            <a:endParaRPr lang="zh-CN" altLang="en-US" sz="1200" dirty="0">
              <a:solidFill>
                <a:schemeClr val="tx1">
                  <a:lumMod val="65000"/>
                  <a:lumOff val="35000"/>
                </a:schemeClr>
              </a:solidFill>
            </a:endParaRPr>
          </a:p>
        </p:txBody>
      </p:sp>
      <p:sp>
        <p:nvSpPr>
          <p:cNvPr id="13" name="TextBox 12"/>
          <p:cNvSpPr txBox="1"/>
          <p:nvPr/>
        </p:nvSpPr>
        <p:spPr>
          <a:xfrm>
            <a:off x="3690985" y="1131590"/>
            <a:ext cx="2244717" cy="1015663"/>
          </a:xfrm>
          <a:prstGeom prst="rect">
            <a:avLst/>
          </a:prstGeom>
          <a:noFill/>
        </p:spPr>
        <p:txBody>
          <a:bodyPr wrap="none" rtlCol="0">
            <a:spAutoFit/>
          </a:bodyPr>
          <a:lstStyle/>
          <a:p>
            <a:r>
              <a:rPr lang="en-US" altLang="zh-CN" sz="6000" spc="-300" dirty="0">
                <a:solidFill>
                  <a:schemeClr val="tx1">
                    <a:lumMod val="65000"/>
                    <a:lumOff val="35000"/>
                  </a:schemeClr>
                </a:solidFill>
                <a:latin typeface="Broadway" pitchFamily="82" charset="0"/>
              </a:rPr>
              <a:t>LOGO</a:t>
            </a:r>
            <a:endParaRPr lang="zh-CN" altLang="en-US" sz="6000" spc="-300" dirty="0">
              <a:solidFill>
                <a:schemeClr val="tx1">
                  <a:lumMod val="65000"/>
                  <a:lumOff val="35000"/>
                </a:schemeClr>
              </a:solidFill>
              <a:latin typeface="Broadway" pitchFamily="82" charset="0"/>
            </a:endParaRPr>
          </a:p>
        </p:txBody>
      </p:sp>
    </p:spTree>
    <p:extLst>
      <p:ext uri="{BB962C8B-B14F-4D97-AF65-F5344CB8AC3E}">
        <p14:creationId xmlns:p14="http://schemas.microsoft.com/office/powerpoint/2010/main" val="1742241600"/>
      </p:ext>
    </p:extLst>
  </p:cSld>
  <p:clrMapOvr>
    <a:masterClrMapping/>
  </p:clrMapOvr>
  <mc:AlternateContent xmlns:mc="http://schemas.openxmlformats.org/markup-compatibility/2006" xmlns:p14="http://schemas.microsoft.com/office/powerpoint/2010/main">
    <mc:Choice Requires="p14">
      <p:transition spd="slow" p14:dur="20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ppt_w</p:attrName>
                                        </p:attrNameLst>
                                      </p:cBhvr>
                                      <p:tavLst>
                                        <p:tav tm="0" fmla="#ppt_w*sin(2.5*pi*$)">
                                          <p:val>
                                            <p:fltVal val="0"/>
                                          </p:val>
                                        </p:tav>
                                        <p:tav tm="100000">
                                          <p:val>
                                            <p:fltVal val="1"/>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childTnLst>
                                </p:cTn>
                              </p:par>
                            </p:childTnLst>
                          </p:cTn>
                        </p:par>
                        <p:par>
                          <p:cTn id="16" fill="hold">
                            <p:stCondLst>
                              <p:cond delay="23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27"/>
                                        </p:tgtEl>
                                        <p:attrNameLst>
                                          <p:attrName>style.visibility</p:attrName>
                                        </p:attrNameLst>
                                      </p:cBhvr>
                                      <p:to>
                                        <p:strVal val="visible"/>
                                      </p:to>
                                    </p:set>
                                    <p:anim by="(-#ppt_w*2)" calcmode="lin" valueType="num">
                                      <p:cBhvr rctx="PPT">
                                        <p:cTn id="19" dur="500" autoRev="1" fill="hold">
                                          <p:stCondLst>
                                            <p:cond delay="0"/>
                                          </p:stCondLst>
                                        </p:cTn>
                                        <p:tgtEl>
                                          <p:spTgt spid="27"/>
                                        </p:tgtEl>
                                        <p:attrNameLst>
                                          <p:attrName>ppt_w</p:attrName>
                                        </p:attrNameLst>
                                      </p:cBhvr>
                                    </p:anim>
                                    <p:anim by="(#ppt_w*0.50)" calcmode="lin" valueType="num">
                                      <p:cBhvr>
                                        <p:cTn id="20" dur="500" decel="50000" autoRev="1" fill="hold">
                                          <p:stCondLst>
                                            <p:cond delay="0"/>
                                          </p:stCondLst>
                                        </p:cTn>
                                        <p:tgtEl>
                                          <p:spTgt spid="27"/>
                                        </p:tgtEl>
                                        <p:attrNameLst>
                                          <p:attrName>ppt_x</p:attrName>
                                        </p:attrNameLst>
                                      </p:cBhvr>
                                    </p:anim>
                                    <p:anim from="(-#ppt_h/2)" to="(#ppt_y)" calcmode="lin" valueType="num">
                                      <p:cBhvr>
                                        <p:cTn id="21" dur="1000" fill="hold">
                                          <p:stCondLst>
                                            <p:cond delay="0"/>
                                          </p:stCondLst>
                                        </p:cTn>
                                        <p:tgtEl>
                                          <p:spTgt spid="27"/>
                                        </p:tgtEl>
                                        <p:attrNameLst>
                                          <p:attrName>ppt_y</p:attrName>
                                        </p:attrNameLst>
                                      </p:cBhvr>
                                    </p:anim>
                                    <p:animRot by="21600000">
                                      <p:cBhvr>
                                        <p:cTn id="22" dur="1000" fill="hold">
                                          <p:stCondLst>
                                            <p:cond delay="0"/>
                                          </p:stCondLst>
                                        </p:cTn>
                                        <p:tgtEl>
                                          <p:spTgt spid="27"/>
                                        </p:tgtEl>
                                        <p:attrNameLst>
                                          <p:attrName>r</p:attrName>
                                        </p:attrNameLst>
                                      </p:cBhvr>
                                    </p:animRot>
                                  </p:childTnLst>
                                </p:cTn>
                              </p:par>
                            </p:childTnLst>
                          </p:cTn>
                        </p:par>
                        <p:par>
                          <p:cTn id="23" fill="hold">
                            <p:stCondLst>
                              <p:cond delay="4100"/>
                            </p:stCondLst>
                            <p:childTnLst>
                              <p:par>
                                <p:cTn id="24" presetID="40" presetClass="entr" presetSubtype="0" fill="hold" grpId="0" nodeType="afterEffect">
                                  <p:stCondLst>
                                    <p:cond delay="0"/>
                                  </p:stCondLst>
                                  <p:iterate type="lt">
                                    <p:tmPct val="10000"/>
                                  </p:iterate>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1"/>
                                          </p:val>
                                        </p:tav>
                                        <p:tav tm="100000">
                                          <p:val>
                                            <p:strVal val="#ppt_x"/>
                                          </p:val>
                                        </p:tav>
                                      </p:tavLst>
                                    </p:anim>
                                    <p:anim calcmode="lin" valueType="num">
                                      <p:cBhvr>
                                        <p:cTn id="28" dur="10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6700"/>
                            </p:stCondLst>
                            <p:childTnLst>
                              <p:par>
                                <p:cTn id="30" presetID="42" presetClass="entr" presetSubtype="0"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3" grpId="0"/>
      <p:bldP spid="34"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音乐课堂教师公开课说课PPT课件模板"/>
</p:tagLst>
</file>

<file path=ppt/theme/theme1.xml><?xml version="1.0" encoding="utf-8"?>
<a:theme xmlns:a="http://schemas.openxmlformats.org/drawingml/2006/main" name="Office 主题​​">
  <a:themeElements>
    <a:clrScheme name="自定义 15">
      <a:dk1>
        <a:sysClr val="windowText" lastClr="000000"/>
      </a:dk1>
      <a:lt1>
        <a:sysClr val="window" lastClr="FFFFFF"/>
      </a:lt1>
      <a:dk2>
        <a:srgbClr val="4E3B30"/>
      </a:dk2>
      <a:lt2>
        <a:srgbClr val="7F7F7F"/>
      </a:lt2>
      <a:accent1>
        <a:srgbClr val="0070C0"/>
      </a:accent1>
      <a:accent2>
        <a:srgbClr val="C00000"/>
      </a:accent2>
      <a:accent3>
        <a:srgbClr val="0070C0"/>
      </a:accent3>
      <a:accent4>
        <a:srgbClr val="C00000"/>
      </a:accent4>
      <a:accent5>
        <a:srgbClr val="0070C0"/>
      </a:accent5>
      <a:accent6>
        <a:srgbClr val="C00000"/>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3782</TotalTime>
  <Words>2187</Words>
  <Application>Microsoft Office PowerPoint</Application>
  <PresentationFormat>全屏显示(16:9)</PresentationFormat>
  <Paragraphs>274</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音乐课堂教师公开课说课PPT课件模板</dc:title>
  <dc:creator>USER</dc:creator>
  <cp:lastModifiedBy>Sky123.Org</cp:lastModifiedBy>
  <cp:revision>393</cp:revision>
  <dcterms:created xsi:type="dcterms:W3CDTF">2014-11-09T01:07:25Z</dcterms:created>
  <dcterms:modified xsi:type="dcterms:W3CDTF">2018-01-27T03:00:22Z</dcterms:modified>
</cp:coreProperties>
</file>