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2" r:id="rId1"/>
  </p:sldMasterIdLst>
  <p:notesMasterIdLst>
    <p:notesMasterId r:id="rId24"/>
  </p:notesMasterIdLst>
  <p:sldIdLst>
    <p:sldId id="257" r:id="rId2"/>
    <p:sldId id="297" r:id="rId3"/>
    <p:sldId id="284" r:id="rId4"/>
    <p:sldId id="260" r:id="rId5"/>
    <p:sldId id="289" r:id="rId6"/>
    <p:sldId id="285" r:id="rId7"/>
    <p:sldId id="290" r:id="rId8"/>
    <p:sldId id="291" r:id="rId9"/>
    <p:sldId id="292" r:id="rId10"/>
    <p:sldId id="286" r:id="rId11"/>
    <p:sldId id="293" r:id="rId12"/>
    <p:sldId id="294" r:id="rId13"/>
    <p:sldId id="295" r:id="rId14"/>
    <p:sldId id="287" r:id="rId15"/>
    <p:sldId id="301" r:id="rId16"/>
    <p:sldId id="305" r:id="rId17"/>
    <p:sldId id="299" r:id="rId18"/>
    <p:sldId id="296" r:id="rId19"/>
    <p:sldId id="288" r:id="rId20"/>
    <p:sldId id="302" r:id="rId21"/>
    <p:sldId id="304" r:id="rId22"/>
    <p:sldId id="282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39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20" y="72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E53A18-E607-453A-992B-F2CD17A0E41A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5C9DCB-F45F-4C7A-AD36-C73D64A427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996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70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5937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C8CD7-FFBC-403A-AAB7-CE7ABB33017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9495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302486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986164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C8CD7-FFBC-403A-AAB7-CE7ABB33017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5666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1542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2540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0726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C8CD7-FFBC-403A-AAB7-CE7ABB33017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3426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8760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484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8879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C8CD7-FFBC-403A-AAB7-CE7ABB33017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639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7522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4132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9119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0111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7C8CD7-FFBC-403A-AAB7-CE7ABB33017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3110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41594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52725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D39D0A-ED8E-4A87-BA33-B024370FBD8A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387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538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50192239-70D5-49DD-BBE7-2402BD79E351}"/>
              </a:ext>
            </a:extLst>
          </p:cNvPr>
          <p:cNvSpPr/>
          <p:nvPr userDrawn="1"/>
        </p:nvSpPr>
        <p:spPr>
          <a:xfrm>
            <a:off x="330480" y="212915"/>
            <a:ext cx="2993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400" b="1" i="0" u="none" strike="noStrike" kern="120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  <a:cs typeface="经典综艺体简" panose="02010609000101010101" pitchFamily="49" charset="-122"/>
              </a:rPr>
              <a:t>单击此处添加目录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7204679C-EDA4-4AF1-826B-B7728D77A431}"/>
              </a:ext>
            </a:extLst>
          </p:cNvPr>
          <p:cNvSpPr/>
          <p:nvPr userDrawn="1"/>
        </p:nvSpPr>
        <p:spPr>
          <a:xfrm>
            <a:off x="3279157" y="406302"/>
            <a:ext cx="2400393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5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70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微软雅黑"/>
                <a:cs typeface="Arial" panose="020B0604020202020204" pitchFamily="34" charset="0"/>
              </a:rPr>
              <a:t>DAN JI CI CHU TIAN JIA MU LU</a:t>
            </a:r>
            <a:endParaRPr kumimoji="0" lang="zh-CN" altLang="en-US" sz="1050" b="0" i="1" u="none" strike="noStrike" kern="1200" cap="none" spc="0" normalizeH="0" baseline="0" noProof="0" dirty="0">
              <a:ln>
                <a:noFill/>
              </a:ln>
              <a:solidFill>
                <a:prstClr val="white">
                  <a:alpha val="70000"/>
                </a:prst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微软雅黑"/>
              <a:cs typeface="Arial" panose="020B0604020202020204" pitchFamily="34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xmlns="" id="{923168DE-8D08-4D8D-B8A9-E68110350841}"/>
              </a:ext>
            </a:extLst>
          </p:cNvPr>
          <p:cNvCxnSpPr/>
          <p:nvPr userDrawn="1"/>
        </p:nvCxnSpPr>
        <p:spPr>
          <a:xfrm>
            <a:off x="0" y="935079"/>
            <a:ext cx="11273869" cy="0"/>
          </a:xfrm>
          <a:prstGeom prst="line">
            <a:avLst/>
          </a:prstGeom>
          <a:ln w="12700">
            <a:gradFill flip="none" rotWithShape="1">
              <a:gsLst>
                <a:gs pos="59000">
                  <a:schemeClr val="bg1">
                    <a:alpha val="21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FFE38311-B022-4A18-B241-61482C75BE3B}"/>
              </a:ext>
            </a:extLst>
          </p:cNvPr>
          <p:cNvGrpSpPr/>
          <p:nvPr userDrawn="1"/>
        </p:nvGrpSpPr>
        <p:grpSpPr>
          <a:xfrm flipH="1">
            <a:off x="0" y="780260"/>
            <a:ext cx="5724000" cy="78378"/>
            <a:chOff x="6911145" y="6507480"/>
            <a:chExt cx="4984946" cy="78378"/>
          </a:xfrm>
        </p:grpSpPr>
        <p:sp>
          <p:nvSpPr>
            <p:cNvPr id="7" name="任意多边形 33">
              <a:extLst>
                <a:ext uri="{FF2B5EF4-FFF2-40B4-BE49-F238E27FC236}">
                  <a16:creationId xmlns:a16="http://schemas.microsoft.com/office/drawing/2014/main" xmlns="" id="{02BB3ABE-6372-4823-BF92-3E6362859ACE}"/>
                </a:ext>
              </a:extLst>
            </p:cNvPr>
            <p:cNvSpPr/>
            <p:nvPr/>
          </p:nvSpPr>
          <p:spPr>
            <a:xfrm flipH="1" flipV="1">
              <a:off x="10182596" y="6507480"/>
              <a:ext cx="1713495" cy="78378"/>
            </a:xfrm>
            <a:custGeom>
              <a:avLst/>
              <a:gdLst>
                <a:gd name="connsiteX0" fmla="*/ 1585578 w 1713495"/>
                <a:gd name="connsiteY0" fmla="*/ 78378 h 78378"/>
                <a:gd name="connsiteX1" fmla="*/ 0 w 1713495"/>
                <a:gd name="connsiteY1" fmla="*/ 78378 h 78378"/>
                <a:gd name="connsiteX2" fmla="*/ 0 w 1713495"/>
                <a:gd name="connsiteY2" fmla="*/ 0 h 78378"/>
                <a:gd name="connsiteX3" fmla="*/ 1713495 w 1713495"/>
                <a:gd name="connsiteY3" fmla="*/ 0 h 78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3495" h="78378">
                  <a:moveTo>
                    <a:pt x="1585578" y="78378"/>
                  </a:moveTo>
                  <a:lnTo>
                    <a:pt x="0" y="78378"/>
                  </a:lnTo>
                  <a:lnTo>
                    <a:pt x="0" y="0"/>
                  </a:lnTo>
                  <a:lnTo>
                    <a:pt x="171349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8" name="平行四边形 7">
              <a:extLst>
                <a:ext uri="{FF2B5EF4-FFF2-40B4-BE49-F238E27FC236}">
                  <a16:creationId xmlns:a16="http://schemas.microsoft.com/office/drawing/2014/main" xmlns="" id="{CFF2A74C-C9E9-43EB-8F8F-BE4D9BC304B4}"/>
                </a:ext>
              </a:extLst>
            </p:cNvPr>
            <p:cNvSpPr/>
            <p:nvPr/>
          </p:nvSpPr>
          <p:spPr>
            <a:xfrm flipH="1" flipV="1">
              <a:off x="8909105" y="6507480"/>
              <a:ext cx="1296000" cy="78378"/>
            </a:xfrm>
            <a:prstGeom prst="parallelogram">
              <a:avLst>
                <a:gd name="adj" fmla="val 16320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" name="平行四边形 8">
              <a:extLst>
                <a:ext uri="{FF2B5EF4-FFF2-40B4-BE49-F238E27FC236}">
                  <a16:creationId xmlns:a16="http://schemas.microsoft.com/office/drawing/2014/main" xmlns="" id="{DBC1745B-4F6D-4365-919B-9B1E69D60533}"/>
                </a:ext>
              </a:extLst>
            </p:cNvPr>
            <p:cNvSpPr/>
            <p:nvPr/>
          </p:nvSpPr>
          <p:spPr>
            <a:xfrm flipH="1" flipV="1">
              <a:off x="8031615" y="6507480"/>
              <a:ext cx="900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平行四边形 9">
              <a:extLst>
                <a:ext uri="{FF2B5EF4-FFF2-40B4-BE49-F238E27FC236}">
                  <a16:creationId xmlns:a16="http://schemas.microsoft.com/office/drawing/2014/main" xmlns="" id="{A39DD11A-F221-478D-998C-113B2599318E}"/>
                </a:ext>
              </a:extLst>
            </p:cNvPr>
            <p:cNvSpPr/>
            <p:nvPr/>
          </p:nvSpPr>
          <p:spPr>
            <a:xfrm flipH="1" flipV="1">
              <a:off x="765812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1" name="平行四边形 10">
              <a:extLst>
                <a:ext uri="{FF2B5EF4-FFF2-40B4-BE49-F238E27FC236}">
                  <a16:creationId xmlns:a16="http://schemas.microsoft.com/office/drawing/2014/main" xmlns="" id="{D68FA27A-CAE1-49BD-820C-4E58FD1DD11D}"/>
                </a:ext>
              </a:extLst>
            </p:cNvPr>
            <p:cNvSpPr/>
            <p:nvPr/>
          </p:nvSpPr>
          <p:spPr>
            <a:xfrm flipH="1" flipV="1">
              <a:off x="728463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2" name="平行四边形 11">
              <a:extLst>
                <a:ext uri="{FF2B5EF4-FFF2-40B4-BE49-F238E27FC236}">
                  <a16:creationId xmlns:a16="http://schemas.microsoft.com/office/drawing/2014/main" xmlns="" id="{BE19709A-A9A4-47AD-8903-5922B1FD45C6}"/>
                </a:ext>
              </a:extLst>
            </p:cNvPr>
            <p:cNvSpPr/>
            <p:nvPr/>
          </p:nvSpPr>
          <p:spPr>
            <a:xfrm flipH="1" flipV="1">
              <a:off x="6911145" y="6507480"/>
              <a:ext cx="396000" cy="78378"/>
            </a:xfrm>
            <a:prstGeom prst="parallelogram">
              <a:avLst>
                <a:gd name="adj" fmla="val 163205"/>
              </a:avLst>
            </a:prstGeom>
            <a:solidFill>
              <a:srgbClr val="61D6FE">
                <a:alpha val="1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225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4F0FEF2-28A0-48E2-8F6C-D5EDE5F2C6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4693001D-A7C3-47CF-9BE3-69AFFAD672AD}"/>
              </a:ext>
            </a:extLst>
          </p:cNvPr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1703985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71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就坐, 监视器, 物体, 室内&#10;&#10;已生成高可信度的说明">
            <a:extLst>
              <a:ext uri="{FF2B5EF4-FFF2-40B4-BE49-F238E27FC236}">
                <a16:creationId xmlns:a16="http://schemas.microsoft.com/office/drawing/2014/main" xmlns="" id="{A31D427F-05A9-4D3F-827D-1F14A187C83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495" y="4524247"/>
            <a:ext cx="10020755" cy="2330218"/>
          </a:xfrm>
          <a:prstGeom prst="rect">
            <a:avLst/>
          </a:prstGeom>
        </p:spPr>
      </p:pic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xmlns="" id="{7E4982D5-8230-46CF-B9D4-3CC34706A2EA}"/>
              </a:ext>
            </a:extLst>
          </p:cNvPr>
          <p:cNvCxnSpPr/>
          <p:nvPr/>
        </p:nvCxnSpPr>
        <p:spPr>
          <a:xfrm>
            <a:off x="-529" y="3429000"/>
            <a:ext cx="6096528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xmlns="" id="{CBBBB157-B39C-4A50-A1FC-4CF812E20341}"/>
              </a:ext>
            </a:extLst>
          </p:cNvPr>
          <p:cNvCxnSpPr/>
          <p:nvPr/>
        </p:nvCxnSpPr>
        <p:spPr>
          <a:xfrm>
            <a:off x="6096000" y="3443514"/>
            <a:ext cx="6096528" cy="0"/>
          </a:xfrm>
          <a:prstGeom prst="line">
            <a:avLst/>
          </a:prstGeom>
          <a:ln w="19050">
            <a:solidFill>
              <a:schemeClr val="bg1"/>
            </a:solidFill>
          </a:ln>
          <a:effectLst>
            <a:glow rad="101600">
              <a:schemeClr val="bg1"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0FC2E3F5-E832-4DF3-B142-E696D25F9CF4}"/>
              </a:ext>
            </a:extLst>
          </p:cNvPr>
          <p:cNvGrpSpPr/>
          <p:nvPr/>
        </p:nvGrpSpPr>
        <p:grpSpPr>
          <a:xfrm>
            <a:off x="5837766" y="1336373"/>
            <a:ext cx="530608" cy="4280656"/>
            <a:chOff x="5936381" y="2131945"/>
            <a:chExt cx="333377" cy="2689511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xmlns="" id="{600911D3-6ABB-4842-BEC2-50B252CA5A60}"/>
                </a:ext>
              </a:extLst>
            </p:cNvPr>
            <p:cNvSpPr/>
            <p:nvPr/>
          </p:nvSpPr>
          <p:spPr>
            <a:xfrm rot="18632258">
              <a:off x="5936381" y="4488080"/>
              <a:ext cx="333376" cy="33337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椭圆 55">
              <a:extLst>
                <a:ext uri="{FF2B5EF4-FFF2-40B4-BE49-F238E27FC236}">
                  <a16:creationId xmlns:a16="http://schemas.microsoft.com/office/drawing/2014/main" xmlns="" id="{5C438DE5-9577-4BE5-9A7F-D93A56155559}"/>
                </a:ext>
              </a:extLst>
            </p:cNvPr>
            <p:cNvSpPr/>
            <p:nvPr/>
          </p:nvSpPr>
          <p:spPr>
            <a:xfrm rot="18632258">
              <a:off x="5936382" y="2131945"/>
              <a:ext cx="333376" cy="33337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[动画大师]_Oval 426">
            <a:extLst>
              <a:ext uri="{FF2B5EF4-FFF2-40B4-BE49-F238E27FC236}">
                <a16:creationId xmlns:a16="http://schemas.microsoft.com/office/drawing/2014/main" xmlns="" id="{C3C6FDBA-D882-4A02-BB5A-C8CCB18F4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8763" y="-160849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[动画大师]_Oval 426">
            <a:extLst>
              <a:ext uri="{FF2B5EF4-FFF2-40B4-BE49-F238E27FC236}">
                <a16:creationId xmlns:a16="http://schemas.microsoft.com/office/drawing/2014/main" xmlns="" id="{C34C4E9E-43B2-4CB2-8C3C-0E652B646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1738" y="-186249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[动画大师]_Oval 426">
            <a:extLst>
              <a:ext uri="{FF2B5EF4-FFF2-40B4-BE49-F238E27FC236}">
                <a16:creationId xmlns:a16="http://schemas.microsoft.com/office/drawing/2014/main" xmlns="" id="{900C3932-FEEE-45FA-B7DB-5B6821E0E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3438" y="-192599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[动画大师]_Oval 426">
            <a:extLst>
              <a:ext uri="{FF2B5EF4-FFF2-40B4-BE49-F238E27FC236}">
                <a16:creationId xmlns:a16="http://schemas.microsoft.com/office/drawing/2014/main" xmlns="" id="{01C6994D-D87A-47D3-908D-D93B83B41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84000" y="-164024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[动画大师]_Oval 426">
            <a:extLst>
              <a:ext uri="{FF2B5EF4-FFF2-40B4-BE49-F238E27FC236}">
                <a16:creationId xmlns:a16="http://schemas.microsoft.com/office/drawing/2014/main" xmlns="" id="{59B71A78-52DF-437C-B3CA-7B9DBDAAE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3745" y="3092057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[动画大师]_Oval 426">
            <a:extLst>
              <a:ext uri="{FF2B5EF4-FFF2-40B4-BE49-F238E27FC236}">
                <a16:creationId xmlns:a16="http://schemas.microsoft.com/office/drawing/2014/main" xmlns="" id="{CCD8D9E9-2AC6-4D74-A13E-1255E0471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5768" y="238967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[动画大师]_Oval 426">
            <a:extLst>
              <a:ext uri="{FF2B5EF4-FFF2-40B4-BE49-F238E27FC236}">
                <a16:creationId xmlns:a16="http://schemas.microsoft.com/office/drawing/2014/main" xmlns="" id="{244842A6-F3C0-4808-B890-CFAAFB278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563" y="161080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[动画大师]_Oval 426">
            <a:extLst>
              <a:ext uri="{FF2B5EF4-FFF2-40B4-BE49-F238E27FC236}">
                <a16:creationId xmlns:a16="http://schemas.microsoft.com/office/drawing/2014/main" xmlns="" id="{6FFF52BA-9451-4341-9EF4-A965DB8CE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4176" y="1000443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[动画大师]_Oval 426">
            <a:extLst>
              <a:ext uri="{FF2B5EF4-FFF2-40B4-BE49-F238E27FC236}">
                <a16:creationId xmlns:a16="http://schemas.microsoft.com/office/drawing/2014/main" xmlns="" id="{A1B0EE91-CBE8-46ED-90FD-7570D74AD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810" y="50590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[动画大师]_Oval 426">
            <a:extLst>
              <a:ext uri="{FF2B5EF4-FFF2-40B4-BE49-F238E27FC236}">
                <a16:creationId xmlns:a16="http://schemas.microsoft.com/office/drawing/2014/main" xmlns="" id="{52D24F95-B97B-4E4E-97F6-6D6414917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0763" y="716886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[动画大师]_Oval 426">
            <a:extLst>
              <a:ext uri="{FF2B5EF4-FFF2-40B4-BE49-F238E27FC236}">
                <a16:creationId xmlns:a16="http://schemas.microsoft.com/office/drawing/2014/main" xmlns="" id="{7EC69842-D8ED-4D83-A8D5-068DCCA0C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3738" y="714346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[动画大师]_Oval 426">
            <a:extLst>
              <a:ext uri="{FF2B5EF4-FFF2-40B4-BE49-F238E27FC236}">
                <a16:creationId xmlns:a16="http://schemas.microsoft.com/office/drawing/2014/main" xmlns="" id="{728DEF17-4B56-40CB-A562-E1EE15943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438" y="713711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[动画大师]_Oval 426">
            <a:extLst>
              <a:ext uri="{FF2B5EF4-FFF2-40B4-BE49-F238E27FC236}">
                <a16:creationId xmlns:a16="http://schemas.microsoft.com/office/drawing/2014/main" xmlns="" id="{558D1909-FEC6-4524-952B-DCE5E5CA6D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717204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[动画大师]_Oval 426">
            <a:extLst>
              <a:ext uri="{FF2B5EF4-FFF2-40B4-BE49-F238E27FC236}">
                <a16:creationId xmlns:a16="http://schemas.microsoft.com/office/drawing/2014/main" xmlns="" id="{967B06F5-F4BF-4697-B3CA-D6764744A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6000" y="716569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[动画大师]_Oval 426">
            <a:extLst>
              <a:ext uri="{FF2B5EF4-FFF2-40B4-BE49-F238E27FC236}">
                <a16:creationId xmlns:a16="http://schemas.microsoft.com/office/drawing/2014/main" xmlns="" id="{B8339C2E-7AE9-4CEF-8304-503EA0D774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0350" y="71815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[动画大师]_Oval 426">
            <a:extLst>
              <a:ext uri="{FF2B5EF4-FFF2-40B4-BE49-F238E27FC236}">
                <a16:creationId xmlns:a16="http://schemas.microsoft.com/office/drawing/2014/main" xmlns="" id="{26ABB415-C6D3-4191-8AA2-F077F9A70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2803" y="713076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[动画大师]_Oval 426">
            <a:extLst>
              <a:ext uri="{FF2B5EF4-FFF2-40B4-BE49-F238E27FC236}">
                <a16:creationId xmlns:a16="http://schemas.microsoft.com/office/drawing/2014/main" xmlns="" id="{E19F8434-BE26-4464-88C8-B1390BF86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5778" y="710536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[动画大师]_Oval 426">
            <a:extLst>
              <a:ext uri="{FF2B5EF4-FFF2-40B4-BE49-F238E27FC236}">
                <a16:creationId xmlns:a16="http://schemas.microsoft.com/office/drawing/2014/main" xmlns="" id="{738D38CC-08C1-469C-877C-C5886AA57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478" y="709901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[动画大师]_Oval 426">
            <a:extLst>
              <a:ext uri="{FF2B5EF4-FFF2-40B4-BE49-F238E27FC236}">
                <a16:creationId xmlns:a16="http://schemas.microsoft.com/office/drawing/2014/main" xmlns="" id="{537740FD-94A3-48C0-9A7B-9E329D3508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328" y="713394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[动画大师]_Oval 426">
            <a:extLst>
              <a:ext uri="{FF2B5EF4-FFF2-40B4-BE49-F238E27FC236}">
                <a16:creationId xmlns:a16="http://schemas.microsoft.com/office/drawing/2014/main" xmlns="" id="{D6B8EFDB-F8AD-40DD-8C50-3046A81F2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040" y="712759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[动画大师]_Oval 426">
            <a:extLst>
              <a:ext uri="{FF2B5EF4-FFF2-40B4-BE49-F238E27FC236}">
                <a16:creationId xmlns:a16="http://schemas.microsoft.com/office/drawing/2014/main" xmlns="" id="{96A73ED6-18A9-4595-A7FA-0DC0F556A9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390" y="71434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[动画大师]_Oval 426">
            <a:extLst>
              <a:ext uri="{FF2B5EF4-FFF2-40B4-BE49-F238E27FC236}">
                <a16:creationId xmlns:a16="http://schemas.microsoft.com/office/drawing/2014/main" xmlns="" id="{877FD807-4124-4D29-80B1-9B2A548D13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113" y="709901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[动画大师]_Oval 426">
            <a:extLst>
              <a:ext uri="{FF2B5EF4-FFF2-40B4-BE49-F238E27FC236}">
                <a16:creationId xmlns:a16="http://schemas.microsoft.com/office/drawing/2014/main" xmlns="" id="{BEA4F4A7-3B17-4618-846C-CC2E03AE39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088" y="707361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[动画大师]_Oval 426">
            <a:extLst>
              <a:ext uri="{FF2B5EF4-FFF2-40B4-BE49-F238E27FC236}">
                <a16:creationId xmlns:a16="http://schemas.microsoft.com/office/drawing/2014/main" xmlns="" id="{FD445E97-97AD-4253-9D74-853D000E29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706726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[动画大师]_Oval 426">
            <a:extLst>
              <a:ext uri="{FF2B5EF4-FFF2-40B4-BE49-F238E27FC236}">
                <a16:creationId xmlns:a16="http://schemas.microsoft.com/office/drawing/2014/main" xmlns="" id="{8A27B9FC-CE2C-4A93-A3E7-DDBAADFFF7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638" y="710219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[动画大师]_Oval 426">
            <a:extLst>
              <a:ext uri="{FF2B5EF4-FFF2-40B4-BE49-F238E27FC236}">
                <a16:creationId xmlns:a16="http://schemas.microsoft.com/office/drawing/2014/main" xmlns="" id="{B29E9509-5522-47C9-BF3C-CB5E8A77A4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350" y="709584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[动画大师]_Oval 426">
            <a:extLst>
              <a:ext uri="{FF2B5EF4-FFF2-40B4-BE49-F238E27FC236}">
                <a16:creationId xmlns:a16="http://schemas.microsoft.com/office/drawing/2014/main" xmlns="" id="{1BFF8599-AE5C-4704-90AC-640244646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00" y="711171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[动画大师]_Oval 426">
            <a:extLst>
              <a:ext uri="{FF2B5EF4-FFF2-40B4-BE49-F238E27FC236}">
                <a16:creationId xmlns:a16="http://schemas.microsoft.com/office/drawing/2014/main" xmlns="" id="{0E81C0D7-9B57-4846-A505-3727A1F9A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153" y="706091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[动画大师]_Oval 426">
            <a:extLst>
              <a:ext uri="{FF2B5EF4-FFF2-40B4-BE49-F238E27FC236}">
                <a16:creationId xmlns:a16="http://schemas.microsoft.com/office/drawing/2014/main" xmlns="" id="{F7D69B41-0085-4E20-AA7C-A4BE1D321F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128" y="703551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[动画大师]_Oval 426">
            <a:extLst>
              <a:ext uri="{FF2B5EF4-FFF2-40B4-BE49-F238E27FC236}">
                <a16:creationId xmlns:a16="http://schemas.microsoft.com/office/drawing/2014/main" xmlns="" id="{E9665827-A8AA-465B-BED4-7A3C80FB7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6828" y="702916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[动画大师]_Oval 426">
            <a:extLst>
              <a:ext uri="{FF2B5EF4-FFF2-40B4-BE49-F238E27FC236}">
                <a16:creationId xmlns:a16="http://schemas.microsoft.com/office/drawing/2014/main" xmlns="" id="{F0E9AEC5-2357-42FB-B6DD-F4FA7B08DE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678" y="706409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[动画大师]_Oval 426">
            <a:extLst>
              <a:ext uri="{FF2B5EF4-FFF2-40B4-BE49-F238E27FC236}">
                <a16:creationId xmlns:a16="http://schemas.microsoft.com/office/drawing/2014/main" xmlns="" id="{814BD20F-B5D0-4729-BE63-C57747C502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390" y="705774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9" name="[动画大师]_Oval 426">
            <a:extLst>
              <a:ext uri="{FF2B5EF4-FFF2-40B4-BE49-F238E27FC236}">
                <a16:creationId xmlns:a16="http://schemas.microsoft.com/office/drawing/2014/main" xmlns="" id="{4C174A45-3A08-40ED-85A4-6954CA64E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7560" y="70164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0" name="[动画大师]_Oval 426">
            <a:extLst>
              <a:ext uri="{FF2B5EF4-FFF2-40B4-BE49-F238E27FC236}">
                <a16:creationId xmlns:a16="http://schemas.microsoft.com/office/drawing/2014/main" xmlns="" id="{4FBB4242-E9A4-4066-BA3A-0853F9C8A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8563" y="20083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1" name="[动画大师]_Oval 426">
            <a:extLst>
              <a:ext uri="{FF2B5EF4-FFF2-40B4-BE49-F238E27FC236}">
                <a16:creationId xmlns:a16="http://schemas.microsoft.com/office/drawing/2014/main" xmlns="" id="{05B705F5-837B-47C8-95DC-574DD19F64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6358" y="17009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2" name="[动画大师]_Oval 426">
            <a:extLst>
              <a:ext uri="{FF2B5EF4-FFF2-40B4-BE49-F238E27FC236}">
                <a16:creationId xmlns:a16="http://schemas.microsoft.com/office/drawing/2014/main" xmlns="" id="{A5D2DB02-6C25-41CE-8DAB-16DF5C002A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9038" y="13898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3" name="[动画大师]_Oval 426">
            <a:extLst>
              <a:ext uri="{FF2B5EF4-FFF2-40B4-BE49-F238E27FC236}">
                <a16:creationId xmlns:a16="http://schemas.microsoft.com/office/drawing/2014/main" xmlns="" id="{30B1FF42-5264-42B6-AA35-040A734719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0628" y="10285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4" name="[动画大师]_Oval 426">
            <a:extLst>
              <a:ext uri="{FF2B5EF4-FFF2-40B4-BE49-F238E27FC236}">
                <a16:creationId xmlns:a16="http://schemas.microsoft.com/office/drawing/2014/main" xmlns="" id="{A09DF8A6-010F-4F8F-A6AC-12D712150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5680" y="23861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5" name="[动画大师]_Oval 426">
            <a:extLst>
              <a:ext uri="{FF2B5EF4-FFF2-40B4-BE49-F238E27FC236}">
                <a16:creationId xmlns:a16="http://schemas.microsoft.com/office/drawing/2014/main" xmlns="" id="{509D23CF-DFBD-4642-8FB6-ADC4066CE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4070" y="6875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6" name="[动画大师]_Oval 426">
            <a:extLst>
              <a:ext uri="{FF2B5EF4-FFF2-40B4-BE49-F238E27FC236}">
                <a16:creationId xmlns:a16="http://schemas.microsoft.com/office/drawing/2014/main" xmlns="" id="{580D449D-0C82-442C-8BE1-94B313D6BE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0880" y="3058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7" name="[动画大师]_Oval 426">
            <a:extLst>
              <a:ext uri="{FF2B5EF4-FFF2-40B4-BE49-F238E27FC236}">
                <a16:creationId xmlns:a16="http://schemas.microsoft.com/office/drawing/2014/main" xmlns="" id="{0051F834-A8A0-490C-AC87-9715D25D43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6163" y="53865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8" name="[动画大师]_Oval 426">
            <a:extLst>
              <a:ext uri="{FF2B5EF4-FFF2-40B4-BE49-F238E27FC236}">
                <a16:creationId xmlns:a16="http://schemas.microsoft.com/office/drawing/2014/main" xmlns="" id="{CAE63865-36BB-4C5E-A00B-DCE15AB90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3958" y="50791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0" name="[动画大师]_Oval 426">
            <a:extLst>
              <a:ext uri="{FF2B5EF4-FFF2-40B4-BE49-F238E27FC236}">
                <a16:creationId xmlns:a16="http://schemas.microsoft.com/office/drawing/2014/main" xmlns="" id="{D62EE1E2-091D-46C8-BF52-F7767D65C0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6638" y="47680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1" name="[动画大师]_Oval 426">
            <a:extLst>
              <a:ext uri="{FF2B5EF4-FFF2-40B4-BE49-F238E27FC236}">
                <a16:creationId xmlns:a16="http://schemas.microsoft.com/office/drawing/2014/main" xmlns="" id="{4E2913B1-1132-43C3-959A-7CF46A288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228" y="44067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2" name="[动画大师]_Oval 426">
            <a:extLst>
              <a:ext uri="{FF2B5EF4-FFF2-40B4-BE49-F238E27FC236}">
                <a16:creationId xmlns:a16="http://schemas.microsoft.com/office/drawing/2014/main" xmlns="" id="{8E31EEB1-9A9B-43FB-97EB-D1E8AF2A85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3280" y="57643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3" name="[动画大师]_Oval 426">
            <a:extLst>
              <a:ext uri="{FF2B5EF4-FFF2-40B4-BE49-F238E27FC236}">
                <a16:creationId xmlns:a16="http://schemas.microsoft.com/office/drawing/2014/main" xmlns="" id="{D8DBDC30-5480-4EBB-BB09-A5A31B5428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1670" y="40657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4" name="[动画大师]_Oval 426">
            <a:extLst>
              <a:ext uri="{FF2B5EF4-FFF2-40B4-BE49-F238E27FC236}">
                <a16:creationId xmlns:a16="http://schemas.microsoft.com/office/drawing/2014/main" xmlns="" id="{F262C205-D87B-4055-9E55-ACCF6F6CD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8480" y="36840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5" name="[动画大师]_Oval 426">
            <a:extLst>
              <a:ext uri="{FF2B5EF4-FFF2-40B4-BE49-F238E27FC236}">
                <a16:creationId xmlns:a16="http://schemas.microsoft.com/office/drawing/2014/main" xmlns="" id="{C6E253E1-99A8-4C2F-A4C7-C80A6D6D13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2346" y="27585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6" name="[动画大师]_Oval 426">
            <a:extLst>
              <a:ext uri="{FF2B5EF4-FFF2-40B4-BE49-F238E27FC236}">
                <a16:creationId xmlns:a16="http://schemas.microsoft.com/office/drawing/2014/main" xmlns="" id="{BA5BF111-43E5-4729-A11F-ABD71018F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4551" y="24511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7" name="[动画大师]_Oval 426">
            <a:extLst>
              <a:ext uri="{FF2B5EF4-FFF2-40B4-BE49-F238E27FC236}">
                <a16:creationId xmlns:a16="http://schemas.microsoft.com/office/drawing/2014/main" xmlns="" id="{68613696-C576-44F7-BC25-7872F4683A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1871" y="21400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8" name="[动画大师]_Oval 426">
            <a:extLst>
              <a:ext uri="{FF2B5EF4-FFF2-40B4-BE49-F238E27FC236}">
                <a16:creationId xmlns:a16="http://schemas.microsoft.com/office/drawing/2014/main" xmlns="" id="{6D23534C-04C0-4A99-9C61-1EB8A747A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30281" y="17787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9" name="[动画大师]_Oval 426">
            <a:extLst>
              <a:ext uri="{FF2B5EF4-FFF2-40B4-BE49-F238E27FC236}">
                <a16:creationId xmlns:a16="http://schemas.microsoft.com/office/drawing/2014/main" xmlns="" id="{86C3E276-DE7F-489E-A9BF-EF4FBB52E8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5229" y="31363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0" name="[动画大师]_Oval 426">
            <a:extLst>
              <a:ext uri="{FF2B5EF4-FFF2-40B4-BE49-F238E27FC236}">
                <a16:creationId xmlns:a16="http://schemas.microsoft.com/office/drawing/2014/main" xmlns="" id="{3471F488-D134-4F72-AA54-3B53C89CCD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26839" y="14377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1" name="[动画大师]_Oval 426">
            <a:extLst>
              <a:ext uri="{FF2B5EF4-FFF2-40B4-BE49-F238E27FC236}">
                <a16:creationId xmlns:a16="http://schemas.microsoft.com/office/drawing/2014/main" xmlns="" id="{607F48D7-AC91-4EA0-B045-FBF40E2881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94746" y="61367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2" name="[动画大师]_Oval 426">
            <a:extLst>
              <a:ext uri="{FF2B5EF4-FFF2-40B4-BE49-F238E27FC236}">
                <a16:creationId xmlns:a16="http://schemas.microsoft.com/office/drawing/2014/main" xmlns="" id="{D34CDB65-395E-4C94-830C-6D8A28FC73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6951" y="58293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3" name="[动画大师]_Oval 426">
            <a:extLst>
              <a:ext uri="{FF2B5EF4-FFF2-40B4-BE49-F238E27FC236}">
                <a16:creationId xmlns:a16="http://schemas.microsoft.com/office/drawing/2014/main" xmlns="" id="{9C3C588D-0768-457B-B59C-195E2C2EE9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04271" y="55182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4" name="[动画大师]_Oval 426">
            <a:extLst>
              <a:ext uri="{FF2B5EF4-FFF2-40B4-BE49-F238E27FC236}">
                <a16:creationId xmlns:a16="http://schemas.microsoft.com/office/drawing/2014/main" xmlns="" id="{C11D8C13-71C3-457B-9F8F-2C4F623886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2681" y="51569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5" name="[动画大师]_Oval 426">
            <a:extLst>
              <a:ext uri="{FF2B5EF4-FFF2-40B4-BE49-F238E27FC236}">
                <a16:creationId xmlns:a16="http://schemas.microsoft.com/office/drawing/2014/main" xmlns="" id="{ACF3F486-1965-465E-B834-9F09662CA5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7629" y="65145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6" name="[动画大师]_Oval 426">
            <a:extLst>
              <a:ext uri="{FF2B5EF4-FFF2-40B4-BE49-F238E27FC236}">
                <a16:creationId xmlns:a16="http://schemas.microsoft.com/office/drawing/2014/main" xmlns="" id="{60EFB779-DADD-45A8-8D4B-240C62FF8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79239" y="48159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7" name="[动画大师]_Oval 426">
            <a:extLst>
              <a:ext uri="{FF2B5EF4-FFF2-40B4-BE49-F238E27FC236}">
                <a16:creationId xmlns:a16="http://schemas.microsoft.com/office/drawing/2014/main" xmlns="" id="{E8F95C9F-8BBC-48AB-86E6-27870A7F0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2429" y="44342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" name="Oval 426">
            <a:extLst>
              <a:ext uri="{FF2B5EF4-FFF2-40B4-BE49-F238E27FC236}">
                <a16:creationId xmlns:a16="http://schemas.microsoft.com/office/drawing/2014/main" xmlns="" id="{1090D7AC-0F4D-424E-A041-E71DF58BE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0438" y="632901"/>
            <a:ext cx="108000" cy="108000"/>
          </a:xfrm>
          <a:prstGeom prst="ellips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9" name="矩形 118">
            <a:extLst>
              <a:ext uri="{FF2B5EF4-FFF2-40B4-BE49-F238E27FC236}">
                <a16:creationId xmlns:a16="http://schemas.microsoft.com/office/drawing/2014/main" xmlns="" id="{DA5AD402-A5F2-490F-9F71-F834F16F8719}"/>
              </a:ext>
            </a:extLst>
          </p:cNvPr>
          <p:cNvSpPr/>
          <p:nvPr/>
        </p:nvSpPr>
        <p:spPr>
          <a:xfrm>
            <a:off x="1995678" y="4177050"/>
            <a:ext cx="8256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区块链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创融商务计划书</a:t>
            </a:r>
          </a:p>
        </p:txBody>
      </p:sp>
      <p:cxnSp>
        <p:nvCxnSpPr>
          <p:cNvPr id="120" name="直接连接符 119">
            <a:extLst>
              <a:ext uri="{FF2B5EF4-FFF2-40B4-BE49-F238E27FC236}">
                <a16:creationId xmlns:a16="http://schemas.microsoft.com/office/drawing/2014/main" xmlns="" id="{FF528C77-F0C0-4B5B-B948-504B411A6768}"/>
              </a:ext>
            </a:extLst>
          </p:cNvPr>
          <p:cNvCxnSpPr/>
          <p:nvPr/>
        </p:nvCxnSpPr>
        <p:spPr>
          <a:xfrm>
            <a:off x="1943196" y="3915811"/>
            <a:ext cx="3736949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矩形 120">
            <a:extLst>
              <a:ext uri="{FF2B5EF4-FFF2-40B4-BE49-F238E27FC236}">
                <a16:creationId xmlns:a16="http://schemas.microsoft.com/office/drawing/2014/main" xmlns="" id="{EAC31EBF-0D8F-4B9E-870F-B4ED070F863F}"/>
              </a:ext>
            </a:extLst>
          </p:cNvPr>
          <p:cNvSpPr/>
          <p:nvPr/>
        </p:nvSpPr>
        <p:spPr>
          <a:xfrm rot="2700000">
            <a:off x="5959040" y="3766568"/>
            <a:ext cx="298489" cy="298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2" name="直接连接符 121">
            <a:extLst>
              <a:ext uri="{FF2B5EF4-FFF2-40B4-BE49-F238E27FC236}">
                <a16:creationId xmlns:a16="http://schemas.microsoft.com/office/drawing/2014/main" xmlns="" id="{5572347E-EDFF-40CC-BFB7-6A3E9DE8AD7F}"/>
              </a:ext>
            </a:extLst>
          </p:cNvPr>
          <p:cNvCxnSpPr/>
          <p:nvPr/>
        </p:nvCxnSpPr>
        <p:spPr>
          <a:xfrm>
            <a:off x="6481640" y="3915811"/>
            <a:ext cx="3736949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直接连接符 122">
            <a:extLst>
              <a:ext uri="{FF2B5EF4-FFF2-40B4-BE49-F238E27FC236}">
                <a16:creationId xmlns:a16="http://schemas.microsoft.com/office/drawing/2014/main" xmlns="" id="{B643E4CE-AD59-4576-965F-CA15BB9AB930}"/>
              </a:ext>
            </a:extLst>
          </p:cNvPr>
          <p:cNvCxnSpPr/>
          <p:nvPr/>
        </p:nvCxnSpPr>
        <p:spPr>
          <a:xfrm>
            <a:off x="1943196" y="5346351"/>
            <a:ext cx="8275393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组合 123">
            <a:extLst>
              <a:ext uri="{FF2B5EF4-FFF2-40B4-BE49-F238E27FC236}">
                <a16:creationId xmlns:a16="http://schemas.microsoft.com/office/drawing/2014/main" xmlns="" id="{4AF241F4-163B-4096-8AA1-7CC66F3E96FA}"/>
              </a:ext>
            </a:extLst>
          </p:cNvPr>
          <p:cNvGrpSpPr/>
          <p:nvPr/>
        </p:nvGrpSpPr>
        <p:grpSpPr>
          <a:xfrm>
            <a:off x="2499678" y="-300549"/>
            <a:ext cx="7953810" cy="3463885"/>
            <a:chOff x="2499678" y="-300549"/>
            <a:chExt cx="7953810" cy="3463885"/>
          </a:xfrm>
        </p:grpSpPr>
        <p:sp>
          <p:nvSpPr>
            <p:cNvPr id="125" name="[动画大师]_Oval 426">
              <a:extLst>
                <a:ext uri="{FF2B5EF4-FFF2-40B4-BE49-F238E27FC236}">
                  <a16:creationId xmlns:a16="http://schemas.microsoft.com/office/drawing/2014/main" xmlns="" id="{0F37092A-73C9-4333-8DB8-9040584D3C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33128" y="-294199"/>
              <a:ext cx="72000" cy="72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[动画大师]_Oval 426">
              <a:extLst>
                <a:ext uri="{FF2B5EF4-FFF2-40B4-BE49-F238E27FC236}">
                  <a16:creationId xmlns:a16="http://schemas.microsoft.com/office/drawing/2014/main" xmlns="" id="{2E8975B3-FD93-45F0-9BFF-434FD20DB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4828" y="-300549"/>
              <a:ext cx="36000" cy="36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27" name="组合 126">
              <a:extLst>
                <a:ext uri="{FF2B5EF4-FFF2-40B4-BE49-F238E27FC236}">
                  <a16:creationId xmlns:a16="http://schemas.microsoft.com/office/drawing/2014/main" xmlns="" id="{F7405B58-D336-4496-A221-9E076DDD733C}"/>
                </a:ext>
              </a:extLst>
            </p:cNvPr>
            <p:cNvGrpSpPr/>
            <p:nvPr/>
          </p:nvGrpSpPr>
          <p:grpSpPr>
            <a:xfrm>
              <a:off x="2519137" y="937645"/>
              <a:ext cx="4852988" cy="2151063"/>
              <a:chOff x="2486288" y="1261831"/>
              <a:chExt cx="4852988" cy="2151063"/>
            </a:xfrm>
            <a:effectLst>
              <a:outerShdw blurRad="127000" dist="63500" dir="2700000" algn="tl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157" name="组合 156">
                <a:extLst>
                  <a:ext uri="{FF2B5EF4-FFF2-40B4-BE49-F238E27FC236}">
                    <a16:creationId xmlns:a16="http://schemas.microsoft.com/office/drawing/2014/main" xmlns="" id="{3F9A66D5-9769-4B9E-9198-B9947BF21E42}"/>
                  </a:ext>
                </a:extLst>
              </p:cNvPr>
              <p:cNvGrpSpPr/>
              <p:nvPr/>
            </p:nvGrpSpPr>
            <p:grpSpPr>
              <a:xfrm>
                <a:off x="2486288" y="1261831"/>
                <a:ext cx="1435099" cy="2116138"/>
                <a:chOff x="2498725" y="1625600"/>
                <a:chExt cx="1435099" cy="2116138"/>
              </a:xfrm>
            </p:grpSpPr>
            <p:sp>
              <p:nvSpPr>
                <p:cNvPr id="181" name="Freeform 5">
                  <a:extLst>
                    <a:ext uri="{FF2B5EF4-FFF2-40B4-BE49-F238E27FC236}">
                      <a16:creationId xmlns:a16="http://schemas.microsoft.com/office/drawing/2014/main" xmlns="" id="{A072DD9C-04A3-41B7-B4D6-41BA372A2278}"/>
                    </a:ext>
                  </a:extLst>
                </p:cNvPr>
                <p:cNvSpPr/>
                <p:nvPr/>
              </p:nvSpPr>
              <p:spPr bwMode="auto">
                <a:xfrm>
                  <a:off x="2522538" y="2435225"/>
                  <a:ext cx="1363662" cy="22225"/>
                </a:xfrm>
                <a:custGeom>
                  <a:avLst/>
                  <a:gdLst>
                    <a:gd name="T0" fmla="*/ 116 w 117"/>
                    <a:gd name="T1" fmla="*/ 2 h 2"/>
                    <a:gd name="T2" fmla="*/ 1 w 117"/>
                    <a:gd name="T3" fmla="*/ 2 h 2"/>
                    <a:gd name="T4" fmla="*/ 0 w 117"/>
                    <a:gd name="T5" fmla="*/ 1 h 2"/>
                    <a:gd name="T6" fmla="*/ 1 w 117"/>
                    <a:gd name="T7" fmla="*/ 0 h 2"/>
                    <a:gd name="T8" fmla="*/ 116 w 117"/>
                    <a:gd name="T9" fmla="*/ 0 h 2"/>
                    <a:gd name="T10" fmla="*/ 117 w 117"/>
                    <a:gd name="T11" fmla="*/ 1 h 2"/>
                    <a:gd name="T12" fmla="*/ 116 w 117"/>
                    <a:gd name="T13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2">
                      <a:moveTo>
                        <a:pt x="116" y="2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0" y="2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16" y="0"/>
                        <a:pt x="116" y="0"/>
                        <a:pt x="116" y="0"/>
                      </a:cubicBezTo>
                      <a:cubicBezTo>
                        <a:pt x="116" y="0"/>
                        <a:pt x="117" y="1"/>
                        <a:pt x="117" y="1"/>
                      </a:cubicBezTo>
                      <a:cubicBezTo>
                        <a:pt x="117" y="2"/>
                        <a:pt x="116" y="2"/>
                        <a:pt x="116" y="2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2" name="Freeform 6">
                  <a:extLst>
                    <a:ext uri="{FF2B5EF4-FFF2-40B4-BE49-F238E27FC236}">
                      <a16:creationId xmlns:a16="http://schemas.microsoft.com/office/drawing/2014/main" xmlns="" id="{B5A2EBC9-C67A-4BE6-84DA-D73C217E134D}"/>
                    </a:ext>
                  </a:extLst>
                </p:cNvPr>
                <p:cNvSpPr/>
                <p:nvPr/>
              </p:nvSpPr>
              <p:spPr bwMode="auto">
                <a:xfrm>
                  <a:off x="3128963" y="1682750"/>
                  <a:ext cx="23812" cy="1689100"/>
                </a:xfrm>
                <a:custGeom>
                  <a:avLst/>
                  <a:gdLst>
                    <a:gd name="T0" fmla="*/ 1 w 2"/>
                    <a:gd name="T1" fmla="*/ 146 h 146"/>
                    <a:gd name="T2" fmla="*/ 0 w 2"/>
                    <a:gd name="T3" fmla="*/ 145 h 146"/>
                    <a:gd name="T4" fmla="*/ 0 w 2"/>
                    <a:gd name="T5" fmla="*/ 1 h 146"/>
                    <a:gd name="T6" fmla="*/ 1 w 2"/>
                    <a:gd name="T7" fmla="*/ 0 h 146"/>
                    <a:gd name="T8" fmla="*/ 2 w 2"/>
                    <a:gd name="T9" fmla="*/ 1 h 146"/>
                    <a:gd name="T10" fmla="*/ 2 w 2"/>
                    <a:gd name="T11" fmla="*/ 145 h 146"/>
                    <a:gd name="T12" fmla="*/ 1 w 2"/>
                    <a:gd name="T13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46">
                      <a:moveTo>
                        <a:pt x="1" y="146"/>
                      </a:moveTo>
                      <a:cubicBezTo>
                        <a:pt x="1" y="146"/>
                        <a:pt x="0" y="145"/>
                        <a:pt x="0" y="145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2" y="0"/>
                        <a:pt x="2" y="0"/>
                        <a:pt x="2" y="1"/>
                      </a:cubicBezTo>
                      <a:cubicBezTo>
                        <a:pt x="2" y="145"/>
                        <a:pt x="2" y="145"/>
                        <a:pt x="2" y="145"/>
                      </a:cubicBezTo>
                      <a:cubicBezTo>
                        <a:pt x="2" y="145"/>
                        <a:pt x="2" y="146"/>
                        <a:pt x="1" y="146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3" name="Freeform 7">
                  <a:extLst>
                    <a:ext uri="{FF2B5EF4-FFF2-40B4-BE49-F238E27FC236}">
                      <a16:creationId xmlns:a16="http://schemas.microsoft.com/office/drawing/2014/main" xmlns="" id="{10D03D42-5139-4E75-A28D-675B5C3B79D8}"/>
                    </a:ext>
                  </a:extLst>
                </p:cNvPr>
                <p:cNvSpPr/>
                <p:nvPr/>
              </p:nvSpPr>
              <p:spPr bwMode="auto">
                <a:xfrm>
                  <a:off x="2533650" y="2133600"/>
                  <a:ext cx="1328737" cy="1319213"/>
                </a:xfrm>
                <a:custGeom>
                  <a:avLst/>
                  <a:gdLst>
                    <a:gd name="T0" fmla="*/ 1 w 114"/>
                    <a:gd name="T1" fmla="*/ 114 h 114"/>
                    <a:gd name="T2" fmla="*/ 0 w 114"/>
                    <a:gd name="T3" fmla="*/ 114 h 114"/>
                    <a:gd name="T4" fmla="*/ 0 w 114"/>
                    <a:gd name="T5" fmla="*/ 113 h 114"/>
                    <a:gd name="T6" fmla="*/ 112 w 114"/>
                    <a:gd name="T7" fmla="*/ 0 h 114"/>
                    <a:gd name="T8" fmla="*/ 114 w 114"/>
                    <a:gd name="T9" fmla="*/ 0 h 114"/>
                    <a:gd name="T10" fmla="*/ 114 w 114"/>
                    <a:gd name="T11" fmla="*/ 1 h 114"/>
                    <a:gd name="T12" fmla="*/ 1 w 114"/>
                    <a:gd name="T13" fmla="*/ 114 h 114"/>
                    <a:gd name="T14" fmla="*/ 1 w 114"/>
                    <a:gd name="T15" fmla="*/ 114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4" h="114">
                      <a:moveTo>
                        <a:pt x="1" y="114"/>
                      </a:move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0" y="114"/>
                        <a:pt x="0" y="113"/>
                        <a:pt x="0" y="113"/>
                      </a:cubicBezTo>
                      <a:cubicBezTo>
                        <a:pt x="112" y="0"/>
                        <a:pt x="112" y="0"/>
                        <a:pt x="112" y="0"/>
                      </a:cubicBezTo>
                      <a:cubicBezTo>
                        <a:pt x="113" y="0"/>
                        <a:pt x="113" y="0"/>
                        <a:pt x="114" y="0"/>
                      </a:cubicBezTo>
                      <a:cubicBezTo>
                        <a:pt x="114" y="1"/>
                        <a:pt x="114" y="1"/>
                        <a:pt x="114" y="1"/>
                      </a:cubicBezTo>
                      <a:cubicBezTo>
                        <a:pt x="1" y="114"/>
                        <a:pt x="1" y="114"/>
                        <a:pt x="1" y="114"/>
                      </a:cubicBezTo>
                      <a:cubicBezTo>
                        <a:pt x="1" y="114"/>
                        <a:pt x="1" y="114"/>
                        <a:pt x="1" y="114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4" name="Freeform 8">
                  <a:extLst>
                    <a:ext uri="{FF2B5EF4-FFF2-40B4-BE49-F238E27FC236}">
                      <a16:creationId xmlns:a16="http://schemas.microsoft.com/office/drawing/2014/main" xmlns="" id="{A1E8D877-24F0-46B0-97B9-20940360E1C9}"/>
                    </a:ext>
                  </a:extLst>
                </p:cNvPr>
                <p:cNvSpPr/>
                <p:nvPr/>
              </p:nvSpPr>
              <p:spPr bwMode="auto">
                <a:xfrm>
                  <a:off x="2522538" y="2133600"/>
                  <a:ext cx="1339850" cy="323850"/>
                </a:xfrm>
                <a:custGeom>
                  <a:avLst/>
                  <a:gdLst>
                    <a:gd name="T0" fmla="*/ 1 w 115"/>
                    <a:gd name="T1" fmla="*/ 28 h 28"/>
                    <a:gd name="T2" fmla="*/ 0 w 115"/>
                    <a:gd name="T3" fmla="*/ 28 h 28"/>
                    <a:gd name="T4" fmla="*/ 1 w 115"/>
                    <a:gd name="T5" fmla="*/ 27 h 28"/>
                    <a:gd name="T6" fmla="*/ 114 w 115"/>
                    <a:gd name="T7" fmla="*/ 0 h 28"/>
                    <a:gd name="T8" fmla="*/ 115 w 115"/>
                    <a:gd name="T9" fmla="*/ 1 h 28"/>
                    <a:gd name="T10" fmla="*/ 114 w 115"/>
                    <a:gd name="T11" fmla="*/ 2 h 28"/>
                    <a:gd name="T12" fmla="*/ 2 w 115"/>
                    <a:gd name="T13" fmla="*/ 28 h 28"/>
                    <a:gd name="T14" fmla="*/ 1 w 115"/>
                    <a:gd name="T15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28">
                      <a:moveTo>
                        <a:pt x="1" y="28"/>
                      </a:moveTo>
                      <a:cubicBezTo>
                        <a:pt x="1" y="28"/>
                        <a:pt x="1" y="28"/>
                        <a:pt x="0" y="28"/>
                      </a:cubicBezTo>
                      <a:cubicBezTo>
                        <a:pt x="0" y="27"/>
                        <a:pt x="1" y="27"/>
                        <a:pt x="1" y="27"/>
                      </a:cubicBezTo>
                      <a:cubicBezTo>
                        <a:pt x="114" y="0"/>
                        <a:pt x="114" y="0"/>
                        <a:pt x="114" y="0"/>
                      </a:cubicBezTo>
                      <a:cubicBezTo>
                        <a:pt x="114" y="0"/>
                        <a:pt x="115" y="0"/>
                        <a:pt x="115" y="1"/>
                      </a:cubicBezTo>
                      <a:cubicBezTo>
                        <a:pt x="115" y="1"/>
                        <a:pt x="115" y="2"/>
                        <a:pt x="114" y="2"/>
                      </a:cubicBezTo>
                      <a:cubicBezTo>
                        <a:pt x="2" y="28"/>
                        <a:pt x="2" y="28"/>
                        <a:pt x="2" y="28"/>
                      </a:cubicBezTo>
                      <a:cubicBezTo>
                        <a:pt x="1" y="28"/>
                        <a:pt x="1" y="28"/>
                        <a:pt x="1" y="28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5" name="Freeform 9">
                  <a:extLst>
                    <a:ext uri="{FF2B5EF4-FFF2-40B4-BE49-F238E27FC236}">
                      <a16:creationId xmlns:a16="http://schemas.microsoft.com/office/drawing/2014/main" xmlns="" id="{CDF547BF-6BA2-4FDF-9FF0-D9F1839D880F}"/>
                    </a:ext>
                  </a:extLst>
                </p:cNvPr>
                <p:cNvSpPr/>
                <p:nvPr/>
              </p:nvSpPr>
              <p:spPr bwMode="auto">
                <a:xfrm>
                  <a:off x="3128963" y="1682750"/>
                  <a:ext cx="757237" cy="774700"/>
                </a:xfrm>
                <a:custGeom>
                  <a:avLst/>
                  <a:gdLst>
                    <a:gd name="T0" fmla="*/ 64 w 65"/>
                    <a:gd name="T1" fmla="*/ 67 h 67"/>
                    <a:gd name="T2" fmla="*/ 63 w 65"/>
                    <a:gd name="T3" fmla="*/ 67 h 67"/>
                    <a:gd name="T4" fmla="*/ 1 w 65"/>
                    <a:gd name="T5" fmla="*/ 2 h 67"/>
                    <a:gd name="T6" fmla="*/ 1 w 65"/>
                    <a:gd name="T7" fmla="*/ 0 h 67"/>
                    <a:gd name="T8" fmla="*/ 2 w 65"/>
                    <a:gd name="T9" fmla="*/ 0 h 67"/>
                    <a:gd name="T10" fmla="*/ 65 w 65"/>
                    <a:gd name="T11" fmla="*/ 66 h 67"/>
                    <a:gd name="T12" fmla="*/ 64 w 65"/>
                    <a:gd name="T13" fmla="*/ 67 h 67"/>
                    <a:gd name="T14" fmla="*/ 64 w 65"/>
                    <a:gd name="T15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5" h="67">
                      <a:moveTo>
                        <a:pt x="64" y="67"/>
                      </a:moveTo>
                      <a:cubicBezTo>
                        <a:pt x="64" y="67"/>
                        <a:pt x="63" y="67"/>
                        <a:pt x="63" y="67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65" y="66"/>
                        <a:pt x="65" y="66"/>
                        <a:pt x="65" y="66"/>
                      </a:cubicBezTo>
                      <a:cubicBezTo>
                        <a:pt x="65" y="66"/>
                        <a:pt x="65" y="67"/>
                        <a:pt x="64" y="67"/>
                      </a:cubicBezTo>
                      <a:cubicBezTo>
                        <a:pt x="64" y="67"/>
                        <a:pt x="64" y="67"/>
                        <a:pt x="64" y="67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6" name="Freeform 10">
                  <a:extLst>
                    <a:ext uri="{FF2B5EF4-FFF2-40B4-BE49-F238E27FC236}">
                      <a16:creationId xmlns:a16="http://schemas.microsoft.com/office/drawing/2014/main" xmlns="" id="{EEB8F39F-BF26-47C8-9C0E-7F35AD8359DC}"/>
                    </a:ext>
                  </a:extLst>
                </p:cNvPr>
                <p:cNvSpPr/>
                <p:nvPr/>
              </p:nvSpPr>
              <p:spPr bwMode="auto">
                <a:xfrm>
                  <a:off x="2533650" y="3429000"/>
                  <a:ext cx="1352550" cy="288925"/>
                </a:xfrm>
                <a:custGeom>
                  <a:avLst/>
                  <a:gdLst>
                    <a:gd name="T0" fmla="*/ 115 w 116"/>
                    <a:gd name="T1" fmla="*/ 25 h 25"/>
                    <a:gd name="T2" fmla="*/ 115 w 116"/>
                    <a:gd name="T3" fmla="*/ 25 h 25"/>
                    <a:gd name="T4" fmla="*/ 0 w 116"/>
                    <a:gd name="T5" fmla="*/ 2 h 25"/>
                    <a:gd name="T6" fmla="*/ 0 w 116"/>
                    <a:gd name="T7" fmla="*/ 1 h 25"/>
                    <a:gd name="T8" fmla="*/ 1 w 116"/>
                    <a:gd name="T9" fmla="*/ 0 h 25"/>
                    <a:gd name="T10" fmla="*/ 116 w 116"/>
                    <a:gd name="T11" fmla="*/ 23 h 25"/>
                    <a:gd name="T12" fmla="*/ 116 w 116"/>
                    <a:gd name="T13" fmla="*/ 24 h 25"/>
                    <a:gd name="T14" fmla="*/ 115 w 116"/>
                    <a:gd name="T15" fmla="*/ 25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6" h="25">
                      <a:moveTo>
                        <a:pt x="115" y="25"/>
                      </a:moveTo>
                      <a:cubicBezTo>
                        <a:pt x="115" y="25"/>
                        <a:pt x="115" y="25"/>
                        <a:pt x="115" y="2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16" y="23"/>
                        <a:pt x="116" y="23"/>
                        <a:pt x="116" y="23"/>
                      </a:cubicBezTo>
                      <a:cubicBezTo>
                        <a:pt x="116" y="23"/>
                        <a:pt x="116" y="23"/>
                        <a:pt x="116" y="24"/>
                      </a:cubicBezTo>
                      <a:cubicBezTo>
                        <a:pt x="116" y="24"/>
                        <a:pt x="116" y="25"/>
                        <a:pt x="115" y="25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7" name="Freeform 11">
                  <a:extLst>
                    <a:ext uri="{FF2B5EF4-FFF2-40B4-BE49-F238E27FC236}">
                      <a16:creationId xmlns:a16="http://schemas.microsoft.com/office/drawing/2014/main" xmlns="" id="{EC4826A4-35D6-40EF-85A2-A5323FF297DA}"/>
                    </a:ext>
                  </a:extLst>
                </p:cNvPr>
                <p:cNvSpPr/>
                <p:nvPr/>
              </p:nvSpPr>
              <p:spPr bwMode="auto">
                <a:xfrm>
                  <a:off x="2533650" y="2827338"/>
                  <a:ext cx="619125" cy="890588"/>
                </a:xfrm>
                <a:custGeom>
                  <a:avLst/>
                  <a:gdLst>
                    <a:gd name="T0" fmla="*/ 1 w 53"/>
                    <a:gd name="T1" fmla="*/ 77 h 77"/>
                    <a:gd name="T2" fmla="*/ 0 w 53"/>
                    <a:gd name="T3" fmla="*/ 76 h 77"/>
                    <a:gd name="T4" fmla="*/ 0 w 53"/>
                    <a:gd name="T5" fmla="*/ 75 h 77"/>
                    <a:gd name="T6" fmla="*/ 52 w 53"/>
                    <a:gd name="T7" fmla="*/ 1 h 77"/>
                    <a:gd name="T8" fmla="*/ 53 w 53"/>
                    <a:gd name="T9" fmla="*/ 1 h 77"/>
                    <a:gd name="T10" fmla="*/ 53 w 53"/>
                    <a:gd name="T11" fmla="*/ 2 h 77"/>
                    <a:gd name="T12" fmla="*/ 1 w 53"/>
                    <a:gd name="T13" fmla="*/ 76 h 77"/>
                    <a:gd name="T14" fmla="*/ 1 w 53"/>
                    <a:gd name="T15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3" h="77">
                      <a:moveTo>
                        <a:pt x="1" y="77"/>
                      </a:moveTo>
                      <a:cubicBezTo>
                        <a:pt x="0" y="77"/>
                        <a:pt x="0" y="77"/>
                        <a:pt x="0" y="76"/>
                      </a:cubicBezTo>
                      <a:cubicBezTo>
                        <a:pt x="0" y="76"/>
                        <a:pt x="0" y="76"/>
                        <a:pt x="0" y="75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0"/>
                        <a:pt x="53" y="1"/>
                      </a:cubicBezTo>
                      <a:cubicBezTo>
                        <a:pt x="53" y="1"/>
                        <a:pt x="53" y="2"/>
                        <a:pt x="53" y="2"/>
                      </a:cubicBezTo>
                      <a:cubicBezTo>
                        <a:pt x="1" y="76"/>
                        <a:pt x="1" y="76"/>
                        <a:pt x="1" y="76"/>
                      </a:cubicBezTo>
                      <a:cubicBezTo>
                        <a:pt x="1" y="76"/>
                        <a:pt x="1" y="77"/>
                        <a:pt x="1" y="77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8" name="Freeform 12">
                  <a:extLst>
                    <a:ext uri="{FF2B5EF4-FFF2-40B4-BE49-F238E27FC236}">
                      <a16:creationId xmlns:a16="http://schemas.microsoft.com/office/drawing/2014/main" xmlns="" id="{5AAA23E4-357B-48D6-B7B7-D8B2732292C5}"/>
                    </a:ext>
                  </a:extLst>
                </p:cNvPr>
                <p:cNvSpPr/>
                <p:nvPr/>
              </p:nvSpPr>
              <p:spPr bwMode="auto">
                <a:xfrm>
                  <a:off x="2522538" y="2435225"/>
                  <a:ext cx="630237" cy="415925"/>
                </a:xfrm>
                <a:custGeom>
                  <a:avLst/>
                  <a:gdLst>
                    <a:gd name="T0" fmla="*/ 53 w 54"/>
                    <a:gd name="T1" fmla="*/ 36 h 36"/>
                    <a:gd name="T2" fmla="*/ 53 w 54"/>
                    <a:gd name="T3" fmla="*/ 36 h 36"/>
                    <a:gd name="T4" fmla="*/ 1 w 54"/>
                    <a:gd name="T5" fmla="*/ 2 h 36"/>
                    <a:gd name="T6" fmla="*/ 1 w 54"/>
                    <a:gd name="T7" fmla="*/ 1 h 36"/>
                    <a:gd name="T8" fmla="*/ 2 w 54"/>
                    <a:gd name="T9" fmla="*/ 1 h 36"/>
                    <a:gd name="T10" fmla="*/ 54 w 54"/>
                    <a:gd name="T11" fmla="*/ 35 h 36"/>
                    <a:gd name="T12" fmla="*/ 54 w 54"/>
                    <a:gd name="T13" fmla="*/ 36 h 36"/>
                    <a:gd name="T14" fmla="*/ 53 w 54"/>
                    <a:gd name="T15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4" h="36">
                      <a:moveTo>
                        <a:pt x="53" y="36"/>
                      </a:moveTo>
                      <a:cubicBezTo>
                        <a:pt x="53" y="36"/>
                        <a:pt x="53" y="36"/>
                        <a:pt x="53" y="36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1"/>
                        <a:pt x="1" y="1"/>
                      </a:cubicBezTo>
                      <a:cubicBezTo>
                        <a:pt x="1" y="0"/>
                        <a:pt x="1" y="0"/>
                        <a:pt x="2" y="1"/>
                      </a:cubicBezTo>
                      <a:cubicBezTo>
                        <a:pt x="54" y="35"/>
                        <a:pt x="54" y="35"/>
                        <a:pt x="54" y="35"/>
                      </a:cubicBezTo>
                      <a:cubicBezTo>
                        <a:pt x="54" y="35"/>
                        <a:pt x="54" y="36"/>
                        <a:pt x="54" y="36"/>
                      </a:cubicBezTo>
                      <a:cubicBezTo>
                        <a:pt x="54" y="36"/>
                        <a:pt x="54" y="36"/>
                        <a:pt x="53" y="36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9" name="Freeform 13">
                  <a:extLst>
                    <a:ext uri="{FF2B5EF4-FFF2-40B4-BE49-F238E27FC236}">
                      <a16:creationId xmlns:a16="http://schemas.microsoft.com/office/drawing/2014/main" xmlns="" id="{D3830BF5-2107-4C9A-9D0F-327744193629}"/>
                    </a:ext>
                  </a:extLst>
                </p:cNvPr>
                <p:cNvSpPr/>
                <p:nvPr/>
              </p:nvSpPr>
              <p:spPr bwMode="auto">
                <a:xfrm>
                  <a:off x="2498725" y="1625600"/>
                  <a:ext cx="1435099" cy="2116138"/>
                </a:xfrm>
                <a:custGeom>
                  <a:avLst/>
                  <a:gdLst>
                    <a:gd name="T0" fmla="*/ 118 w 123"/>
                    <a:gd name="T1" fmla="*/ 183 h 183"/>
                    <a:gd name="T2" fmla="*/ 4 w 123"/>
                    <a:gd name="T3" fmla="*/ 183 h 183"/>
                    <a:gd name="T4" fmla="*/ 0 w 123"/>
                    <a:gd name="T5" fmla="*/ 180 h 183"/>
                    <a:gd name="T6" fmla="*/ 0 w 123"/>
                    <a:gd name="T7" fmla="*/ 157 h 183"/>
                    <a:gd name="T8" fmla="*/ 4 w 123"/>
                    <a:gd name="T9" fmla="*/ 154 h 183"/>
                    <a:gd name="T10" fmla="*/ 7 w 123"/>
                    <a:gd name="T11" fmla="*/ 157 h 183"/>
                    <a:gd name="T12" fmla="*/ 7 w 123"/>
                    <a:gd name="T13" fmla="*/ 176 h 183"/>
                    <a:gd name="T14" fmla="*/ 115 w 123"/>
                    <a:gd name="T15" fmla="*/ 176 h 183"/>
                    <a:gd name="T16" fmla="*/ 115 w 123"/>
                    <a:gd name="T17" fmla="*/ 153 h 183"/>
                    <a:gd name="T18" fmla="*/ 55 w 123"/>
                    <a:gd name="T19" fmla="*/ 153 h 183"/>
                    <a:gd name="T20" fmla="*/ 52 w 123"/>
                    <a:gd name="T21" fmla="*/ 151 h 183"/>
                    <a:gd name="T22" fmla="*/ 53 w 123"/>
                    <a:gd name="T23" fmla="*/ 147 h 183"/>
                    <a:gd name="T24" fmla="*/ 84 w 123"/>
                    <a:gd name="T25" fmla="*/ 116 h 183"/>
                    <a:gd name="T26" fmla="*/ 95 w 123"/>
                    <a:gd name="T27" fmla="*/ 105 h 183"/>
                    <a:gd name="T28" fmla="*/ 105 w 123"/>
                    <a:gd name="T29" fmla="*/ 92 h 183"/>
                    <a:gd name="T30" fmla="*/ 113 w 123"/>
                    <a:gd name="T31" fmla="*/ 77 h 183"/>
                    <a:gd name="T32" fmla="*/ 115 w 123"/>
                    <a:gd name="T33" fmla="*/ 61 h 183"/>
                    <a:gd name="T34" fmla="*/ 111 w 123"/>
                    <a:gd name="T35" fmla="*/ 40 h 183"/>
                    <a:gd name="T36" fmla="*/ 100 w 123"/>
                    <a:gd name="T37" fmla="*/ 24 h 183"/>
                    <a:gd name="T38" fmla="*/ 82 w 123"/>
                    <a:gd name="T39" fmla="*/ 13 h 183"/>
                    <a:gd name="T40" fmla="*/ 41 w 123"/>
                    <a:gd name="T41" fmla="*/ 13 h 183"/>
                    <a:gd name="T42" fmla="*/ 24 w 123"/>
                    <a:gd name="T43" fmla="*/ 24 h 183"/>
                    <a:gd name="T44" fmla="*/ 12 w 123"/>
                    <a:gd name="T45" fmla="*/ 43 h 183"/>
                    <a:gd name="T46" fmla="*/ 7 w 123"/>
                    <a:gd name="T47" fmla="*/ 71 h 183"/>
                    <a:gd name="T48" fmla="*/ 3 w 123"/>
                    <a:gd name="T49" fmla="*/ 75 h 183"/>
                    <a:gd name="T50" fmla="*/ 0 w 123"/>
                    <a:gd name="T51" fmla="*/ 71 h 183"/>
                    <a:gd name="T52" fmla="*/ 5 w 123"/>
                    <a:gd name="T53" fmla="*/ 41 h 183"/>
                    <a:gd name="T54" fmla="*/ 19 w 123"/>
                    <a:gd name="T55" fmla="*/ 19 h 183"/>
                    <a:gd name="T56" fmla="*/ 39 w 123"/>
                    <a:gd name="T57" fmla="*/ 6 h 183"/>
                    <a:gd name="T58" fmla="*/ 85 w 123"/>
                    <a:gd name="T59" fmla="*/ 6 h 183"/>
                    <a:gd name="T60" fmla="*/ 105 w 123"/>
                    <a:gd name="T61" fmla="*/ 19 h 183"/>
                    <a:gd name="T62" fmla="*/ 118 w 123"/>
                    <a:gd name="T63" fmla="*/ 37 h 183"/>
                    <a:gd name="T64" fmla="*/ 123 w 123"/>
                    <a:gd name="T65" fmla="*/ 61 h 183"/>
                    <a:gd name="T66" fmla="*/ 119 w 123"/>
                    <a:gd name="T67" fmla="*/ 79 h 183"/>
                    <a:gd name="T68" fmla="*/ 111 w 123"/>
                    <a:gd name="T69" fmla="*/ 96 h 183"/>
                    <a:gd name="T70" fmla="*/ 100 w 123"/>
                    <a:gd name="T71" fmla="*/ 110 h 183"/>
                    <a:gd name="T72" fmla="*/ 89 w 123"/>
                    <a:gd name="T73" fmla="*/ 122 h 183"/>
                    <a:gd name="T74" fmla="*/ 64 w 123"/>
                    <a:gd name="T75" fmla="*/ 146 h 183"/>
                    <a:gd name="T76" fmla="*/ 118 w 123"/>
                    <a:gd name="T77" fmla="*/ 146 h 183"/>
                    <a:gd name="T78" fmla="*/ 122 w 123"/>
                    <a:gd name="T79" fmla="*/ 150 h 183"/>
                    <a:gd name="T80" fmla="*/ 122 w 123"/>
                    <a:gd name="T81" fmla="*/ 180 h 183"/>
                    <a:gd name="T82" fmla="*/ 118 w 123"/>
                    <a:gd name="T83" fmla="*/ 183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123" h="183">
                      <a:moveTo>
                        <a:pt x="118" y="183"/>
                      </a:moveTo>
                      <a:cubicBezTo>
                        <a:pt x="4" y="183"/>
                        <a:pt x="4" y="183"/>
                        <a:pt x="4" y="183"/>
                      </a:cubicBezTo>
                      <a:cubicBezTo>
                        <a:pt x="2" y="183"/>
                        <a:pt x="0" y="182"/>
                        <a:pt x="0" y="180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0" y="155"/>
                        <a:pt x="2" y="154"/>
                        <a:pt x="4" y="154"/>
                      </a:cubicBezTo>
                      <a:cubicBezTo>
                        <a:pt x="6" y="154"/>
                        <a:pt x="7" y="155"/>
                        <a:pt x="7" y="157"/>
                      </a:cubicBezTo>
                      <a:cubicBezTo>
                        <a:pt x="7" y="176"/>
                        <a:pt x="7" y="176"/>
                        <a:pt x="7" y="176"/>
                      </a:cubicBezTo>
                      <a:cubicBezTo>
                        <a:pt x="115" y="176"/>
                        <a:pt x="115" y="176"/>
                        <a:pt x="115" y="176"/>
                      </a:cubicBezTo>
                      <a:cubicBezTo>
                        <a:pt x="115" y="153"/>
                        <a:pt x="115" y="153"/>
                        <a:pt x="115" y="153"/>
                      </a:cubicBezTo>
                      <a:cubicBezTo>
                        <a:pt x="55" y="153"/>
                        <a:pt x="55" y="153"/>
                        <a:pt x="55" y="153"/>
                      </a:cubicBezTo>
                      <a:cubicBezTo>
                        <a:pt x="54" y="153"/>
                        <a:pt x="52" y="153"/>
                        <a:pt x="52" y="151"/>
                      </a:cubicBezTo>
                      <a:cubicBezTo>
                        <a:pt x="51" y="150"/>
                        <a:pt x="52" y="148"/>
                        <a:pt x="53" y="147"/>
                      </a:cubicBezTo>
                      <a:cubicBezTo>
                        <a:pt x="84" y="116"/>
                        <a:pt x="84" y="116"/>
                        <a:pt x="84" y="116"/>
                      </a:cubicBezTo>
                      <a:cubicBezTo>
                        <a:pt x="87" y="113"/>
                        <a:pt x="91" y="109"/>
                        <a:pt x="95" y="105"/>
                      </a:cubicBezTo>
                      <a:cubicBezTo>
                        <a:pt x="98" y="101"/>
                        <a:pt x="102" y="97"/>
                        <a:pt x="105" y="92"/>
                      </a:cubicBezTo>
                      <a:cubicBezTo>
                        <a:pt x="108" y="87"/>
                        <a:pt x="111" y="82"/>
                        <a:pt x="113" y="77"/>
                      </a:cubicBezTo>
                      <a:cubicBezTo>
                        <a:pt x="114" y="72"/>
                        <a:pt x="115" y="66"/>
                        <a:pt x="115" y="61"/>
                      </a:cubicBezTo>
                      <a:cubicBezTo>
                        <a:pt x="115" y="53"/>
                        <a:pt x="114" y="47"/>
                        <a:pt x="111" y="40"/>
                      </a:cubicBezTo>
                      <a:cubicBezTo>
                        <a:pt x="108" y="34"/>
                        <a:pt x="104" y="29"/>
                        <a:pt x="100" y="24"/>
                      </a:cubicBezTo>
                      <a:cubicBezTo>
                        <a:pt x="95" y="20"/>
                        <a:pt x="89" y="16"/>
                        <a:pt x="82" y="13"/>
                      </a:cubicBezTo>
                      <a:cubicBezTo>
                        <a:pt x="70" y="8"/>
                        <a:pt x="55" y="8"/>
                        <a:pt x="41" y="13"/>
                      </a:cubicBezTo>
                      <a:cubicBezTo>
                        <a:pt x="35" y="15"/>
                        <a:pt x="29" y="19"/>
                        <a:pt x="24" y="24"/>
                      </a:cubicBezTo>
                      <a:cubicBezTo>
                        <a:pt x="19" y="29"/>
                        <a:pt x="15" y="36"/>
                        <a:pt x="12" y="43"/>
                      </a:cubicBezTo>
                      <a:cubicBezTo>
                        <a:pt x="9" y="51"/>
                        <a:pt x="7" y="61"/>
                        <a:pt x="7" y="71"/>
                      </a:cubicBezTo>
                      <a:cubicBezTo>
                        <a:pt x="7" y="74"/>
                        <a:pt x="5" y="75"/>
                        <a:pt x="3" y="75"/>
                      </a:cubicBezTo>
                      <a:cubicBezTo>
                        <a:pt x="1" y="75"/>
                        <a:pt x="0" y="73"/>
                        <a:pt x="0" y="71"/>
                      </a:cubicBezTo>
                      <a:cubicBezTo>
                        <a:pt x="0" y="60"/>
                        <a:pt x="2" y="49"/>
                        <a:pt x="5" y="41"/>
                      </a:cubicBezTo>
                      <a:cubicBezTo>
                        <a:pt x="9" y="32"/>
                        <a:pt x="13" y="25"/>
                        <a:pt x="19" y="19"/>
                      </a:cubicBezTo>
                      <a:cubicBezTo>
                        <a:pt x="25" y="13"/>
                        <a:pt x="31" y="9"/>
                        <a:pt x="39" y="6"/>
                      </a:cubicBezTo>
                      <a:cubicBezTo>
                        <a:pt x="54" y="0"/>
                        <a:pt x="71" y="1"/>
                        <a:pt x="85" y="6"/>
                      </a:cubicBezTo>
                      <a:cubicBezTo>
                        <a:pt x="93" y="9"/>
                        <a:pt x="99" y="14"/>
                        <a:pt x="105" y="19"/>
                      </a:cubicBezTo>
                      <a:cubicBezTo>
                        <a:pt x="110" y="24"/>
                        <a:pt x="115" y="30"/>
                        <a:pt x="118" y="37"/>
                      </a:cubicBezTo>
                      <a:cubicBezTo>
                        <a:pt x="121" y="45"/>
                        <a:pt x="123" y="52"/>
                        <a:pt x="123" y="61"/>
                      </a:cubicBezTo>
                      <a:cubicBezTo>
                        <a:pt x="123" y="67"/>
                        <a:pt x="122" y="73"/>
                        <a:pt x="119" y="79"/>
                      </a:cubicBezTo>
                      <a:cubicBezTo>
                        <a:pt x="117" y="85"/>
                        <a:pt x="115" y="91"/>
                        <a:pt x="111" y="96"/>
                      </a:cubicBezTo>
                      <a:cubicBezTo>
                        <a:pt x="108" y="101"/>
                        <a:pt x="104" y="106"/>
                        <a:pt x="100" y="110"/>
                      </a:cubicBezTo>
                      <a:cubicBezTo>
                        <a:pt x="96" y="114"/>
                        <a:pt x="93" y="118"/>
                        <a:pt x="89" y="122"/>
                      </a:cubicBezTo>
                      <a:cubicBezTo>
                        <a:pt x="64" y="146"/>
                        <a:pt x="64" y="146"/>
                        <a:pt x="64" y="146"/>
                      </a:cubicBezTo>
                      <a:cubicBezTo>
                        <a:pt x="118" y="146"/>
                        <a:pt x="118" y="146"/>
                        <a:pt x="118" y="146"/>
                      </a:cubicBezTo>
                      <a:cubicBezTo>
                        <a:pt x="120" y="146"/>
                        <a:pt x="122" y="148"/>
                        <a:pt x="122" y="150"/>
                      </a:cubicBezTo>
                      <a:cubicBezTo>
                        <a:pt x="122" y="180"/>
                        <a:pt x="122" y="180"/>
                        <a:pt x="122" y="180"/>
                      </a:cubicBezTo>
                      <a:cubicBezTo>
                        <a:pt x="122" y="182"/>
                        <a:pt x="120" y="183"/>
                        <a:pt x="118" y="18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 dirty="0"/>
                </a:p>
              </p:txBody>
            </p:sp>
            <p:sp>
              <p:nvSpPr>
                <p:cNvPr id="190" name="Oval 14">
                  <a:extLst>
                    <a:ext uri="{FF2B5EF4-FFF2-40B4-BE49-F238E27FC236}">
                      <a16:creationId xmlns:a16="http://schemas.microsoft.com/office/drawing/2014/main" xmlns="" id="{CDDCF78E-D2B6-42BA-A2BA-1F41412EF8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1338" y="2794000"/>
                  <a:ext cx="117475" cy="1031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1" name="Oval 15">
                  <a:extLst>
                    <a:ext uri="{FF2B5EF4-FFF2-40B4-BE49-F238E27FC236}">
                      <a16:creationId xmlns:a16="http://schemas.microsoft.com/office/drawing/2014/main" xmlns="" id="{03E9D69F-775B-4D1B-A75C-7880E4C92E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38425" y="3417888"/>
                  <a:ext cx="117475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2" name="Oval 16">
                  <a:extLst>
                    <a:ext uri="{FF2B5EF4-FFF2-40B4-BE49-F238E27FC236}">
                      <a16:creationId xmlns:a16="http://schemas.microsoft.com/office/drawing/2014/main" xmlns="" id="{2570F7DD-010A-4626-A9A9-71F75D5E22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71875" y="2146300"/>
                  <a:ext cx="115887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3" name="Oval 17">
                  <a:extLst>
                    <a:ext uri="{FF2B5EF4-FFF2-40B4-BE49-F238E27FC236}">
                      <a16:creationId xmlns:a16="http://schemas.microsoft.com/office/drawing/2014/main" xmlns="" id="{9D89BEC1-D55A-498E-88ED-9125A63EF4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081338" y="2262188"/>
                  <a:ext cx="117475" cy="1031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94" name="Oval 18">
                  <a:extLst>
                    <a:ext uri="{FF2B5EF4-FFF2-40B4-BE49-F238E27FC236}">
                      <a16:creationId xmlns:a16="http://schemas.microsoft.com/office/drawing/2014/main" xmlns="" id="{B2149838-B3A0-475C-AEEB-235FDA73CB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89325" y="2389188"/>
                  <a:ext cx="117475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8" name="组合 157">
                <a:extLst>
                  <a:ext uri="{FF2B5EF4-FFF2-40B4-BE49-F238E27FC236}">
                    <a16:creationId xmlns:a16="http://schemas.microsoft.com/office/drawing/2014/main" xmlns="" id="{C4208079-AB2B-406B-BE9D-5991E57B0B8E}"/>
                  </a:ext>
                </a:extLst>
              </p:cNvPr>
              <p:cNvGrpSpPr/>
              <p:nvPr/>
            </p:nvGrpSpPr>
            <p:grpSpPr>
              <a:xfrm>
                <a:off x="4411926" y="1285643"/>
                <a:ext cx="1558925" cy="2127251"/>
                <a:chOff x="4424363" y="1649412"/>
                <a:chExt cx="1558925" cy="2127251"/>
              </a:xfrm>
            </p:grpSpPr>
            <p:sp>
              <p:nvSpPr>
                <p:cNvPr id="169" name="Freeform 22">
                  <a:extLst>
                    <a:ext uri="{FF2B5EF4-FFF2-40B4-BE49-F238E27FC236}">
                      <a16:creationId xmlns:a16="http://schemas.microsoft.com/office/drawing/2014/main" xmlns="" id="{B57E6DA8-F276-4EF1-B3B9-4DB27FFB41A3}"/>
                    </a:ext>
                  </a:extLst>
                </p:cNvPr>
                <p:cNvSpPr/>
                <p:nvPr/>
              </p:nvSpPr>
              <p:spPr bwMode="auto">
                <a:xfrm>
                  <a:off x="5191125" y="1671638"/>
                  <a:ext cx="23812" cy="2070100"/>
                </a:xfrm>
                <a:custGeom>
                  <a:avLst/>
                  <a:gdLst>
                    <a:gd name="T0" fmla="*/ 1 w 2"/>
                    <a:gd name="T1" fmla="*/ 179 h 179"/>
                    <a:gd name="T2" fmla="*/ 0 w 2"/>
                    <a:gd name="T3" fmla="*/ 178 h 179"/>
                    <a:gd name="T4" fmla="*/ 0 w 2"/>
                    <a:gd name="T5" fmla="*/ 1 h 179"/>
                    <a:gd name="T6" fmla="*/ 1 w 2"/>
                    <a:gd name="T7" fmla="*/ 0 h 179"/>
                    <a:gd name="T8" fmla="*/ 2 w 2"/>
                    <a:gd name="T9" fmla="*/ 1 h 179"/>
                    <a:gd name="T10" fmla="*/ 2 w 2"/>
                    <a:gd name="T11" fmla="*/ 178 h 179"/>
                    <a:gd name="T12" fmla="*/ 1 w 2"/>
                    <a:gd name="T13" fmla="*/ 179 h 1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79">
                      <a:moveTo>
                        <a:pt x="1" y="179"/>
                      </a:moveTo>
                      <a:cubicBezTo>
                        <a:pt x="0" y="179"/>
                        <a:pt x="0" y="179"/>
                        <a:pt x="0" y="178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ubicBezTo>
                        <a:pt x="2" y="178"/>
                        <a:pt x="2" y="178"/>
                        <a:pt x="2" y="178"/>
                      </a:cubicBezTo>
                      <a:cubicBezTo>
                        <a:pt x="2" y="179"/>
                        <a:pt x="1" y="179"/>
                        <a:pt x="1" y="179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0" name="Freeform 23">
                  <a:extLst>
                    <a:ext uri="{FF2B5EF4-FFF2-40B4-BE49-F238E27FC236}">
                      <a16:creationId xmlns:a16="http://schemas.microsoft.com/office/drawing/2014/main" xmlns="" id="{B43D6135-0405-4E5D-AA2C-1280BCD8F1DE}"/>
                    </a:ext>
                  </a:extLst>
                </p:cNvPr>
                <p:cNvSpPr/>
                <p:nvPr/>
              </p:nvSpPr>
              <p:spPr bwMode="auto">
                <a:xfrm>
                  <a:off x="4679950" y="1925638"/>
                  <a:ext cx="1209675" cy="1203325"/>
                </a:xfrm>
                <a:custGeom>
                  <a:avLst/>
                  <a:gdLst>
                    <a:gd name="T0" fmla="*/ 103 w 104"/>
                    <a:gd name="T1" fmla="*/ 104 h 104"/>
                    <a:gd name="T2" fmla="*/ 102 w 104"/>
                    <a:gd name="T3" fmla="*/ 103 h 104"/>
                    <a:gd name="T4" fmla="*/ 1 w 104"/>
                    <a:gd name="T5" fmla="*/ 2 h 104"/>
                    <a:gd name="T6" fmla="*/ 1 w 104"/>
                    <a:gd name="T7" fmla="*/ 1 h 104"/>
                    <a:gd name="T8" fmla="*/ 2 w 104"/>
                    <a:gd name="T9" fmla="*/ 1 h 104"/>
                    <a:gd name="T10" fmla="*/ 104 w 104"/>
                    <a:gd name="T11" fmla="*/ 102 h 104"/>
                    <a:gd name="T12" fmla="*/ 104 w 104"/>
                    <a:gd name="T13" fmla="*/ 103 h 104"/>
                    <a:gd name="T14" fmla="*/ 103 w 104"/>
                    <a:gd name="T15" fmla="*/ 104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4" h="104">
                      <a:moveTo>
                        <a:pt x="103" y="104"/>
                      </a:moveTo>
                      <a:cubicBezTo>
                        <a:pt x="103" y="104"/>
                        <a:pt x="102" y="104"/>
                        <a:pt x="102" y="103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104" y="102"/>
                        <a:pt x="104" y="102"/>
                        <a:pt x="104" y="102"/>
                      </a:cubicBezTo>
                      <a:cubicBezTo>
                        <a:pt x="104" y="102"/>
                        <a:pt x="104" y="103"/>
                        <a:pt x="104" y="103"/>
                      </a:cubicBezTo>
                      <a:cubicBezTo>
                        <a:pt x="103" y="104"/>
                        <a:pt x="103" y="104"/>
                        <a:pt x="103" y="104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1" name="Freeform 24">
                  <a:extLst>
                    <a:ext uri="{FF2B5EF4-FFF2-40B4-BE49-F238E27FC236}">
                      <a16:creationId xmlns:a16="http://schemas.microsoft.com/office/drawing/2014/main" xmlns="" id="{4198FE56-5345-4130-B927-B02128899C7B}"/>
                    </a:ext>
                  </a:extLst>
                </p:cNvPr>
                <p:cNvSpPr/>
                <p:nvPr/>
              </p:nvSpPr>
              <p:spPr bwMode="auto">
                <a:xfrm>
                  <a:off x="5191125" y="3106738"/>
                  <a:ext cx="698500" cy="635000"/>
                </a:xfrm>
                <a:custGeom>
                  <a:avLst/>
                  <a:gdLst>
                    <a:gd name="T0" fmla="*/ 1 w 60"/>
                    <a:gd name="T1" fmla="*/ 55 h 55"/>
                    <a:gd name="T2" fmla="*/ 0 w 60"/>
                    <a:gd name="T3" fmla="*/ 55 h 55"/>
                    <a:gd name="T4" fmla="*/ 0 w 60"/>
                    <a:gd name="T5" fmla="*/ 54 h 55"/>
                    <a:gd name="T6" fmla="*/ 58 w 60"/>
                    <a:gd name="T7" fmla="*/ 0 h 55"/>
                    <a:gd name="T8" fmla="*/ 60 w 60"/>
                    <a:gd name="T9" fmla="*/ 0 h 55"/>
                    <a:gd name="T10" fmla="*/ 60 w 60"/>
                    <a:gd name="T11" fmla="*/ 1 h 55"/>
                    <a:gd name="T12" fmla="*/ 1 w 60"/>
                    <a:gd name="T13" fmla="*/ 55 h 55"/>
                    <a:gd name="T14" fmla="*/ 1 w 60"/>
                    <a:gd name="T15" fmla="*/ 55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0" h="55">
                      <a:moveTo>
                        <a:pt x="1" y="55"/>
                      </a:move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5"/>
                        <a:pt x="0" y="54"/>
                        <a:pt x="0" y="54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9" y="0"/>
                        <a:pt x="59" y="0"/>
                        <a:pt x="60" y="0"/>
                      </a:cubicBezTo>
                      <a:cubicBezTo>
                        <a:pt x="60" y="1"/>
                        <a:pt x="60" y="1"/>
                        <a:pt x="60" y="1"/>
                      </a:cubicBezTo>
                      <a:cubicBezTo>
                        <a:pt x="1" y="55"/>
                        <a:pt x="1" y="55"/>
                        <a:pt x="1" y="55"/>
                      </a:cubicBezTo>
                      <a:cubicBezTo>
                        <a:pt x="1" y="55"/>
                        <a:pt x="1" y="55"/>
                        <a:pt x="1" y="55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2" name="Freeform 25">
                  <a:extLst>
                    <a:ext uri="{FF2B5EF4-FFF2-40B4-BE49-F238E27FC236}">
                      <a16:creationId xmlns:a16="http://schemas.microsoft.com/office/drawing/2014/main" xmlns="" id="{96E8B37C-DFA4-4D5E-849A-FAF206661AF9}"/>
                    </a:ext>
                  </a:extLst>
                </p:cNvPr>
                <p:cNvSpPr/>
                <p:nvPr/>
              </p:nvSpPr>
              <p:spPr bwMode="auto">
                <a:xfrm>
                  <a:off x="5191125" y="1671638"/>
                  <a:ext cx="698500" cy="1457325"/>
                </a:xfrm>
                <a:custGeom>
                  <a:avLst/>
                  <a:gdLst>
                    <a:gd name="T0" fmla="*/ 59 w 60"/>
                    <a:gd name="T1" fmla="*/ 126 h 126"/>
                    <a:gd name="T2" fmla="*/ 58 w 60"/>
                    <a:gd name="T3" fmla="*/ 125 h 126"/>
                    <a:gd name="T4" fmla="*/ 0 w 60"/>
                    <a:gd name="T5" fmla="*/ 2 h 126"/>
                    <a:gd name="T6" fmla="*/ 0 w 60"/>
                    <a:gd name="T7" fmla="*/ 1 h 126"/>
                    <a:gd name="T8" fmla="*/ 1 w 60"/>
                    <a:gd name="T9" fmla="*/ 1 h 126"/>
                    <a:gd name="T10" fmla="*/ 60 w 60"/>
                    <a:gd name="T11" fmla="*/ 124 h 126"/>
                    <a:gd name="T12" fmla="*/ 59 w 60"/>
                    <a:gd name="T13" fmla="*/ 126 h 126"/>
                    <a:gd name="T14" fmla="*/ 59 w 60"/>
                    <a:gd name="T15" fmla="*/ 126 h 1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0" h="126">
                      <a:moveTo>
                        <a:pt x="59" y="126"/>
                      </a:moveTo>
                      <a:cubicBezTo>
                        <a:pt x="59" y="126"/>
                        <a:pt x="58" y="126"/>
                        <a:pt x="58" y="12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1"/>
                        <a:pt x="1" y="1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60" y="125"/>
                        <a:pt x="60" y="125"/>
                        <a:pt x="59" y="126"/>
                      </a:cubicBezTo>
                      <a:cubicBezTo>
                        <a:pt x="59" y="126"/>
                        <a:pt x="59" y="126"/>
                        <a:pt x="59" y="126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3" name="Freeform 26">
                  <a:extLst>
                    <a:ext uri="{FF2B5EF4-FFF2-40B4-BE49-F238E27FC236}">
                      <a16:creationId xmlns:a16="http://schemas.microsoft.com/office/drawing/2014/main" xmlns="" id="{959EEF74-8469-4538-BFBB-79E2948D3B52}"/>
                    </a:ext>
                  </a:extLst>
                </p:cNvPr>
                <p:cNvSpPr/>
                <p:nvPr/>
              </p:nvSpPr>
              <p:spPr bwMode="auto">
                <a:xfrm>
                  <a:off x="5191125" y="1925638"/>
                  <a:ext cx="523875" cy="1816100"/>
                </a:xfrm>
                <a:custGeom>
                  <a:avLst/>
                  <a:gdLst>
                    <a:gd name="T0" fmla="*/ 1 w 45"/>
                    <a:gd name="T1" fmla="*/ 157 h 157"/>
                    <a:gd name="T2" fmla="*/ 0 w 45"/>
                    <a:gd name="T3" fmla="*/ 157 h 157"/>
                    <a:gd name="T4" fmla="*/ 0 w 45"/>
                    <a:gd name="T5" fmla="*/ 156 h 157"/>
                    <a:gd name="T6" fmla="*/ 43 w 45"/>
                    <a:gd name="T7" fmla="*/ 1 h 157"/>
                    <a:gd name="T8" fmla="*/ 44 w 45"/>
                    <a:gd name="T9" fmla="*/ 0 h 157"/>
                    <a:gd name="T10" fmla="*/ 45 w 45"/>
                    <a:gd name="T11" fmla="*/ 1 h 157"/>
                    <a:gd name="T12" fmla="*/ 2 w 45"/>
                    <a:gd name="T13" fmla="*/ 157 h 157"/>
                    <a:gd name="T14" fmla="*/ 1 w 45"/>
                    <a:gd name="T15" fmla="*/ 157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5" h="157">
                      <a:moveTo>
                        <a:pt x="1" y="157"/>
                      </a:moveTo>
                      <a:cubicBezTo>
                        <a:pt x="1" y="157"/>
                        <a:pt x="0" y="157"/>
                        <a:pt x="0" y="157"/>
                      </a:cubicBezTo>
                      <a:cubicBezTo>
                        <a:pt x="0" y="157"/>
                        <a:pt x="0" y="157"/>
                        <a:pt x="0" y="156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3" y="0"/>
                        <a:pt x="44" y="0"/>
                        <a:pt x="44" y="0"/>
                      </a:cubicBezTo>
                      <a:cubicBezTo>
                        <a:pt x="45" y="0"/>
                        <a:pt x="45" y="1"/>
                        <a:pt x="45" y="1"/>
                      </a:cubicBezTo>
                      <a:cubicBezTo>
                        <a:pt x="2" y="157"/>
                        <a:pt x="2" y="157"/>
                        <a:pt x="2" y="157"/>
                      </a:cubicBezTo>
                      <a:cubicBezTo>
                        <a:pt x="1" y="157"/>
                        <a:pt x="1" y="157"/>
                        <a:pt x="1" y="157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4" name="Freeform 27">
                  <a:extLst>
                    <a:ext uri="{FF2B5EF4-FFF2-40B4-BE49-F238E27FC236}">
                      <a16:creationId xmlns:a16="http://schemas.microsoft.com/office/drawing/2014/main" xmlns="" id="{A4853DD6-B7FE-4221-A144-37046643478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4424363" y="1649412"/>
                  <a:ext cx="1558925" cy="2127251"/>
                </a:xfrm>
                <a:custGeom>
                  <a:avLst/>
                  <a:gdLst>
                    <a:gd name="T0" fmla="*/ 67 w 134"/>
                    <a:gd name="T1" fmla="*/ 184 h 184"/>
                    <a:gd name="T2" fmla="*/ 36 w 134"/>
                    <a:gd name="T3" fmla="*/ 175 h 184"/>
                    <a:gd name="T4" fmla="*/ 16 w 134"/>
                    <a:gd name="T5" fmla="*/ 153 h 184"/>
                    <a:gd name="T6" fmla="*/ 4 w 134"/>
                    <a:gd name="T7" fmla="*/ 124 h 184"/>
                    <a:gd name="T8" fmla="*/ 0 w 134"/>
                    <a:gd name="T9" fmla="*/ 91 h 184"/>
                    <a:gd name="T10" fmla="*/ 4 w 134"/>
                    <a:gd name="T11" fmla="*/ 58 h 184"/>
                    <a:gd name="T12" fmla="*/ 16 w 134"/>
                    <a:gd name="T13" fmla="*/ 29 h 184"/>
                    <a:gd name="T14" fmla="*/ 37 w 134"/>
                    <a:gd name="T15" fmla="*/ 8 h 184"/>
                    <a:gd name="T16" fmla="*/ 67 w 134"/>
                    <a:gd name="T17" fmla="*/ 0 h 184"/>
                    <a:gd name="T18" fmla="*/ 96 w 134"/>
                    <a:gd name="T19" fmla="*/ 8 h 184"/>
                    <a:gd name="T20" fmla="*/ 117 w 134"/>
                    <a:gd name="T21" fmla="*/ 29 h 184"/>
                    <a:gd name="T22" fmla="*/ 130 w 134"/>
                    <a:gd name="T23" fmla="*/ 58 h 184"/>
                    <a:gd name="T24" fmla="*/ 134 w 134"/>
                    <a:gd name="T25" fmla="*/ 91 h 184"/>
                    <a:gd name="T26" fmla="*/ 130 w 134"/>
                    <a:gd name="T27" fmla="*/ 124 h 184"/>
                    <a:gd name="T28" fmla="*/ 118 w 134"/>
                    <a:gd name="T29" fmla="*/ 153 h 184"/>
                    <a:gd name="T30" fmla="*/ 97 w 134"/>
                    <a:gd name="T31" fmla="*/ 175 h 184"/>
                    <a:gd name="T32" fmla="*/ 67 w 134"/>
                    <a:gd name="T33" fmla="*/ 184 h 184"/>
                    <a:gd name="T34" fmla="*/ 67 w 134"/>
                    <a:gd name="T35" fmla="*/ 7 h 184"/>
                    <a:gd name="T36" fmla="*/ 41 w 134"/>
                    <a:gd name="T37" fmla="*/ 14 h 184"/>
                    <a:gd name="T38" fmla="*/ 22 w 134"/>
                    <a:gd name="T39" fmla="*/ 33 h 184"/>
                    <a:gd name="T40" fmla="*/ 11 w 134"/>
                    <a:gd name="T41" fmla="*/ 60 h 184"/>
                    <a:gd name="T42" fmla="*/ 7 w 134"/>
                    <a:gd name="T43" fmla="*/ 91 h 184"/>
                    <a:gd name="T44" fmla="*/ 11 w 134"/>
                    <a:gd name="T45" fmla="*/ 122 h 184"/>
                    <a:gd name="T46" fmla="*/ 22 w 134"/>
                    <a:gd name="T47" fmla="*/ 150 h 184"/>
                    <a:gd name="T48" fmla="*/ 41 w 134"/>
                    <a:gd name="T49" fmla="*/ 169 h 184"/>
                    <a:gd name="T50" fmla="*/ 67 w 134"/>
                    <a:gd name="T51" fmla="*/ 177 h 184"/>
                    <a:gd name="T52" fmla="*/ 93 w 134"/>
                    <a:gd name="T53" fmla="*/ 169 h 184"/>
                    <a:gd name="T54" fmla="*/ 111 w 134"/>
                    <a:gd name="T55" fmla="*/ 150 h 184"/>
                    <a:gd name="T56" fmla="*/ 123 w 134"/>
                    <a:gd name="T57" fmla="*/ 122 h 184"/>
                    <a:gd name="T58" fmla="*/ 126 w 134"/>
                    <a:gd name="T59" fmla="*/ 91 h 184"/>
                    <a:gd name="T60" fmla="*/ 123 w 134"/>
                    <a:gd name="T61" fmla="*/ 60 h 184"/>
                    <a:gd name="T62" fmla="*/ 111 w 134"/>
                    <a:gd name="T63" fmla="*/ 33 h 184"/>
                    <a:gd name="T64" fmla="*/ 92 w 134"/>
                    <a:gd name="T65" fmla="*/ 14 h 184"/>
                    <a:gd name="T66" fmla="*/ 67 w 134"/>
                    <a:gd name="T67" fmla="*/ 7 h 1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34" h="184">
                      <a:moveTo>
                        <a:pt x="67" y="184"/>
                      </a:moveTo>
                      <a:cubicBezTo>
                        <a:pt x="55" y="184"/>
                        <a:pt x="45" y="181"/>
                        <a:pt x="36" y="175"/>
                      </a:cubicBezTo>
                      <a:cubicBezTo>
                        <a:pt x="28" y="170"/>
                        <a:pt x="21" y="162"/>
                        <a:pt x="16" y="153"/>
                      </a:cubicBezTo>
                      <a:cubicBezTo>
                        <a:pt x="10" y="145"/>
                        <a:pt x="6" y="135"/>
                        <a:pt x="4" y="124"/>
                      </a:cubicBezTo>
                      <a:cubicBezTo>
                        <a:pt x="1" y="113"/>
                        <a:pt x="0" y="102"/>
                        <a:pt x="0" y="91"/>
                      </a:cubicBezTo>
                      <a:cubicBezTo>
                        <a:pt x="0" y="80"/>
                        <a:pt x="1" y="69"/>
                        <a:pt x="4" y="58"/>
                      </a:cubicBezTo>
                      <a:cubicBezTo>
                        <a:pt x="6" y="48"/>
                        <a:pt x="10" y="38"/>
                        <a:pt x="16" y="29"/>
                      </a:cubicBezTo>
                      <a:cubicBezTo>
                        <a:pt x="21" y="20"/>
                        <a:pt x="29" y="13"/>
                        <a:pt x="37" y="8"/>
                      </a:cubicBezTo>
                      <a:cubicBezTo>
                        <a:pt x="45" y="2"/>
                        <a:pt x="55" y="0"/>
                        <a:pt x="67" y="0"/>
                      </a:cubicBezTo>
                      <a:cubicBezTo>
                        <a:pt x="78" y="0"/>
                        <a:pt x="88" y="2"/>
                        <a:pt x="96" y="8"/>
                      </a:cubicBezTo>
                      <a:cubicBezTo>
                        <a:pt x="105" y="13"/>
                        <a:pt x="112" y="20"/>
                        <a:pt x="117" y="29"/>
                      </a:cubicBezTo>
                      <a:cubicBezTo>
                        <a:pt x="123" y="38"/>
                        <a:pt x="127" y="48"/>
                        <a:pt x="130" y="58"/>
                      </a:cubicBezTo>
                      <a:cubicBezTo>
                        <a:pt x="132" y="69"/>
                        <a:pt x="134" y="80"/>
                        <a:pt x="134" y="91"/>
                      </a:cubicBezTo>
                      <a:cubicBezTo>
                        <a:pt x="134" y="102"/>
                        <a:pt x="132" y="113"/>
                        <a:pt x="130" y="124"/>
                      </a:cubicBezTo>
                      <a:cubicBezTo>
                        <a:pt x="127" y="135"/>
                        <a:pt x="123" y="145"/>
                        <a:pt x="118" y="153"/>
                      </a:cubicBezTo>
                      <a:cubicBezTo>
                        <a:pt x="112" y="162"/>
                        <a:pt x="105" y="170"/>
                        <a:pt x="97" y="175"/>
                      </a:cubicBezTo>
                      <a:cubicBezTo>
                        <a:pt x="88" y="181"/>
                        <a:pt x="78" y="184"/>
                        <a:pt x="67" y="184"/>
                      </a:cubicBezTo>
                      <a:close/>
                      <a:moveTo>
                        <a:pt x="67" y="7"/>
                      </a:moveTo>
                      <a:cubicBezTo>
                        <a:pt x="57" y="7"/>
                        <a:pt x="48" y="9"/>
                        <a:pt x="41" y="14"/>
                      </a:cubicBezTo>
                      <a:cubicBezTo>
                        <a:pt x="33" y="19"/>
                        <a:pt x="27" y="25"/>
                        <a:pt x="22" y="33"/>
                      </a:cubicBezTo>
                      <a:cubicBezTo>
                        <a:pt x="17" y="41"/>
                        <a:pt x="13" y="50"/>
                        <a:pt x="11" y="60"/>
                      </a:cubicBezTo>
                      <a:cubicBezTo>
                        <a:pt x="8" y="70"/>
                        <a:pt x="7" y="81"/>
                        <a:pt x="7" y="91"/>
                      </a:cubicBezTo>
                      <a:cubicBezTo>
                        <a:pt x="7" y="101"/>
                        <a:pt x="8" y="112"/>
                        <a:pt x="11" y="122"/>
                      </a:cubicBezTo>
                      <a:cubicBezTo>
                        <a:pt x="13" y="132"/>
                        <a:pt x="17" y="141"/>
                        <a:pt x="22" y="150"/>
                      </a:cubicBezTo>
                      <a:cubicBezTo>
                        <a:pt x="27" y="158"/>
                        <a:pt x="33" y="164"/>
                        <a:pt x="41" y="169"/>
                      </a:cubicBezTo>
                      <a:cubicBezTo>
                        <a:pt x="48" y="174"/>
                        <a:pt x="57" y="177"/>
                        <a:pt x="67" y="177"/>
                      </a:cubicBezTo>
                      <a:cubicBezTo>
                        <a:pt x="76" y="177"/>
                        <a:pt x="85" y="174"/>
                        <a:pt x="93" y="169"/>
                      </a:cubicBezTo>
                      <a:cubicBezTo>
                        <a:pt x="100" y="164"/>
                        <a:pt x="106" y="158"/>
                        <a:pt x="111" y="150"/>
                      </a:cubicBezTo>
                      <a:cubicBezTo>
                        <a:pt x="116" y="141"/>
                        <a:pt x="120" y="132"/>
                        <a:pt x="123" y="122"/>
                      </a:cubicBezTo>
                      <a:cubicBezTo>
                        <a:pt x="125" y="112"/>
                        <a:pt x="126" y="101"/>
                        <a:pt x="126" y="91"/>
                      </a:cubicBezTo>
                      <a:cubicBezTo>
                        <a:pt x="126" y="81"/>
                        <a:pt x="125" y="70"/>
                        <a:pt x="123" y="60"/>
                      </a:cubicBezTo>
                      <a:cubicBezTo>
                        <a:pt x="120" y="50"/>
                        <a:pt x="116" y="41"/>
                        <a:pt x="111" y="33"/>
                      </a:cubicBezTo>
                      <a:cubicBezTo>
                        <a:pt x="106" y="25"/>
                        <a:pt x="100" y="19"/>
                        <a:pt x="92" y="14"/>
                      </a:cubicBezTo>
                      <a:cubicBezTo>
                        <a:pt x="85" y="9"/>
                        <a:pt x="77" y="7"/>
                        <a:pt x="67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5" name="Oval 28">
                  <a:extLst>
                    <a:ext uri="{FF2B5EF4-FFF2-40B4-BE49-F238E27FC236}">
                      <a16:creationId xmlns:a16="http://schemas.microsoft.com/office/drawing/2014/main" xmlns="" id="{4670486F-0CC9-4F14-BB19-8CE9579758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45088" y="2389188"/>
                  <a:ext cx="115887" cy="1031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6" name="Oval 29">
                  <a:extLst>
                    <a:ext uri="{FF2B5EF4-FFF2-40B4-BE49-F238E27FC236}">
                      <a16:creationId xmlns:a16="http://schemas.microsoft.com/office/drawing/2014/main" xmlns="" id="{2F92F139-7C25-489D-BA13-E8A604F66C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5450" y="2389188"/>
                  <a:ext cx="115887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7" name="Oval 30">
                  <a:extLst>
                    <a:ext uri="{FF2B5EF4-FFF2-40B4-BE49-F238E27FC236}">
                      <a16:creationId xmlns:a16="http://schemas.microsoft.com/office/drawing/2014/main" xmlns="" id="{9F80AC65-BAD5-4050-A916-23343B1A41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4488" y="2667000"/>
                  <a:ext cx="115887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8" name="Oval 31">
                  <a:extLst>
                    <a:ext uri="{FF2B5EF4-FFF2-40B4-BE49-F238E27FC236}">
                      <a16:creationId xmlns:a16="http://schemas.microsoft.com/office/drawing/2014/main" xmlns="" id="{9B80C1BF-D844-4061-9482-CEFD41C540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6800" y="3198813"/>
                  <a:ext cx="117475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79" name="Oval 32">
                  <a:extLst>
                    <a:ext uri="{FF2B5EF4-FFF2-40B4-BE49-F238E27FC236}">
                      <a16:creationId xmlns:a16="http://schemas.microsoft.com/office/drawing/2014/main" xmlns="" id="{BFA0865E-672D-406B-8123-E7A38073D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1638" y="3371850"/>
                  <a:ext cx="117475" cy="1047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80" name="Oval 33">
                  <a:extLst>
                    <a:ext uri="{FF2B5EF4-FFF2-40B4-BE49-F238E27FC236}">
                      <a16:creationId xmlns:a16="http://schemas.microsoft.com/office/drawing/2014/main" xmlns="" id="{151E4516-F5E8-42C5-AB06-4F5B4A2B1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19650" y="2076450"/>
                  <a:ext cx="115887" cy="104775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9" name="组合 158">
                <a:extLst>
                  <a:ext uri="{FF2B5EF4-FFF2-40B4-BE49-F238E27FC236}">
                    <a16:creationId xmlns:a16="http://schemas.microsoft.com/office/drawing/2014/main" xmlns="" id="{E833CEC4-8DCD-45C7-B1B9-E696FC8EE173}"/>
                  </a:ext>
                </a:extLst>
              </p:cNvPr>
              <p:cNvGrpSpPr/>
              <p:nvPr/>
            </p:nvGrpSpPr>
            <p:grpSpPr>
              <a:xfrm>
                <a:off x="6497901" y="1307869"/>
                <a:ext cx="841375" cy="2081213"/>
                <a:chOff x="6510338" y="1671638"/>
                <a:chExt cx="841375" cy="2081213"/>
              </a:xfrm>
            </p:grpSpPr>
            <p:sp>
              <p:nvSpPr>
                <p:cNvPr id="160" name="Freeform 37">
                  <a:extLst>
                    <a:ext uri="{FF2B5EF4-FFF2-40B4-BE49-F238E27FC236}">
                      <a16:creationId xmlns:a16="http://schemas.microsoft.com/office/drawing/2014/main" xmlns="" id="{25853707-1119-4BDF-AC7E-B082FDF45F92}"/>
                    </a:ext>
                  </a:extLst>
                </p:cNvPr>
                <p:cNvSpPr/>
                <p:nvPr/>
              </p:nvSpPr>
              <p:spPr bwMode="auto">
                <a:xfrm>
                  <a:off x="7280276" y="1706563"/>
                  <a:ext cx="23813" cy="2011363"/>
                </a:xfrm>
                <a:custGeom>
                  <a:avLst/>
                  <a:gdLst>
                    <a:gd name="T0" fmla="*/ 1 w 2"/>
                    <a:gd name="T1" fmla="*/ 174 h 174"/>
                    <a:gd name="T2" fmla="*/ 0 w 2"/>
                    <a:gd name="T3" fmla="*/ 173 h 174"/>
                    <a:gd name="T4" fmla="*/ 0 w 2"/>
                    <a:gd name="T5" fmla="*/ 1 h 174"/>
                    <a:gd name="T6" fmla="*/ 1 w 2"/>
                    <a:gd name="T7" fmla="*/ 0 h 174"/>
                    <a:gd name="T8" fmla="*/ 2 w 2"/>
                    <a:gd name="T9" fmla="*/ 1 h 174"/>
                    <a:gd name="T10" fmla="*/ 2 w 2"/>
                    <a:gd name="T11" fmla="*/ 173 h 174"/>
                    <a:gd name="T12" fmla="*/ 1 w 2"/>
                    <a:gd name="T13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" h="174">
                      <a:moveTo>
                        <a:pt x="1" y="174"/>
                      </a:moveTo>
                      <a:cubicBezTo>
                        <a:pt x="0" y="174"/>
                        <a:pt x="0" y="174"/>
                        <a:pt x="0" y="173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173"/>
                        <a:pt x="2" y="173"/>
                        <a:pt x="2" y="173"/>
                      </a:cubicBezTo>
                      <a:cubicBezTo>
                        <a:pt x="2" y="174"/>
                        <a:pt x="1" y="174"/>
                        <a:pt x="1" y="174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1" name="Freeform 38">
                  <a:extLst>
                    <a:ext uri="{FF2B5EF4-FFF2-40B4-BE49-F238E27FC236}">
                      <a16:creationId xmlns:a16="http://schemas.microsoft.com/office/drawing/2014/main" xmlns="" id="{82668003-8234-4F50-8F13-513F67EE96A9}"/>
                    </a:ext>
                  </a:extLst>
                </p:cNvPr>
                <p:cNvSpPr/>
                <p:nvPr/>
              </p:nvSpPr>
              <p:spPr bwMode="auto">
                <a:xfrm>
                  <a:off x="6900863" y="1706563"/>
                  <a:ext cx="403225" cy="369888"/>
                </a:xfrm>
                <a:custGeom>
                  <a:avLst/>
                  <a:gdLst>
                    <a:gd name="T0" fmla="*/ 1 w 34"/>
                    <a:gd name="T1" fmla="*/ 32 h 32"/>
                    <a:gd name="T2" fmla="*/ 0 w 34"/>
                    <a:gd name="T3" fmla="*/ 32 h 32"/>
                    <a:gd name="T4" fmla="*/ 0 w 34"/>
                    <a:gd name="T5" fmla="*/ 31 h 32"/>
                    <a:gd name="T6" fmla="*/ 32 w 34"/>
                    <a:gd name="T7" fmla="*/ 0 h 32"/>
                    <a:gd name="T8" fmla="*/ 33 w 34"/>
                    <a:gd name="T9" fmla="*/ 0 h 32"/>
                    <a:gd name="T10" fmla="*/ 33 w 34"/>
                    <a:gd name="T11" fmla="*/ 2 h 32"/>
                    <a:gd name="T12" fmla="*/ 1 w 34"/>
                    <a:gd name="T13" fmla="*/ 32 h 32"/>
                    <a:gd name="T14" fmla="*/ 1 w 34"/>
                    <a:gd name="T1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32">
                      <a:moveTo>
                        <a:pt x="1" y="32"/>
                      </a:move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2"/>
                        <a:pt x="0" y="31"/>
                        <a:pt x="0" y="31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3" y="0"/>
                        <a:pt x="33" y="0"/>
                      </a:cubicBezTo>
                      <a:cubicBezTo>
                        <a:pt x="34" y="1"/>
                        <a:pt x="34" y="1"/>
                        <a:pt x="33" y="2"/>
                      </a:cubicBezTo>
                      <a:cubicBezTo>
                        <a:pt x="1" y="32"/>
                        <a:pt x="1" y="32"/>
                        <a:pt x="1" y="32"/>
                      </a:cubicBezTo>
                      <a:cubicBezTo>
                        <a:pt x="1" y="32"/>
                        <a:pt x="1" y="32"/>
                        <a:pt x="1" y="32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2" name="Freeform 39">
                  <a:extLst>
                    <a:ext uri="{FF2B5EF4-FFF2-40B4-BE49-F238E27FC236}">
                      <a16:creationId xmlns:a16="http://schemas.microsoft.com/office/drawing/2014/main" xmlns="" id="{106BF98A-8A34-4A17-A359-69DCF0E3C482}"/>
                    </a:ext>
                  </a:extLst>
                </p:cNvPr>
                <p:cNvSpPr/>
                <p:nvPr/>
              </p:nvSpPr>
              <p:spPr bwMode="auto">
                <a:xfrm>
                  <a:off x="6534151" y="1706563"/>
                  <a:ext cx="390525" cy="369888"/>
                </a:xfrm>
                <a:custGeom>
                  <a:avLst/>
                  <a:gdLst>
                    <a:gd name="T0" fmla="*/ 32 w 33"/>
                    <a:gd name="T1" fmla="*/ 32 h 32"/>
                    <a:gd name="T2" fmla="*/ 31 w 33"/>
                    <a:gd name="T3" fmla="*/ 32 h 32"/>
                    <a:gd name="T4" fmla="*/ 1 w 33"/>
                    <a:gd name="T5" fmla="*/ 2 h 32"/>
                    <a:gd name="T6" fmla="*/ 1 w 33"/>
                    <a:gd name="T7" fmla="*/ 0 h 32"/>
                    <a:gd name="T8" fmla="*/ 2 w 33"/>
                    <a:gd name="T9" fmla="*/ 0 h 32"/>
                    <a:gd name="T10" fmla="*/ 32 w 33"/>
                    <a:gd name="T11" fmla="*/ 31 h 32"/>
                    <a:gd name="T12" fmla="*/ 32 w 33"/>
                    <a:gd name="T13" fmla="*/ 32 h 32"/>
                    <a:gd name="T14" fmla="*/ 32 w 33"/>
                    <a:gd name="T15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3" h="32">
                      <a:moveTo>
                        <a:pt x="32" y="32"/>
                      </a:moveTo>
                      <a:cubicBezTo>
                        <a:pt x="31" y="32"/>
                        <a:pt x="31" y="32"/>
                        <a:pt x="31" y="3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3" y="31"/>
                        <a:pt x="33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3" name="Freeform 40">
                  <a:extLst>
                    <a:ext uri="{FF2B5EF4-FFF2-40B4-BE49-F238E27FC236}">
                      <a16:creationId xmlns:a16="http://schemas.microsoft.com/office/drawing/2014/main" xmlns="" id="{D3474C25-8B97-41AA-B59B-112C71CD71FB}"/>
                    </a:ext>
                  </a:extLst>
                </p:cNvPr>
                <p:cNvSpPr/>
                <p:nvPr/>
              </p:nvSpPr>
              <p:spPr bwMode="auto">
                <a:xfrm>
                  <a:off x="6900863" y="1706563"/>
                  <a:ext cx="403225" cy="2011363"/>
                </a:xfrm>
                <a:custGeom>
                  <a:avLst/>
                  <a:gdLst>
                    <a:gd name="T0" fmla="*/ 1 w 34"/>
                    <a:gd name="T1" fmla="*/ 174 h 174"/>
                    <a:gd name="T2" fmla="*/ 0 w 34"/>
                    <a:gd name="T3" fmla="*/ 174 h 174"/>
                    <a:gd name="T4" fmla="*/ 0 w 34"/>
                    <a:gd name="T5" fmla="*/ 173 h 174"/>
                    <a:gd name="T6" fmla="*/ 32 w 34"/>
                    <a:gd name="T7" fmla="*/ 1 h 174"/>
                    <a:gd name="T8" fmla="*/ 33 w 34"/>
                    <a:gd name="T9" fmla="*/ 0 h 174"/>
                    <a:gd name="T10" fmla="*/ 34 w 34"/>
                    <a:gd name="T11" fmla="*/ 1 h 174"/>
                    <a:gd name="T12" fmla="*/ 1 w 34"/>
                    <a:gd name="T13" fmla="*/ 173 h 174"/>
                    <a:gd name="T14" fmla="*/ 1 w 34"/>
                    <a:gd name="T15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174">
                      <a:moveTo>
                        <a:pt x="1" y="174"/>
                      </a:moveTo>
                      <a:cubicBezTo>
                        <a:pt x="0" y="174"/>
                        <a:pt x="0" y="174"/>
                        <a:pt x="0" y="174"/>
                      </a:cubicBezTo>
                      <a:cubicBezTo>
                        <a:pt x="0" y="174"/>
                        <a:pt x="0" y="173"/>
                        <a:pt x="0" y="173"/>
                      </a:cubicBezTo>
                      <a:cubicBezTo>
                        <a:pt x="32" y="1"/>
                        <a:pt x="32" y="1"/>
                        <a:pt x="32" y="1"/>
                      </a:cubicBezTo>
                      <a:cubicBezTo>
                        <a:pt x="32" y="0"/>
                        <a:pt x="32" y="0"/>
                        <a:pt x="33" y="0"/>
                      </a:cubicBezTo>
                      <a:cubicBezTo>
                        <a:pt x="33" y="0"/>
                        <a:pt x="34" y="1"/>
                        <a:pt x="34" y="1"/>
                      </a:cubicBezTo>
                      <a:cubicBezTo>
                        <a:pt x="1" y="173"/>
                        <a:pt x="1" y="173"/>
                        <a:pt x="1" y="173"/>
                      </a:cubicBezTo>
                      <a:cubicBezTo>
                        <a:pt x="1" y="174"/>
                        <a:pt x="1" y="174"/>
                        <a:pt x="1" y="174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4" name="Freeform 41">
                  <a:extLst>
                    <a:ext uri="{FF2B5EF4-FFF2-40B4-BE49-F238E27FC236}">
                      <a16:creationId xmlns:a16="http://schemas.microsoft.com/office/drawing/2014/main" xmlns="" id="{7191B6A2-7558-4438-91C5-9E35C1035494}"/>
                    </a:ext>
                  </a:extLst>
                </p:cNvPr>
                <p:cNvSpPr/>
                <p:nvPr/>
              </p:nvSpPr>
              <p:spPr bwMode="auto">
                <a:xfrm>
                  <a:off x="6900863" y="2065338"/>
                  <a:ext cx="403225" cy="1652588"/>
                </a:xfrm>
                <a:custGeom>
                  <a:avLst/>
                  <a:gdLst>
                    <a:gd name="T0" fmla="*/ 33 w 34"/>
                    <a:gd name="T1" fmla="*/ 143 h 143"/>
                    <a:gd name="T2" fmla="*/ 32 w 34"/>
                    <a:gd name="T3" fmla="*/ 142 h 143"/>
                    <a:gd name="T4" fmla="*/ 0 w 34"/>
                    <a:gd name="T5" fmla="*/ 1 h 143"/>
                    <a:gd name="T6" fmla="*/ 0 w 34"/>
                    <a:gd name="T7" fmla="*/ 0 h 143"/>
                    <a:gd name="T8" fmla="*/ 1 w 34"/>
                    <a:gd name="T9" fmla="*/ 0 h 143"/>
                    <a:gd name="T10" fmla="*/ 34 w 34"/>
                    <a:gd name="T11" fmla="*/ 142 h 143"/>
                    <a:gd name="T12" fmla="*/ 33 w 34"/>
                    <a:gd name="T13" fmla="*/ 143 h 143"/>
                    <a:gd name="T14" fmla="*/ 33 w 34"/>
                    <a:gd name="T15" fmla="*/ 143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34" h="143">
                      <a:moveTo>
                        <a:pt x="33" y="143"/>
                      </a:moveTo>
                      <a:cubicBezTo>
                        <a:pt x="32" y="143"/>
                        <a:pt x="32" y="143"/>
                        <a:pt x="32" y="14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34" y="142"/>
                        <a:pt x="34" y="142"/>
                        <a:pt x="34" y="142"/>
                      </a:cubicBezTo>
                      <a:cubicBezTo>
                        <a:pt x="34" y="142"/>
                        <a:pt x="33" y="143"/>
                        <a:pt x="33" y="143"/>
                      </a:cubicBezTo>
                      <a:cubicBezTo>
                        <a:pt x="33" y="143"/>
                        <a:pt x="33" y="143"/>
                        <a:pt x="33" y="143"/>
                      </a:cubicBezTo>
                      <a:close/>
                    </a:path>
                  </a:pathLst>
                </a:custGeom>
                <a:solidFill>
                  <a:srgbClr val="CCCC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5" name="Freeform 42">
                  <a:extLst>
                    <a:ext uri="{FF2B5EF4-FFF2-40B4-BE49-F238E27FC236}">
                      <a16:creationId xmlns:a16="http://schemas.microsoft.com/office/drawing/2014/main" xmlns="" id="{8D3DA04F-90F7-44CF-BE00-AD7EC8F54658}"/>
                    </a:ext>
                  </a:extLst>
                </p:cNvPr>
                <p:cNvSpPr/>
                <p:nvPr/>
              </p:nvSpPr>
              <p:spPr bwMode="auto">
                <a:xfrm>
                  <a:off x="6510338" y="1671638"/>
                  <a:ext cx="817563" cy="2081213"/>
                </a:xfrm>
                <a:custGeom>
                  <a:avLst/>
                  <a:gdLst>
                    <a:gd name="T0" fmla="*/ 66 w 69"/>
                    <a:gd name="T1" fmla="*/ 180 h 180"/>
                    <a:gd name="T2" fmla="*/ 34 w 69"/>
                    <a:gd name="T3" fmla="*/ 180 h 180"/>
                    <a:gd name="T4" fmla="*/ 30 w 69"/>
                    <a:gd name="T5" fmla="*/ 176 h 180"/>
                    <a:gd name="T6" fmla="*/ 30 w 69"/>
                    <a:gd name="T7" fmla="*/ 38 h 180"/>
                    <a:gd name="T8" fmla="*/ 3 w 69"/>
                    <a:gd name="T9" fmla="*/ 38 h 180"/>
                    <a:gd name="T10" fmla="*/ 0 w 69"/>
                    <a:gd name="T11" fmla="*/ 35 h 180"/>
                    <a:gd name="T12" fmla="*/ 0 w 69"/>
                    <a:gd name="T13" fmla="*/ 4 h 180"/>
                    <a:gd name="T14" fmla="*/ 3 w 69"/>
                    <a:gd name="T15" fmla="*/ 0 h 180"/>
                    <a:gd name="T16" fmla="*/ 66 w 69"/>
                    <a:gd name="T17" fmla="*/ 0 h 180"/>
                    <a:gd name="T18" fmla="*/ 69 w 69"/>
                    <a:gd name="T19" fmla="*/ 4 h 180"/>
                    <a:gd name="T20" fmla="*/ 66 w 69"/>
                    <a:gd name="T21" fmla="*/ 8 h 180"/>
                    <a:gd name="T22" fmla="*/ 7 w 69"/>
                    <a:gd name="T23" fmla="*/ 8 h 180"/>
                    <a:gd name="T24" fmla="*/ 7 w 69"/>
                    <a:gd name="T25" fmla="*/ 31 h 180"/>
                    <a:gd name="T26" fmla="*/ 34 w 69"/>
                    <a:gd name="T27" fmla="*/ 31 h 180"/>
                    <a:gd name="T28" fmla="*/ 37 w 69"/>
                    <a:gd name="T29" fmla="*/ 35 h 180"/>
                    <a:gd name="T30" fmla="*/ 37 w 69"/>
                    <a:gd name="T31" fmla="*/ 172 h 180"/>
                    <a:gd name="T32" fmla="*/ 66 w 69"/>
                    <a:gd name="T33" fmla="*/ 172 h 180"/>
                    <a:gd name="T34" fmla="*/ 69 w 69"/>
                    <a:gd name="T35" fmla="*/ 176 h 180"/>
                    <a:gd name="T36" fmla="*/ 66 w 69"/>
                    <a:gd name="T37" fmla="*/ 180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9" h="180">
                      <a:moveTo>
                        <a:pt x="66" y="180"/>
                      </a:moveTo>
                      <a:cubicBezTo>
                        <a:pt x="34" y="180"/>
                        <a:pt x="34" y="180"/>
                        <a:pt x="34" y="180"/>
                      </a:cubicBezTo>
                      <a:cubicBezTo>
                        <a:pt x="32" y="180"/>
                        <a:pt x="30" y="178"/>
                        <a:pt x="30" y="176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" y="38"/>
                        <a:pt x="3" y="38"/>
                        <a:pt x="3" y="38"/>
                      </a:cubicBezTo>
                      <a:cubicBezTo>
                        <a:pt x="1" y="38"/>
                        <a:pt x="0" y="37"/>
                        <a:pt x="0" y="35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2"/>
                        <a:pt x="1" y="0"/>
                        <a:pt x="3" y="0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68" y="0"/>
                        <a:pt x="69" y="2"/>
                        <a:pt x="69" y="4"/>
                      </a:cubicBezTo>
                      <a:cubicBezTo>
                        <a:pt x="69" y="6"/>
                        <a:pt x="68" y="8"/>
                        <a:pt x="66" y="8"/>
                      </a:cubicBezTo>
                      <a:cubicBezTo>
                        <a:pt x="7" y="8"/>
                        <a:pt x="7" y="8"/>
                        <a:pt x="7" y="8"/>
                      </a:cubicBezTo>
                      <a:cubicBezTo>
                        <a:pt x="7" y="31"/>
                        <a:pt x="7" y="31"/>
                        <a:pt x="7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6" y="31"/>
                        <a:pt x="37" y="33"/>
                        <a:pt x="37" y="35"/>
                      </a:cubicBezTo>
                      <a:cubicBezTo>
                        <a:pt x="37" y="172"/>
                        <a:pt x="37" y="172"/>
                        <a:pt x="37" y="172"/>
                      </a:cubicBezTo>
                      <a:cubicBezTo>
                        <a:pt x="66" y="172"/>
                        <a:pt x="66" y="172"/>
                        <a:pt x="66" y="172"/>
                      </a:cubicBezTo>
                      <a:cubicBezTo>
                        <a:pt x="68" y="172"/>
                        <a:pt x="69" y="174"/>
                        <a:pt x="69" y="176"/>
                      </a:cubicBezTo>
                      <a:cubicBezTo>
                        <a:pt x="69" y="178"/>
                        <a:pt x="68" y="180"/>
                        <a:pt x="66" y="18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6" name="Oval 43">
                  <a:extLst>
                    <a:ext uri="{FF2B5EF4-FFF2-40B4-BE49-F238E27FC236}">
                      <a16:creationId xmlns:a16="http://schemas.microsoft.com/office/drawing/2014/main" xmlns="" id="{6AB9BED4-95FF-4C74-ACBF-22F595E3ED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19926" y="2747963"/>
                  <a:ext cx="119063" cy="1143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7" name="Oval 44">
                  <a:extLst>
                    <a:ext uri="{FF2B5EF4-FFF2-40B4-BE49-F238E27FC236}">
                      <a16:creationId xmlns:a16="http://schemas.microsoft.com/office/drawing/2014/main" xmlns="" id="{F4F934E7-D04F-4CB3-A24A-51AB2F7F70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19926" y="1857375"/>
                  <a:ext cx="119063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  <p:sp>
              <p:nvSpPr>
                <p:cNvPr id="168" name="Oval 45">
                  <a:extLst>
                    <a:ext uri="{FF2B5EF4-FFF2-40B4-BE49-F238E27FC236}">
                      <a16:creationId xmlns:a16="http://schemas.microsoft.com/office/drawing/2014/main" xmlns="" id="{4ADFAE85-5864-4048-AC6E-CBA21495EA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234238" y="3140075"/>
                  <a:ext cx="117475" cy="1158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28" name="[动画大师]_Oval 426">
              <a:extLst>
                <a:ext uri="{FF2B5EF4-FFF2-40B4-BE49-F238E27FC236}">
                  <a16:creationId xmlns:a16="http://schemas.microsoft.com/office/drawing/2014/main" xmlns="" id="{26E0820B-A868-4ABF-B3BA-42252EBB93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428288" y="-81474"/>
              <a:ext cx="25200" cy="252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[动画大师]_Oval 426">
              <a:extLst>
                <a:ext uri="{FF2B5EF4-FFF2-40B4-BE49-F238E27FC236}">
                  <a16:creationId xmlns:a16="http://schemas.microsoft.com/office/drawing/2014/main" xmlns="" id="{EBACBE53-3F3A-475B-8E91-6C6FCBF8F51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58350" y="-71949"/>
              <a:ext cx="90000" cy="90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[动画大师]_Oval 426">
              <a:extLst>
                <a:ext uri="{FF2B5EF4-FFF2-40B4-BE49-F238E27FC236}">
                  <a16:creationId xmlns:a16="http://schemas.microsoft.com/office/drawing/2014/main" xmlns="" id="{2C5BDE33-505D-4C94-A50A-3AFC513A85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60803" y="-122749"/>
              <a:ext cx="108000" cy="108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[动画大师]_Oval 426">
              <a:extLst>
                <a:ext uri="{FF2B5EF4-FFF2-40B4-BE49-F238E27FC236}">
                  <a16:creationId xmlns:a16="http://schemas.microsoft.com/office/drawing/2014/main" xmlns="" id="{775D5664-89AD-4F30-93F1-BFCB8F2A1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65478" y="-154499"/>
              <a:ext cx="36000" cy="36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[动画大师]_Oval 426">
              <a:extLst>
                <a:ext uri="{FF2B5EF4-FFF2-40B4-BE49-F238E27FC236}">
                  <a16:creationId xmlns:a16="http://schemas.microsoft.com/office/drawing/2014/main" xmlns="" id="{1DD08FCD-A17A-4495-AE93-214DFC0AF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00328" y="-119574"/>
              <a:ext cx="25200" cy="252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[动画大师]_Oval 426">
              <a:extLst>
                <a:ext uri="{FF2B5EF4-FFF2-40B4-BE49-F238E27FC236}">
                  <a16:creationId xmlns:a16="http://schemas.microsoft.com/office/drawing/2014/main" xmlns="" id="{A9E5D8DD-F5A1-4C12-986F-66540D04FA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56040" y="-125924"/>
              <a:ext cx="54000" cy="54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[动画大师]_Oval 426">
              <a:extLst>
                <a:ext uri="{FF2B5EF4-FFF2-40B4-BE49-F238E27FC236}">
                  <a16:creationId xmlns:a16="http://schemas.microsoft.com/office/drawing/2014/main" xmlns="" id="{6E78A8AB-B9A9-4F43-8961-1B4B29429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30390" y="-110049"/>
              <a:ext cx="90000" cy="90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[动画大师]_Oval 426">
              <a:extLst>
                <a:ext uri="{FF2B5EF4-FFF2-40B4-BE49-F238E27FC236}">
                  <a16:creationId xmlns:a16="http://schemas.microsoft.com/office/drawing/2014/main" xmlns="" id="{0DBEBF56-82EE-4A07-86F5-998836DBC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61088" y="-179899"/>
              <a:ext cx="72000" cy="72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[动画大师]_Oval 426">
              <a:extLst>
                <a:ext uri="{FF2B5EF4-FFF2-40B4-BE49-F238E27FC236}">
                  <a16:creationId xmlns:a16="http://schemas.microsoft.com/office/drawing/2014/main" xmlns="" id="{2C7917C1-300A-4479-8F2B-1E35F0E31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92788" y="-186249"/>
              <a:ext cx="36000" cy="36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[动画大师]_Oval 426">
              <a:extLst>
                <a:ext uri="{FF2B5EF4-FFF2-40B4-BE49-F238E27FC236}">
                  <a16:creationId xmlns:a16="http://schemas.microsoft.com/office/drawing/2014/main" xmlns="" id="{FB2678E9-7298-411E-BC5E-B54C84D44F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27638" y="-151324"/>
              <a:ext cx="25200" cy="252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[动画大师]_Oval 426">
              <a:extLst>
                <a:ext uri="{FF2B5EF4-FFF2-40B4-BE49-F238E27FC236}">
                  <a16:creationId xmlns:a16="http://schemas.microsoft.com/office/drawing/2014/main" xmlns="" id="{47BB12A7-2BE0-4550-8327-DC6774A457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3350" y="-157674"/>
              <a:ext cx="54000" cy="54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9" name="[动画大师]_Oval 426">
              <a:extLst>
                <a:ext uri="{FF2B5EF4-FFF2-40B4-BE49-F238E27FC236}">
                  <a16:creationId xmlns:a16="http://schemas.microsoft.com/office/drawing/2014/main" xmlns="" id="{6BF00464-A15B-4109-92D5-9BDDB344EE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678" y="-189424"/>
              <a:ext cx="25200" cy="252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0" name="[动画大师]_Oval 426">
              <a:extLst>
                <a:ext uri="{FF2B5EF4-FFF2-40B4-BE49-F238E27FC236}">
                  <a16:creationId xmlns:a16="http://schemas.microsoft.com/office/drawing/2014/main" xmlns="" id="{A156FA81-A3B5-41E9-B50D-F18F891DBA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5390" y="-195774"/>
              <a:ext cx="54000" cy="54000"/>
            </a:xfrm>
            <a:prstGeom prst="ellipse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141" name="组合 140">
              <a:extLst>
                <a:ext uri="{FF2B5EF4-FFF2-40B4-BE49-F238E27FC236}">
                  <a16:creationId xmlns:a16="http://schemas.microsoft.com/office/drawing/2014/main" xmlns="" id="{A37FF342-C321-46A0-869E-E9B8F1FB4715}"/>
                </a:ext>
              </a:extLst>
            </p:cNvPr>
            <p:cNvGrpSpPr/>
            <p:nvPr/>
          </p:nvGrpSpPr>
          <p:grpSpPr>
            <a:xfrm>
              <a:off x="8061580" y="762518"/>
              <a:ext cx="1578770" cy="2400818"/>
              <a:chOff x="9437688" y="3376613"/>
              <a:chExt cx="460375" cy="700087"/>
            </a:xfrm>
          </p:grpSpPr>
          <p:sp>
            <p:nvSpPr>
              <p:cNvPr id="142" name="Freeform 134">
                <a:extLst>
                  <a:ext uri="{FF2B5EF4-FFF2-40B4-BE49-F238E27FC236}">
                    <a16:creationId xmlns:a16="http://schemas.microsoft.com/office/drawing/2014/main" xmlns="" id="{9A17EA0E-4D22-4B4A-9437-03D6E6FEBA60}"/>
                  </a:ext>
                </a:extLst>
              </p:cNvPr>
              <p:cNvSpPr/>
              <p:nvPr/>
            </p:nvSpPr>
            <p:spPr bwMode="auto">
              <a:xfrm>
                <a:off x="9518651" y="3706813"/>
                <a:ext cx="303213" cy="7937"/>
              </a:xfrm>
              <a:custGeom>
                <a:avLst/>
                <a:gdLst>
                  <a:gd name="T0" fmla="*/ 78 w 79"/>
                  <a:gd name="T1" fmla="*/ 2 h 2"/>
                  <a:gd name="T2" fmla="*/ 1 w 79"/>
                  <a:gd name="T3" fmla="*/ 2 h 2"/>
                  <a:gd name="T4" fmla="*/ 0 w 79"/>
                  <a:gd name="T5" fmla="*/ 1 h 2"/>
                  <a:gd name="T6" fmla="*/ 1 w 79"/>
                  <a:gd name="T7" fmla="*/ 0 h 2"/>
                  <a:gd name="T8" fmla="*/ 78 w 79"/>
                  <a:gd name="T9" fmla="*/ 0 h 2"/>
                  <a:gd name="T10" fmla="*/ 79 w 79"/>
                  <a:gd name="T11" fmla="*/ 1 h 2"/>
                  <a:gd name="T12" fmla="*/ 78 w 79"/>
                  <a:gd name="T13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2">
                    <a:moveTo>
                      <a:pt x="78" y="2"/>
                    </a:moveTo>
                    <a:cubicBezTo>
                      <a:pt x="1" y="2"/>
                      <a:pt x="1" y="2"/>
                      <a:pt x="1" y="2"/>
                    </a:cubicBezTo>
                    <a:cubicBezTo>
                      <a:pt x="0" y="2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78" y="0"/>
                      <a:pt x="79" y="0"/>
                      <a:pt x="79" y="1"/>
                    </a:cubicBezTo>
                    <a:cubicBezTo>
                      <a:pt x="79" y="1"/>
                      <a:pt x="78" y="2"/>
                      <a:pt x="78" y="2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35">
                <a:extLst>
                  <a:ext uri="{FF2B5EF4-FFF2-40B4-BE49-F238E27FC236}">
                    <a16:creationId xmlns:a16="http://schemas.microsoft.com/office/drawing/2014/main" xmlns="" id="{EF19709F-0081-464B-9B19-7113E1B91432}"/>
                  </a:ext>
                </a:extLst>
              </p:cNvPr>
              <p:cNvSpPr/>
              <p:nvPr/>
            </p:nvSpPr>
            <p:spPr bwMode="auto">
              <a:xfrm>
                <a:off x="9664701" y="3382963"/>
                <a:ext cx="157163" cy="331787"/>
              </a:xfrm>
              <a:custGeom>
                <a:avLst/>
                <a:gdLst>
                  <a:gd name="T0" fmla="*/ 40 w 41"/>
                  <a:gd name="T1" fmla="*/ 87 h 87"/>
                  <a:gd name="T2" fmla="*/ 39 w 41"/>
                  <a:gd name="T3" fmla="*/ 86 h 87"/>
                  <a:gd name="T4" fmla="*/ 0 w 41"/>
                  <a:gd name="T5" fmla="*/ 2 h 87"/>
                  <a:gd name="T6" fmla="*/ 1 w 41"/>
                  <a:gd name="T7" fmla="*/ 1 h 87"/>
                  <a:gd name="T8" fmla="*/ 2 w 41"/>
                  <a:gd name="T9" fmla="*/ 1 h 87"/>
                  <a:gd name="T10" fmla="*/ 41 w 41"/>
                  <a:gd name="T11" fmla="*/ 86 h 87"/>
                  <a:gd name="T12" fmla="*/ 40 w 41"/>
                  <a:gd name="T13" fmla="*/ 87 h 87"/>
                  <a:gd name="T14" fmla="*/ 40 w 41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" h="87">
                    <a:moveTo>
                      <a:pt x="40" y="87"/>
                    </a:moveTo>
                    <a:cubicBezTo>
                      <a:pt x="40" y="87"/>
                      <a:pt x="39" y="87"/>
                      <a:pt x="39" y="86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1" y="1"/>
                    </a:cubicBezTo>
                    <a:cubicBezTo>
                      <a:pt x="1" y="0"/>
                      <a:pt x="2" y="1"/>
                      <a:pt x="2" y="1"/>
                    </a:cubicBezTo>
                    <a:cubicBezTo>
                      <a:pt x="41" y="86"/>
                      <a:pt x="41" y="86"/>
                      <a:pt x="41" y="86"/>
                    </a:cubicBezTo>
                    <a:cubicBezTo>
                      <a:pt x="41" y="86"/>
                      <a:pt x="41" y="87"/>
                      <a:pt x="40" y="87"/>
                    </a:cubicBezTo>
                    <a:cubicBezTo>
                      <a:pt x="40" y="87"/>
                      <a:pt x="40" y="87"/>
                      <a:pt x="40" y="8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36">
                <a:extLst>
                  <a:ext uri="{FF2B5EF4-FFF2-40B4-BE49-F238E27FC236}">
                    <a16:creationId xmlns:a16="http://schemas.microsoft.com/office/drawing/2014/main" xmlns="" id="{1E9D3A73-6FE0-44CE-9454-357EAC373964}"/>
                  </a:ext>
                </a:extLst>
              </p:cNvPr>
              <p:cNvSpPr/>
              <p:nvPr/>
            </p:nvSpPr>
            <p:spPr bwMode="auto">
              <a:xfrm>
                <a:off x="9664701" y="3382963"/>
                <a:ext cx="7938" cy="331787"/>
              </a:xfrm>
              <a:custGeom>
                <a:avLst/>
                <a:gdLst>
                  <a:gd name="T0" fmla="*/ 1 w 2"/>
                  <a:gd name="T1" fmla="*/ 87 h 87"/>
                  <a:gd name="T2" fmla="*/ 0 w 2"/>
                  <a:gd name="T3" fmla="*/ 86 h 87"/>
                  <a:gd name="T4" fmla="*/ 0 w 2"/>
                  <a:gd name="T5" fmla="*/ 1 h 87"/>
                  <a:gd name="T6" fmla="*/ 1 w 2"/>
                  <a:gd name="T7" fmla="*/ 0 h 87"/>
                  <a:gd name="T8" fmla="*/ 2 w 2"/>
                  <a:gd name="T9" fmla="*/ 1 h 87"/>
                  <a:gd name="T10" fmla="*/ 2 w 2"/>
                  <a:gd name="T11" fmla="*/ 86 h 87"/>
                  <a:gd name="T12" fmla="*/ 1 w 2"/>
                  <a:gd name="T1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" h="87">
                    <a:moveTo>
                      <a:pt x="1" y="87"/>
                    </a:moveTo>
                    <a:cubicBezTo>
                      <a:pt x="1" y="87"/>
                      <a:pt x="0" y="86"/>
                      <a:pt x="0" y="86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2" y="1"/>
                      <a:pt x="2" y="1"/>
                    </a:cubicBezTo>
                    <a:cubicBezTo>
                      <a:pt x="2" y="86"/>
                      <a:pt x="2" y="86"/>
                      <a:pt x="2" y="86"/>
                    </a:cubicBezTo>
                    <a:cubicBezTo>
                      <a:pt x="2" y="86"/>
                      <a:pt x="2" y="87"/>
                      <a:pt x="1" y="87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37">
                <a:extLst>
                  <a:ext uri="{FF2B5EF4-FFF2-40B4-BE49-F238E27FC236}">
                    <a16:creationId xmlns:a16="http://schemas.microsoft.com/office/drawing/2014/main" xmlns="" id="{B3909F81-141E-4740-9BCC-574BA2CFC14B}"/>
                  </a:ext>
                </a:extLst>
              </p:cNvPr>
              <p:cNvSpPr/>
              <p:nvPr/>
            </p:nvSpPr>
            <p:spPr bwMode="auto">
              <a:xfrm>
                <a:off x="9664701" y="3513138"/>
                <a:ext cx="203200" cy="201612"/>
              </a:xfrm>
              <a:custGeom>
                <a:avLst/>
                <a:gdLst>
                  <a:gd name="T0" fmla="*/ 1 w 53"/>
                  <a:gd name="T1" fmla="*/ 53 h 53"/>
                  <a:gd name="T2" fmla="*/ 1 w 53"/>
                  <a:gd name="T3" fmla="*/ 53 h 53"/>
                  <a:gd name="T4" fmla="*/ 1 w 53"/>
                  <a:gd name="T5" fmla="*/ 51 h 53"/>
                  <a:gd name="T6" fmla="*/ 52 w 53"/>
                  <a:gd name="T7" fmla="*/ 0 h 53"/>
                  <a:gd name="T8" fmla="*/ 53 w 53"/>
                  <a:gd name="T9" fmla="*/ 0 h 53"/>
                  <a:gd name="T10" fmla="*/ 53 w 53"/>
                  <a:gd name="T11" fmla="*/ 1 h 53"/>
                  <a:gd name="T12" fmla="*/ 2 w 53"/>
                  <a:gd name="T13" fmla="*/ 53 h 53"/>
                  <a:gd name="T14" fmla="*/ 1 w 53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53">
                    <a:moveTo>
                      <a:pt x="1" y="53"/>
                    </a:moveTo>
                    <a:cubicBezTo>
                      <a:pt x="1" y="53"/>
                      <a:pt x="1" y="53"/>
                      <a:pt x="1" y="53"/>
                    </a:cubicBezTo>
                    <a:cubicBezTo>
                      <a:pt x="0" y="52"/>
                      <a:pt x="0" y="52"/>
                      <a:pt x="1" y="51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53" y="0"/>
                      <a:pt x="53" y="0"/>
                    </a:cubicBezTo>
                    <a:cubicBezTo>
                      <a:pt x="53" y="1"/>
                      <a:pt x="53" y="1"/>
                      <a:pt x="53" y="1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1" y="53"/>
                      <a:pt x="1" y="5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38">
                <a:extLst>
                  <a:ext uri="{FF2B5EF4-FFF2-40B4-BE49-F238E27FC236}">
                    <a16:creationId xmlns:a16="http://schemas.microsoft.com/office/drawing/2014/main" xmlns="" id="{A96BDBBE-0A93-4540-83DE-4B6C9D5933E6}"/>
                  </a:ext>
                </a:extLst>
              </p:cNvPr>
              <p:cNvSpPr/>
              <p:nvPr/>
            </p:nvSpPr>
            <p:spPr bwMode="auto">
              <a:xfrm>
                <a:off x="9664701" y="3706813"/>
                <a:ext cx="160338" cy="301625"/>
              </a:xfrm>
              <a:custGeom>
                <a:avLst/>
                <a:gdLst>
                  <a:gd name="T0" fmla="*/ 41 w 42"/>
                  <a:gd name="T1" fmla="*/ 79 h 79"/>
                  <a:gd name="T2" fmla="*/ 40 w 42"/>
                  <a:gd name="T3" fmla="*/ 79 h 79"/>
                  <a:gd name="T4" fmla="*/ 0 w 42"/>
                  <a:gd name="T5" fmla="*/ 1 h 79"/>
                  <a:gd name="T6" fmla="*/ 1 w 42"/>
                  <a:gd name="T7" fmla="*/ 0 h 79"/>
                  <a:gd name="T8" fmla="*/ 2 w 42"/>
                  <a:gd name="T9" fmla="*/ 1 h 79"/>
                  <a:gd name="T10" fmla="*/ 41 w 42"/>
                  <a:gd name="T11" fmla="*/ 78 h 79"/>
                  <a:gd name="T12" fmla="*/ 41 w 42"/>
                  <a:gd name="T13" fmla="*/ 79 h 79"/>
                  <a:gd name="T14" fmla="*/ 41 w 42"/>
                  <a:gd name="T1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79">
                    <a:moveTo>
                      <a:pt x="41" y="79"/>
                    </a:moveTo>
                    <a:cubicBezTo>
                      <a:pt x="40" y="79"/>
                      <a:pt x="40" y="79"/>
                      <a:pt x="40" y="7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1" y="0"/>
                      <a:pt x="2" y="0"/>
                      <a:pt x="2" y="1"/>
                    </a:cubicBezTo>
                    <a:cubicBezTo>
                      <a:pt x="41" y="78"/>
                      <a:pt x="41" y="78"/>
                      <a:pt x="41" y="78"/>
                    </a:cubicBezTo>
                    <a:cubicBezTo>
                      <a:pt x="42" y="79"/>
                      <a:pt x="41" y="79"/>
                      <a:pt x="41" y="79"/>
                    </a:cubicBezTo>
                    <a:cubicBezTo>
                      <a:pt x="41" y="79"/>
                      <a:pt x="41" y="79"/>
                      <a:pt x="41" y="7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39">
                <a:extLst>
                  <a:ext uri="{FF2B5EF4-FFF2-40B4-BE49-F238E27FC236}">
                    <a16:creationId xmlns:a16="http://schemas.microsoft.com/office/drawing/2014/main" xmlns="" id="{84204739-991C-41B0-AA4B-3B0E6B63C803}"/>
                  </a:ext>
                </a:extLst>
              </p:cNvPr>
              <p:cNvSpPr/>
              <p:nvPr/>
            </p:nvSpPr>
            <p:spPr bwMode="auto">
              <a:xfrm>
                <a:off x="9518651" y="3706813"/>
                <a:ext cx="306388" cy="301625"/>
              </a:xfrm>
              <a:custGeom>
                <a:avLst/>
                <a:gdLst>
                  <a:gd name="T0" fmla="*/ 79 w 80"/>
                  <a:gd name="T1" fmla="*/ 79 h 79"/>
                  <a:gd name="T2" fmla="*/ 78 w 80"/>
                  <a:gd name="T3" fmla="*/ 79 h 79"/>
                  <a:gd name="T4" fmla="*/ 0 w 80"/>
                  <a:gd name="T5" fmla="*/ 2 h 79"/>
                  <a:gd name="T6" fmla="*/ 0 w 80"/>
                  <a:gd name="T7" fmla="*/ 0 h 79"/>
                  <a:gd name="T8" fmla="*/ 1 w 80"/>
                  <a:gd name="T9" fmla="*/ 0 h 79"/>
                  <a:gd name="T10" fmla="*/ 79 w 80"/>
                  <a:gd name="T11" fmla="*/ 78 h 79"/>
                  <a:gd name="T12" fmla="*/ 79 w 80"/>
                  <a:gd name="T13" fmla="*/ 79 h 79"/>
                  <a:gd name="T14" fmla="*/ 79 w 80"/>
                  <a:gd name="T15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0" h="79">
                    <a:moveTo>
                      <a:pt x="79" y="79"/>
                    </a:moveTo>
                    <a:cubicBezTo>
                      <a:pt x="78" y="79"/>
                      <a:pt x="78" y="79"/>
                      <a:pt x="78" y="79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79" y="78"/>
                      <a:pt x="79" y="78"/>
                      <a:pt x="79" y="78"/>
                    </a:cubicBezTo>
                    <a:cubicBezTo>
                      <a:pt x="80" y="78"/>
                      <a:pt x="80" y="79"/>
                      <a:pt x="79" y="79"/>
                    </a:cubicBezTo>
                    <a:cubicBezTo>
                      <a:pt x="79" y="79"/>
                      <a:pt x="79" y="79"/>
                      <a:pt x="79" y="7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40">
                <a:extLst>
                  <a:ext uri="{FF2B5EF4-FFF2-40B4-BE49-F238E27FC236}">
                    <a16:creationId xmlns:a16="http://schemas.microsoft.com/office/drawing/2014/main" xmlns="" id="{7C58082F-86D2-4F4C-B5D9-7070A912A07A}"/>
                  </a:ext>
                </a:extLst>
              </p:cNvPr>
              <p:cNvSpPr/>
              <p:nvPr/>
            </p:nvSpPr>
            <p:spPr bwMode="auto">
              <a:xfrm>
                <a:off x="9518651" y="3706813"/>
                <a:ext cx="3175" cy="301625"/>
              </a:xfrm>
              <a:custGeom>
                <a:avLst/>
                <a:gdLst>
                  <a:gd name="T0" fmla="*/ 1 w 1"/>
                  <a:gd name="T1" fmla="*/ 79 h 79"/>
                  <a:gd name="T2" fmla="*/ 0 w 1"/>
                  <a:gd name="T3" fmla="*/ 79 h 79"/>
                  <a:gd name="T4" fmla="*/ 0 w 1"/>
                  <a:gd name="T5" fmla="*/ 1 h 79"/>
                  <a:gd name="T6" fmla="*/ 1 w 1"/>
                  <a:gd name="T7" fmla="*/ 0 h 79"/>
                  <a:gd name="T8" fmla="*/ 1 w 1"/>
                  <a:gd name="T9" fmla="*/ 1 h 79"/>
                  <a:gd name="T10" fmla="*/ 1 w 1"/>
                  <a:gd name="T11" fmla="*/ 79 h 79"/>
                  <a:gd name="T12" fmla="*/ 1 w 1"/>
                  <a:gd name="T13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" h="79">
                    <a:moveTo>
                      <a:pt x="1" y="79"/>
                    </a:moveTo>
                    <a:cubicBezTo>
                      <a:pt x="0" y="79"/>
                      <a:pt x="0" y="79"/>
                      <a:pt x="0" y="79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79"/>
                      <a:pt x="1" y="79"/>
                      <a:pt x="1" y="79"/>
                    </a:cubicBezTo>
                    <a:cubicBezTo>
                      <a:pt x="1" y="79"/>
                      <a:pt x="1" y="79"/>
                      <a:pt x="1" y="79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41">
                <a:extLst>
                  <a:ext uri="{FF2B5EF4-FFF2-40B4-BE49-F238E27FC236}">
                    <a16:creationId xmlns:a16="http://schemas.microsoft.com/office/drawing/2014/main" xmlns="" id="{BE20EC66-5B19-400D-8D73-533EFA8829F9}"/>
                  </a:ext>
                </a:extLst>
              </p:cNvPr>
              <p:cNvSpPr/>
              <p:nvPr/>
            </p:nvSpPr>
            <p:spPr bwMode="auto">
              <a:xfrm>
                <a:off x="9513888" y="3513138"/>
                <a:ext cx="354013" cy="201612"/>
              </a:xfrm>
              <a:custGeom>
                <a:avLst/>
                <a:gdLst>
                  <a:gd name="T0" fmla="*/ 2 w 92"/>
                  <a:gd name="T1" fmla="*/ 53 h 53"/>
                  <a:gd name="T2" fmla="*/ 1 w 92"/>
                  <a:gd name="T3" fmla="*/ 52 h 53"/>
                  <a:gd name="T4" fmla="*/ 1 w 92"/>
                  <a:gd name="T5" fmla="*/ 51 h 53"/>
                  <a:gd name="T6" fmla="*/ 91 w 92"/>
                  <a:gd name="T7" fmla="*/ 0 h 53"/>
                  <a:gd name="T8" fmla="*/ 92 w 92"/>
                  <a:gd name="T9" fmla="*/ 0 h 53"/>
                  <a:gd name="T10" fmla="*/ 92 w 92"/>
                  <a:gd name="T11" fmla="*/ 2 h 53"/>
                  <a:gd name="T12" fmla="*/ 2 w 92"/>
                  <a:gd name="T13" fmla="*/ 53 h 53"/>
                  <a:gd name="T14" fmla="*/ 2 w 92"/>
                  <a:gd name="T15" fmla="*/ 5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2" h="53">
                    <a:moveTo>
                      <a:pt x="2" y="53"/>
                    </a:moveTo>
                    <a:cubicBezTo>
                      <a:pt x="1" y="53"/>
                      <a:pt x="1" y="53"/>
                      <a:pt x="1" y="52"/>
                    </a:cubicBezTo>
                    <a:cubicBezTo>
                      <a:pt x="0" y="52"/>
                      <a:pt x="1" y="51"/>
                      <a:pt x="1" y="51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91" y="0"/>
                      <a:pt x="92" y="0"/>
                      <a:pt x="92" y="0"/>
                    </a:cubicBezTo>
                    <a:cubicBezTo>
                      <a:pt x="92" y="1"/>
                      <a:pt x="92" y="1"/>
                      <a:pt x="92" y="2"/>
                    </a:cubicBezTo>
                    <a:cubicBezTo>
                      <a:pt x="2" y="53"/>
                      <a:pt x="2" y="53"/>
                      <a:pt x="2" y="53"/>
                    </a:cubicBezTo>
                    <a:cubicBezTo>
                      <a:pt x="2" y="53"/>
                      <a:pt x="2" y="53"/>
                      <a:pt x="2" y="53"/>
                    </a:cubicBezTo>
                    <a:close/>
                  </a:path>
                </a:pathLst>
              </a:custGeom>
              <a:solidFill>
                <a:srgbClr val="CCCC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42">
                <a:extLst>
                  <a:ext uri="{FF2B5EF4-FFF2-40B4-BE49-F238E27FC236}">
                    <a16:creationId xmlns:a16="http://schemas.microsoft.com/office/drawing/2014/main" xmlns="" id="{7FFA6F5C-C6A4-47DD-B479-3D5F7FD672E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437688" y="3376613"/>
                <a:ext cx="460375" cy="700087"/>
              </a:xfrm>
              <a:custGeom>
                <a:avLst/>
                <a:gdLst>
                  <a:gd name="T0" fmla="*/ 60 w 120"/>
                  <a:gd name="T1" fmla="*/ 184 h 184"/>
                  <a:gd name="T2" fmla="*/ 37 w 120"/>
                  <a:gd name="T3" fmla="*/ 180 h 184"/>
                  <a:gd name="T4" fmla="*/ 18 w 120"/>
                  <a:gd name="T5" fmla="*/ 168 h 184"/>
                  <a:gd name="T6" fmla="*/ 5 w 120"/>
                  <a:gd name="T7" fmla="*/ 151 h 184"/>
                  <a:gd name="T8" fmla="*/ 0 w 120"/>
                  <a:gd name="T9" fmla="*/ 128 h 184"/>
                  <a:gd name="T10" fmla="*/ 16 w 120"/>
                  <a:gd name="T11" fmla="*/ 88 h 184"/>
                  <a:gd name="T12" fmla="*/ 4 w 120"/>
                  <a:gd name="T13" fmla="*/ 54 h 184"/>
                  <a:gd name="T14" fmla="*/ 8 w 120"/>
                  <a:gd name="T15" fmla="*/ 33 h 184"/>
                  <a:gd name="T16" fmla="*/ 20 w 120"/>
                  <a:gd name="T17" fmla="*/ 15 h 184"/>
                  <a:gd name="T18" fmla="*/ 38 w 120"/>
                  <a:gd name="T19" fmla="*/ 4 h 184"/>
                  <a:gd name="T20" fmla="*/ 60 w 120"/>
                  <a:gd name="T21" fmla="*/ 0 h 184"/>
                  <a:gd name="T22" fmla="*/ 82 w 120"/>
                  <a:gd name="T23" fmla="*/ 4 h 184"/>
                  <a:gd name="T24" fmla="*/ 100 w 120"/>
                  <a:gd name="T25" fmla="*/ 15 h 184"/>
                  <a:gd name="T26" fmla="*/ 112 w 120"/>
                  <a:gd name="T27" fmla="*/ 33 h 184"/>
                  <a:gd name="T28" fmla="*/ 117 w 120"/>
                  <a:gd name="T29" fmla="*/ 54 h 184"/>
                  <a:gd name="T30" fmla="*/ 104 w 120"/>
                  <a:gd name="T31" fmla="*/ 88 h 184"/>
                  <a:gd name="T32" fmla="*/ 120 w 120"/>
                  <a:gd name="T33" fmla="*/ 128 h 184"/>
                  <a:gd name="T34" fmla="*/ 115 w 120"/>
                  <a:gd name="T35" fmla="*/ 151 h 184"/>
                  <a:gd name="T36" fmla="*/ 102 w 120"/>
                  <a:gd name="T37" fmla="*/ 168 h 184"/>
                  <a:gd name="T38" fmla="*/ 83 w 120"/>
                  <a:gd name="T39" fmla="*/ 180 h 184"/>
                  <a:gd name="T40" fmla="*/ 60 w 120"/>
                  <a:gd name="T41" fmla="*/ 184 h 184"/>
                  <a:gd name="T42" fmla="*/ 60 w 120"/>
                  <a:gd name="T43" fmla="*/ 7 h 184"/>
                  <a:gd name="T44" fmla="*/ 41 w 120"/>
                  <a:gd name="T45" fmla="*/ 11 h 184"/>
                  <a:gd name="T46" fmla="*/ 25 w 120"/>
                  <a:gd name="T47" fmla="*/ 21 h 184"/>
                  <a:gd name="T48" fmla="*/ 15 w 120"/>
                  <a:gd name="T49" fmla="*/ 36 h 184"/>
                  <a:gd name="T50" fmla="*/ 11 w 120"/>
                  <a:gd name="T51" fmla="*/ 54 h 184"/>
                  <a:gd name="T52" fmla="*/ 24 w 120"/>
                  <a:gd name="T53" fmla="*/ 85 h 184"/>
                  <a:gd name="T54" fmla="*/ 25 w 120"/>
                  <a:gd name="T55" fmla="*/ 88 h 184"/>
                  <a:gd name="T56" fmla="*/ 24 w 120"/>
                  <a:gd name="T57" fmla="*/ 91 h 184"/>
                  <a:gd name="T58" fmla="*/ 8 w 120"/>
                  <a:gd name="T59" fmla="*/ 128 h 184"/>
                  <a:gd name="T60" fmla="*/ 12 w 120"/>
                  <a:gd name="T61" fmla="*/ 147 h 184"/>
                  <a:gd name="T62" fmla="*/ 23 w 120"/>
                  <a:gd name="T63" fmla="*/ 163 h 184"/>
                  <a:gd name="T64" fmla="*/ 40 w 120"/>
                  <a:gd name="T65" fmla="*/ 173 h 184"/>
                  <a:gd name="T66" fmla="*/ 80 w 120"/>
                  <a:gd name="T67" fmla="*/ 173 h 184"/>
                  <a:gd name="T68" fmla="*/ 97 w 120"/>
                  <a:gd name="T69" fmla="*/ 163 h 184"/>
                  <a:gd name="T70" fmla="*/ 109 w 120"/>
                  <a:gd name="T71" fmla="*/ 147 h 184"/>
                  <a:gd name="T72" fmla="*/ 113 w 120"/>
                  <a:gd name="T73" fmla="*/ 128 h 184"/>
                  <a:gd name="T74" fmla="*/ 97 w 120"/>
                  <a:gd name="T75" fmla="*/ 91 h 184"/>
                  <a:gd name="T76" fmla="*/ 95 w 120"/>
                  <a:gd name="T77" fmla="*/ 88 h 184"/>
                  <a:gd name="T78" fmla="*/ 96 w 120"/>
                  <a:gd name="T79" fmla="*/ 85 h 184"/>
                  <a:gd name="T80" fmla="*/ 109 w 120"/>
                  <a:gd name="T81" fmla="*/ 54 h 184"/>
                  <a:gd name="T82" fmla="*/ 105 w 120"/>
                  <a:gd name="T83" fmla="*/ 36 h 184"/>
                  <a:gd name="T84" fmla="*/ 95 w 120"/>
                  <a:gd name="T85" fmla="*/ 21 h 184"/>
                  <a:gd name="T86" fmla="*/ 80 w 120"/>
                  <a:gd name="T87" fmla="*/ 11 h 184"/>
                  <a:gd name="T88" fmla="*/ 60 w 120"/>
                  <a:gd name="T89" fmla="*/ 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0" h="184">
                    <a:moveTo>
                      <a:pt x="60" y="184"/>
                    </a:moveTo>
                    <a:cubicBezTo>
                      <a:pt x="52" y="184"/>
                      <a:pt x="45" y="183"/>
                      <a:pt x="37" y="180"/>
                    </a:cubicBezTo>
                    <a:cubicBezTo>
                      <a:pt x="30" y="177"/>
                      <a:pt x="24" y="173"/>
                      <a:pt x="18" y="168"/>
                    </a:cubicBezTo>
                    <a:cubicBezTo>
                      <a:pt x="13" y="163"/>
                      <a:pt x="8" y="157"/>
                      <a:pt x="5" y="151"/>
                    </a:cubicBezTo>
                    <a:cubicBezTo>
                      <a:pt x="2" y="144"/>
                      <a:pt x="0" y="136"/>
                      <a:pt x="0" y="128"/>
                    </a:cubicBezTo>
                    <a:cubicBezTo>
                      <a:pt x="0" y="112"/>
                      <a:pt x="6" y="98"/>
                      <a:pt x="16" y="88"/>
                    </a:cubicBezTo>
                    <a:cubicBezTo>
                      <a:pt x="8" y="78"/>
                      <a:pt x="4" y="67"/>
                      <a:pt x="4" y="54"/>
                    </a:cubicBezTo>
                    <a:cubicBezTo>
                      <a:pt x="4" y="47"/>
                      <a:pt x="5" y="40"/>
                      <a:pt x="8" y="33"/>
                    </a:cubicBezTo>
                    <a:cubicBezTo>
                      <a:pt x="11" y="26"/>
                      <a:pt x="15" y="20"/>
                      <a:pt x="20" y="15"/>
                    </a:cubicBezTo>
                    <a:cubicBezTo>
                      <a:pt x="25" y="11"/>
                      <a:pt x="31" y="7"/>
                      <a:pt x="38" y="4"/>
                    </a:cubicBezTo>
                    <a:cubicBezTo>
                      <a:pt x="45" y="1"/>
                      <a:pt x="52" y="0"/>
                      <a:pt x="60" y="0"/>
                    </a:cubicBezTo>
                    <a:cubicBezTo>
                      <a:pt x="68" y="0"/>
                      <a:pt x="76" y="1"/>
                      <a:pt x="82" y="4"/>
                    </a:cubicBezTo>
                    <a:cubicBezTo>
                      <a:pt x="89" y="7"/>
                      <a:pt x="95" y="10"/>
                      <a:pt x="100" y="15"/>
                    </a:cubicBezTo>
                    <a:cubicBezTo>
                      <a:pt x="105" y="20"/>
                      <a:pt x="109" y="26"/>
                      <a:pt x="112" y="33"/>
                    </a:cubicBezTo>
                    <a:cubicBezTo>
                      <a:pt x="115" y="40"/>
                      <a:pt x="117" y="47"/>
                      <a:pt x="117" y="54"/>
                    </a:cubicBezTo>
                    <a:cubicBezTo>
                      <a:pt x="117" y="67"/>
                      <a:pt x="112" y="78"/>
                      <a:pt x="104" y="88"/>
                    </a:cubicBezTo>
                    <a:cubicBezTo>
                      <a:pt x="115" y="98"/>
                      <a:pt x="120" y="112"/>
                      <a:pt x="120" y="128"/>
                    </a:cubicBezTo>
                    <a:cubicBezTo>
                      <a:pt x="120" y="136"/>
                      <a:pt x="119" y="144"/>
                      <a:pt x="115" y="151"/>
                    </a:cubicBezTo>
                    <a:cubicBezTo>
                      <a:pt x="112" y="157"/>
                      <a:pt x="108" y="163"/>
                      <a:pt x="102" y="168"/>
                    </a:cubicBezTo>
                    <a:cubicBezTo>
                      <a:pt x="97" y="173"/>
                      <a:pt x="90" y="177"/>
                      <a:pt x="83" y="180"/>
                    </a:cubicBezTo>
                    <a:cubicBezTo>
                      <a:pt x="76" y="183"/>
                      <a:pt x="68" y="184"/>
                      <a:pt x="60" y="184"/>
                    </a:cubicBezTo>
                    <a:close/>
                    <a:moveTo>
                      <a:pt x="60" y="7"/>
                    </a:moveTo>
                    <a:cubicBezTo>
                      <a:pt x="53" y="7"/>
                      <a:pt x="47" y="8"/>
                      <a:pt x="41" y="11"/>
                    </a:cubicBezTo>
                    <a:cubicBezTo>
                      <a:pt x="35" y="13"/>
                      <a:pt x="30" y="16"/>
                      <a:pt x="25" y="21"/>
                    </a:cubicBezTo>
                    <a:cubicBezTo>
                      <a:pt x="21" y="25"/>
                      <a:pt x="18" y="30"/>
                      <a:pt x="15" y="36"/>
                    </a:cubicBezTo>
                    <a:cubicBezTo>
                      <a:pt x="13" y="42"/>
                      <a:pt x="11" y="48"/>
                      <a:pt x="11" y="54"/>
                    </a:cubicBezTo>
                    <a:cubicBezTo>
                      <a:pt x="11" y="66"/>
                      <a:pt x="15" y="76"/>
                      <a:pt x="24" y="85"/>
                    </a:cubicBezTo>
                    <a:cubicBezTo>
                      <a:pt x="25" y="86"/>
                      <a:pt x="25" y="87"/>
                      <a:pt x="25" y="88"/>
                    </a:cubicBezTo>
                    <a:cubicBezTo>
                      <a:pt x="25" y="89"/>
                      <a:pt x="25" y="90"/>
                      <a:pt x="24" y="91"/>
                    </a:cubicBezTo>
                    <a:cubicBezTo>
                      <a:pt x="13" y="100"/>
                      <a:pt x="8" y="112"/>
                      <a:pt x="8" y="128"/>
                    </a:cubicBezTo>
                    <a:cubicBezTo>
                      <a:pt x="8" y="135"/>
                      <a:pt x="9" y="141"/>
                      <a:pt x="12" y="147"/>
                    </a:cubicBezTo>
                    <a:cubicBezTo>
                      <a:pt x="15" y="153"/>
                      <a:pt x="19" y="158"/>
                      <a:pt x="23" y="163"/>
                    </a:cubicBezTo>
                    <a:cubicBezTo>
                      <a:pt x="28" y="167"/>
                      <a:pt x="34" y="171"/>
                      <a:pt x="40" y="173"/>
                    </a:cubicBezTo>
                    <a:cubicBezTo>
                      <a:pt x="52" y="178"/>
                      <a:pt x="67" y="178"/>
                      <a:pt x="80" y="173"/>
                    </a:cubicBezTo>
                    <a:cubicBezTo>
                      <a:pt x="87" y="171"/>
                      <a:pt x="92" y="167"/>
                      <a:pt x="97" y="163"/>
                    </a:cubicBezTo>
                    <a:cubicBezTo>
                      <a:pt x="102" y="158"/>
                      <a:pt x="106" y="153"/>
                      <a:pt x="109" y="147"/>
                    </a:cubicBezTo>
                    <a:cubicBezTo>
                      <a:pt x="111" y="141"/>
                      <a:pt x="113" y="135"/>
                      <a:pt x="113" y="128"/>
                    </a:cubicBezTo>
                    <a:cubicBezTo>
                      <a:pt x="113" y="112"/>
                      <a:pt x="107" y="100"/>
                      <a:pt x="97" y="91"/>
                    </a:cubicBezTo>
                    <a:cubicBezTo>
                      <a:pt x="96" y="90"/>
                      <a:pt x="95" y="89"/>
                      <a:pt x="95" y="88"/>
                    </a:cubicBezTo>
                    <a:cubicBezTo>
                      <a:pt x="95" y="87"/>
                      <a:pt x="96" y="86"/>
                      <a:pt x="96" y="85"/>
                    </a:cubicBezTo>
                    <a:cubicBezTo>
                      <a:pt x="105" y="76"/>
                      <a:pt x="109" y="66"/>
                      <a:pt x="109" y="54"/>
                    </a:cubicBezTo>
                    <a:cubicBezTo>
                      <a:pt x="109" y="48"/>
                      <a:pt x="108" y="42"/>
                      <a:pt x="105" y="36"/>
                    </a:cubicBezTo>
                    <a:cubicBezTo>
                      <a:pt x="103" y="30"/>
                      <a:pt x="100" y="25"/>
                      <a:pt x="95" y="21"/>
                    </a:cubicBezTo>
                    <a:cubicBezTo>
                      <a:pt x="91" y="16"/>
                      <a:pt x="86" y="13"/>
                      <a:pt x="80" y="11"/>
                    </a:cubicBezTo>
                    <a:cubicBezTo>
                      <a:pt x="74" y="8"/>
                      <a:pt x="67" y="7"/>
                      <a:pt x="6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Oval 143">
                <a:extLst>
                  <a:ext uri="{FF2B5EF4-FFF2-40B4-BE49-F238E27FC236}">
                    <a16:creationId xmlns:a16="http://schemas.microsoft.com/office/drawing/2014/main" xmlns="" id="{332F26DA-E43E-40FF-AB88-4C1A1877E9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52001" y="3692525"/>
                <a:ext cx="3492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Oval 144">
                <a:extLst>
                  <a:ext uri="{FF2B5EF4-FFF2-40B4-BE49-F238E27FC236}">
                    <a16:creationId xmlns:a16="http://schemas.microsoft.com/office/drawing/2014/main" xmlns="" id="{6A815AFB-55B9-4F15-9030-0EF460C0C8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02776" y="3840163"/>
                <a:ext cx="34925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Oval 145">
                <a:extLst>
                  <a:ext uri="{FF2B5EF4-FFF2-40B4-BE49-F238E27FC236}">
                    <a16:creationId xmlns:a16="http://schemas.microsoft.com/office/drawing/2014/main" xmlns="" id="{D4674FF5-1A55-4BAB-82D5-545111B14D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05976" y="3894138"/>
                <a:ext cx="38100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Oval 146">
                <a:extLst>
                  <a:ext uri="{FF2B5EF4-FFF2-40B4-BE49-F238E27FC236}">
                    <a16:creationId xmlns:a16="http://schemas.microsoft.com/office/drawing/2014/main" xmlns="" id="{A02F8029-05FE-401C-A28B-825EAB9F54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9926" y="3521075"/>
                <a:ext cx="39688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Oval 147">
                <a:extLst>
                  <a:ext uri="{FF2B5EF4-FFF2-40B4-BE49-F238E27FC236}">
                    <a16:creationId xmlns:a16="http://schemas.microsoft.com/office/drawing/2014/main" xmlns="" id="{5E6AE355-F29D-4E28-BE79-A5779EFEA2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52013" y="3589338"/>
                <a:ext cx="38100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Oval 148">
                <a:extLst>
                  <a:ext uri="{FF2B5EF4-FFF2-40B4-BE49-F238E27FC236}">
                    <a16:creationId xmlns:a16="http://schemas.microsoft.com/office/drawing/2014/main" xmlns="" id="{B10C718C-60EE-4AE1-A0D7-5D324E68F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48826" y="3608388"/>
                <a:ext cx="38100" cy="381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197" name="Two Steps From Hell - Victory">
            <a:hlinkClick r:id="" action="ppaction://media"/>
            <a:extLst>
              <a:ext uri="{FF2B5EF4-FFF2-40B4-BE49-F238E27FC236}">
                <a16:creationId xmlns:a16="http://schemas.microsoft.com/office/drawing/2014/main" xmlns="" id="{B00E38D7-59EB-4F0A-9861-2CC649391D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591229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72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4000">
        <p14:ripple/>
      </p:transition>
    </mc:Choice>
    <mc:Fallback xmlns=""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xit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6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2" presetClass="exit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0800000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ntr" presetSubtype="528" repeatCount="indefinite" fill="hold" grpId="0" nodeType="withEffect">
                                  <p:stCondLst>
                                    <p:cond delay="2618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73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3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3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37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repeatCount="indefinite" fill="hold" grpId="0" nodeType="withEffect">
                                  <p:stCondLst>
                                    <p:cond delay="2252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413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13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13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136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repeatCount="indefinite" fill="hold" grpId="0" nodeType="withEffect">
                                  <p:stCondLst>
                                    <p:cond delay="819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19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9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19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192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repeatCount="indefinite" fill="hold" grpId="0" nodeType="withEffect">
                                  <p:stCondLst>
                                    <p:cond delay="2021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5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8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repeatCount="indefinite" fill="hold" grpId="0" nodeType="with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74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74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74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744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repeatCount="indefinite" fill="hold" grpId="0" nodeType="withEffect">
                                  <p:stCondLst>
                                    <p:cond delay="237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68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8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68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686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3" presetClass="entr" presetSubtype="528" repeatCount="indefinite" fill="hold" grpId="0" nodeType="withEffect">
                                  <p:stCondLst>
                                    <p:cond delay="1022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8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8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8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8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528" repeatCount="indefinite" fill="hold" grpId="0" nodeType="withEffect">
                                  <p:stCondLst>
                                    <p:cond delay="1766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505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5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505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505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528" repeatCount="indefinite" fill="hold" grpId="0" nodeType="withEffect">
                                  <p:stCondLst>
                                    <p:cond delay="2265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4148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48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148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148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3" presetClass="entr" presetSubtype="528" repeatCount="indefinite" fill="hold" grpId="0" nodeType="withEffect">
                                  <p:stCondLst>
                                    <p:cond delay="1903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485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85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485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4859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528" repeatCount="indefinite" fill="hold" grpId="0" nodeType="withEffect">
                                  <p:stCondLst>
                                    <p:cond delay="123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298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298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298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298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3" presetClass="entr" presetSubtype="528" repeatCount="indefinite" fill="hold" grpId="0" nodeType="withEffect">
                                  <p:stCondLst>
                                    <p:cond delay="2881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61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61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61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61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3" presetClass="entr" presetSubtype="528" repeatCount="indefinite" fill="hold" grpId="0" nodeType="withEffect">
                                  <p:stCondLst>
                                    <p:cond delay="344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78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78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78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78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3" presetClass="entr" presetSubtype="528" repeatCount="indefinite" fill="hold" grpId="0" nodeType="withEffect">
                                  <p:stCondLst>
                                    <p:cond delay="277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4513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513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513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513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3" presetClass="entr" presetSubtype="528" repeatCount="indefinite" fill="hold" grpId="0" nodeType="withEffect">
                                  <p:stCondLst>
                                    <p:cond delay="1861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354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54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54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549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3" presetClass="entr" presetSubtype="528" repeatCount="indefinite" fill="hold" grpId="0" nodeType="withEffect">
                                  <p:stCondLst>
                                    <p:cond delay="1043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97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97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97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974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3" presetClass="entr" presetSubtype="528" repeatCount="indefinite" fill="hold" grpId="0" nodeType="withEffect">
                                  <p:stCondLst>
                                    <p:cond delay="448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441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41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441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441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3" presetClass="entr" presetSubtype="528" repeatCount="indefinite" fill="hold" grpId="0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12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12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12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012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23" presetClass="entr" presetSubtype="528" repeatCount="indefinite" fill="hold" grpId="0" nodeType="withEffect">
                                  <p:stCondLst>
                                    <p:cond delay="658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4278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278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4278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278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3" presetClass="entr" presetSubtype="528" repeatCount="indefinite" fill="hold" grpId="0" nodeType="withEffect">
                                  <p:stCondLst>
                                    <p:cond delay="2981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86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86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86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866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3" presetClass="entr" presetSubtype="528" repeatCount="indefinite" fill="hold" grpId="0" nodeType="withEffect">
                                  <p:stCondLst>
                                    <p:cond delay="391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258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258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258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258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3" presetClass="entr" presetSubtype="528" repeatCount="indefinite" fill="hold" grpId="0" nodeType="withEffect">
                                  <p:stCondLst>
                                    <p:cond delay="87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67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67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67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674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3" presetClass="entr" presetSubtype="528" repeatCount="indefinite" fill="hold" grpId="0" nodeType="withEffect">
                                  <p:stCondLst>
                                    <p:cond delay="1036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546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46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46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466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3" presetClass="entr" presetSubtype="528" repeatCount="indefinite" fill="hold" grpId="0" nodeType="withEffect">
                                  <p:stCondLst>
                                    <p:cond delay="1643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53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53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53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531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3" presetID="23" presetClass="entr" presetSubtype="528" repeatCount="indefinite" fill="hold" grpId="0" nodeType="withEffect">
                                  <p:stCondLst>
                                    <p:cond delay="2769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32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326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9" presetID="23" presetClass="entr" presetSubtype="528" repeatCount="indefinite" fill="hold" grpId="0" nodeType="withEffect">
                                  <p:stCondLst>
                                    <p:cond delay="1615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1" dur="303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3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3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31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23" presetClass="entr" presetSubtype="528" repeatCount="indefinite" fill="hold" grpId="0" nodeType="withEffect">
                                  <p:stCondLst>
                                    <p:cond delay="1219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345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45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345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455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3" presetClass="entr" presetSubtype="528" repeatCount="indefinite" fill="hold" grpId="0" nodeType="withEffect">
                                  <p:stCondLst>
                                    <p:cond delay="2542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4132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132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4132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4132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7" presetID="23" presetClass="entr" presetSubtype="528" repeatCount="indefinite" fill="hold" grpId="0" nodeType="withEffect">
                                  <p:stCondLst>
                                    <p:cond delay="2479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9" dur="356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56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56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3564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3" presetClass="entr" presetSubtype="528" repeatCount="indefinite" fill="hold" grpId="0" nodeType="withEffect">
                                  <p:stCondLst>
                                    <p:cond delay="2017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593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93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93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939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23" presetClass="entr" presetSubtype="528" repeatCount="indefinite" fill="hold" grpId="0" nodeType="withEffect">
                                  <p:stCondLst>
                                    <p:cond delay="2166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1" dur="56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6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6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6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23" presetClass="entr" presetSubtype="528" repeatCount="indefinite" fill="hold" grpId="0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4745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745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4745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4745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1" presetID="23" presetClass="entr" presetSubtype="528" repeatCount="indefinite" fill="hold" grpId="0" nodeType="withEffect">
                                  <p:stCondLst>
                                    <p:cond delay="1019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5188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188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188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188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7" presetID="23" presetClass="entr" presetSubtype="528" repeatCount="indefinite" fill="hold" grpId="0" nodeType="withEffect">
                                  <p:stCondLst>
                                    <p:cond delay="1486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343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43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43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3435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23" presetClass="entr" presetSubtype="528" repeatCount="indefinite" fill="hold" grpId="0" nodeType="withEffect">
                                  <p:stCondLst>
                                    <p:cond delay="1239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773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773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3773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3773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9" presetID="23" presetClass="entr" presetSubtype="528" repeatCount="indefinite" fill="hold" grpId="0" nodeType="withEffect">
                                  <p:stCondLst>
                                    <p:cond delay="2086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1" dur="308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08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308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3085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5" presetID="23" presetClass="entr" presetSubtype="528" repeatCount="indefinite" fill="hold" grpId="0" nodeType="withEffect">
                                  <p:stCondLst>
                                    <p:cond delay="537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7" dur="548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48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48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484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1" presetID="23" presetClass="entr" presetSubtype="528" repeatCount="indefinite" fill="hold" grpId="0" nodeType="withEffect">
                                  <p:stCondLst>
                                    <p:cond delay="1269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3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7" presetID="23" presetClass="entr" presetSubtype="528" repeatCount="indefinite" fill="hold" grpId="0" nodeType="withEffect">
                                  <p:stCondLst>
                                    <p:cond delay="163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5373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373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373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373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3" presetID="23" presetClass="entr" presetSubtype="528" repeatCount="indefinite" fill="hold" grpId="0" nodeType="withEffect">
                                  <p:stCondLst>
                                    <p:cond delay="2444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5" dur="3998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3998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3998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3998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9" presetID="23" presetClass="entr" presetSubtype="528" repeatCount="indefinite" fill="hold" grpId="0" nodeType="withEffect">
                                  <p:stCondLst>
                                    <p:cond delay="1623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4353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4353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4353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4353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23" presetClass="entr" presetSubtype="528" repeatCount="indefinite" fill="hold" grpId="0" nodeType="withEffect">
                                  <p:stCondLst>
                                    <p:cond delay="1283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46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46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46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4665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1" presetID="23" presetClass="entr" presetSubtype="528" repeatCount="indefinite" fill="hold" grpId="0" nodeType="withEffect">
                                  <p:stCondLst>
                                    <p:cond delay="1527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3" dur="54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4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54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6" dur="541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7" presetID="23" presetClass="entr" presetSubtype="528" repeatCount="indefinite" fill="hold" grpId="0" nodeType="withEffect">
                                  <p:stCondLst>
                                    <p:cond delay="683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9" dur="4692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4692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1" dur="4692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4692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3" presetID="23" presetClass="entr" presetSubtype="528" repeatCount="indefinite" fill="hold" grpId="0" nodeType="withEffect">
                                  <p:stCondLst>
                                    <p:cond delay="1858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361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361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7" dur="361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3611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9" presetID="23" presetClass="entr" presetSubtype="528" repeatCount="indefinite" fill="hold" grpId="0" nodeType="withEffect">
                                  <p:stCondLst>
                                    <p:cond delay="1469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1" dur="3623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623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3" dur="3623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3623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5" presetID="23" presetClass="entr" presetSubtype="528" repeatCount="indefinite" fill="hold" grpId="0" nodeType="withEffect">
                                  <p:stCondLst>
                                    <p:cond delay="2042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7" dur="409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409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409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4094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1" presetID="23" presetClass="entr" presetSubtype="528" repeatCount="indefinite" fill="hold" grpId="0" nodeType="withEffect">
                                  <p:stCondLst>
                                    <p:cond delay="2660"/>
                                  </p:stCondLst>
                                  <p:childTnLst>
                                    <p:set>
                                      <p:cBhvr>
                                        <p:cTn id="3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3" dur="47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47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47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4721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23" presetClass="entr" presetSubtype="528" repeatCount="indefinite" fill="hold" grpId="0" nodeType="withEffect">
                                  <p:stCondLst>
                                    <p:cond delay="1112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4033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4033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1" dur="4033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2" dur="4033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3" presetID="23" presetClass="entr" presetSubtype="528" repeatCount="indefinite" fill="hold" grpId="0" nodeType="withEffect">
                                  <p:stCondLst>
                                    <p:cond delay="907"/>
                                  </p:stCondLst>
                                  <p:childTnLs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5" dur="4585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4585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4585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8" dur="4585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9" presetID="23" presetClass="entr" presetSubtype="528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1" dur="427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27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3" dur="427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4276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5" presetID="23" presetClass="entr" presetSubtype="528" repeatCount="indefinite" fill="hold" grpId="0" nodeType="withEffect">
                                  <p:stCondLst>
                                    <p:cond delay="451"/>
                                  </p:stCondLst>
                                  <p:childTnLs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7" dur="4719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4719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9" dur="4719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0" dur="4719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1" presetID="23" presetClass="entr" presetSubtype="528" repeatCount="indefinite" fill="hold" grpId="0" nodeType="withEffect">
                                  <p:stCondLst>
                                    <p:cond delay="1589"/>
                                  </p:stCondLst>
                                  <p:childTnLs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3" dur="3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3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6" dur="315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7" presetID="23" presetClass="entr" presetSubtype="528" repeatCount="indefinite" fill="hold" grpId="0" nodeType="withEffect">
                                  <p:stCondLst>
                                    <p:cond delay="670"/>
                                  </p:stCondLst>
                                  <p:childTnLs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9" dur="4643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4643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4643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2" dur="4643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3" presetID="23" presetClass="entr" presetSubtype="528" repeatCount="indefinite" fill="hold" grpId="0" nodeType="withEffect">
                                  <p:stCondLst>
                                    <p:cond delay="1754"/>
                                  </p:stCondLst>
                                  <p:childTnLs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5" dur="3619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3619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7" dur="3619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3619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23" presetClass="entr" presetSubtype="528" repeatCount="indefinite" fill="hold" grpId="0" nodeType="withEffect">
                                  <p:stCondLst>
                                    <p:cond delay="109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5888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888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3" dur="5888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888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5" presetID="23" presetClass="entr" presetSubtype="528" repeatCount="indefinite" fill="hold" grpId="0" nodeType="withEffect">
                                  <p:stCondLst>
                                    <p:cond delay="2628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7" dur="5799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799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5799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5799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1" presetID="23" presetClass="entr" presetSubtype="528" repeatCount="indefinite" fill="hold" grpId="0" nodeType="withEffect">
                                  <p:stCondLst>
                                    <p:cond delay="1434"/>
                                  </p:stCondLst>
                                  <p:childTnLst>
                                    <p:set>
                                      <p:cBhvr>
                                        <p:cTn id="3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3" dur="5978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978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978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5978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7" presetID="23" presetClass="entr" presetSubtype="528" repeatCount="indefinite" fill="hold" grpId="0" nodeType="withEffect">
                                  <p:stCondLst>
                                    <p:cond delay="572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9" dur="551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51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51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2" dur="5519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3" presetID="23" presetClass="entr" presetSubtype="528" repeatCount="indefinite" fill="hold" grpId="0" nodeType="withEffect">
                                  <p:stCondLst>
                                    <p:cond delay="2052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4228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4228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7" dur="4228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8" dur="4228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9" presetID="23" presetClass="entr" presetSubtype="528" repeatCount="indefinite" fill="hold" grpId="0" nodeType="withEffect">
                                  <p:stCondLst>
                                    <p:cond delay="2242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1" dur="541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41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541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4" dur="5416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5" presetID="10" presetClass="entr" presetSubtype="0" fill="hold" grpId="0" nodeType="withEffect">
                                  <p:stCondLst>
                                    <p:cond delay="2242"/>
                                  </p:stCondLst>
                                  <p:childTnLst>
                                    <p:set>
                                      <p:cBhvr>
                                        <p:cTn id="3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8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1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4" presetID="16" presetClass="entr" presetSubtype="37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7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1" fill="hold">
                            <p:stCondLst>
                              <p:cond delay="8427"/>
                            </p:stCondLst>
                            <p:childTnLst>
                              <p:par>
                                <p:cTn id="4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1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7"/>
                </p:tgtEl>
              </p:cMediaNode>
            </p:audio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17" grpId="0" animBg="1"/>
      <p:bldP spid="118" grpId="0" animBg="1"/>
      <p:bldP spid="119" grpId="0"/>
      <p:bldP spid="1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9">
            <a:extLst>
              <a:ext uri="{FF2B5EF4-FFF2-40B4-BE49-F238E27FC236}">
                <a16:creationId xmlns:a16="http://schemas.microsoft.com/office/drawing/2014/main" xmlns="" id="{21802578-05D2-4FE0-8A0C-AF18DB1EB9D7}"/>
              </a:ext>
            </a:extLst>
          </p:cNvPr>
          <p:cNvSpPr>
            <a:spLocks noEditPoints="1"/>
          </p:cNvSpPr>
          <p:nvPr/>
        </p:nvSpPr>
        <p:spPr bwMode="auto">
          <a:xfrm>
            <a:off x="1400012" y="1824997"/>
            <a:ext cx="3210045" cy="3209025"/>
          </a:xfrm>
          <a:custGeom>
            <a:avLst/>
            <a:gdLst>
              <a:gd name="T0" fmla="*/ 666 w 1331"/>
              <a:gd name="T1" fmla="*/ 1331 h 1331"/>
              <a:gd name="T2" fmla="*/ 0 w 1331"/>
              <a:gd name="T3" fmla="*/ 666 h 1331"/>
              <a:gd name="T4" fmla="*/ 666 w 1331"/>
              <a:gd name="T5" fmla="*/ 0 h 1331"/>
              <a:gd name="T6" fmla="*/ 1331 w 1331"/>
              <a:gd name="T7" fmla="*/ 666 h 1331"/>
              <a:gd name="T8" fmla="*/ 666 w 1331"/>
              <a:gd name="T9" fmla="*/ 1331 h 1331"/>
              <a:gd name="T10" fmla="*/ 666 w 1331"/>
              <a:gd name="T11" fmla="*/ 16 h 1331"/>
              <a:gd name="T12" fmla="*/ 16 w 1331"/>
              <a:gd name="T13" fmla="*/ 666 h 1331"/>
              <a:gd name="T14" fmla="*/ 666 w 1331"/>
              <a:gd name="T15" fmla="*/ 1315 h 1331"/>
              <a:gd name="T16" fmla="*/ 1315 w 1331"/>
              <a:gd name="T17" fmla="*/ 666 h 1331"/>
              <a:gd name="T18" fmla="*/ 666 w 1331"/>
              <a:gd name="T19" fmla="*/ 16 h 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331" h="1331">
                <a:moveTo>
                  <a:pt x="666" y="1331"/>
                </a:moveTo>
                <a:cubicBezTo>
                  <a:pt x="299" y="1331"/>
                  <a:pt x="0" y="1032"/>
                  <a:pt x="0" y="666"/>
                </a:cubicBezTo>
                <a:cubicBezTo>
                  <a:pt x="0" y="299"/>
                  <a:pt x="299" y="0"/>
                  <a:pt x="666" y="0"/>
                </a:cubicBezTo>
                <a:cubicBezTo>
                  <a:pt x="1033" y="0"/>
                  <a:pt x="1331" y="299"/>
                  <a:pt x="1331" y="666"/>
                </a:cubicBezTo>
                <a:cubicBezTo>
                  <a:pt x="1331" y="1032"/>
                  <a:pt x="1033" y="1331"/>
                  <a:pt x="666" y="1331"/>
                </a:cubicBezTo>
                <a:close/>
                <a:moveTo>
                  <a:pt x="666" y="16"/>
                </a:moveTo>
                <a:cubicBezTo>
                  <a:pt x="308" y="16"/>
                  <a:pt x="16" y="307"/>
                  <a:pt x="16" y="666"/>
                </a:cubicBezTo>
                <a:cubicBezTo>
                  <a:pt x="16" y="1024"/>
                  <a:pt x="308" y="1315"/>
                  <a:pt x="666" y="1315"/>
                </a:cubicBezTo>
                <a:cubicBezTo>
                  <a:pt x="1024" y="1315"/>
                  <a:pt x="1315" y="1024"/>
                  <a:pt x="1315" y="666"/>
                </a:cubicBezTo>
                <a:cubicBezTo>
                  <a:pt x="1315" y="307"/>
                  <a:pt x="1024" y="16"/>
                  <a:pt x="666" y="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prstClr val="black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28955EC-076F-4EAE-931B-70D0085085C9}"/>
              </a:ext>
            </a:extLst>
          </p:cNvPr>
          <p:cNvGrpSpPr/>
          <p:nvPr/>
        </p:nvGrpSpPr>
        <p:grpSpPr>
          <a:xfrm>
            <a:off x="1262438" y="2328413"/>
            <a:ext cx="3219217" cy="1943350"/>
            <a:chOff x="1074075" y="1623962"/>
            <a:chExt cx="3219217" cy="1943350"/>
          </a:xfrm>
          <a:solidFill>
            <a:schemeClr val="bg1"/>
          </a:solidFill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FC4FA1C4-FA8B-423E-A929-58E6BC4BA4AE}"/>
                </a:ext>
              </a:extLst>
            </p:cNvPr>
            <p:cNvGrpSpPr/>
            <p:nvPr/>
          </p:nvGrpSpPr>
          <p:grpSpPr>
            <a:xfrm>
              <a:off x="4008973" y="1920509"/>
              <a:ext cx="284319" cy="1646803"/>
              <a:chOff x="4008973" y="1920509"/>
              <a:chExt cx="284319" cy="1646803"/>
            </a:xfrm>
            <a:grpFill/>
          </p:grpSpPr>
          <p:sp>
            <p:nvSpPr>
              <p:cNvPr id="18" name="Oval 107">
                <a:extLst>
                  <a:ext uri="{FF2B5EF4-FFF2-40B4-BE49-F238E27FC236}">
                    <a16:creationId xmlns:a16="http://schemas.microsoft.com/office/drawing/2014/main" xmlns="" id="{0A25DE15-6C05-4549-B0F5-2D2F376D6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08973" y="3540817"/>
                <a:ext cx="29553" cy="264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9" name="Oval 108">
                <a:extLst>
                  <a:ext uri="{FF2B5EF4-FFF2-40B4-BE49-F238E27FC236}">
                    <a16:creationId xmlns:a16="http://schemas.microsoft.com/office/drawing/2014/main" xmlns="" id="{D8A0CA8D-7867-40A0-8EC1-20699CB75C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72155" y="3437891"/>
                <a:ext cx="28534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0" name="Oval 109">
                <a:extLst>
                  <a:ext uri="{FF2B5EF4-FFF2-40B4-BE49-F238E27FC236}">
                    <a16:creationId xmlns:a16="http://schemas.microsoft.com/office/drawing/2014/main" xmlns="" id="{509E22E6-ACC0-47D9-BCBA-103DBE05BD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9222" y="3326814"/>
                <a:ext cx="29553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1" name="Oval 110">
                <a:extLst>
                  <a:ext uri="{FF2B5EF4-FFF2-40B4-BE49-F238E27FC236}">
                    <a16:creationId xmlns:a16="http://schemas.microsoft.com/office/drawing/2014/main" xmlns="" id="{867C7126-5F3C-48C5-AD9F-00A09CD65F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766" y="3099563"/>
                <a:ext cx="28534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2" name="Oval 111">
                <a:extLst>
                  <a:ext uri="{FF2B5EF4-FFF2-40B4-BE49-F238E27FC236}">
                    <a16:creationId xmlns:a16="http://schemas.microsoft.com/office/drawing/2014/main" xmlns="" id="{E2DF55AE-EE9C-4882-9700-9761E082B9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75081" y="3215736"/>
                <a:ext cx="26495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3" name="Oval 112">
                <a:extLst>
                  <a:ext uri="{FF2B5EF4-FFF2-40B4-BE49-F238E27FC236}">
                    <a16:creationId xmlns:a16="http://schemas.microsoft.com/office/drawing/2014/main" xmlns="" id="{EDC5C356-37A6-4DEC-AFBD-E6F6D4C9F8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40301" y="2981351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4" name="Oval 113">
                <a:extLst>
                  <a:ext uri="{FF2B5EF4-FFF2-40B4-BE49-F238E27FC236}">
                    <a16:creationId xmlns:a16="http://schemas.microsoft.com/office/drawing/2014/main" xmlns="" id="{61DABE73-FEFB-4F0D-B4F6-4E8F7A2F3E4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4567" y="2856008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5" name="Oval 114">
                <a:extLst>
                  <a:ext uri="{FF2B5EF4-FFF2-40B4-BE49-F238E27FC236}">
                    <a16:creationId xmlns:a16="http://schemas.microsoft.com/office/drawing/2014/main" xmlns="" id="{C1CE11CF-2572-4E8F-8272-EF9F63C78E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4758" y="2735758"/>
                <a:ext cx="28534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6" name="Oval 115">
                <a:extLst>
                  <a:ext uri="{FF2B5EF4-FFF2-40B4-BE49-F238E27FC236}">
                    <a16:creationId xmlns:a16="http://schemas.microsoft.com/office/drawing/2014/main" xmlns="" id="{C97820ED-6109-431F-B146-C32F063425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64758" y="2615509"/>
                <a:ext cx="28534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7" name="Oval 116">
                <a:extLst>
                  <a:ext uri="{FF2B5EF4-FFF2-40B4-BE49-F238E27FC236}">
                    <a16:creationId xmlns:a16="http://schemas.microsoft.com/office/drawing/2014/main" xmlns="" id="{16CA64F9-3DC6-4D57-89F5-73AAB3ADC6E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50491" y="2494241"/>
                <a:ext cx="28534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8" name="Oval 117">
                <a:extLst>
                  <a:ext uri="{FF2B5EF4-FFF2-40B4-BE49-F238E27FC236}">
                    <a16:creationId xmlns:a16="http://schemas.microsoft.com/office/drawing/2014/main" xmlns="" id="{D2D6BBED-04E5-4399-8E69-8CC345E9B2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20938" y="2376029"/>
                <a:ext cx="29553" cy="264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29" name="Oval 118">
                <a:extLst>
                  <a:ext uri="{FF2B5EF4-FFF2-40B4-BE49-F238E27FC236}">
                    <a16:creationId xmlns:a16="http://schemas.microsoft.com/office/drawing/2014/main" xmlns="" id="{E063159F-94A2-4903-9BFA-D8EEE8E486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4442" y="2260876"/>
                <a:ext cx="26495" cy="264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0" name="Oval 119">
                <a:extLst>
                  <a:ext uri="{FF2B5EF4-FFF2-40B4-BE49-F238E27FC236}">
                    <a16:creationId xmlns:a16="http://schemas.microsoft.com/office/drawing/2014/main" xmlns="" id="{C7ADF591-6AA7-4564-81DD-3E78814211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51641" y="2142664"/>
                <a:ext cx="28534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1" name="Oval 120">
                <a:extLst>
                  <a:ext uri="{FF2B5EF4-FFF2-40B4-BE49-F238E27FC236}">
                    <a16:creationId xmlns:a16="http://schemas.microsoft.com/office/drawing/2014/main" xmlns="" id="{CC0843CA-AE1B-4218-9BCC-1D508817F6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02727" y="2033625"/>
                <a:ext cx="26495" cy="264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2" name="Oval 121">
                <a:extLst>
                  <a:ext uri="{FF2B5EF4-FFF2-40B4-BE49-F238E27FC236}">
                    <a16:creationId xmlns:a16="http://schemas.microsoft.com/office/drawing/2014/main" xmlns="" id="{06CAB4FF-8D30-450B-BD78-DDA0A79EFD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035469" y="1920509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33535F9A-C31D-4475-A2B6-10C5D2D41AE5}"/>
                </a:ext>
              </a:extLst>
            </p:cNvPr>
            <p:cNvGrpSpPr/>
            <p:nvPr/>
          </p:nvGrpSpPr>
          <p:grpSpPr>
            <a:xfrm>
              <a:off x="1074075" y="1623962"/>
              <a:ext cx="424950" cy="1593812"/>
              <a:chOff x="1074075" y="1623962"/>
              <a:chExt cx="424950" cy="1593812"/>
            </a:xfrm>
            <a:grpFill/>
          </p:grpSpPr>
          <p:sp>
            <p:nvSpPr>
              <p:cNvPr id="6" name="Oval 137">
                <a:extLst>
                  <a:ext uri="{FF2B5EF4-FFF2-40B4-BE49-F238E27FC236}">
                    <a16:creationId xmlns:a16="http://schemas.microsoft.com/office/drawing/2014/main" xmlns="" id="{3D03C2A1-71E5-435B-9F3B-F5D622C69A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6428" y="3189240"/>
                <a:ext cx="29553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" name="Oval 138">
                <a:extLst>
                  <a:ext uri="{FF2B5EF4-FFF2-40B4-BE49-F238E27FC236}">
                    <a16:creationId xmlns:a16="http://schemas.microsoft.com/office/drawing/2014/main" xmlns="" id="{D177CF1C-4CAC-4F70-9055-30BBBAD4C6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12800" y="3037400"/>
                <a:ext cx="26495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" name="Oval 139">
                <a:extLst>
                  <a:ext uri="{FF2B5EF4-FFF2-40B4-BE49-F238E27FC236}">
                    <a16:creationId xmlns:a16="http://schemas.microsoft.com/office/drawing/2014/main" xmlns="" id="{D5506B10-0052-4456-AB3C-6C5438048E4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8343" y="2889636"/>
                <a:ext cx="29553" cy="2751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" name="Oval 140">
                <a:extLst>
                  <a:ext uri="{FF2B5EF4-FFF2-40B4-BE49-F238E27FC236}">
                    <a16:creationId xmlns:a16="http://schemas.microsoft.com/office/drawing/2014/main" xmlns="" id="{DBE34263-9AC2-48E3-BF6B-55D220DBB4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4075" y="2737796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0" name="Oval 141">
                <a:extLst>
                  <a:ext uri="{FF2B5EF4-FFF2-40B4-BE49-F238E27FC236}">
                    <a16:creationId xmlns:a16="http://schemas.microsoft.com/office/drawing/2014/main" xmlns="" id="{2C6B0504-37B0-4D4F-8460-533E6A81F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1209" y="2585956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1" name="Oval 142">
                <a:extLst>
                  <a:ext uri="{FF2B5EF4-FFF2-40B4-BE49-F238E27FC236}">
                    <a16:creationId xmlns:a16="http://schemas.microsoft.com/office/drawing/2014/main" xmlns="" id="{819FF081-6560-4AFC-A1B9-5B29DBCC5D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495" y="2441249"/>
                <a:ext cx="28534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2" name="Oval 143">
                <a:extLst>
                  <a:ext uri="{FF2B5EF4-FFF2-40B4-BE49-F238E27FC236}">
                    <a16:creationId xmlns:a16="http://schemas.microsoft.com/office/drawing/2014/main" xmlns="" id="{FE0CA47D-53E2-4B8C-85C7-315D018EE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5982" y="2147760"/>
                <a:ext cx="28534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3" name="Oval 144">
                <a:extLst>
                  <a:ext uri="{FF2B5EF4-FFF2-40B4-BE49-F238E27FC236}">
                    <a16:creationId xmlns:a16="http://schemas.microsoft.com/office/drawing/2014/main" xmlns="" id="{0EAA30FD-CD17-4571-A36D-E8EA58A4AE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30124" y="2289410"/>
                <a:ext cx="28534" cy="264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4" name="Oval 145">
                <a:extLst>
                  <a:ext uri="{FF2B5EF4-FFF2-40B4-BE49-F238E27FC236}">
                    <a16:creationId xmlns:a16="http://schemas.microsoft.com/office/drawing/2014/main" xmlns="" id="{5277F22D-BD69-435D-AF2F-D6EBBD2B65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1011" y="2007129"/>
                <a:ext cx="26495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5" name="Oval 146">
                <a:extLst>
                  <a:ext uri="{FF2B5EF4-FFF2-40B4-BE49-F238E27FC236}">
                    <a16:creationId xmlns:a16="http://schemas.microsoft.com/office/drawing/2014/main" xmlns="" id="{CD39F021-5892-44E8-9A72-13E892B8AB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98269" y="1874651"/>
                <a:ext cx="26495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6" name="Oval 147">
                <a:extLst>
                  <a:ext uri="{FF2B5EF4-FFF2-40B4-BE49-F238E27FC236}">
                    <a16:creationId xmlns:a16="http://schemas.microsoft.com/office/drawing/2014/main" xmlns="" id="{D82F5842-9AAA-4236-BD7B-A222A6ABFBF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77756" y="1742173"/>
                <a:ext cx="29553" cy="2853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17" name="Oval 148">
                <a:extLst>
                  <a:ext uri="{FF2B5EF4-FFF2-40B4-BE49-F238E27FC236}">
                    <a16:creationId xmlns:a16="http://schemas.microsoft.com/office/drawing/2014/main" xmlns="" id="{8E853D19-1F8B-4CBD-ABB2-7B9C2343D4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9472" y="1623962"/>
                <a:ext cx="29553" cy="2955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7E98506B-5FE9-4C47-BD64-E2F198FD1845}"/>
              </a:ext>
            </a:extLst>
          </p:cNvPr>
          <p:cNvGrpSpPr/>
          <p:nvPr/>
        </p:nvGrpSpPr>
        <p:grpSpPr>
          <a:xfrm>
            <a:off x="1159513" y="1583479"/>
            <a:ext cx="3691042" cy="3800081"/>
            <a:chOff x="4152232" y="1535851"/>
            <a:chExt cx="3691042" cy="3800081"/>
          </a:xfrm>
          <a:solidFill>
            <a:schemeClr val="bg1"/>
          </a:solidFill>
        </p:grpSpPr>
        <p:grpSp>
          <p:nvGrpSpPr>
            <p:cNvPr id="34" name="组合 33">
              <a:extLst>
                <a:ext uri="{FF2B5EF4-FFF2-40B4-BE49-F238E27FC236}">
                  <a16:creationId xmlns:a16="http://schemas.microsoft.com/office/drawing/2014/main" xmlns="" id="{5FD21ED3-2BC2-4BFF-BB2D-15D7D9E95097}"/>
                </a:ext>
              </a:extLst>
            </p:cNvPr>
            <p:cNvGrpSpPr/>
            <p:nvPr/>
          </p:nvGrpSpPr>
          <p:grpSpPr>
            <a:xfrm>
              <a:off x="4152232" y="1535851"/>
              <a:ext cx="3691042" cy="3800081"/>
              <a:chOff x="971150" y="879028"/>
              <a:chExt cx="3691042" cy="3800081"/>
            </a:xfrm>
            <a:grpFill/>
          </p:grpSpPr>
          <p:sp>
            <p:nvSpPr>
              <p:cNvPr id="47" name="Freeform 105">
                <a:extLst>
                  <a:ext uri="{FF2B5EF4-FFF2-40B4-BE49-F238E27FC236}">
                    <a16:creationId xmlns:a16="http://schemas.microsoft.com/office/drawing/2014/main" xmlns="" id="{884D2B76-08DF-4A37-99EE-28B86D734D1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71150" y="1006411"/>
                <a:ext cx="3691042" cy="3265073"/>
              </a:xfrm>
              <a:custGeom>
                <a:avLst/>
                <a:gdLst>
                  <a:gd name="T0" fmla="*/ 4 w 1531"/>
                  <a:gd name="T1" fmla="*/ 713 h 1354"/>
                  <a:gd name="T2" fmla="*/ 291 w 1531"/>
                  <a:gd name="T3" fmla="*/ 118 h 1354"/>
                  <a:gd name="T4" fmla="*/ 288 w 1531"/>
                  <a:gd name="T5" fmla="*/ 115 h 1354"/>
                  <a:gd name="T6" fmla="*/ 0 w 1531"/>
                  <a:gd name="T7" fmla="*/ 713 h 1354"/>
                  <a:gd name="T8" fmla="*/ 348 w 1531"/>
                  <a:gd name="T9" fmla="*/ 1354 h 1354"/>
                  <a:gd name="T10" fmla="*/ 350 w 1531"/>
                  <a:gd name="T11" fmla="*/ 1350 h 1354"/>
                  <a:gd name="T12" fmla="*/ 4 w 1531"/>
                  <a:gd name="T13" fmla="*/ 713 h 1354"/>
                  <a:gd name="T14" fmla="*/ 1045 w 1531"/>
                  <a:gd name="T15" fmla="*/ 0 h 1354"/>
                  <a:gd name="T16" fmla="*/ 1043 w 1531"/>
                  <a:gd name="T17" fmla="*/ 3 h 1354"/>
                  <a:gd name="T18" fmla="*/ 1527 w 1531"/>
                  <a:gd name="T19" fmla="*/ 713 h 1354"/>
                  <a:gd name="T20" fmla="*/ 1359 w 1531"/>
                  <a:gd name="T21" fmla="*/ 1190 h 1354"/>
                  <a:gd name="T22" fmla="*/ 1362 w 1531"/>
                  <a:gd name="T23" fmla="*/ 1192 h 1354"/>
                  <a:gd name="T24" fmla="*/ 1531 w 1531"/>
                  <a:gd name="T25" fmla="*/ 713 h 1354"/>
                  <a:gd name="T26" fmla="*/ 1045 w 1531"/>
                  <a:gd name="T27" fmla="*/ 0 h 1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531" h="1354">
                    <a:moveTo>
                      <a:pt x="4" y="713"/>
                    </a:moveTo>
                    <a:cubicBezTo>
                      <a:pt x="4" y="472"/>
                      <a:pt x="116" y="258"/>
                      <a:pt x="291" y="118"/>
                    </a:cubicBezTo>
                    <a:cubicBezTo>
                      <a:pt x="288" y="115"/>
                      <a:pt x="288" y="115"/>
                      <a:pt x="288" y="115"/>
                    </a:cubicBezTo>
                    <a:cubicBezTo>
                      <a:pt x="113" y="255"/>
                      <a:pt x="0" y="471"/>
                      <a:pt x="0" y="713"/>
                    </a:cubicBezTo>
                    <a:cubicBezTo>
                      <a:pt x="0" y="981"/>
                      <a:pt x="139" y="1217"/>
                      <a:pt x="348" y="1354"/>
                    </a:cubicBezTo>
                    <a:cubicBezTo>
                      <a:pt x="350" y="1350"/>
                      <a:pt x="350" y="1350"/>
                      <a:pt x="350" y="1350"/>
                    </a:cubicBezTo>
                    <a:cubicBezTo>
                      <a:pt x="142" y="1214"/>
                      <a:pt x="4" y="979"/>
                      <a:pt x="4" y="713"/>
                    </a:cubicBezTo>
                    <a:close/>
                    <a:moveTo>
                      <a:pt x="1045" y="0"/>
                    </a:moveTo>
                    <a:cubicBezTo>
                      <a:pt x="1043" y="3"/>
                      <a:pt x="1043" y="3"/>
                      <a:pt x="1043" y="3"/>
                    </a:cubicBezTo>
                    <a:cubicBezTo>
                      <a:pt x="1326" y="115"/>
                      <a:pt x="1527" y="390"/>
                      <a:pt x="1527" y="713"/>
                    </a:cubicBezTo>
                    <a:cubicBezTo>
                      <a:pt x="1527" y="893"/>
                      <a:pt x="1464" y="1059"/>
                      <a:pt x="1359" y="1190"/>
                    </a:cubicBezTo>
                    <a:cubicBezTo>
                      <a:pt x="1362" y="1192"/>
                      <a:pt x="1362" y="1192"/>
                      <a:pt x="1362" y="1192"/>
                    </a:cubicBezTo>
                    <a:cubicBezTo>
                      <a:pt x="1468" y="1061"/>
                      <a:pt x="1531" y="894"/>
                      <a:pt x="1531" y="713"/>
                    </a:cubicBezTo>
                    <a:cubicBezTo>
                      <a:pt x="1531" y="389"/>
                      <a:pt x="1329" y="111"/>
                      <a:pt x="104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grpSp>
            <p:nvGrpSpPr>
              <p:cNvPr id="48" name="组合 47">
                <a:extLst>
                  <a:ext uri="{FF2B5EF4-FFF2-40B4-BE49-F238E27FC236}">
                    <a16:creationId xmlns:a16="http://schemas.microsoft.com/office/drawing/2014/main" xmlns="" id="{41822C85-DC80-4AED-932E-A61691E383F1}"/>
                  </a:ext>
                </a:extLst>
              </p:cNvPr>
              <p:cNvGrpSpPr/>
              <p:nvPr/>
            </p:nvGrpSpPr>
            <p:grpSpPr>
              <a:xfrm>
                <a:off x="1331898" y="879028"/>
                <a:ext cx="2959356" cy="3800081"/>
                <a:chOff x="1331898" y="879028"/>
                <a:chExt cx="2959356" cy="3800081"/>
              </a:xfrm>
              <a:grpFill/>
            </p:grpSpPr>
            <p:sp>
              <p:nvSpPr>
                <p:cNvPr id="49" name="Freeform 106">
                  <a:extLst>
                    <a:ext uri="{FF2B5EF4-FFF2-40B4-BE49-F238E27FC236}">
                      <a16:creationId xmlns:a16="http://schemas.microsoft.com/office/drawing/2014/main" xmlns="" id="{37536A4A-21AB-4020-9520-3B4418EB2096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458980" y="879028"/>
                  <a:ext cx="650161" cy="60125"/>
                </a:xfrm>
                <a:custGeom>
                  <a:avLst/>
                  <a:gdLst>
                    <a:gd name="T0" fmla="*/ 189 w 270"/>
                    <a:gd name="T1" fmla="*/ 0 h 25"/>
                    <a:gd name="T2" fmla="*/ 182 w 270"/>
                    <a:gd name="T3" fmla="*/ 7 h 25"/>
                    <a:gd name="T4" fmla="*/ 189 w 270"/>
                    <a:gd name="T5" fmla="*/ 13 h 25"/>
                    <a:gd name="T6" fmla="*/ 195 w 270"/>
                    <a:gd name="T7" fmla="*/ 7 h 25"/>
                    <a:gd name="T8" fmla="*/ 189 w 270"/>
                    <a:gd name="T9" fmla="*/ 0 h 25"/>
                    <a:gd name="T10" fmla="*/ 217 w 270"/>
                    <a:gd name="T11" fmla="*/ 3 h 25"/>
                    <a:gd name="T12" fmla="*/ 211 w 270"/>
                    <a:gd name="T13" fmla="*/ 9 h 25"/>
                    <a:gd name="T14" fmla="*/ 217 w 270"/>
                    <a:gd name="T15" fmla="*/ 16 h 25"/>
                    <a:gd name="T16" fmla="*/ 223 w 270"/>
                    <a:gd name="T17" fmla="*/ 9 h 25"/>
                    <a:gd name="T18" fmla="*/ 217 w 270"/>
                    <a:gd name="T19" fmla="*/ 3 h 25"/>
                    <a:gd name="T20" fmla="*/ 241 w 270"/>
                    <a:gd name="T21" fmla="*/ 5 h 25"/>
                    <a:gd name="T22" fmla="*/ 235 w 270"/>
                    <a:gd name="T23" fmla="*/ 12 h 25"/>
                    <a:gd name="T24" fmla="*/ 241 w 270"/>
                    <a:gd name="T25" fmla="*/ 18 h 25"/>
                    <a:gd name="T26" fmla="*/ 247 w 270"/>
                    <a:gd name="T27" fmla="*/ 12 h 25"/>
                    <a:gd name="T28" fmla="*/ 241 w 270"/>
                    <a:gd name="T29" fmla="*/ 5 h 25"/>
                    <a:gd name="T30" fmla="*/ 264 w 270"/>
                    <a:gd name="T31" fmla="*/ 9 h 25"/>
                    <a:gd name="T32" fmla="*/ 257 w 270"/>
                    <a:gd name="T33" fmla="*/ 15 h 25"/>
                    <a:gd name="T34" fmla="*/ 264 w 270"/>
                    <a:gd name="T35" fmla="*/ 21 h 25"/>
                    <a:gd name="T36" fmla="*/ 270 w 270"/>
                    <a:gd name="T37" fmla="*/ 15 h 25"/>
                    <a:gd name="T38" fmla="*/ 264 w 270"/>
                    <a:gd name="T39" fmla="*/ 9 h 25"/>
                    <a:gd name="T40" fmla="*/ 163 w 270"/>
                    <a:gd name="T41" fmla="*/ 1 h 25"/>
                    <a:gd name="T42" fmla="*/ 157 w 270"/>
                    <a:gd name="T43" fmla="*/ 7 h 25"/>
                    <a:gd name="T44" fmla="*/ 163 w 270"/>
                    <a:gd name="T45" fmla="*/ 12 h 25"/>
                    <a:gd name="T46" fmla="*/ 169 w 270"/>
                    <a:gd name="T47" fmla="*/ 7 h 25"/>
                    <a:gd name="T48" fmla="*/ 163 w 270"/>
                    <a:gd name="T49" fmla="*/ 1 h 25"/>
                    <a:gd name="T50" fmla="*/ 28 w 270"/>
                    <a:gd name="T51" fmla="*/ 14 h 25"/>
                    <a:gd name="T52" fmla="*/ 25 w 270"/>
                    <a:gd name="T53" fmla="*/ 17 h 25"/>
                    <a:gd name="T54" fmla="*/ 28 w 270"/>
                    <a:gd name="T55" fmla="*/ 20 h 25"/>
                    <a:gd name="T56" fmla="*/ 31 w 270"/>
                    <a:gd name="T57" fmla="*/ 17 h 25"/>
                    <a:gd name="T58" fmla="*/ 28 w 270"/>
                    <a:gd name="T59" fmla="*/ 14 h 25"/>
                    <a:gd name="T60" fmla="*/ 3 w 270"/>
                    <a:gd name="T61" fmla="*/ 20 h 25"/>
                    <a:gd name="T62" fmla="*/ 0 w 270"/>
                    <a:gd name="T63" fmla="*/ 23 h 25"/>
                    <a:gd name="T64" fmla="*/ 3 w 270"/>
                    <a:gd name="T65" fmla="*/ 25 h 25"/>
                    <a:gd name="T66" fmla="*/ 5 w 270"/>
                    <a:gd name="T67" fmla="*/ 23 h 25"/>
                    <a:gd name="T68" fmla="*/ 3 w 270"/>
                    <a:gd name="T69" fmla="*/ 20 h 25"/>
                    <a:gd name="T70" fmla="*/ 56 w 270"/>
                    <a:gd name="T71" fmla="*/ 9 h 25"/>
                    <a:gd name="T72" fmla="*/ 53 w 270"/>
                    <a:gd name="T73" fmla="*/ 12 h 25"/>
                    <a:gd name="T74" fmla="*/ 56 w 270"/>
                    <a:gd name="T75" fmla="*/ 16 h 25"/>
                    <a:gd name="T76" fmla="*/ 59 w 270"/>
                    <a:gd name="T77" fmla="*/ 12 h 25"/>
                    <a:gd name="T78" fmla="*/ 56 w 270"/>
                    <a:gd name="T79" fmla="*/ 9 h 25"/>
                    <a:gd name="T80" fmla="*/ 108 w 270"/>
                    <a:gd name="T81" fmla="*/ 2 h 25"/>
                    <a:gd name="T82" fmla="*/ 103 w 270"/>
                    <a:gd name="T83" fmla="*/ 7 h 25"/>
                    <a:gd name="T84" fmla="*/ 108 w 270"/>
                    <a:gd name="T85" fmla="*/ 12 h 25"/>
                    <a:gd name="T86" fmla="*/ 113 w 270"/>
                    <a:gd name="T87" fmla="*/ 7 h 25"/>
                    <a:gd name="T88" fmla="*/ 108 w 270"/>
                    <a:gd name="T89" fmla="*/ 2 h 25"/>
                    <a:gd name="T90" fmla="*/ 81 w 270"/>
                    <a:gd name="T91" fmla="*/ 6 h 25"/>
                    <a:gd name="T92" fmla="*/ 76 w 270"/>
                    <a:gd name="T93" fmla="*/ 10 h 25"/>
                    <a:gd name="T94" fmla="*/ 81 w 270"/>
                    <a:gd name="T95" fmla="*/ 14 h 25"/>
                    <a:gd name="T96" fmla="*/ 85 w 270"/>
                    <a:gd name="T97" fmla="*/ 10 h 25"/>
                    <a:gd name="T98" fmla="*/ 81 w 270"/>
                    <a:gd name="T99" fmla="*/ 6 h 25"/>
                    <a:gd name="T100" fmla="*/ 136 w 270"/>
                    <a:gd name="T101" fmla="*/ 0 h 25"/>
                    <a:gd name="T102" fmla="*/ 131 w 270"/>
                    <a:gd name="T103" fmla="*/ 6 h 25"/>
                    <a:gd name="T104" fmla="*/ 136 w 270"/>
                    <a:gd name="T105" fmla="*/ 11 h 25"/>
                    <a:gd name="T106" fmla="*/ 142 w 270"/>
                    <a:gd name="T107" fmla="*/ 6 h 25"/>
                    <a:gd name="T108" fmla="*/ 136 w 270"/>
                    <a:gd name="T109" fmla="*/ 0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70" h="25">
                      <a:moveTo>
                        <a:pt x="189" y="0"/>
                      </a:moveTo>
                      <a:cubicBezTo>
                        <a:pt x="185" y="0"/>
                        <a:pt x="182" y="3"/>
                        <a:pt x="182" y="7"/>
                      </a:cubicBezTo>
                      <a:cubicBezTo>
                        <a:pt x="182" y="10"/>
                        <a:pt x="185" y="13"/>
                        <a:pt x="189" y="13"/>
                      </a:cubicBezTo>
                      <a:cubicBezTo>
                        <a:pt x="192" y="13"/>
                        <a:pt x="195" y="10"/>
                        <a:pt x="195" y="7"/>
                      </a:cubicBezTo>
                      <a:cubicBezTo>
                        <a:pt x="195" y="3"/>
                        <a:pt x="192" y="0"/>
                        <a:pt x="189" y="0"/>
                      </a:cubicBezTo>
                      <a:close/>
                      <a:moveTo>
                        <a:pt x="217" y="3"/>
                      </a:moveTo>
                      <a:cubicBezTo>
                        <a:pt x="213" y="3"/>
                        <a:pt x="211" y="6"/>
                        <a:pt x="211" y="9"/>
                      </a:cubicBezTo>
                      <a:cubicBezTo>
                        <a:pt x="211" y="13"/>
                        <a:pt x="213" y="16"/>
                        <a:pt x="217" y="16"/>
                      </a:cubicBezTo>
                      <a:cubicBezTo>
                        <a:pt x="220" y="16"/>
                        <a:pt x="223" y="13"/>
                        <a:pt x="223" y="9"/>
                      </a:cubicBezTo>
                      <a:cubicBezTo>
                        <a:pt x="223" y="6"/>
                        <a:pt x="220" y="3"/>
                        <a:pt x="217" y="3"/>
                      </a:cubicBezTo>
                      <a:close/>
                      <a:moveTo>
                        <a:pt x="241" y="5"/>
                      </a:moveTo>
                      <a:cubicBezTo>
                        <a:pt x="238" y="5"/>
                        <a:pt x="235" y="8"/>
                        <a:pt x="235" y="12"/>
                      </a:cubicBezTo>
                      <a:cubicBezTo>
                        <a:pt x="235" y="15"/>
                        <a:pt x="238" y="18"/>
                        <a:pt x="241" y="18"/>
                      </a:cubicBezTo>
                      <a:cubicBezTo>
                        <a:pt x="244" y="18"/>
                        <a:pt x="247" y="15"/>
                        <a:pt x="247" y="12"/>
                      </a:cubicBezTo>
                      <a:cubicBezTo>
                        <a:pt x="247" y="8"/>
                        <a:pt x="244" y="5"/>
                        <a:pt x="241" y="5"/>
                      </a:cubicBezTo>
                      <a:close/>
                      <a:moveTo>
                        <a:pt x="264" y="9"/>
                      </a:moveTo>
                      <a:cubicBezTo>
                        <a:pt x="260" y="9"/>
                        <a:pt x="257" y="11"/>
                        <a:pt x="257" y="15"/>
                      </a:cubicBezTo>
                      <a:cubicBezTo>
                        <a:pt x="257" y="18"/>
                        <a:pt x="260" y="21"/>
                        <a:pt x="264" y="21"/>
                      </a:cubicBezTo>
                      <a:cubicBezTo>
                        <a:pt x="267" y="21"/>
                        <a:pt x="270" y="18"/>
                        <a:pt x="270" y="15"/>
                      </a:cubicBezTo>
                      <a:cubicBezTo>
                        <a:pt x="270" y="11"/>
                        <a:pt x="267" y="9"/>
                        <a:pt x="264" y="9"/>
                      </a:cubicBezTo>
                      <a:close/>
                      <a:moveTo>
                        <a:pt x="163" y="1"/>
                      </a:moveTo>
                      <a:cubicBezTo>
                        <a:pt x="159" y="1"/>
                        <a:pt x="157" y="3"/>
                        <a:pt x="157" y="7"/>
                      </a:cubicBezTo>
                      <a:cubicBezTo>
                        <a:pt x="157" y="10"/>
                        <a:pt x="159" y="12"/>
                        <a:pt x="163" y="12"/>
                      </a:cubicBezTo>
                      <a:cubicBezTo>
                        <a:pt x="166" y="12"/>
                        <a:pt x="169" y="10"/>
                        <a:pt x="169" y="7"/>
                      </a:cubicBezTo>
                      <a:cubicBezTo>
                        <a:pt x="169" y="3"/>
                        <a:pt x="166" y="1"/>
                        <a:pt x="163" y="1"/>
                      </a:cubicBezTo>
                      <a:close/>
                      <a:moveTo>
                        <a:pt x="28" y="14"/>
                      </a:moveTo>
                      <a:cubicBezTo>
                        <a:pt x="27" y="14"/>
                        <a:pt x="25" y="16"/>
                        <a:pt x="25" y="17"/>
                      </a:cubicBezTo>
                      <a:cubicBezTo>
                        <a:pt x="25" y="19"/>
                        <a:pt x="27" y="20"/>
                        <a:pt x="28" y="20"/>
                      </a:cubicBezTo>
                      <a:cubicBezTo>
                        <a:pt x="30" y="20"/>
                        <a:pt x="31" y="19"/>
                        <a:pt x="31" y="17"/>
                      </a:cubicBezTo>
                      <a:cubicBezTo>
                        <a:pt x="31" y="16"/>
                        <a:pt x="30" y="14"/>
                        <a:pt x="28" y="14"/>
                      </a:cubicBezTo>
                      <a:close/>
                      <a:moveTo>
                        <a:pt x="3" y="20"/>
                      </a:moveTo>
                      <a:cubicBezTo>
                        <a:pt x="1" y="20"/>
                        <a:pt x="0" y="22"/>
                        <a:pt x="0" y="23"/>
                      </a:cubicBezTo>
                      <a:cubicBezTo>
                        <a:pt x="0" y="24"/>
                        <a:pt x="1" y="25"/>
                        <a:pt x="3" y="25"/>
                      </a:cubicBezTo>
                      <a:cubicBezTo>
                        <a:pt x="4" y="25"/>
                        <a:pt x="5" y="24"/>
                        <a:pt x="5" y="23"/>
                      </a:cubicBezTo>
                      <a:cubicBezTo>
                        <a:pt x="5" y="22"/>
                        <a:pt x="4" y="20"/>
                        <a:pt x="3" y="20"/>
                      </a:cubicBezTo>
                      <a:close/>
                      <a:moveTo>
                        <a:pt x="56" y="9"/>
                      </a:moveTo>
                      <a:cubicBezTo>
                        <a:pt x="54" y="9"/>
                        <a:pt x="53" y="11"/>
                        <a:pt x="53" y="12"/>
                      </a:cubicBezTo>
                      <a:cubicBezTo>
                        <a:pt x="53" y="14"/>
                        <a:pt x="54" y="16"/>
                        <a:pt x="56" y="16"/>
                      </a:cubicBezTo>
                      <a:cubicBezTo>
                        <a:pt x="58" y="16"/>
                        <a:pt x="59" y="14"/>
                        <a:pt x="59" y="12"/>
                      </a:cubicBezTo>
                      <a:cubicBezTo>
                        <a:pt x="59" y="11"/>
                        <a:pt x="58" y="9"/>
                        <a:pt x="56" y="9"/>
                      </a:cubicBezTo>
                      <a:close/>
                      <a:moveTo>
                        <a:pt x="108" y="2"/>
                      </a:moveTo>
                      <a:cubicBezTo>
                        <a:pt x="106" y="2"/>
                        <a:pt x="103" y="4"/>
                        <a:pt x="103" y="7"/>
                      </a:cubicBezTo>
                      <a:cubicBezTo>
                        <a:pt x="103" y="10"/>
                        <a:pt x="106" y="12"/>
                        <a:pt x="108" y="12"/>
                      </a:cubicBezTo>
                      <a:cubicBezTo>
                        <a:pt x="111" y="12"/>
                        <a:pt x="113" y="10"/>
                        <a:pt x="113" y="7"/>
                      </a:cubicBezTo>
                      <a:cubicBezTo>
                        <a:pt x="113" y="4"/>
                        <a:pt x="111" y="2"/>
                        <a:pt x="108" y="2"/>
                      </a:cubicBezTo>
                      <a:close/>
                      <a:moveTo>
                        <a:pt x="81" y="6"/>
                      </a:moveTo>
                      <a:cubicBezTo>
                        <a:pt x="78" y="6"/>
                        <a:pt x="76" y="7"/>
                        <a:pt x="76" y="10"/>
                      </a:cubicBezTo>
                      <a:cubicBezTo>
                        <a:pt x="76" y="12"/>
                        <a:pt x="78" y="14"/>
                        <a:pt x="81" y="14"/>
                      </a:cubicBezTo>
                      <a:cubicBezTo>
                        <a:pt x="83" y="14"/>
                        <a:pt x="85" y="12"/>
                        <a:pt x="85" y="10"/>
                      </a:cubicBezTo>
                      <a:cubicBezTo>
                        <a:pt x="85" y="7"/>
                        <a:pt x="83" y="6"/>
                        <a:pt x="81" y="6"/>
                      </a:cubicBezTo>
                      <a:close/>
                      <a:moveTo>
                        <a:pt x="136" y="0"/>
                      </a:moveTo>
                      <a:cubicBezTo>
                        <a:pt x="133" y="0"/>
                        <a:pt x="131" y="3"/>
                        <a:pt x="131" y="6"/>
                      </a:cubicBezTo>
                      <a:cubicBezTo>
                        <a:pt x="131" y="9"/>
                        <a:pt x="133" y="11"/>
                        <a:pt x="136" y="11"/>
                      </a:cubicBezTo>
                      <a:cubicBezTo>
                        <a:pt x="139" y="11"/>
                        <a:pt x="142" y="9"/>
                        <a:pt x="142" y="6"/>
                      </a:cubicBezTo>
                      <a:cubicBezTo>
                        <a:pt x="142" y="3"/>
                        <a:pt x="139" y="0"/>
                        <a:pt x="13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sz="1600">
                    <a:solidFill>
                      <a:prstClr val="black"/>
                    </a:solidFill>
                    <a:latin typeface="微软雅黑"/>
                    <a:ea typeface="微软雅黑"/>
                    <a:cs typeface="+mn-ea"/>
                    <a:sym typeface="+mn-lt"/>
                  </a:endParaRPr>
                </a:p>
              </p:txBody>
            </p:sp>
            <p:grpSp>
              <p:nvGrpSpPr>
                <p:cNvPr id="50" name="组合 49">
                  <a:extLst>
                    <a:ext uri="{FF2B5EF4-FFF2-40B4-BE49-F238E27FC236}">
                      <a16:creationId xmlns:a16="http://schemas.microsoft.com/office/drawing/2014/main" xmlns="" id="{7392836E-E2CC-450E-B9E6-D1011F36FB9E}"/>
                    </a:ext>
                  </a:extLst>
                </p:cNvPr>
                <p:cNvGrpSpPr/>
                <p:nvPr/>
              </p:nvGrpSpPr>
              <p:grpSpPr>
                <a:xfrm>
                  <a:off x="1331898" y="3982070"/>
                  <a:ext cx="2959356" cy="697039"/>
                  <a:chOff x="1331898" y="3982070"/>
                  <a:chExt cx="2959356" cy="697039"/>
                </a:xfrm>
                <a:grpFill/>
              </p:grpSpPr>
              <p:sp>
                <p:nvSpPr>
                  <p:cNvPr id="51" name="Oval 122">
                    <a:extLst>
                      <a:ext uri="{FF2B5EF4-FFF2-40B4-BE49-F238E27FC236}">
                        <a16:creationId xmlns:a16="http://schemas.microsoft.com/office/drawing/2014/main" xmlns="" id="{8235F570-85DA-4A68-BBD2-AD00D48BC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325483" y="4592488"/>
                    <a:ext cx="26495" cy="2649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2" name="Oval 123">
                    <a:extLst>
                      <a:ext uri="{FF2B5EF4-FFF2-40B4-BE49-F238E27FC236}">
                        <a16:creationId xmlns:a16="http://schemas.microsoft.com/office/drawing/2014/main" xmlns="" id="{2EAF522B-91B4-4258-972A-1C0D73A158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561905" y="4638346"/>
                    <a:ext cx="29553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3" name="Oval 124">
                    <a:extLst>
                      <a:ext uri="{FF2B5EF4-FFF2-40B4-BE49-F238E27FC236}">
                        <a16:creationId xmlns:a16="http://schemas.microsoft.com/office/drawing/2014/main" xmlns="" id="{BEC0FDA0-FC17-4D83-9D22-704618D8D99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798328" y="4650575"/>
                    <a:ext cx="26495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4" name="Oval 125">
                    <a:extLst>
                      <a:ext uri="{FF2B5EF4-FFF2-40B4-BE49-F238E27FC236}">
                        <a16:creationId xmlns:a16="http://schemas.microsoft.com/office/drawing/2014/main" xmlns="" id="{FF94C28B-BA97-4A5F-8D7E-2F504D467F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64040" y="4590450"/>
                    <a:ext cx="28534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5" name="Oval 126">
                    <a:extLst>
                      <a:ext uri="{FF2B5EF4-FFF2-40B4-BE49-F238E27FC236}">
                        <a16:creationId xmlns:a16="http://schemas.microsoft.com/office/drawing/2014/main" xmlns="" id="{6AD41AAE-AC91-4155-9D4F-4F6D41B499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488233" y="4518097"/>
                    <a:ext cx="26495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6" name="Oval 127">
                    <a:extLst>
                      <a:ext uri="{FF2B5EF4-FFF2-40B4-BE49-F238E27FC236}">
                        <a16:creationId xmlns:a16="http://schemas.microsoft.com/office/drawing/2014/main" xmlns="" id="{F6F57303-759C-468D-A45E-517B923CCDF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025579" y="4638346"/>
                    <a:ext cx="28534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7" name="Oval 128">
                    <a:extLst>
                      <a:ext uri="{FF2B5EF4-FFF2-40B4-BE49-F238E27FC236}">
                        <a16:creationId xmlns:a16="http://schemas.microsoft.com/office/drawing/2014/main" xmlns="" id="{BE21A081-74F0-4EA5-8F75-F7EE6D0FC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10388" y="4423324"/>
                    <a:ext cx="28534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8" name="Oval 129">
                    <a:extLst>
                      <a:ext uri="{FF2B5EF4-FFF2-40B4-BE49-F238E27FC236}">
                        <a16:creationId xmlns:a16="http://schemas.microsoft.com/office/drawing/2014/main" xmlns="" id="{9E14D587-6F13-4F7B-BFEB-D990262E8A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10125" y="4303075"/>
                    <a:ext cx="29553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59" name="Oval 130">
                    <a:extLst>
                      <a:ext uri="{FF2B5EF4-FFF2-40B4-BE49-F238E27FC236}">
                        <a16:creationId xmlns:a16="http://schemas.microsoft.com/office/drawing/2014/main" xmlns="" id="{467CA201-3F0C-4B4C-BED8-6D9D907313D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095594" y="4158368"/>
                    <a:ext cx="26495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0" name="Oval 131">
                    <a:extLst>
                      <a:ext uri="{FF2B5EF4-FFF2-40B4-BE49-F238E27FC236}">
                        <a16:creationId xmlns:a16="http://schemas.microsoft.com/office/drawing/2014/main" xmlns="" id="{1D6F2E8B-281C-46CB-998C-74A5F56DF9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262720" y="3990222"/>
                    <a:ext cx="28534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1" name="Oval 132">
                    <a:extLst>
                      <a:ext uri="{FF2B5EF4-FFF2-40B4-BE49-F238E27FC236}">
                        <a16:creationId xmlns:a16="http://schemas.microsoft.com/office/drawing/2014/main" xmlns="" id="{A45D0751-DD5E-4638-B295-9E9FFE1A75A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099251" y="4523192"/>
                    <a:ext cx="26495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2" name="Oval 133">
                    <a:extLst>
                      <a:ext uri="{FF2B5EF4-FFF2-40B4-BE49-F238E27FC236}">
                        <a16:creationId xmlns:a16="http://schemas.microsoft.com/office/drawing/2014/main" xmlns="" id="{C2D22BEA-6B0E-43B1-81E9-13E48D424D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887287" y="4423324"/>
                    <a:ext cx="28534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3" name="Oval 134">
                    <a:extLst>
                      <a:ext uri="{FF2B5EF4-FFF2-40B4-BE49-F238E27FC236}">
                        <a16:creationId xmlns:a16="http://schemas.microsoft.com/office/drawing/2014/main" xmlns="" id="{EF9D4E98-1BF2-470B-9055-76D21FB211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686532" y="4297979"/>
                    <a:ext cx="29553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4" name="Oval 135">
                    <a:extLst>
                      <a:ext uri="{FF2B5EF4-FFF2-40B4-BE49-F238E27FC236}">
                        <a16:creationId xmlns:a16="http://schemas.microsoft.com/office/drawing/2014/main" xmlns="" id="{A30AC14C-5C4B-4368-85EA-8D3D47B308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501062" y="4151234"/>
                    <a:ext cx="26495" cy="28534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65" name="Oval 136">
                    <a:extLst>
                      <a:ext uri="{FF2B5EF4-FFF2-40B4-BE49-F238E27FC236}">
                        <a16:creationId xmlns:a16="http://schemas.microsoft.com/office/drawing/2014/main" xmlns="" id="{CD426BBA-BAA8-466B-A633-819B734D88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31898" y="3982070"/>
                    <a:ext cx="29553" cy="29553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 sz="1600">
                      <a:solidFill>
                        <a:prstClr val="black"/>
                      </a:solidFill>
                      <a:latin typeface="微软雅黑"/>
                      <a:ea typeface="微软雅黑"/>
                      <a:cs typeface="+mn-ea"/>
                      <a:sym typeface="+mn-lt"/>
                    </a:endParaRPr>
                  </a:p>
                </p:txBody>
              </p:sp>
            </p:grpSp>
          </p:grp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xmlns="" id="{9CEC7058-F5C7-4A13-9415-399712025149}"/>
                </a:ext>
              </a:extLst>
            </p:cNvPr>
            <p:cNvGrpSpPr/>
            <p:nvPr/>
          </p:nvGrpSpPr>
          <p:grpSpPr>
            <a:xfrm>
              <a:off x="6500150" y="3990770"/>
              <a:ext cx="1145426" cy="1080205"/>
              <a:chOff x="3319068" y="3333947"/>
              <a:chExt cx="1145426" cy="1080205"/>
            </a:xfrm>
            <a:grpFill/>
          </p:grpSpPr>
          <p:sp>
            <p:nvSpPr>
              <p:cNvPr id="36" name="Freeform 149">
                <a:extLst>
                  <a:ext uri="{FF2B5EF4-FFF2-40B4-BE49-F238E27FC236}">
                    <a16:creationId xmlns:a16="http://schemas.microsoft.com/office/drawing/2014/main" xmlns="" id="{7B66A5DA-539B-4182-A476-C7083E3FD4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9788" y="3471521"/>
                <a:ext cx="82544" cy="84583"/>
              </a:xfrm>
              <a:custGeom>
                <a:avLst/>
                <a:gdLst>
                  <a:gd name="T0" fmla="*/ 55 w 81"/>
                  <a:gd name="T1" fmla="*/ 83 h 83"/>
                  <a:gd name="T2" fmla="*/ 0 w 81"/>
                  <a:gd name="T3" fmla="*/ 54 h 83"/>
                  <a:gd name="T4" fmla="*/ 26 w 81"/>
                  <a:gd name="T5" fmla="*/ 0 h 83"/>
                  <a:gd name="T6" fmla="*/ 81 w 81"/>
                  <a:gd name="T7" fmla="*/ 26 h 83"/>
                  <a:gd name="T8" fmla="*/ 55 w 81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3">
                    <a:moveTo>
                      <a:pt x="55" y="83"/>
                    </a:moveTo>
                    <a:lnTo>
                      <a:pt x="0" y="54"/>
                    </a:lnTo>
                    <a:lnTo>
                      <a:pt x="26" y="0"/>
                    </a:lnTo>
                    <a:lnTo>
                      <a:pt x="81" y="26"/>
                    </a:lnTo>
                    <a:lnTo>
                      <a:pt x="55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7" name="Freeform 150">
                <a:extLst>
                  <a:ext uri="{FF2B5EF4-FFF2-40B4-BE49-F238E27FC236}">
                    <a16:creationId xmlns:a16="http://schemas.microsoft.com/office/drawing/2014/main" xmlns="" id="{954B0D1E-D02E-49A6-9AC5-EE6FBCC3CB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5395" y="3603999"/>
                <a:ext cx="86620" cy="84583"/>
              </a:xfrm>
              <a:custGeom>
                <a:avLst/>
                <a:gdLst>
                  <a:gd name="T0" fmla="*/ 54 w 85"/>
                  <a:gd name="T1" fmla="*/ 83 h 83"/>
                  <a:gd name="T2" fmla="*/ 0 w 85"/>
                  <a:gd name="T3" fmla="*/ 52 h 83"/>
                  <a:gd name="T4" fmla="*/ 33 w 85"/>
                  <a:gd name="T5" fmla="*/ 0 h 83"/>
                  <a:gd name="T6" fmla="*/ 85 w 85"/>
                  <a:gd name="T7" fmla="*/ 31 h 83"/>
                  <a:gd name="T8" fmla="*/ 54 w 85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3">
                    <a:moveTo>
                      <a:pt x="54" y="83"/>
                    </a:moveTo>
                    <a:lnTo>
                      <a:pt x="0" y="52"/>
                    </a:lnTo>
                    <a:lnTo>
                      <a:pt x="33" y="0"/>
                    </a:lnTo>
                    <a:lnTo>
                      <a:pt x="85" y="31"/>
                    </a:lnTo>
                    <a:lnTo>
                      <a:pt x="54" y="8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8" name="Freeform 151">
                <a:extLst>
                  <a:ext uri="{FF2B5EF4-FFF2-40B4-BE49-F238E27FC236}">
                    <a16:creationId xmlns:a16="http://schemas.microsoft.com/office/drawing/2014/main" xmlns="" id="{4932D35B-BDD5-4979-8314-90C891F63D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0813" y="3727305"/>
                <a:ext cx="86620" cy="86620"/>
              </a:xfrm>
              <a:custGeom>
                <a:avLst/>
                <a:gdLst>
                  <a:gd name="T0" fmla="*/ 48 w 85"/>
                  <a:gd name="T1" fmla="*/ 85 h 85"/>
                  <a:gd name="T2" fmla="*/ 0 w 85"/>
                  <a:gd name="T3" fmla="*/ 49 h 85"/>
                  <a:gd name="T4" fmla="*/ 36 w 85"/>
                  <a:gd name="T5" fmla="*/ 0 h 85"/>
                  <a:gd name="T6" fmla="*/ 85 w 85"/>
                  <a:gd name="T7" fmla="*/ 35 h 85"/>
                  <a:gd name="T8" fmla="*/ 48 w 8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5">
                    <a:moveTo>
                      <a:pt x="48" y="85"/>
                    </a:moveTo>
                    <a:lnTo>
                      <a:pt x="0" y="49"/>
                    </a:lnTo>
                    <a:lnTo>
                      <a:pt x="36" y="0"/>
                    </a:lnTo>
                    <a:lnTo>
                      <a:pt x="85" y="35"/>
                    </a:lnTo>
                    <a:lnTo>
                      <a:pt x="48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39" name="Freeform 152">
                <a:extLst>
                  <a:ext uri="{FF2B5EF4-FFF2-40B4-BE49-F238E27FC236}">
                    <a16:creationId xmlns:a16="http://schemas.microsoft.com/office/drawing/2014/main" xmlns="" id="{5EF26266-D839-4280-AFB5-57A295BE1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5022" y="3842459"/>
                <a:ext cx="86620" cy="86620"/>
              </a:xfrm>
              <a:custGeom>
                <a:avLst/>
                <a:gdLst>
                  <a:gd name="T0" fmla="*/ 45 w 85"/>
                  <a:gd name="T1" fmla="*/ 85 h 85"/>
                  <a:gd name="T2" fmla="*/ 0 w 85"/>
                  <a:gd name="T3" fmla="*/ 45 h 85"/>
                  <a:gd name="T4" fmla="*/ 40 w 85"/>
                  <a:gd name="T5" fmla="*/ 0 h 85"/>
                  <a:gd name="T6" fmla="*/ 85 w 85"/>
                  <a:gd name="T7" fmla="*/ 40 h 85"/>
                  <a:gd name="T8" fmla="*/ 45 w 8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5">
                    <a:moveTo>
                      <a:pt x="45" y="85"/>
                    </a:moveTo>
                    <a:lnTo>
                      <a:pt x="0" y="45"/>
                    </a:lnTo>
                    <a:lnTo>
                      <a:pt x="40" y="0"/>
                    </a:lnTo>
                    <a:lnTo>
                      <a:pt x="85" y="40"/>
                    </a:lnTo>
                    <a:lnTo>
                      <a:pt x="45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0" name="Freeform 153">
                <a:extLst>
                  <a:ext uri="{FF2B5EF4-FFF2-40B4-BE49-F238E27FC236}">
                    <a16:creationId xmlns:a16="http://schemas.microsoft.com/office/drawing/2014/main" xmlns="" id="{F8E33B3A-22BA-4F18-8858-7D55D3F6E3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53944" y="3951498"/>
                <a:ext cx="88659" cy="88659"/>
              </a:xfrm>
              <a:custGeom>
                <a:avLst/>
                <a:gdLst>
                  <a:gd name="T0" fmla="*/ 42 w 87"/>
                  <a:gd name="T1" fmla="*/ 87 h 87"/>
                  <a:gd name="T2" fmla="*/ 0 w 87"/>
                  <a:gd name="T3" fmla="*/ 42 h 87"/>
                  <a:gd name="T4" fmla="*/ 42 w 87"/>
                  <a:gd name="T5" fmla="*/ 0 h 87"/>
                  <a:gd name="T6" fmla="*/ 87 w 87"/>
                  <a:gd name="T7" fmla="*/ 45 h 87"/>
                  <a:gd name="T8" fmla="*/ 42 w 87"/>
                  <a:gd name="T9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87">
                    <a:moveTo>
                      <a:pt x="42" y="87"/>
                    </a:moveTo>
                    <a:lnTo>
                      <a:pt x="0" y="42"/>
                    </a:lnTo>
                    <a:lnTo>
                      <a:pt x="42" y="0"/>
                    </a:lnTo>
                    <a:lnTo>
                      <a:pt x="87" y="45"/>
                    </a:lnTo>
                    <a:lnTo>
                      <a:pt x="42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1" name="Freeform 154">
                <a:extLst>
                  <a:ext uri="{FF2B5EF4-FFF2-40B4-BE49-F238E27FC236}">
                    <a16:creationId xmlns:a16="http://schemas.microsoft.com/office/drawing/2014/main" xmlns="" id="{16B720EA-9B08-4134-B06C-E692E6D3C5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4904" y="4050347"/>
                <a:ext cx="86620" cy="86620"/>
              </a:xfrm>
              <a:custGeom>
                <a:avLst/>
                <a:gdLst>
                  <a:gd name="T0" fmla="*/ 38 w 85"/>
                  <a:gd name="T1" fmla="*/ 85 h 85"/>
                  <a:gd name="T2" fmla="*/ 0 w 85"/>
                  <a:gd name="T3" fmla="*/ 38 h 85"/>
                  <a:gd name="T4" fmla="*/ 45 w 85"/>
                  <a:gd name="T5" fmla="*/ 0 h 85"/>
                  <a:gd name="T6" fmla="*/ 85 w 85"/>
                  <a:gd name="T7" fmla="*/ 45 h 85"/>
                  <a:gd name="T8" fmla="*/ 38 w 85"/>
                  <a:gd name="T9" fmla="*/ 8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5">
                    <a:moveTo>
                      <a:pt x="38" y="85"/>
                    </a:moveTo>
                    <a:lnTo>
                      <a:pt x="0" y="38"/>
                    </a:lnTo>
                    <a:lnTo>
                      <a:pt x="45" y="0"/>
                    </a:lnTo>
                    <a:lnTo>
                      <a:pt x="85" y="45"/>
                    </a:lnTo>
                    <a:lnTo>
                      <a:pt x="38" y="8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2" name="Freeform 155">
                <a:extLst>
                  <a:ext uri="{FF2B5EF4-FFF2-40B4-BE49-F238E27FC236}">
                    <a16:creationId xmlns:a16="http://schemas.microsoft.com/office/drawing/2014/main" xmlns="" id="{E2CA0D90-9ABB-4BF4-A947-59D1A616CD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9559" y="4136968"/>
                <a:ext cx="86620" cy="86620"/>
              </a:xfrm>
              <a:custGeom>
                <a:avLst/>
                <a:gdLst>
                  <a:gd name="T0" fmla="*/ 52 w 85"/>
                  <a:gd name="T1" fmla="*/ 0 h 85"/>
                  <a:gd name="T2" fmla="*/ 0 w 85"/>
                  <a:gd name="T3" fmla="*/ 33 h 85"/>
                  <a:gd name="T4" fmla="*/ 33 w 85"/>
                  <a:gd name="T5" fmla="*/ 85 h 85"/>
                  <a:gd name="T6" fmla="*/ 85 w 85"/>
                  <a:gd name="T7" fmla="*/ 52 h 85"/>
                  <a:gd name="T8" fmla="*/ 52 w 85"/>
                  <a:gd name="T9" fmla="*/ 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5">
                    <a:moveTo>
                      <a:pt x="52" y="0"/>
                    </a:moveTo>
                    <a:lnTo>
                      <a:pt x="0" y="33"/>
                    </a:lnTo>
                    <a:lnTo>
                      <a:pt x="33" y="85"/>
                    </a:lnTo>
                    <a:lnTo>
                      <a:pt x="85" y="52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3" name="Freeform 157">
                <a:extLst>
                  <a:ext uri="{FF2B5EF4-FFF2-40B4-BE49-F238E27FC236}">
                    <a16:creationId xmlns:a16="http://schemas.microsoft.com/office/drawing/2014/main" xmlns="" id="{4FE7BBF3-7910-4CE3-AA4E-CBF68FAD91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216" y="4211359"/>
                <a:ext cx="84583" cy="84583"/>
              </a:xfrm>
              <a:custGeom>
                <a:avLst/>
                <a:gdLst>
                  <a:gd name="T0" fmla="*/ 55 w 83"/>
                  <a:gd name="T1" fmla="*/ 0 h 83"/>
                  <a:gd name="T2" fmla="*/ 0 w 83"/>
                  <a:gd name="T3" fmla="*/ 31 h 83"/>
                  <a:gd name="T4" fmla="*/ 31 w 83"/>
                  <a:gd name="T5" fmla="*/ 83 h 83"/>
                  <a:gd name="T6" fmla="*/ 83 w 83"/>
                  <a:gd name="T7" fmla="*/ 55 h 83"/>
                  <a:gd name="T8" fmla="*/ 55 w 83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83">
                    <a:moveTo>
                      <a:pt x="55" y="0"/>
                    </a:moveTo>
                    <a:lnTo>
                      <a:pt x="0" y="31"/>
                    </a:lnTo>
                    <a:lnTo>
                      <a:pt x="31" y="83"/>
                    </a:lnTo>
                    <a:lnTo>
                      <a:pt x="83" y="55"/>
                    </a:lnTo>
                    <a:lnTo>
                      <a:pt x="5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4" name="Freeform 159">
                <a:extLst>
                  <a:ext uri="{FF2B5EF4-FFF2-40B4-BE49-F238E27FC236}">
                    <a16:creationId xmlns:a16="http://schemas.microsoft.com/office/drawing/2014/main" xmlns="" id="{11838EE7-ECF1-4D93-9BC1-01E7F54A13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6642" y="4281674"/>
                <a:ext cx="82544" cy="81525"/>
              </a:xfrm>
              <a:custGeom>
                <a:avLst/>
                <a:gdLst>
                  <a:gd name="T0" fmla="*/ 57 w 81"/>
                  <a:gd name="T1" fmla="*/ 0 h 80"/>
                  <a:gd name="T2" fmla="*/ 0 w 81"/>
                  <a:gd name="T3" fmla="*/ 24 h 80"/>
                  <a:gd name="T4" fmla="*/ 24 w 81"/>
                  <a:gd name="T5" fmla="*/ 80 h 80"/>
                  <a:gd name="T6" fmla="*/ 81 w 81"/>
                  <a:gd name="T7" fmla="*/ 54 h 80"/>
                  <a:gd name="T8" fmla="*/ 57 w 81"/>
                  <a:gd name="T9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0">
                    <a:moveTo>
                      <a:pt x="57" y="0"/>
                    </a:moveTo>
                    <a:lnTo>
                      <a:pt x="0" y="24"/>
                    </a:lnTo>
                    <a:lnTo>
                      <a:pt x="24" y="80"/>
                    </a:lnTo>
                    <a:lnTo>
                      <a:pt x="81" y="54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5" name="Freeform 161">
                <a:extLst>
                  <a:ext uri="{FF2B5EF4-FFF2-40B4-BE49-F238E27FC236}">
                    <a16:creationId xmlns:a16="http://schemas.microsoft.com/office/drawing/2014/main" xmlns="" id="{818BE3CD-68CD-48B0-AD46-B22192D1D0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9068" y="4336703"/>
                <a:ext cx="79487" cy="77449"/>
              </a:xfrm>
              <a:custGeom>
                <a:avLst/>
                <a:gdLst>
                  <a:gd name="T0" fmla="*/ 60 w 78"/>
                  <a:gd name="T1" fmla="*/ 0 h 76"/>
                  <a:gd name="T2" fmla="*/ 0 w 78"/>
                  <a:gd name="T3" fmla="*/ 19 h 76"/>
                  <a:gd name="T4" fmla="*/ 19 w 78"/>
                  <a:gd name="T5" fmla="*/ 76 h 76"/>
                  <a:gd name="T6" fmla="*/ 78 w 78"/>
                  <a:gd name="T7" fmla="*/ 57 h 76"/>
                  <a:gd name="T8" fmla="*/ 60 w 78"/>
                  <a:gd name="T9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6">
                    <a:moveTo>
                      <a:pt x="60" y="0"/>
                    </a:moveTo>
                    <a:lnTo>
                      <a:pt x="0" y="19"/>
                    </a:lnTo>
                    <a:lnTo>
                      <a:pt x="19" y="76"/>
                    </a:lnTo>
                    <a:lnTo>
                      <a:pt x="78" y="57"/>
                    </a:lnTo>
                    <a:lnTo>
                      <a:pt x="6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46" name="Freeform 163">
                <a:extLst>
                  <a:ext uri="{FF2B5EF4-FFF2-40B4-BE49-F238E27FC236}">
                    <a16:creationId xmlns:a16="http://schemas.microsoft.com/office/drawing/2014/main" xmlns="" id="{98D4C13E-3BA5-4AEC-B22B-64B5A24924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5007" y="3333947"/>
                <a:ext cx="79487" cy="79487"/>
              </a:xfrm>
              <a:custGeom>
                <a:avLst/>
                <a:gdLst>
                  <a:gd name="T0" fmla="*/ 57 w 78"/>
                  <a:gd name="T1" fmla="*/ 78 h 78"/>
                  <a:gd name="T2" fmla="*/ 0 w 78"/>
                  <a:gd name="T3" fmla="*/ 57 h 78"/>
                  <a:gd name="T4" fmla="*/ 22 w 78"/>
                  <a:gd name="T5" fmla="*/ 0 h 78"/>
                  <a:gd name="T6" fmla="*/ 78 w 78"/>
                  <a:gd name="T7" fmla="*/ 21 h 78"/>
                  <a:gd name="T8" fmla="*/ 57 w 78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78">
                    <a:moveTo>
                      <a:pt x="57" y="78"/>
                    </a:moveTo>
                    <a:lnTo>
                      <a:pt x="0" y="57"/>
                    </a:lnTo>
                    <a:lnTo>
                      <a:pt x="22" y="0"/>
                    </a:lnTo>
                    <a:lnTo>
                      <a:pt x="78" y="21"/>
                    </a:lnTo>
                    <a:lnTo>
                      <a:pt x="57" y="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xmlns="" id="{F3F18AC0-BD20-46B8-AD9C-D1428D74F64B}"/>
              </a:ext>
            </a:extLst>
          </p:cNvPr>
          <p:cNvGrpSpPr/>
          <p:nvPr/>
        </p:nvGrpSpPr>
        <p:grpSpPr>
          <a:xfrm>
            <a:off x="1403069" y="1761815"/>
            <a:ext cx="3206987" cy="3171319"/>
            <a:chOff x="1214706" y="1057364"/>
            <a:chExt cx="3206987" cy="3171319"/>
          </a:xfrm>
          <a:solidFill>
            <a:schemeClr val="bg1"/>
          </a:solidFill>
        </p:grpSpPr>
        <p:grpSp>
          <p:nvGrpSpPr>
            <p:cNvPr id="67" name="组合 66">
              <a:extLst>
                <a:ext uri="{FF2B5EF4-FFF2-40B4-BE49-F238E27FC236}">
                  <a16:creationId xmlns:a16="http://schemas.microsoft.com/office/drawing/2014/main" xmlns="" id="{A88076CA-D182-47CC-AE93-40474BA2E5D4}"/>
                </a:ext>
              </a:extLst>
            </p:cNvPr>
            <p:cNvGrpSpPr/>
            <p:nvPr/>
          </p:nvGrpSpPr>
          <p:grpSpPr>
            <a:xfrm>
              <a:off x="1472529" y="1057364"/>
              <a:ext cx="1945388" cy="3171319"/>
              <a:chOff x="1472529" y="1057364"/>
              <a:chExt cx="1945388" cy="3171319"/>
            </a:xfrm>
            <a:grpFill/>
          </p:grpSpPr>
          <p:sp>
            <p:nvSpPr>
              <p:cNvPr id="69" name="Freeform 101">
                <a:extLst>
                  <a:ext uri="{FF2B5EF4-FFF2-40B4-BE49-F238E27FC236}">
                    <a16:creationId xmlns:a16="http://schemas.microsoft.com/office/drawing/2014/main" xmlns="" id="{8C9EDA9F-9AEB-4455-A0B5-EF4BB1846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1392" y="1057364"/>
                <a:ext cx="776525" cy="226232"/>
              </a:xfrm>
              <a:custGeom>
                <a:avLst/>
                <a:gdLst>
                  <a:gd name="T0" fmla="*/ 303 w 322"/>
                  <a:gd name="T1" fmla="*/ 94 h 94"/>
                  <a:gd name="T2" fmla="*/ 76 w 322"/>
                  <a:gd name="T3" fmla="*/ 53 h 94"/>
                  <a:gd name="T4" fmla="*/ 6 w 322"/>
                  <a:gd name="T5" fmla="*/ 57 h 94"/>
                  <a:gd name="T6" fmla="*/ 0 w 322"/>
                  <a:gd name="T7" fmla="*/ 5 h 94"/>
                  <a:gd name="T8" fmla="*/ 76 w 322"/>
                  <a:gd name="T9" fmla="*/ 0 h 94"/>
                  <a:gd name="T10" fmla="*/ 322 w 322"/>
                  <a:gd name="T11" fmla="*/ 45 h 94"/>
                  <a:gd name="T12" fmla="*/ 303 w 322"/>
                  <a:gd name="T13" fmla="*/ 9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2" h="94">
                    <a:moveTo>
                      <a:pt x="303" y="94"/>
                    </a:moveTo>
                    <a:cubicBezTo>
                      <a:pt x="231" y="67"/>
                      <a:pt x="154" y="53"/>
                      <a:pt x="76" y="53"/>
                    </a:cubicBezTo>
                    <a:cubicBezTo>
                      <a:pt x="53" y="53"/>
                      <a:pt x="29" y="54"/>
                      <a:pt x="6" y="5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25" y="2"/>
                      <a:pt x="51" y="0"/>
                      <a:pt x="76" y="0"/>
                    </a:cubicBezTo>
                    <a:cubicBezTo>
                      <a:pt x="161" y="0"/>
                      <a:pt x="243" y="15"/>
                      <a:pt x="322" y="45"/>
                    </a:cubicBezTo>
                    <a:lnTo>
                      <a:pt x="303" y="9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0" name="Freeform 102">
                <a:extLst>
                  <a:ext uri="{FF2B5EF4-FFF2-40B4-BE49-F238E27FC236}">
                    <a16:creationId xmlns:a16="http://schemas.microsoft.com/office/drawing/2014/main" xmlns="" id="{5131563B-74DF-4AE6-B3DF-21E159201F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72529" y="3625399"/>
                <a:ext cx="681752" cy="603284"/>
              </a:xfrm>
              <a:custGeom>
                <a:avLst/>
                <a:gdLst>
                  <a:gd name="T0" fmla="*/ 260 w 283"/>
                  <a:gd name="T1" fmla="*/ 250 h 250"/>
                  <a:gd name="T2" fmla="*/ 0 w 283"/>
                  <a:gd name="T3" fmla="*/ 31 h 250"/>
                  <a:gd name="T4" fmla="*/ 43 w 283"/>
                  <a:gd name="T5" fmla="*/ 0 h 250"/>
                  <a:gd name="T6" fmla="*/ 283 w 283"/>
                  <a:gd name="T7" fmla="*/ 202 h 250"/>
                  <a:gd name="T8" fmla="*/ 260 w 283"/>
                  <a:gd name="T9" fmla="*/ 250 h 2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" h="250">
                    <a:moveTo>
                      <a:pt x="260" y="250"/>
                    </a:moveTo>
                    <a:cubicBezTo>
                      <a:pt x="157" y="200"/>
                      <a:pt x="67" y="124"/>
                      <a:pt x="0" y="31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05" y="86"/>
                      <a:pt x="188" y="156"/>
                      <a:pt x="283" y="202"/>
                    </a:cubicBezTo>
                    <a:lnTo>
                      <a:pt x="260" y="25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  <p:sp>
          <p:nvSpPr>
            <p:cNvPr id="68" name="Freeform 164">
              <a:extLst>
                <a:ext uri="{FF2B5EF4-FFF2-40B4-BE49-F238E27FC236}">
                  <a16:creationId xmlns:a16="http://schemas.microsoft.com/office/drawing/2014/main" xmlns="" id="{1DAF42C7-C08A-4AFE-BC8D-E0F25108582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14706" y="1346777"/>
              <a:ext cx="3206987" cy="2546635"/>
            </a:xfrm>
            <a:custGeom>
              <a:avLst/>
              <a:gdLst>
                <a:gd name="T0" fmla="*/ 69 w 1330"/>
                <a:gd name="T1" fmla="*/ 849 h 1056"/>
                <a:gd name="T2" fmla="*/ 62 w 1330"/>
                <a:gd name="T3" fmla="*/ 853 h 1056"/>
                <a:gd name="T4" fmla="*/ 210 w 1330"/>
                <a:gd name="T5" fmla="*/ 1056 h 1056"/>
                <a:gd name="T6" fmla="*/ 215 w 1330"/>
                <a:gd name="T7" fmla="*/ 1050 h 1056"/>
                <a:gd name="T8" fmla="*/ 69 w 1330"/>
                <a:gd name="T9" fmla="*/ 849 h 1056"/>
                <a:gd name="T10" fmla="*/ 1330 w 1330"/>
                <a:gd name="T11" fmla="*/ 542 h 1056"/>
                <a:gd name="T12" fmla="*/ 1322 w 1330"/>
                <a:gd name="T13" fmla="*/ 542 h 1056"/>
                <a:gd name="T14" fmla="*/ 1322 w 1330"/>
                <a:gd name="T15" fmla="*/ 572 h 1056"/>
                <a:gd name="T16" fmla="*/ 1287 w 1330"/>
                <a:gd name="T17" fmla="*/ 785 h 1056"/>
                <a:gd name="T18" fmla="*/ 1295 w 1330"/>
                <a:gd name="T19" fmla="*/ 788 h 1056"/>
                <a:gd name="T20" fmla="*/ 1330 w 1330"/>
                <a:gd name="T21" fmla="*/ 572 h 1056"/>
                <a:gd name="T22" fmla="*/ 1330 w 1330"/>
                <a:gd name="T23" fmla="*/ 542 h 1056"/>
                <a:gd name="T24" fmla="*/ 255 w 1330"/>
                <a:gd name="T25" fmla="*/ 47 h 1056"/>
                <a:gd name="T26" fmla="*/ 260 w 1330"/>
                <a:gd name="T27" fmla="*/ 54 h 1056"/>
                <a:gd name="T28" fmla="*/ 329 w 1330"/>
                <a:gd name="T29" fmla="*/ 6 h 1056"/>
                <a:gd name="T30" fmla="*/ 325 w 1330"/>
                <a:gd name="T31" fmla="*/ 0 h 1056"/>
                <a:gd name="T32" fmla="*/ 255 w 1330"/>
                <a:gd name="T33" fmla="*/ 47 h 1056"/>
                <a:gd name="T34" fmla="*/ 125 w 1330"/>
                <a:gd name="T35" fmla="*/ 197 h 1056"/>
                <a:gd name="T36" fmla="*/ 118 w 1330"/>
                <a:gd name="T37" fmla="*/ 193 h 1056"/>
                <a:gd name="T38" fmla="*/ 75 w 1330"/>
                <a:gd name="T39" fmla="*/ 265 h 1056"/>
                <a:gd name="T40" fmla="*/ 82 w 1330"/>
                <a:gd name="T41" fmla="*/ 269 h 1056"/>
                <a:gd name="T42" fmla="*/ 125 w 1330"/>
                <a:gd name="T43" fmla="*/ 197 h 1056"/>
                <a:gd name="T44" fmla="*/ 0 w 1330"/>
                <a:gd name="T45" fmla="*/ 554 h 1056"/>
                <a:gd name="T46" fmla="*/ 0 w 1330"/>
                <a:gd name="T47" fmla="*/ 572 h 1056"/>
                <a:gd name="T48" fmla="*/ 8 w 1330"/>
                <a:gd name="T49" fmla="*/ 572 h 1056"/>
                <a:gd name="T50" fmla="*/ 8 w 1330"/>
                <a:gd name="T51" fmla="*/ 554 h 1056"/>
                <a:gd name="T52" fmla="*/ 16 w 1330"/>
                <a:gd name="T53" fmla="*/ 467 h 1056"/>
                <a:gd name="T54" fmla="*/ 8 w 1330"/>
                <a:gd name="T55" fmla="*/ 466 h 1056"/>
                <a:gd name="T56" fmla="*/ 0 w 1330"/>
                <a:gd name="T57" fmla="*/ 554 h 10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30" h="1056">
                  <a:moveTo>
                    <a:pt x="69" y="849"/>
                  </a:moveTo>
                  <a:cubicBezTo>
                    <a:pt x="62" y="853"/>
                    <a:pt x="62" y="853"/>
                    <a:pt x="62" y="853"/>
                  </a:cubicBezTo>
                  <a:cubicBezTo>
                    <a:pt x="98" y="929"/>
                    <a:pt x="148" y="998"/>
                    <a:pt x="210" y="1056"/>
                  </a:cubicBezTo>
                  <a:cubicBezTo>
                    <a:pt x="215" y="1050"/>
                    <a:pt x="215" y="1050"/>
                    <a:pt x="215" y="1050"/>
                  </a:cubicBezTo>
                  <a:cubicBezTo>
                    <a:pt x="154" y="993"/>
                    <a:pt x="105" y="925"/>
                    <a:pt x="69" y="849"/>
                  </a:cubicBezTo>
                  <a:close/>
                  <a:moveTo>
                    <a:pt x="1330" y="542"/>
                  </a:moveTo>
                  <a:cubicBezTo>
                    <a:pt x="1322" y="542"/>
                    <a:pt x="1322" y="542"/>
                    <a:pt x="1322" y="542"/>
                  </a:cubicBezTo>
                  <a:cubicBezTo>
                    <a:pt x="1322" y="552"/>
                    <a:pt x="1322" y="562"/>
                    <a:pt x="1322" y="572"/>
                  </a:cubicBezTo>
                  <a:cubicBezTo>
                    <a:pt x="1322" y="645"/>
                    <a:pt x="1310" y="716"/>
                    <a:pt x="1287" y="785"/>
                  </a:cubicBezTo>
                  <a:cubicBezTo>
                    <a:pt x="1295" y="788"/>
                    <a:pt x="1295" y="788"/>
                    <a:pt x="1295" y="788"/>
                  </a:cubicBezTo>
                  <a:cubicBezTo>
                    <a:pt x="1318" y="718"/>
                    <a:pt x="1330" y="646"/>
                    <a:pt x="1330" y="572"/>
                  </a:cubicBezTo>
                  <a:cubicBezTo>
                    <a:pt x="1330" y="562"/>
                    <a:pt x="1330" y="552"/>
                    <a:pt x="1330" y="542"/>
                  </a:cubicBezTo>
                  <a:close/>
                  <a:moveTo>
                    <a:pt x="255" y="47"/>
                  </a:moveTo>
                  <a:cubicBezTo>
                    <a:pt x="260" y="54"/>
                    <a:pt x="260" y="54"/>
                    <a:pt x="260" y="54"/>
                  </a:cubicBezTo>
                  <a:cubicBezTo>
                    <a:pt x="282" y="37"/>
                    <a:pt x="306" y="21"/>
                    <a:pt x="329" y="6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01" y="14"/>
                    <a:pt x="278" y="30"/>
                    <a:pt x="255" y="47"/>
                  </a:cubicBezTo>
                  <a:close/>
                  <a:moveTo>
                    <a:pt x="125" y="197"/>
                  </a:moveTo>
                  <a:cubicBezTo>
                    <a:pt x="118" y="193"/>
                    <a:pt x="118" y="193"/>
                    <a:pt x="118" y="193"/>
                  </a:cubicBezTo>
                  <a:cubicBezTo>
                    <a:pt x="102" y="216"/>
                    <a:pt x="88" y="240"/>
                    <a:pt x="75" y="265"/>
                  </a:cubicBezTo>
                  <a:cubicBezTo>
                    <a:pt x="82" y="269"/>
                    <a:pt x="82" y="269"/>
                    <a:pt x="82" y="269"/>
                  </a:cubicBezTo>
                  <a:cubicBezTo>
                    <a:pt x="94" y="244"/>
                    <a:pt x="109" y="220"/>
                    <a:pt x="125" y="197"/>
                  </a:cubicBezTo>
                  <a:close/>
                  <a:moveTo>
                    <a:pt x="0" y="554"/>
                  </a:moveTo>
                  <a:cubicBezTo>
                    <a:pt x="0" y="560"/>
                    <a:pt x="0" y="566"/>
                    <a:pt x="0" y="572"/>
                  </a:cubicBezTo>
                  <a:cubicBezTo>
                    <a:pt x="8" y="572"/>
                    <a:pt x="8" y="572"/>
                    <a:pt x="8" y="572"/>
                  </a:cubicBezTo>
                  <a:cubicBezTo>
                    <a:pt x="8" y="566"/>
                    <a:pt x="8" y="560"/>
                    <a:pt x="8" y="554"/>
                  </a:cubicBezTo>
                  <a:cubicBezTo>
                    <a:pt x="9" y="525"/>
                    <a:pt x="12" y="496"/>
                    <a:pt x="16" y="467"/>
                  </a:cubicBezTo>
                  <a:cubicBezTo>
                    <a:pt x="8" y="466"/>
                    <a:pt x="8" y="466"/>
                    <a:pt x="8" y="466"/>
                  </a:cubicBezTo>
                  <a:cubicBezTo>
                    <a:pt x="4" y="495"/>
                    <a:pt x="1" y="525"/>
                    <a:pt x="0" y="5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71" name="Freeform 97">
            <a:extLst>
              <a:ext uri="{FF2B5EF4-FFF2-40B4-BE49-F238E27FC236}">
                <a16:creationId xmlns:a16="http://schemas.microsoft.com/office/drawing/2014/main" xmlns="" id="{B675F08D-ACE5-4133-825B-A0DA926D118A}"/>
              </a:ext>
            </a:extLst>
          </p:cNvPr>
          <p:cNvSpPr>
            <a:spLocks noEditPoints="1"/>
          </p:cNvSpPr>
          <p:nvPr/>
        </p:nvSpPr>
        <p:spPr bwMode="auto">
          <a:xfrm>
            <a:off x="927167" y="1352152"/>
            <a:ext cx="4155734" cy="4154714"/>
          </a:xfrm>
          <a:custGeom>
            <a:avLst/>
            <a:gdLst>
              <a:gd name="T0" fmla="*/ 862 w 1723"/>
              <a:gd name="T1" fmla="*/ 1723 h 1723"/>
              <a:gd name="T2" fmla="*/ 253 w 1723"/>
              <a:gd name="T3" fmla="*/ 1471 h 1723"/>
              <a:gd name="T4" fmla="*/ 0 w 1723"/>
              <a:gd name="T5" fmla="*/ 862 h 1723"/>
              <a:gd name="T6" fmla="*/ 253 w 1723"/>
              <a:gd name="T7" fmla="*/ 252 h 1723"/>
              <a:gd name="T8" fmla="*/ 862 w 1723"/>
              <a:gd name="T9" fmla="*/ 0 h 1723"/>
              <a:gd name="T10" fmla="*/ 1471 w 1723"/>
              <a:gd name="T11" fmla="*/ 252 h 1723"/>
              <a:gd name="T12" fmla="*/ 1723 w 1723"/>
              <a:gd name="T13" fmla="*/ 862 h 1723"/>
              <a:gd name="T14" fmla="*/ 1471 w 1723"/>
              <a:gd name="T15" fmla="*/ 1471 h 1723"/>
              <a:gd name="T16" fmla="*/ 862 w 1723"/>
              <a:gd name="T17" fmla="*/ 1723 h 1723"/>
              <a:gd name="T18" fmla="*/ 862 w 1723"/>
              <a:gd name="T19" fmla="*/ 4 h 1723"/>
              <a:gd name="T20" fmla="*/ 4 w 1723"/>
              <a:gd name="T21" fmla="*/ 862 h 1723"/>
              <a:gd name="T22" fmla="*/ 862 w 1723"/>
              <a:gd name="T23" fmla="*/ 1719 h 1723"/>
              <a:gd name="T24" fmla="*/ 1719 w 1723"/>
              <a:gd name="T25" fmla="*/ 862 h 1723"/>
              <a:gd name="T26" fmla="*/ 862 w 1723"/>
              <a:gd name="T27" fmla="*/ 4 h 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23" h="1723">
                <a:moveTo>
                  <a:pt x="862" y="1723"/>
                </a:moveTo>
                <a:cubicBezTo>
                  <a:pt x="632" y="1723"/>
                  <a:pt x="415" y="1633"/>
                  <a:pt x="253" y="1471"/>
                </a:cubicBezTo>
                <a:cubicBezTo>
                  <a:pt x="90" y="1308"/>
                  <a:pt x="0" y="1092"/>
                  <a:pt x="0" y="862"/>
                </a:cubicBezTo>
                <a:cubicBezTo>
                  <a:pt x="0" y="631"/>
                  <a:pt x="90" y="415"/>
                  <a:pt x="253" y="252"/>
                </a:cubicBezTo>
                <a:cubicBezTo>
                  <a:pt x="415" y="90"/>
                  <a:pt x="632" y="0"/>
                  <a:pt x="862" y="0"/>
                </a:cubicBezTo>
                <a:cubicBezTo>
                  <a:pt x="1092" y="0"/>
                  <a:pt x="1308" y="90"/>
                  <a:pt x="1471" y="252"/>
                </a:cubicBezTo>
                <a:cubicBezTo>
                  <a:pt x="1634" y="415"/>
                  <a:pt x="1723" y="631"/>
                  <a:pt x="1723" y="862"/>
                </a:cubicBezTo>
                <a:cubicBezTo>
                  <a:pt x="1723" y="1092"/>
                  <a:pt x="1634" y="1308"/>
                  <a:pt x="1471" y="1471"/>
                </a:cubicBezTo>
                <a:cubicBezTo>
                  <a:pt x="1308" y="1633"/>
                  <a:pt x="1092" y="1723"/>
                  <a:pt x="862" y="1723"/>
                </a:cubicBezTo>
                <a:close/>
                <a:moveTo>
                  <a:pt x="862" y="4"/>
                </a:moveTo>
                <a:cubicBezTo>
                  <a:pt x="389" y="4"/>
                  <a:pt x="4" y="389"/>
                  <a:pt x="4" y="862"/>
                </a:cubicBezTo>
                <a:cubicBezTo>
                  <a:pt x="4" y="1334"/>
                  <a:pt x="389" y="1719"/>
                  <a:pt x="862" y="1719"/>
                </a:cubicBezTo>
                <a:cubicBezTo>
                  <a:pt x="1335" y="1719"/>
                  <a:pt x="1719" y="1334"/>
                  <a:pt x="1719" y="862"/>
                </a:cubicBezTo>
                <a:cubicBezTo>
                  <a:pt x="1719" y="389"/>
                  <a:pt x="1335" y="4"/>
                  <a:pt x="86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prstClr val="black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grpSp>
        <p:nvGrpSpPr>
          <p:cNvPr id="72" name="组合 71">
            <a:extLst>
              <a:ext uri="{FF2B5EF4-FFF2-40B4-BE49-F238E27FC236}">
                <a16:creationId xmlns:a16="http://schemas.microsoft.com/office/drawing/2014/main" xmlns="" id="{1A5E5571-18EE-4DA2-AEA4-7357A2CCAA6C}"/>
              </a:ext>
            </a:extLst>
          </p:cNvPr>
          <p:cNvGrpSpPr/>
          <p:nvPr/>
        </p:nvGrpSpPr>
        <p:grpSpPr>
          <a:xfrm>
            <a:off x="927167" y="1356228"/>
            <a:ext cx="4150638" cy="4145543"/>
            <a:chOff x="3919886" y="1308600"/>
            <a:chExt cx="4150638" cy="4145543"/>
          </a:xfrm>
          <a:solidFill>
            <a:schemeClr val="bg1"/>
          </a:solidFill>
        </p:grpSpPr>
        <p:sp>
          <p:nvSpPr>
            <p:cNvPr id="73" name="Freeform 104">
              <a:extLst>
                <a:ext uri="{FF2B5EF4-FFF2-40B4-BE49-F238E27FC236}">
                  <a16:creationId xmlns:a16="http://schemas.microsoft.com/office/drawing/2014/main" xmlns="" id="{7D60B964-5303-484A-B588-B031FB4FA771}"/>
                </a:ext>
              </a:extLst>
            </p:cNvPr>
            <p:cNvSpPr>
              <a:spLocks/>
            </p:cNvSpPr>
            <p:nvPr/>
          </p:nvSpPr>
          <p:spPr bwMode="auto">
            <a:xfrm>
              <a:off x="3919886" y="3016547"/>
              <a:ext cx="723533" cy="1934179"/>
            </a:xfrm>
            <a:custGeom>
              <a:avLst/>
              <a:gdLst>
                <a:gd name="T0" fmla="*/ 4 w 300"/>
                <a:gd name="T1" fmla="*/ 152 h 802"/>
                <a:gd name="T2" fmla="*/ 18 w 300"/>
                <a:gd name="T3" fmla="*/ 0 h 802"/>
                <a:gd name="T4" fmla="*/ 14 w 300"/>
                <a:gd name="T5" fmla="*/ 0 h 802"/>
                <a:gd name="T6" fmla="*/ 0 w 300"/>
                <a:gd name="T7" fmla="*/ 152 h 802"/>
                <a:gd name="T8" fmla="*/ 253 w 300"/>
                <a:gd name="T9" fmla="*/ 761 h 802"/>
                <a:gd name="T10" fmla="*/ 297 w 300"/>
                <a:gd name="T11" fmla="*/ 802 h 802"/>
                <a:gd name="T12" fmla="*/ 300 w 300"/>
                <a:gd name="T13" fmla="*/ 799 h 802"/>
                <a:gd name="T14" fmla="*/ 4 w 300"/>
                <a:gd name="T15" fmla="*/ 152 h 8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0" h="802">
                  <a:moveTo>
                    <a:pt x="4" y="152"/>
                  </a:moveTo>
                  <a:cubicBezTo>
                    <a:pt x="4" y="100"/>
                    <a:pt x="9" y="49"/>
                    <a:pt x="18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49"/>
                    <a:pt x="0" y="100"/>
                    <a:pt x="0" y="152"/>
                  </a:cubicBezTo>
                  <a:cubicBezTo>
                    <a:pt x="0" y="382"/>
                    <a:pt x="90" y="598"/>
                    <a:pt x="253" y="761"/>
                  </a:cubicBezTo>
                  <a:cubicBezTo>
                    <a:pt x="267" y="775"/>
                    <a:pt x="282" y="789"/>
                    <a:pt x="297" y="802"/>
                  </a:cubicBezTo>
                  <a:cubicBezTo>
                    <a:pt x="300" y="799"/>
                    <a:pt x="300" y="799"/>
                    <a:pt x="300" y="799"/>
                  </a:cubicBezTo>
                  <a:cubicBezTo>
                    <a:pt x="119" y="641"/>
                    <a:pt x="4" y="410"/>
                    <a:pt x="4" y="1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74" name="组合 73">
              <a:extLst>
                <a:ext uri="{FF2B5EF4-FFF2-40B4-BE49-F238E27FC236}">
                  <a16:creationId xmlns:a16="http://schemas.microsoft.com/office/drawing/2014/main" xmlns="" id="{E9EAC0C8-0E1B-4580-9CB7-8B7C62DEC13D}"/>
                </a:ext>
              </a:extLst>
            </p:cNvPr>
            <p:cNvGrpSpPr/>
            <p:nvPr/>
          </p:nvGrpSpPr>
          <p:grpSpPr>
            <a:xfrm>
              <a:off x="4395788" y="1308600"/>
              <a:ext cx="3674736" cy="4145543"/>
              <a:chOff x="1214706" y="651777"/>
              <a:chExt cx="3674736" cy="4145543"/>
            </a:xfrm>
            <a:grpFill/>
          </p:grpSpPr>
          <p:sp>
            <p:nvSpPr>
              <p:cNvPr id="75" name="Freeform 103">
                <a:extLst>
                  <a:ext uri="{FF2B5EF4-FFF2-40B4-BE49-F238E27FC236}">
                    <a16:creationId xmlns:a16="http://schemas.microsoft.com/office/drawing/2014/main" xmlns="" id="{3134C6FF-93C3-4E11-9CD1-1DDB60ABE30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347902" y="857628"/>
                <a:ext cx="2541540" cy="3939692"/>
              </a:xfrm>
              <a:custGeom>
                <a:avLst/>
                <a:gdLst>
                  <a:gd name="T0" fmla="*/ 751 w 1054"/>
                  <a:gd name="T1" fmla="*/ 119 h 1634"/>
                  <a:gd name="T2" fmla="*/ 698 w 1054"/>
                  <a:gd name="T3" fmla="*/ 78 h 1634"/>
                  <a:gd name="T4" fmla="*/ 688 w 1054"/>
                  <a:gd name="T5" fmla="*/ 93 h 1634"/>
                  <a:gd name="T6" fmla="*/ 739 w 1054"/>
                  <a:gd name="T7" fmla="*/ 133 h 1634"/>
                  <a:gd name="T8" fmla="*/ 751 w 1054"/>
                  <a:gd name="T9" fmla="*/ 119 h 1634"/>
                  <a:gd name="T10" fmla="*/ 687 w 1054"/>
                  <a:gd name="T11" fmla="*/ 70 h 1634"/>
                  <a:gd name="T12" fmla="*/ 635 w 1054"/>
                  <a:gd name="T13" fmla="*/ 36 h 1634"/>
                  <a:gd name="T14" fmla="*/ 626 w 1054"/>
                  <a:gd name="T15" fmla="*/ 52 h 1634"/>
                  <a:gd name="T16" fmla="*/ 677 w 1054"/>
                  <a:gd name="T17" fmla="*/ 85 h 1634"/>
                  <a:gd name="T18" fmla="*/ 687 w 1054"/>
                  <a:gd name="T19" fmla="*/ 70 h 1634"/>
                  <a:gd name="T20" fmla="*/ 821 w 1054"/>
                  <a:gd name="T21" fmla="*/ 186 h 1634"/>
                  <a:gd name="T22" fmla="*/ 807 w 1054"/>
                  <a:gd name="T23" fmla="*/ 198 h 1634"/>
                  <a:gd name="T24" fmla="*/ 1036 w 1054"/>
                  <a:gd name="T25" fmla="*/ 775 h 1634"/>
                  <a:gd name="T26" fmla="*/ 195 w 1054"/>
                  <a:gd name="T27" fmla="*/ 1615 h 1634"/>
                  <a:gd name="T28" fmla="*/ 4 w 1054"/>
                  <a:gd name="T29" fmla="*/ 1594 h 1634"/>
                  <a:gd name="T30" fmla="*/ 0 w 1054"/>
                  <a:gd name="T31" fmla="*/ 1612 h 1634"/>
                  <a:gd name="T32" fmla="*/ 195 w 1054"/>
                  <a:gd name="T33" fmla="*/ 1634 h 1634"/>
                  <a:gd name="T34" fmla="*/ 1054 w 1054"/>
                  <a:gd name="T35" fmla="*/ 775 h 1634"/>
                  <a:gd name="T36" fmla="*/ 821 w 1054"/>
                  <a:gd name="T37" fmla="*/ 186 h 1634"/>
                  <a:gd name="T38" fmla="*/ 623 w 1054"/>
                  <a:gd name="T39" fmla="*/ 29 h 1634"/>
                  <a:gd name="T40" fmla="*/ 568 w 1054"/>
                  <a:gd name="T41" fmla="*/ 0 h 1634"/>
                  <a:gd name="T42" fmla="*/ 560 w 1054"/>
                  <a:gd name="T43" fmla="*/ 17 h 1634"/>
                  <a:gd name="T44" fmla="*/ 614 w 1054"/>
                  <a:gd name="T45" fmla="*/ 45 h 1634"/>
                  <a:gd name="T46" fmla="*/ 623 w 1054"/>
                  <a:gd name="T47" fmla="*/ 29 h 16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054" h="1634">
                    <a:moveTo>
                      <a:pt x="751" y="119"/>
                    </a:moveTo>
                    <a:cubicBezTo>
                      <a:pt x="734" y="105"/>
                      <a:pt x="716" y="91"/>
                      <a:pt x="698" y="78"/>
                    </a:cubicBezTo>
                    <a:cubicBezTo>
                      <a:pt x="688" y="93"/>
                      <a:pt x="688" y="93"/>
                      <a:pt x="688" y="93"/>
                    </a:cubicBezTo>
                    <a:cubicBezTo>
                      <a:pt x="705" y="106"/>
                      <a:pt x="722" y="119"/>
                      <a:pt x="739" y="133"/>
                    </a:cubicBezTo>
                    <a:lnTo>
                      <a:pt x="751" y="119"/>
                    </a:lnTo>
                    <a:close/>
                    <a:moveTo>
                      <a:pt x="687" y="70"/>
                    </a:moveTo>
                    <a:cubicBezTo>
                      <a:pt x="670" y="58"/>
                      <a:pt x="653" y="47"/>
                      <a:pt x="635" y="36"/>
                    </a:cubicBezTo>
                    <a:cubicBezTo>
                      <a:pt x="626" y="52"/>
                      <a:pt x="626" y="52"/>
                      <a:pt x="626" y="52"/>
                    </a:cubicBezTo>
                    <a:cubicBezTo>
                      <a:pt x="643" y="63"/>
                      <a:pt x="660" y="74"/>
                      <a:pt x="677" y="85"/>
                    </a:cubicBezTo>
                    <a:lnTo>
                      <a:pt x="687" y="70"/>
                    </a:lnTo>
                    <a:close/>
                    <a:moveTo>
                      <a:pt x="821" y="186"/>
                    </a:moveTo>
                    <a:cubicBezTo>
                      <a:pt x="807" y="198"/>
                      <a:pt x="807" y="198"/>
                      <a:pt x="807" y="198"/>
                    </a:cubicBezTo>
                    <a:cubicBezTo>
                      <a:pt x="949" y="349"/>
                      <a:pt x="1036" y="552"/>
                      <a:pt x="1036" y="775"/>
                    </a:cubicBezTo>
                    <a:cubicBezTo>
                      <a:pt x="1036" y="1239"/>
                      <a:pt x="659" y="1615"/>
                      <a:pt x="195" y="1615"/>
                    </a:cubicBezTo>
                    <a:cubicBezTo>
                      <a:pt x="129" y="1615"/>
                      <a:pt x="66" y="1608"/>
                      <a:pt x="4" y="1594"/>
                    </a:cubicBezTo>
                    <a:cubicBezTo>
                      <a:pt x="0" y="1612"/>
                      <a:pt x="0" y="1612"/>
                      <a:pt x="0" y="1612"/>
                    </a:cubicBezTo>
                    <a:cubicBezTo>
                      <a:pt x="63" y="1626"/>
                      <a:pt x="128" y="1634"/>
                      <a:pt x="195" y="1634"/>
                    </a:cubicBezTo>
                    <a:cubicBezTo>
                      <a:pt x="670" y="1634"/>
                      <a:pt x="1054" y="1249"/>
                      <a:pt x="1054" y="775"/>
                    </a:cubicBezTo>
                    <a:cubicBezTo>
                      <a:pt x="1054" y="547"/>
                      <a:pt x="966" y="339"/>
                      <a:pt x="821" y="186"/>
                    </a:cubicBezTo>
                    <a:close/>
                    <a:moveTo>
                      <a:pt x="623" y="29"/>
                    </a:moveTo>
                    <a:cubicBezTo>
                      <a:pt x="605" y="19"/>
                      <a:pt x="587" y="9"/>
                      <a:pt x="568" y="0"/>
                    </a:cubicBezTo>
                    <a:cubicBezTo>
                      <a:pt x="560" y="17"/>
                      <a:pt x="560" y="17"/>
                      <a:pt x="560" y="17"/>
                    </a:cubicBezTo>
                    <a:cubicBezTo>
                      <a:pt x="578" y="26"/>
                      <a:pt x="596" y="35"/>
                      <a:pt x="614" y="45"/>
                    </a:cubicBezTo>
                    <a:lnTo>
                      <a:pt x="62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6" name="Freeform 165">
                <a:extLst>
                  <a:ext uri="{FF2B5EF4-FFF2-40B4-BE49-F238E27FC236}">
                    <a16:creationId xmlns:a16="http://schemas.microsoft.com/office/drawing/2014/main" xmlns="" id="{363D884D-28F7-4F3F-BC3B-0188C75985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14706" y="1085897"/>
                <a:ext cx="360747" cy="354633"/>
              </a:xfrm>
              <a:custGeom>
                <a:avLst/>
                <a:gdLst>
                  <a:gd name="T0" fmla="*/ 0 w 150"/>
                  <a:gd name="T1" fmla="*/ 135 h 147"/>
                  <a:gd name="T2" fmla="*/ 14 w 150"/>
                  <a:gd name="T3" fmla="*/ 147 h 147"/>
                  <a:gd name="T4" fmla="*/ 150 w 150"/>
                  <a:gd name="T5" fmla="*/ 15 h 147"/>
                  <a:gd name="T6" fmla="*/ 138 w 150"/>
                  <a:gd name="T7" fmla="*/ 0 h 147"/>
                  <a:gd name="T8" fmla="*/ 0 w 150"/>
                  <a:gd name="T9" fmla="*/ 135 h 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0" h="147">
                    <a:moveTo>
                      <a:pt x="0" y="135"/>
                    </a:moveTo>
                    <a:cubicBezTo>
                      <a:pt x="14" y="147"/>
                      <a:pt x="14" y="147"/>
                      <a:pt x="14" y="147"/>
                    </a:cubicBezTo>
                    <a:cubicBezTo>
                      <a:pt x="54" y="98"/>
                      <a:pt x="100" y="54"/>
                      <a:pt x="150" y="15"/>
                    </a:cubicBezTo>
                    <a:cubicBezTo>
                      <a:pt x="138" y="0"/>
                      <a:pt x="138" y="0"/>
                      <a:pt x="138" y="0"/>
                    </a:cubicBezTo>
                    <a:cubicBezTo>
                      <a:pt x="87" y="40"/>
                      <a:pt x="41" y="85"/>
                      <a:pt x="0" y="13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77" name="Freeform 166">
                <a:extLst>
                  <a:ext uri="{FF2B5EF4-FFF2-40B4-BE49-F238E27FC236}">
                    <a16:creationId xmlns:a16="http://schemas.microsoft.com/office/drawing/2014/main" xmlns="" id="{BE62A1A6-33A7-4877-80C9-0A1E32CEB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81267" y="651777"/>
                <a:ext cx="460616" cy="58086"/>
              </a:xfrm>
              <a:custGeom>
                <a:avLst/>
                <a:gdLst>
                  <a:gd name="T0" fmla="*/ 98 w 191"/>
                  <a:gd name="T1" fmla="*/ 19 h 24"/>
                  <a:gd name="T2" fmla="*/ 189 w 191"/>
                  <a:gd name="T3" fmla="*/ 24 h 24"/>
                  <a:gd name="T4" fmla="*/ 191 w 191"/>
                  <a:gd name="T5" fmla="*/ 5 h 24"/>
                  <a:gd name="T6" fmla="*/ 98 w 191"/>
                  <a:gd name="T7" fmla="*/ 0 h 24"/>
                  <a:gd name="T8" fmla="*/ 0 w 191"/>
                  <a:gd name="T9" fmla="*/ 6 h 24"/>
                  <a:gd name="T10" fmla="*/ 2 w 191"/>
                  <a:gd name="T11" fmla="*/ 24 h 24"/>
                  <a:gd name="T12" fmla="*/ 98 w 191"/>
                  <a:gd name="T13" fmla="*/ 19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1" h="24">
                    <a:moveTo>
                      <a:pt x="98" y="19"/>
                    </a:moveTo>
                    <a:cubicBezTo>
                      <a:pt x="129" y="19"/>
                      <a:pt x="159" y="20"/>
                      <a:pt x="189" y="24"/>
                    </a:cubicBezTo>
                    <a:cubicBezTo>
                      <a:pt x="191" y="5"/>
                      <a:pt x="191" y="5"/>
                      <a:pt x="191" y="5"/>
                    </a:cubicBezTo>
                    <a:cubicBezTo>
                      <a:pt x="160" y="2"/>
                      <a:pt x="129" y="0"/>
                      <a:pt x="98" y="0"/>
                    </a:cubicBezTo>
                    <a:cubicBezTo>
                      <a:pt x="65" y="0"/>
                      <a:pt x="32" y="2"/>
                      <a:pt x="0" y="6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33" y="21"/>
                      <a:pt x="65" y="19"/>
                      <a:pt x="98" y="1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78" name="Freeform 168">
            <a:extLst>
              <a:ext uri="{FF2B5EF4-FFF2-40B4-BE49-F238E27FC236}">
                <a16:creationId xmlns:a16="http://schemas.microsoft.com/office/drawing/2014/main" xmlns="" id="{6822B90C-DF34-41D0-AE71-168DD92C999C}"/>
              </a:ext>
            </a:extLst>
          </p:cNvPr>
          <p:cNvSpPr>
            <a:spLocks noEditPoints="1"/>
          </p:cNvSpPr>
          <p:nvPr/>
        </p:nvSpPr>
        <p:spPr bwMode="auto">
          <a:xfrm>
            <a:off x="1954381" y="2379366"/>
            <a:ext cx="2101305" cy="2100286"/>
          </a:xfrm>
          <a:custGeom>
            <a:avLst/>
            <a:gdLst>
              <a:gd name="T0" fmla="*/ 232 w 871"/>
              <a:gd name="T1" fmla="*/ 77 h 871"/>
              <a:gd name="T2" fmla="*/ 162 w 871"/>
              <a:gd name="T3" fmla="*/ 127 h 871"/>
              <a:gd name="T4" fmla="*/ 332 w 871"/>
              <a:gd name="T5" fmla="*/ 36 h 871"/>
              <a:gd name="T6" fmla="*/ 271 w 871"/>
              <a:gd name="T7" fmla="*/ 57 h 871"/>
              <a:gd name="T8" fmla="*/ 417 w 871"/>
              <a:gd name="T9" fmla="*/ 23 h 871"/>
              <a:gd name="T10" fmla="*/ 396 w 871"/>
              <a:gd name="T11" fmla="*/ 25 h 871"/>
              <a:gd name="T12" fmla="*/ 132 w 871"/>
              <a:gd name="T13" fmla="*/ 157 h 871"/>
              <a:gd name="T14" fmla="*/ 33 w 871"/>
              <a:gd name="T15" fmla="*/ 347 h 871"/>
              <a:gd name="T16" fmla="*/ 26 w 871"/>
              <a:gd name="T17" fmla="*/ 389 h 871"/>
              <a:gd name="T18" fmla="*/ 29 w 871"/>
              <a:gd name="T19" fmla="*/ 368 h 871"/>
              <a:gd name="T20" fmla="*/ 24 w 871"/>
              <a:gd name="T21" fmla="*/ 454 h 871"/>
              <a:gd name="T22" fmla="*/ 70 w 871"/>
              <a:gd name="T23" fmla="*/ 245 h 871"/>
              <a:gd name="T24" fmla="*/ 92 w 871"/>
              <a:gd name="T25" fmla="*/ 208 h 871"/>
              <a:gd name="T26" fmla="*/ 822 w 871"/>
              <a:gd name="T27" fmla="*/ 291 h 871"/>
              <a:gd name="T28" fmla="*/ 795 w 871"/>
              <a:gd name="T29" fmla="*/ 232 h 871"/>
              <a:gd name="T30" fmla="*/ 754 w 871"/>
              <a:gd name="T31" fmla="*/ 154 h 871"/>
              <a:gd name="T32" fmla="*/ 834 w 871"/>
              <a:gd name="T33" fmla="*/ 326 h 871"/>
              <a:gd name="T34" fmla="*/ 848 w 871"/>
              <a:gd name="T35" fmla="*/ 417 h 871"/>
              <a:gd name="T36" fmla="*/ 840 w 871"/>
              <a:gd name="T37" fmla="*/ 353 h 871"/>
              <a:gd name="T38" fmla="*/ 591 w 871"/>
              <a:gd name="T39" fmla="*/ 40 h 871"/>
              <a:gd name="T40" fmla="*/ 527 w 871"/>
              <a:gd name="T41" fmla="*/ 20 h 871"/>
              <a:gd name="T42" fmla="*/ 723 w 871"/>
              <a:gd name="T43" fmla="*/ 122 h 871"/>
              <a:gd name="T44" fmla="*/ 670 w 871"/>
              <a:gd name="T45" fmla="*/ 81 h 871"/>
              <a:gd name="T46" fmla="*/ 632 w 871"/>
              <a:gd name="T47" fmla="*/ 58 h 871"/>
              <a:gd name="T48" fmla="*/ 612 w 871"/>
              <a:gd name="T49" fmla="*/ 49 h 871"/>
              <a:gd name="T50" fmla="*/ 658 w 871"/>
              <a:gd name="T51" fmla="*/ 783 h 871"/>
              <a:gd name="T52" fmla="*/ 476 w 871"/>
              <a:gd name="T53" fmla="*/ 846 h 871"/>
              <a:gd name="T54" fmla="*/ 620 w 871"/>
              <a:gd name="T55" fmla="*/ 805 h 871"/>
              <a:gd name="T56" fmla="*/ 540 w 871"/>
              <a:gd name="T57" fmla="*/ 835 h 871"/>
              <a:gd name="T58" fmla="*/ 518 w 871"/>
              <a:gd name="T59" fmla="*/ 840 h 871"/>
              <a:gd name="T60" fmla="*/ 740 w 871"/>
              <a:gd name="T61" fmla="*/ 714 h 871"/>
              <a:gd name="T62" fmla="*/ 25 w 871"/>
              <a:gd name="T63" fmla="*/ 475 h 871"/>
              <a:gd name="T64" fmla="*/ 834 w 871"/>
              <a:gd name="T65" fmla="*/ 545 h 871"/>
              <a:gd name="T66" fmla="*/ 846 w 871"/>
              <a:gd name="T67" fmla="*/ 482 h 871"/>
              <a:gd name="T68" fmla="*/ 754 w 871"/>
              <a:gd name="T69" fmla="*/ 698 h 871"/>
              <a:gd name="T70" fmla="*/ 820 w 871"/>
              <a:gd name="T71" fmla="*/ 586 h 871"/>
              <a:gd name="T72" fmla="*/ 811 w 871"/>
              <a:gd name="T73" fmla="*/ 606 h 871"/>
              <a:gd name="T74" fmla="*/ 639 w 871"/>
              <a:gd name="T75" fmla="*/ 794 h 871"/>
              <a:gd name="T76" fmla="*/ 103 w 871"/>
              <a:gd name="T77" fmla="*/ 701 h 871"/>
              <a:gd name="T78" fmla="*/ 118 w 871"/>
              <a:gd name="T79" fmla="*/ 718 h 871"/>
              <a:gd name="T80" fmla="*/ 133 w 871"/>
              <a:gd name="T81" fmla="*/ 734 h 871"/>
              <a:gd name="T82" fmla="*/ 32 w 871"/>
              <a:gd name="T83" fmla="*/ 518 h 871"/>
              <a:gd name="T84" fmla="*/ 38 w 871"/>
              <a:gd name="T85" fmla="*/ 545 h 871"/>
              <a:gd name="T86" fmla="*/ 58 w 871"/>
              <a:gd name="T87" fmla="*/ 600 h 871"/>
              <a:gd name="T88" fmla="*/ 323 w 871"/>
              <a:gd name="T89" fmla="*/ 845 h 871"/>
              <a:gd name="T90" fmla="*/ 344 w 871"/>
              <a:gd name="T91" fmla="*/ 851 h 871"/>
              <a:gd name="T92" fmla="*/ 410 w 871"/>
              <a:gd name="T93" fmla="*/ 860 h 871"/>
              <a:gd name="T94" fmla="*/ 202 w 871"/>
              <a:gd name="T95" fmla="*/ 790 h 871"/>
              <a:gd name="T96" fmla="*/ 220 w 871"/>
              <a:gd name="T97" fmla="*/ 802 h 871"/>
              <a:gd name="T98" fmla="*/ 174 w 871"/>
              <a:gd name="T99" fmla="*/ 754 h 871"/>
              <a:gd name="T100" fmla="*/ 677 w 871"/>
              <a:gd name="T101" fmla="*/ 108 h 871"/>
              <a:gd name="T102" fmla="*/ 433 w 871"/>
              <a:gd name="T103" fmla="*/ 0 h 871"/>
              <a:gd name="T104" fmla="*/ 109 w 871"/>
              <a:gd name="T105" fmla="*/ 194 h 871"/>
              <a:gd name="T106" fmla="*/ 0 w 871"/>
              <a:gd name="T107" fmla="*/ 438 h 871"/>
              <a:gd name="T108" fmla="*/ 194 w 871"/>
              <a:gd name="T109" fmla="*/ 762 h 871"/>
              <a:gd name="T110" fmla="*/ 439 w 871"/>
              <a:gd name="T111" fmla="*/ 871 h 871"/>
              <a:gd name="T112" fmla="*/ 763 w 871"/>
              <a:gd name="T113" fmla="*/ 677 h 871"/>
              <a:gd name="T114" fmla="*/ 871 w 871"/>
              <a:gd name="T115" fmla="*/ 433 h 8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871" h="871">
                <a:moveTo>
                  <a:pt x="251" y="67"/>
                </a:moveTo>
                <a:cubicBezTo>
                  <a:pt x="246" y="55"/>
                  <a:pt x="246" y="55"/>
                  <a:pt x="246" y="55"/>
                </a:cubicBezTo>
                <a:cubicBezTo>
                  <a:pt x="240" y="58"/>
                  <a:pt x="240" y="58"/>
                  <a:pt x="240" y="58"/>
                </a:cubicBezTo>
                <a:cubicBezTo>
                  <a:pt x="246" y="69"/>
                  <a:pt x="246" y="69"/>
                  <a:pt x="246" y="69"/>
                </a:cubicBezTo>
                <a:cubicBezTo>
                  <a:pt x="248" y="68"/>
                  <a:pt x="250" y="67"/>
                  <a:pt x="251" y="67"/>
                </a:cubicBezTo>
                <a:close/>
                <a:moveTo>
                  <a:pt x="232" y="77"/>
                </a:moveTo>
                <a:cubicBezTo>
                  <a:pt x="226" y="66"/>
                  <a:pt x="226" y="66"/>
                  <a:pt x="226" y="66"/>
                </a:cubicBezTo>
                <a:cubicBezTo>
                  <a:pt x="221" y="69"/>
                  <a:pt x="221" y="69"/>
                  <a:pt x="221" y="69"/>
                </a:cubicBezTo>
                <a:cubicBezTo>
                  <a:pt x="227" y="80"/>
                  <a:pt x="227" y="80"/>
                  <a:pt x="227" y="80"/>
                </a:cubicBezTo>
                <a:cubicBezTo>
                  <a:pt x="229" y="79"/>
                  <a:pt x="231" y="78"/>
                  <a:pt x="232" y="77"/>
                </a:cubicBezTo>
                <a:close/>
                <a:moveTo>
                  <a:pt x="214" y="88"/>
                </a:moveTo>
                <a:cubicBezTo>
                  <a:pt x="207" y="77"/>
                  <a:pt x="207" y="77"/>
                  <a:pt x="207" y="77"/>
                </a:cubicBezTo>
                <a:cubicBezTo>
                  <a:pt x="202" y="81"/>
                  <a:pt x="202" y="81"/>
                  <a:pt x="202" y="81"/>
                </a:cubicBezTo>
                <a:cubicBezTo>
                  <a:pt x="209" y="91"/>
                  <a:pt x="209" y="91"/>
                  <a:pt x="209" y="91"/>
                </a:cubicBezTo>
                <a:cubicBezTo>
                  <a:pt x="211" y="90"/>
                  <a:pt x="212" y="89"/>
                  <a:pt x="214" y="88"/>
                </a:cubicBezTo>
                <a:close/>
                <a:moveTo>
                  <a:pt x="162" y="127"/>
                </a:moveTo>
                <a:cubicBezTo>
                  <a:pt x="154" y="117"/>
                  <a:pt x="154" y="117"/>
                  <a:pt x="154" y="117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58" y="131"/>
                  <a:pt x="158" y="131"/>
                  <a:pt x="158" y="131"/>
                </a:cubicBezTo>
                <a:cubicBezTo>
                  <a:pt x="159" y="130"/>
                  <a:pt x="161" y="128"/>
                  <a:pt x="162" y="127"/>
                </a:cubicBezTo>
                <a:close/>
                <a:moveTo>
                  <a:pt x="179" y="113"/>
                </a:moveTo>
                <a:cubicBezTo>
                  <a:pt x="171" y="103"/>
                  <a:pt x="171" y="103"/>
                  <a:pt x="171" y="103"/>
                </a:cubicBezTo>
                <a:cubicBezTo>
                  <a:pt x="166" y="107"/>
                  <a:pt x="166" y="107"/>
                  <a:pt x="166" y="107"/>
                </a:cubicBezTo>
                <a:cubicBezTo>
                  <a:pt x="174" y="117"/>
                  <a:pt x="174" y="117"/>
                  <a:pt x="174" y="117"/>
                </a:cubicBezTo>
                <a:cubicBezTo>
                  <a:pt x="176" y="115"/>
                  <a:pt x="177" y="114"/>
                  <a:pt x="179" y="113"/>
                </a:cubicBezTo>
                <a:close/>
                <a:moveTo>
                  <a:pt x="332" y="36"/>
                </a:moveTo>
                <a:cubicBezTo>
                  <a:pt x="329" y="24"/>
                  <a:pt x="329" y="24"/>
                  <a:pt x="329" y="24"/>
                </a:cubicBezTo>
                <a:cubicBezTo>
                  <a:pt x="323" y="26"/>
                  <a:pt x="323" y="26"/>
                  <a:pt x="323" y="26"/>
                </a:cubicBezTo>
                <a:cubicBezTo>
                  <a:pt x="326" y="38"/>
                  <a:pt x="326" y="38"/>
                  <a:pt x="326" y="38"/>
                </a:cubicBezTo>
                <a:cubicBezTo>
                  <a:pt x="328" y="37"/>
                  <a:pt x="330" y="37"/>
                  <a:pt x="332" y="36"/>
                </a:cubicBezTo>
                <a:close/>
                <a:moveTo>
                  <a:pt x="375" y="28"/>
                </a:moveTo>
                <a:cubicBezTo>
                  <a:pt x="373" y="15"/>
                  <a:pt x="373" y="15"/>
                  <a:pt x="373" y="15"/>
                </a:cubicBezTo>
                <a:cubicBezTo>
                  <a:pt x="367" y="16"/>
                  <a:pt x="367" y="16"/>
                  <a:pt x="367" y="16"/>
                </a:cubicBezTo>
                <a:cubicBezTo>
                  <a:pt x="369" y="29"/>
                  <a:pt x="369" y="29"/>
                  <a:pt x="369" y="29"/>
                </a:cubicBezTo>
                <a:cubicBezTo>
                  <a:pt x="371" y="28"/>
                  <a:pt x="373" y="28"/>
                  <a:pt x="375" y="28"/>
                </a:cubicBezTo>
                <a:close/>
                <a:moveTo>
                  <a:pt x="271" y="57"/>
                </a:moveTo>
                <a:cubicBezTo>
                  <a:pt x="266" y="46"/>
                  <a:pt x="266" y="46"/>
                  <a:pt x="266" y="46"/>
                </a:cubicBezTo>
                <a:cubicBezTo>
                  <a:pt x="260" y="48"/>
                  <a:pt x="260" y="48"/>
                  <a:pt x="260" y="48"/>
                </a:cubicBezTo>
                <a:cubicBezTo>
                  <a:pt x="266" y="60"/>
                  <a:pt x="266" y="60"/>
                  <a:pt x="266" y="60"/>
                </a:cubicBezTo>
                <a:cubicBezTo>
                  <a:pt x="267" y="59"/>
                  <a:pt x="269" y="58"/>
                  <a:pt x="271" y="57"/>
                </a:cubicBezTo>
                <a:close/>
                <a:moveTo>
                  <a:pt x="353" y="31"/>
                </a:moveTo>
                <a:cubicBezTo>
                  <a:pt x="351" y="19"/>
                  <a:pt x="351" y="19"/>
                  <a:pt x="351" y="19"/>
                </a:cubicBezTo>
                <a:cubicBezTo>
                  <a:pt x="345" y="20"/>
                  <a:pt x="345" y="20"/>
                  <a:pt x="345" y="20"/>
                </a:cubicBezTo>
                <a:cubicBezTo>
                  <a:pt x="347" y="33"/>
                  <a:pt x="347" y="33"/>
                  <a:pt x="347" y="33"/>
                </a:cubicBezTo>
                <a:cubicBezTo>
                  <a:pt x="349" y="32"/>
                  <a:pt x="351" y="32"/>
                  <a:pt x="353" y="31"/>
                </a:cubicBezTo>
                <a:close/>
                <a:moveTo>
                  <a:pt x="417" y="23"/>
                </a:moveTo>
                <a:cubicBezTo>
                  <a:pt x="417" y="11"/>
                  <a:pt x="417" y="11"/>
                  <a:pt x="417" y="11"/>
                </a:cubicBezTo>
                <a:cubicBezTo>
                  <a:pt x="411" y="11"/>
                  <a:pt x="411" y="11"/>
                  <a:pt x="411" y="11"/>
                </a:cubicBezTo>
                <a:cubicBezTo>
                  <a:pt x="411" y="24"/>
                  <a:pt x="411" y="24"/>
                  <a:pt x="411" y="24"/>
                </a:cubicBezTo>
                <a:cubicBezTo>
                  <a:pt x="413" y="24"/>
                  <a:pt x="415" y="24"/>
                  <a:pt x="417" y="23"/>
                </a:cubicBezTo>
                <a:close/>
                <a:moveTo>
                  <a:pt x="291" y="49"/>
                </a:moveTo>
                <a:cubicBezTo>
                  <a:pt x="287" y="38"/>
                  <a:pt x="287" y="38"/>
                  <a:pt x="287" y="38"/>
                </a:cubicBezTo>
                <a:cubicBezTo>
                  <a:pt x="281" y="40"/>
                  <a:pt x="281" y="40"/>
                  <a:pt x="281" y="40"/>
                </a:cubicBezTo>
                <a:cubicBezTo>
                  <a:pt x="285" y="51"/>
                  <a:pt x="285" y="51"/>
                  <a:pt x="285" y="51"/>
                </a:cubicBezTo>
                <a:cubicBezTo>
                  <a:pt x="287" y="51"/>
                  <a:pt x="289" y="50"/>
                  <a:pt x="291" y="49"/>
                </a:cubicBezTo>
                <a:close/>
                <a:moveTo>
                  <a:pt x="396" y="25"/>
                </a:moveTo>
                <a:cubicBezTo>
                  <a:pt x="395" y="12"/>
                  <a:pt x="395" y="12"/>
                  <a:pt x="395" y="12"/>
                </a:cubicBezTo>
                <a:cubicBezTo>
                  <a:pt x="389" y="13"/>
                  <a:pt x="389" y="13"/>
                  <a:pt x="389" y="13"/>
                </a:cubicBezTo>
                <a:cubicBezTo>
                  <a:pt x="390" y="26"/>
                  <a:pt x="390" y="26"/>
                  <a:pt x="390" y="26"/>
                </a:cubicBezTo>
                <a:cubicBezTo>
                  <a:pt x="392" y="25"/>
                  <a:pt x="394" y="25"/>
                  <a:pt x="396" y="25"/>
                </a:cubicBezTo>
                <a:close/>
                <a:moveTo>
                  <a:pt x="146" y="142"/>
                </a:moveTo>
                <a:cubicBezTo>
                  <a:pt x="138" y="133"/>
                  <a:pt x="138" y="133"/>
                  <a:pt x="138" y="133"/>
                </a:cubicBezTo>
                <a:cubicBezTo>
                  <a:pt x="133" y="137"/>
                  <a:pt x="133" y="137"/>
                  <a:pt x="133" y="137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44" y="144"/>
                  <a:pt x="145" y="143"/>
                  <a:pt x="146" y="142"/>
                </a:cubicBezTo>
                <a:close/>
                <a:moveTo>
                  <a:pt x="132" y="157"/>
                </a:moveTo>
                <a:cubicBezTo>
                  <a:pt x="122" y="149"/>
                  <a:pt x="122" y="149"/>
                  <a:pt x="122" y="149"/>
                </a:cubicBezTo>
                <a:cubicBezTo>
                  <a:pt x="118" y="153"/>
                  <a:pt x="118" y="153"/>
                  <a:pt x="118" y="153"/>
                </a:cubicBezTo>
                <a:cubicBezTo>
                  <a:pt x="127" y="162"/>
                  <a:pt x="127" y="162"/>
                  <a:pt x="127" y="162"/>
                </a:cubicBezTo>
                <a:cubicBezTo>
                  <a:pt x="129" y="160"/>
                  <a:pt x="130" y="159"/>
                  <a:pt x="132" y="157"/>
                </a:cubicBezTo>
                <a:close/>
                <a:moveTo>
                  <a:pt x="38" y="326"/>
                </a:moveTo>
                <a:cubicBezTo>
                  <a:pt x="26" y="322"/>
                  <a:pt x="26" y="322"/>
                  <a:pt x="26" y="322"/>
                </a:cubicBezTo>
                <a:cubicBezTo>
                  <a:pt x="25" y="328"/>
                  <a:pt x="25" y="328"/>
                  <a:pt x="25" y="328"/>
                </a:cubicBezTo>
                <a:cubicBezTo>
                  <a:pt x="37" y="331"/>
                  <a:pt x="37" y="331"/>
                  <a:pt x="37" y="331"/>
                </a:cubicBezTo>
                <a:cubicBezTo>
                  <a:pt x="37" y="330"/>
                  <a:pt x="38" y="328"/>
                  <a:pt x="38" y="326"/>
                </a:cubicBezTo>
                <a:close/>
                <a:moveTo>
                  <a:pt x="33" y="347"/>
                </a:moveTo>
                <a:cubicBezTo>
                  <a:pt x="21" y="344"/>
                  <a:pt x="21" y="344"/>
                  <a:pt x="21" y="344"/>
                </a:cubicBezTo>
                <a:cubicBezTo>
                  <a:pt x="19" y="350"/>
                  <a:pt x="19" y="350"/>
                  <a:pt x="19" y="350"/>
                </a:cubicBezTo>
                <a:cubicBezTo>
                  <a:pt x="32" y="352"/>
                  <a:pt x="32" y="352"/>
                  <a:pt x="32" y="352"/>
                </a:cubicBezTo>
                <a:cubicBezTo>
                  <a:pt x="32" y="351"/>
                  <a:pt x="33" y="349"/>
                  <a:pt x="33" y="347"/>
                </a:cubicBezTo>
                <a:close/>
                <a:moveTo>
                  <a:pt x="24" y="411"/>
                </a:moveTo>
                <a:cubicBezTo>
                  <a:pt x="12" y="410"/>
                  <a:pt x="12" y="410"/>
                  <a:pt x="12" y="410"/>
                </a:cubicBezTo>
                <a:cubicBezTo>
                  <a:pt x="11" y="416"/>
                  <a:pt x="11" y="416"/>
                  <a:pt x="11" y="416"/>
                </a:cubicBezTo>
                <a:cubicBezTo>
                  <a:pt x="24" y="417"/>
                  <a:pt x="24" y="417"/>
                  <a:pt x="24" y="417"/>
                </a:cubicBezTo>
                <a:cubicBezTo>
                  <a:pt x="24" y="415"/>
                  <a:pt x="24" y="413"/>
                  <a:pt x="24" y="411"/>
                </a:cubicBezTo>
                <a:close/>
                <a:moveTo>
                  <a:pt x="26" y="389"/>
                </a:moveTo>
                <a:cubicBezTo>
                  <a:pt x="13" y="388"/>
                  <a:pt x="13" y="388"/>
                  <a:pt x="13" y="388"/>
                </a:cubicBezTo>
                <a:cubicBezTo>
                  <a:pt x="13" y="394"/>
                  <a:pt x="13" y="394"/>
                  <a:pt x="13" y="394"/>
                </a:cubicBezTo>
                <a:cubicBezTo>
                  <a:pt x="25" y="395"/>
                  <a:pt x="25" y="395"/>
                  <a:pt x="25" y="395"/>
                </a:cubicBezTo>
                <a:cubicBezTo>
                  <a:pt x="26" y="393"/>
                  <a:pt x="26" y="391"/>
                  <a:pt x="26" y="389"/>
                </a:cubicBezTo>
                <a:close/>
                <a:moveTo>
                  <a:pt x="52" y="285"/>
                </a:moveTo>
                <a:cubicBezTo>
                  <a:pt x="40" y="280"/>
                  <a:pt x="40" y="280"/>
                  <a:pt x="40" y="280"/>
                </a:cubicBezTo>
                <a:cubicBezTo>
                  <a:pt x="38" y="286"/>
                  <a:pt x="38" y="286"/>
                  <a:pt x="38" y="286"/>
                </a:cubicBezTo>
                <a:cubicBezTo>
                  <a:pt x="50" y="290"/>
                  <a:pt x="50" y="290"/>
                  <a:pt x="50" y="290"/>
                </a:cubicBezTo>
                <a:cubicBezTo>
                  <a:pt x="50" y="288"/>
                  <a:pt x="51" y="287"/>
                  <a:pt x="52" y="285"/>
                </a:cubicBezTo>
                <a:close/>
                <a:moveTo>
                  <a:pt x="29" y="368"/>
                </a:moveTo>
                <a:cubicBezTo>
                  <a:pt x="17" y="366"/>
                  <a:pt x="17" y="366"/>
                  <a:pt x="17" y="366"/>
                </a:cubicBezTo>
                <a:cubicBezTo>
                  <a:pt x="16" y="372"/>
                  <a:pt x="16" y="372"/>
                  <a:pt x="16" y="372"/>
                </a:cubicBezTo>
                <a:cubicBezTo>
                  <a:pt x="28" y="374"/>
                  <a:pt x="28" y="374"/>
                  <a:pt x="28" y="374"/>
                </a:cubicBezTo>
                <a:cubicBezTo>
                  <a:pt x="28" y="372"/>
                  <a:pt x="29" y="370"/>
                  <a:pt x="29" y="368"/>
                </a:cubicBezTo>
                <a:close/>
                <a:moveTo>
                  <a:pt x="60" y="265"/>
                </a:moveTo>
                <a:cubicBezTo>
                  <a:pt x="49" y="260"/>
                  <a:pt x="49" y="260"/>
                  <a:pt x="49" y="260"/>
                </a:cubicBezTo>
                <a:cubicBezTo>
                  <a:pt x="46" y="265"/>
                  <a:pt x="46" y="265"/>
                  <a:pt x="46" y="265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9" y="268"/>
                  <a:pt x="59" y="267"/>
                  <a:pt x="60" y="265"/>
                </a:cubicBezTo>
                <a:close/>
                <a:moveTo>
                  <a:pt x="24" y="454"/>
                </a:moveTo>
                <a:cubicBezTo>
                  <a:pt x="11" y="455"/>
                  <a:pt x="11" y="455"/>
                  <a:pt x="11" y="455"/>
                </a:cubicBezTo>
                <a:cubicBezTo>
                  <a:pt x="11" y="461"/>
                  <a:pt x="11" y="461"/>
                  <a:pt x="11" y="461"/>
                </a:cubicBezTo>
                <a:cubicBezTo>
                  <a:pt x="24" y="460"/>
                  <a:pt x="24" y="460"/>
                  <a:pt x="24" y="460"/>
                </a:cubicBezTo>
                <a:cubicBezTo>
                  <a:pt x="24" y="458"/>
                  <a:pt x="24" y="456"/>
                  <a:pt x="24" y="454"/>
                </a:cubicBezTo>
                <a:close/>
                <a:moveTo>
                  <a:pt x="117" y="173"/>
                </a:moveTo>
                <a:cubicBezTo>
                  <a:pt x="108" y="166"/>
                  <a:pt x="108" y="166"/>
                  <a:pt x="108" y="166"/>
                </a:cubicBezTo>
                <a:cubicBezTo>
                  <a:pt x="104" y="170"/>
                  <a:pt x="104" y="170"/>
                  <a:pt x="104" y="170"/>
                </a:cubicBezTo>
                <a:cubicBezTo>
                  <a:pt x="114" y="178"/>
                  <a:pt x="114" y="178"/>
                  <a:pt x="114" y="178"/>
                </a:cubicBezTo>
                <a:cubicBezTo>
                  <a:pt x="115" y="177"/>
                  <a:pt x="116" y="175"/>
                  <a:pt x="117" y="173"/>
                </a:cubicBezTo>
                <a:close/>
                <a:moveTo>
                  <a:pt x="70" y="245"/>
                </a:moveTo>
                <a:cubicBezTo>
                  <a:pt x="59" y="240"/>
                  <a:pt x="59" y="240"/>
                  <a:pt x="59" y="240"/>
                </a:cubicBezTo>
                <a:cubicBezTo>
                  <a:pt x="56" y="245"/>
                  <a:pt x="56" y="245"/>
                  <a:pt x="56" y="245"/>
                </a:cubicBezTo>
                <a:cubicBezTo>
                  <a:pt x="67" y="251"/>
                  <a:pt x="67" y="251"/>
                  <a:pt x="67" y="251"/>
                </a:cubicBezTo>
                <a:cubicBezTo>
                  <a:pt x="68" y="249"/>
                  <a:pt x="69" y="247"/>
                  <a:pt x="70" y="245"/>
                </a:cubicBezTo>
                <a:close/>
                <a:moveTo>
                  <a:pt x="80" y="227"/>
                </a:moveTo>
                <a:cubicBezTo>
                  <a:pt x="69" y="220"/>
                  <a:pt x="69" y="220"/>
                  <a:pt x="69" y="220"/>
                </a:cubicBezTo>
                <a:cubicBezTo>
                  <a:pt x="66" y="225"/>
                  <a:pt x="66" y="225"/>
                  <a:pt x="66" y="225"/>
                </a:cubicBezTo>
                <a:cubicBezTo>
                  <a:pt x="77" y="232"/>
                  <a:pt x="77" y="232"/>
                  <a:pt x="77" y="232"/>
                </a:cubicBezTo>
                <a:cubicBezTo>
                  <a:pt x="78" y="230"/>
                  <a:pt x="79" y="228"/>
                  <a:pt x="80" y="227"/>
                </a:cubicBezTo>
                <a:close/>
                <a:moveTo>
                  <a:pt x="92" y="208"/>
                </a:moveTo>
                <a:cubicBezTo>
                  <a:pt x="81" y="201"/>
                  <a:pt x="81" y="201"/>
                  <a:pt x="81" y="201"/>
                </a:cubicBezTo>
                <a:cubicBezTo>
                  <a:pt x="78" y="206"/>
                  <a:pt x="78" y="206"/>
                  <a:pt x="78" y="206"/>
                </a:cubicBezTo>
                <a:cubicBezTo>
                  <a:pt x="88" y="213"/>
                  <a:pt x="88" y="213"/>
                  <a:pt x="88" y="213"/>
                </a:cubicBezTo>
                <a:cubicBezTo>
                  <a:pt x="89" y="212"/>
                  <a:pt x="91" y="210"/>
                  <a:pt x="92" y="208"/>
                </a:cubicBezTo>
                <a:close/>
                <a:moveTo>
                  <a:pt x="739" y="137"/>
                </a:moveTo>
                <a:cubicBezTo>
                  <a:pt x="734" y="133"/>
                  <a:pt x="734" y="133"/>
                  <a:pt x="734" y="133"/>
                </a:cubicBezTo>
                <a:cubicBezTo>
                  <a:pt x="726" y="142"/>
                  <a:pt x="726" y="142"/>
                  <a:pt x="726" y="142"/>
                </a:cubicBezTo>
                <a:cubicBezTo>
                  <a:pt x="727" y="143"/>
                  <a:pt x="728" y="145"/>
                  <a:pt x="730" y="146"/>
                </a:cubicBezTo>
                <a:lnTo>
                  <a:pt x="739" y="137"/>
                </a:lnTo>
                <a:close/>
                <a:moveTo>
                  <a:pt x="822" y="291"/>
                </a:moveTo>
                <a:cubicBezTo>
                  <a:pt x="834" y="286"/>
                  <a:pt x="834" y="286"/>
                  <a:pt x="834" y="286"/>
                </a:cubicBezTo>
                <a:cubicBezTo>
                  <a:pt x="832" y="281"/>
                  <a:pt x="832" y="281"/>
                  <a:pt x="832" y="281"/>
                </a:cubicBezTo>
                <a:cubicBezTo>
                  <a:pt x="820" y="285"/>
                  <a:pt x="820" y="285"/>
                  <a:pt x="820" y="285"/>
                </a:cubicBezTo>
                <a:cubicBezTo>
                  <a:pt x="821" y="287"/>
                  <a:pt x="821" y="289"/>
                  <a:pt x="822" y="291"/>
                </a:cubicBezTo>
                <a:close/>
                <a:moveTo>
                  <a:pt x="814" y="271"/>
                </a:moveTo>
                <a:cubicBezTo>
                  <a:pt x="826" y="266"/>
                  <a:pt x="826" y="266"/>
                  <a:pt x="826" y="266"/>
                </a:cubicBezTo>
                <a:cubicBezTo>
                  <a:pt x="823" y="260"/>
                  <a:pt x="823" y="260"/>
                  <a:pt x="823" y="260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7"/>
                  <a:pt x="813" y="269"/>
                  <a:pt x="814" y="271"/>
                </a:cubicBezTo>
                <a:close/>
                <a:moveTo>
                  <a:pt x="795" y="232"/>
                </a:moveTo>
                <a:cubicBezTo>
                  <a:pt x="806" y="226"/>
                  <a:pt x="806" y="226"/>
                  <a:pt x="806" y="226"/>
                </a:cubicBezTo>
                <a:cubicBezTo>
                  <a:pt x="803" y="221"/>
                  <a:pt x="803" y="221"/>
                  <a:pt x="803" y="221"/>
                </a:cubicBezTo>
                <a:cubicBezTo>
                  <a:pt x="792" y="227"/>
                  <a:pt x="792" y="227"/>
                  <a:pt x="792" y="227"/>
                </a:cubicBezTo>
                <a:cubicBezTo>
                  <a:pt x="793" y="229"/>
                  <a:pt x="794" y="230"/>
                  <a:pt x="795" y="232"/>
                </a:cubicBezTo>
                <a:close/>
                <a:moveTo>
                  <a:pt x="768" y="171"/>
                </a:moveTo>
                <a:cubicBezTo>
                  <a:pt x="764" y="166"/>
                  <a:pt x="764" y="166"/>
                  <a:pt x="764" y="166"/>
                </a:cubicBezTo>
                <a:cubicBezTo>
                  <a:pt x="755" y="174"/>
                  <a:pt x="755" y="174"/>
                  <a:pt x="755" y="174"/>
                </a:cubicBezTo>
                <a:cubicBezTo>
                  <a:pt x="756" y="175"/>
                  <a:pt x="757" y="177"/>
                  <a:pt x="758" y="178"/>
                </a:cubicBezTo>
                <a:lnTo>
                  <a:pt x="768" y="171"/>
                </a:lnTo>
                <a:close/>
                <a:moveTo>
                  <a:pt x="754" y="154"/>
                </a:moveTo>
                <a:cubicBezTo>
                  <a:pt x="750" y="149"/>
                  <a:pt x="750" y="149"/>
                  <a:pt x="750" y="149"/>
                </a:cubicBezTo>
                <a:cubicBezTo>
                  <a:pt x="741" y="157"/>
                  <a:pt x="741" y="157"/>
                  <a:pt x="741" y="157"/>
                </a:cubicBezTo>
                <a:cubicBezTo>
                  <a:pt x="742" y="159"/>
                  <a:pt x="743" y="160"/>
                  <a:pt x="745" y="162"/>
                </a:cubicBezTo>
                <a:lnTo>
                  <a:pt x="754" y="154"/>
                </a:lnTo>
                <a:close/>
                <a:moveTo>
                  <a:pt x="784" y="214"/>
                </a:moveTo>
                <a:cubicBezTo>
                  <a:pt x="794" y="207"/>
                  <a:pt x="794" y="207"/>
                  <a:pt x="794" y="207"/>
                </a:cubicBezTo>
                <a:cubicBezTo>
                  <a:pt x="791" y="202"/>
                  <a:pt x="791" y="202"/>
                  <a:pt x="791" y="202"/>
                </a:cubicBezTo>
                <a:cubicBezTo>
                  <a:pt x="780" y="209"/>
                  <a:pt x="780" y="209"/>
                  <a:pt x="780" y="209"/>
                </a:cubicBezTo>
                <a:cubicBezTo>
                  <a:pt x="781" y="210"/>
                  <a:pt x="783" y="212"/>
                  <a:pt x="784" y="214"/>
                </a:cubicBezTo>
                <a:close/>
                <a:moveTo>
                  <a:pt x="834" y="326"/>
                </a:moveTo>
                <a:cubicBezTo>
                  <a:pt x="834" y="328"/>
                  <a:pt x="835" y="330"/>
                  <a:pt x="835" y="332"/>
                </a:cubicBezTo>
                <a:cubicBezTo>
                  <a:pt x="847" y="329"/>
                  <a:pt x="847" y="329"/>
                  <a:pt x="847" y="329"/>
                </a:cubicBezTo>
                <a:cubicBezTo>
                  <a:pt x="846" y="323"/>
                  <a:pt x="846" y="323"/>
                  <a:pt x="846" y="323"/>
                </a:cubicBezTo>
                <a:lnTo>
                  <a:pt x="834" y="326"/>
                </a:lnTo>
                <a:close/>
                <a:moveTo>
                  <a:pt x="846" y="396"/>
                </a:moveTo>
                <a:cubicBezTo>
                  <a:pt x="859" y="394"/>
                  <a:pt x="859" y="394"/>
                  <a:pt x="859" y="394"/>
                </a:cubicBezTo>
                <a:cubicBezTo>
                  <a:pt x="858" y="388"/>
                  <a:pt x="858" y="388"/>
                  <a:pt x="858" y="388"/>
                </a:cubicBezTo>
                <a:cubicBezTo>
                  <a:pt x="846" y="390"/>
                  <a:pt x="846" y="390"/>
                  <a:pt x="846" y="390"/>
                </a:cubicBezTo>
                <a:cubicBezTo>
                  <a:pt x="846" y="392"/>
                  <a:pt x="846" y="394"/>
                  <a:pt x="846" y="396"/>
                </a:cubicBezTo>
                <a:close/>
                <a:moveTo>
                  <a:pt x="848" y="417"/>
                </a:moveTo>
                <a:cubicBezTo>
                  <a:pt x="861" y="417"/>
                  <a:pt x="861" y="417"/>
                  <a:pt x="861" y="417"/>
                </a:cubicBezTo>
                <a:cubicBezTo>
                  <a:pt x="860" y="411"/>
                  <a:pt x="860" y="411"/>
                  <a:pt x="860" y="411"/>
                </a:cubicBezTo>
                <a:cubicBezTo>
                  <a:pt x="848" y="411"/>
                  <a:pt x="848" y="411"/>
                  <a:pt x="848" y="411"/>
                </a:cubicBezTo>
                <a:cubicBezTo>
                  <a:pt x="848" y="413"/>
                  <a:pt x="848" y="415"/>
                  <a:pt x="848" y="417"/>
                </a:cubicBezTo>
                <a:close/>
                <a:moveTo>
                  <a:pt x="844" y="374"/>
                </a:moveTo>
                <a:cubicBezTo>
                  <a:pt x="856" y="372"/>
                  <a:pt x="856" y="372"/>
                  <a:pt x="856" y="372"/>
                </a:cubicBezTo>
                <a:cubicBezTo>
                  <a:pt x="855" y="366"/>
                  <a:pt x="855" y="366"/>
                  <a:pt x="855" y="366"/>
                </a:cubicBezTo>
                <a:cubicBezTo>
                  <a:pt x="843" y="368"/>
                  <a:pt x="843" y="368"/>
                  <a:pt x="843" y="368"/>
                </a:cubicBezTo>
                <a:cubicBezTo>
                  <a:pt x="843" y="370"/>
                  <a:pt x="844" y="372"/>
                  <a:pt x="844" y="374"/>
                </a:cubicBezTo>
                <a:close/>
                <a:moveTo>
                  <a:pt x="840" y="353"/>
                </a:moveTo>
                <a:cubicBezTo>
                  <a:pt x="852" y="350"/>
                  <a:pt x="852" y="350"/>
                  <a:pt x="852" y="350"/>
                </a:cubicBezTo>
                <a:cubicBezTo>
                  <a:pt x="851" y="344"/>
                  <a:pt x="851" y="344"/>
                  <a:pt x="851" y="344"/>
                </a:cubicBezTo>
                <a:cubicBezTo>
                  <a:pt x="839" y="347"/>
                  <a:pt x="839" y="347"/>
                  <a:pt x="839" y="347"/>
                </a:cubicBezTo>
                <a:cubicBezTo>
                  <a:pt x="839" y="349"/>
                  <a:pt x="840" y="351"/>
                  <a:pt x="840" y="353"/>
                </a:cubicBezTo>
                <a:close/>
                <a:moveTo>
                  <a:pt x="651" y="69"/>
                </a:moveTo>
                <a:cubicBezTo>
                  <a:pt x="646" y="66"/>
                  <a:pt x="646" y="66"/>
                  <a:pt x="646" y="66"/>
                </a:cubicBezTo>
                <a:cubicBezTo>
                  <a:pt x="640" y="77"/>
                  <a:pt x="640" y="77"/>
                  <a:pt x="640" y="77"/>
                </a:cubicBezTo>
                <a:cubicBezTo>
                  <a:pt x="641" y="78"/>
                  <a:pt x="643" y="79"/>
                  <a:pt x="645" y="80"/>
                </a:cubicBezTo>
                <a:lnTo>
                  <a:pt x="651" y="69"/>
                </a:lnTo>
                <a:close/>
                <a:moveTo>
                  <a:pt x="591" y="40"/>
                </a:moveTo>
                <a:cubicBezTo>
                  <a:pt x="586" y="38"/>
                  <a:pt x="586" y="38"/>
                  <a:pt x="586" y="38"/>
                </a:cubicBezTo>
                <a:cubicBezTo>
                  <a:pt x="581" y="49"/>
                  <a:pt x="581" y="49"/>
                  <a:pt x="581" y="49"/>
                </a:cubicBezTo>
                <a:cubicBezTo>
                  <a:pt x="583" y="50"/>
                  <a:pt x="585" y="51"/>
                  <a:pt x="587" y="52"/>
                </a:cubicBezTo>
                <a:lnTo>
                  <a:pt x="591" y="40"/>
                </a:lnTo>
                <a:close/>
                <a:moveTo>
                  <a:pt x="549" y="26"/>
                </a:moveTo>
                <a:cubicBezTo>
                  <a:pt x="543" y="24"/>
                  <a:pt x="543" y="24"/>
                  <a:pt x="543" y="24"/>
                </a:cubicBezTo>
                <a:cubicBezTo>
                  <a:pt x="540" y="36"/>
                  <a:pt x="540" y="36"/>
                  <a:pt x="540" y="36"/>
                </a:cubicBezTo>
                <a:cubicBezTo>
                  <a:pt x="542" y="37"/>
                  <a:pt x="544" y="37"/>
                  <a:pt x="546" y="38"/>
                </a:cubicBezTo>
                <a:lnTo>
                  <a:pt x="549" y="26"/>
                </a:lnTo>
                <a:close/>
                <a:moveTo>
                  <a:pt x="527" y="20"/>
                </a:moveTo>
                <a:cubicBezTo>
                  <a:pt x="522" y="19"/>
                  <a:pt x="522" y="19"/>
                  <a:pt x="522" y="19"/>
                </a:cubicBezTo>
                <a:cubicBezTo>
                  <a:pt x="519" y="31"/>
                  <a:pt x="519" y="31"/>
                  <a:pt x="519" y="31"/>
                </a:cubicBezTo>
                <a:cubicBezTo>
                  <a:pt x="521" y="32"/>
                  <a:pt x="523" y="32"/>
                  <a:pt x="525" y="33"/>
                </a:cubicBezTo>
                <a:lnTo>
                  <a:pt x="527" y="20"/>
                </a:lnTo>
                <a:close/>
                <a:moveTo>
                  <a:pt x="506" y="16"/>
                </a:moveTo>
                <a:cubicBezTo>
                  <a:pt x="500" y="15"/>
                  <a:pt x="500" y="15"/>
                  <a:pt x="500" y="15"/>
                </a:cubicBezTo>
                <a:cubicBezTo>
                  <a:pt x="498" y="28"/>
                  <a:pt x="498" y="28"/>
                  <a:pt x="498" y="28"/>
                </a:cubicBezTo>
                <a:cubicBezTo>
                  <a:pt x="500" y="28"/>
                  <a:pt x="502" y="28"/>
                  <a:pt x="504" y="29"/>
                </a:cubicBezTo>
                <a:lnTo>
                  <a:pt x="506" y="16"/>
                </a:lnTo>
                <a:close/>
                <a:moveTo>
                  <a:pt x="723" y="122"/>
                </a:moveTo>
                <a:cubicBezTo>
                  <a:pt x="718" y="118"/>
                  <a:pt x="718" y="118"/>
                  <a:pt x="718" y="118"/>
                </a:cubicBezTo>
                <a:cubicBezTo>
                  <a:pt x="710" y="127"/>
                  <a:pt x="710" y="127"/>
                  <a:pt x="710" y="127"/>
                </a:cubicBezTo>
                <a:cubicBezTo>
                  <a:pt x="711" y="129"/>
                  <a:pt x="713" y="130"/>
                  <a:pt x="714" y="131"/>
                </a:cubicBezTo>
                <a:lnTo>
                  <a:pt x="723" y="122"/>
                </a:lnTo>
                <a:close/>
                <a:moveTo>
                  <a:pt x="484" y="13"/>
                </a:moveTo>
                <a:cubicBezTo>
                  <a:pt x="478" y="12"/>
                  <a:pt x="478" y="12"/>
                  <a:pt x="478" y="12"/>
                </a:cubicBezTo>
                <a:cubicBezTo>
                  <a:pt x="476" y="25"/>
                  <a:pt x="476" y="25"/>
                  <a:pt x="476" y="25"/>
                </a:cubicBezTo>
                <a:cubicBezTo>
                  <a:pt x="478" y="25"/>
                  <a:pt x="480" y="25"/>
                  <a:pt x="482" y="26"/>
                </a:cubicBezTo>
                <a:lnTo>
                  <a:pt x="484" y="13"/>
                </a:lnTo>
                <a:close/>
                <a:moveTo>
                  <a:pt x="670" y="81"/>
                </a:moveTo>
                <a:cubicBezTo>
                  <a:pt x="665" y="78"/>
                  <a:pt x="665" y="78"/>
                  <a:pt x="665" y="78"/>
                </a:cubicBezTo>
                <a:cubicBezTo>
                  <a:pt x="658" y="88"/>
                  <a:pt x="658" y="88"/>
                  <a:pt x="658" y="88"/>
                </a:cubicBezTo>
                <a:cubicBezTo>
                  <a:pt x="660" y="89"/>
                  <a:pt x="662" y="90"/>
                  <a:pt x="663" y="91"/>
                </a:cubicBezTo>
                <a:lnTo>
                  <a:pt x="670" y="81"/>
                </a:lnTo>
                <a:close/>
                <a:moveTo>
                  <a:pt x="698" y="117"/>
                </a:moveTo>
                <a:cubicBezTo>
                  <a:pt x="706" y="107"/>
                  <a:pt x="706" y="107"/>
                  <a:pt x="706" y="107"/>
                </a:cubicBezTo>
                <a:cubicBezTo>
                  <a:pt x="701" y="103"/>
                  <a:pt x="701" y="103"/>
                  <a:pt x="701" y="103"/>
                </a:cubicBezTo>
                <a:cubicBezTo>
                  <a:pt x="693" y="113"/>
                  <a:pt x="693" y="113"/>
                  <a:pt x="693" y="113"/>
                </a:cubicBezTo>
                <a:cubicBezTo>
                  <a:pt x="695" y="115"/>
                  <a:pt x="696" y="116"/>
                  <a:pt x="698" y="117"/>
                </a:cubicBezTo>
                <a:close/>
                <a:moveTo>
                  <a:pt x="632" y="58"/>
                </a:moveTo>
                <a:cubicBezTo>
                  <a:pt x="626" y="56"/>
                  <a:pt x="626" y="56"/>
                  <a:pt x="626" y="56"/>
                </a:cubicBezTo>
                <a:cubicBezTo>
                  <a:pt x="621" y="67"/>
                  <a:pt x="621" y="67"/>
                  <a:pt x="621" y="67"/>
                </a:cubicBezTo>
                <a:cubicBezTo>
                  <a:pt x="622" y="68"/>
                  <a:pt x="624" y="69"/>
                  <a:pt x="626" y="69"/>
                </a:cubicBezTo>
                <a:lnTo>
                  <a:pt x="632" y="58"/>
                </a:lnTo>
                <a:close/>
                <a:moveTo>
                  <a:pt x="461" y="11"/>
                </a:moveTo>
                <a:cubicBezTo>
                  <a:pt x="455" y="11"/>
                  <a:pt x="455" y="11"/>
                  <a:pt x="455" y="11"/>
                </a:cubicBezTo>
                <a:cubicBezTo>
                  <a:pt x="455" y="24"/>
                  <a:pt x="455" y="24"/>
                  <a:pt x="455" y="24"/>
                </a:cubicBezTo>
                <a:cubicBezTo>
                  <a:pt x="457" y="24"/>
                  <a:pt x="459" y="24"/>
                  <a:pt x="461" y="24"/>
                </a:cubicBezTo>
                <a:lnTo>
                  <a:pt x="461" y="11"/>
                </a:lnTo>
                <a:close/>
                <a:moveTo>
                  <a:pt x="612" y="49"/>
                </a:moveTo>
                <a:cubicBezTo>
                  <a:pt x="606" y="46"/>
                  <a:pt x="606" y="46"/>
                  <a:pt x="606" y="46"/>
                </a:cubicBezTo>
                <a:cubicBezTo>
                  <a:pt x="601" y="58"/>
                  <a:pt x="601" y="58"/>
                  <a:pt x="601" y="58"/>
                </a:cubicBezTo>
                <a:cubicBezTo>
                  <a:pt x="603" y="58"/>
                  <a:pt x="605" y="59"/>
                  <a:pt x="607" y="60"/>
                </a:cubicBezTo>
                <a:lnTo>
                  <a:pt x="612" y="49"/>
                </a:lnTo>
                <a:close/>
                <a:moveTo>
                  <a:pt x="805" y="251"/>
                </a:moveTo>
                <a:cubicBezTo>
                  <a:pt x="816" y="245"/>
                  <a:pt x="816" y="245"/>
                  <a:pt x="816" y="245"/>
                </a:cubicBezTo>
                <a:cubicBezTo>
                  <a:pt x="813" y="240"/>
                  <a:pt x="813" y="240"/>
                  <a:pt x="813" y="240"/>
                </a:cubicBezTo>
                <a:cubicBezTo>
                  <a:pt x="802" y="246"/>
                  <a:pt x="802" y="246"/>
                  <a:pt x="802" y="246"/>
                </a:cubicBezTo>
                <a:cubicBezTo>
                  <a:pt x="803" y="248"/>
                  <a:pt x="804" y="249"/>
                  <a:pt x="805" y="251"/>
                </a:cubicBezTo>
                <a:close/>
                <a:moveTo>
                  <a:pt x="658" y="783"/>
                </a:moveTo>
                <a:cubicBezTo>
                  <a:pt x="665" y="794"/>
                  <a:pt x="665" y="794"/>
                  <a:pt x="665" y="794"/>
                </a:cubicBezTo>
                <a:cubicBezTo>
                  <a:pt x="670" y="791"/>
                  <a:pt x="670" y="791"/>
                  <a:pt x="670" y="791"/>
                </a:cubicBezTo>
                <a:cubicBezTo>
                  <a:pt x="663" y="780"/>
                  <a:pt x="663" y="780"/>
                  <a:pt x="663" y="780"/>
                </a:cubicBezTo>
                <a:cubicBezTo>
                  <a:pt x="661" y="781"/>
                  <a:pt x="660" y="782"/>
                  <a:pt x="658" y="783"/>
                </a:cubicBezTo>
                <a:close/>
                <a:moveTo>
                  <a:pt x="693" y="758"/>
                </a:moveTo>
                <a:cubicBezTo>
                  <a:pt x="701" y="768"/>
                  <a:pt x="701" y="768"/>
                  <a:pt x="701" y="768"/>
                </a:cubicBezTo>
                <a:cubicBezTo>
                  <a:pt x="706" y="764"/>
                  <a:pt x="706" y="764"/>
                  <a:pt x="706" y="764"/>
                </a:cubicBezTo>
                <a:cubicBezTo>
                  <a:pt x="698" y="754"/>
                  <a:pt x="698" y="754"/>
                  <a:pt x="698" y="754"/>
                </a:cubicBezTo>
                <a:cubicBezTo>
                  <a:pt x="696" y="756"/>
                  <a:pt x="694" y="757"/>
                  <a:pt x="693" y="758"/>
                </a:cubicBezTo>
                <a:close/>
                <a:moveTo>
                  <a:pt x="476" y="846"/>
                </a:moveTo>
                <a:cubicBezTo>
                  <a:pt x="477" y="859"/>
                  <a:pt x="477" y="859"/>
                  <a:pt x="477" y="859"/>
                </a:cubicBezTo>
                <a:cubicBezTo>
                  <a:pt x="483" y="858"/>
                  <a:pt x="483" y="858"/>
                  <a:pt x="483" y="858"/>
                </a:cubicBezTo>
                <a:cubicBezTo>
                  <a:pt x="482" y="845"/>
                  <a:pt x="482" y="845"/>
                  <a:pt x="482" y="845"/>
                </a:cubicBezTo>
                <a:cubicBezTo>
                  <a:pt x="480" y="846"/>
                  <a:pt x="478" y="846"/>
                  <a:pt x="476" y="846"/>
                </a:cubicBezTo>
                <a:close/>
                <a:moveTo>
                  <a:pt x="709" y="744"/>
                </a:moveTo>
                <a:cubicBezTo>
                  <a:pt x="718" y="754"/>
                  <a:pt x="718" y="754"/>
                  <a:pt x="718" y="754"/>
                </a:cubicBezTo>
                <a:cubicBezTo>
                  <a:pt x="722" y="750"/>
                  <a:pt x="722" y="750"/>
                  <a:pt x="722" y="750"/>
                </a:cubicBezTo>
                <a:cubicBezTo>
                  <a:pt x="714" y="740"/>
                  <a:pt x="714" y="740"/>
                  <a:pt x="714" y="740"/>
                </a:cubicBezTo>
                <a:cubicBezTo>
                  <a:pt x="712" y="742"/>
                  <a:pt x="711" y="743"/>
                  <a:pt x="709" y="744"/>
                </a:cubicBezTo>
                <a:close/>
                <a:moveTo>
                  <a:pt x="620" y="805"/>
                </a:moveTo>
                <a:cubicBezTo>
                  <a:pt x="626" y="816"/>
                  <a:pt x="626" y="816"/>
                  <a:pt x="626" y="816"/>
                </a:cubicBezTo>
                <a:cubicBezTo>
                  <a:pt x="631" y="813"/>
                  <a:pt x="631" y="813"/>
                  <a:pt x="631" y="813"/>
                </a:cubicBezTo>
                <a:cubicBezTo>
                  <a:pt x="626" y="802"/>
                  <a:pt x="626" y="802"/>
                  <a:pt x="626" y="802"/>
                </a:cubicBezTo>
                <a:cubicBezTo>
                  <a:pt x="624" y="803"/>
                  <a:pt x="622" y="804"/>
                  <a:pt x="620" y="805"/>
                </a:cubicBezTo>
                <a:close/>
                <a:moveTo>
                  <a:pt x="725" y="729"/>
                </a:moveTo>
                <a:cubicBezTo>
                  <a:pt x="734" y="738"/>
                  <a:pt x="734" y="738"/>
                  <a:pt x="734" y="738"/>
                </a:cubicBezTo>
                <a:cubicBezTo>
                  <a:pt x="738" y="734"/>
                  <a:pt x="738" y="734"/>
                  <a:pt x="738" y="734"/>
                </a:cubicBezTo>
                <a:cubicBezTo>
                  <a:pt x="729" y="725"/>
                  <a:pt x="729" y="725"/>
                  <a:pt x="729" y="725"/>
                </a:cubicBezTo>
                <a:cubicBezTo>
                  <a:pt x="728" y="727"/>
                  <a:pt x="727" y="728"/>
                  <a:pt x="725" y="729"/>
                </a:cubicBezTo>
                <a:close/>
                <a:moveTo>
                  <a:pt x="540" y="835"/>
                </a:moveTo>
                <a:cubicBezTo>
                  <a:pt x="543" y="847"/>
                  <a:pt x="543" y="847"/>
                  <a:pt x="543" y="847"/>
                </a:cubicBezTo>
                <a:cubicBezTo>
                  <a:pt x="549" y="845"/>
                  <a:pt x="549" y="845"/>
                  <a:pt x="549" y="845"/>
                </a:cubicBezTo>
                <a:cubicBezTo>
                  <a:pt x="545" y="833"/>
                  <a:pt x="545" y="833"/>
                  <a:pt x="545" y="833"/>
                </a:cubicBezTo>
                <a:cubicBezTo>
                  <a:pt x="543" y="834"/>
                  <a:pt x="541" y="834"/>
                  <a:pt x="540" y="835"/>
                </a:cubicBezTo>
                <a:close/>
                <a:moveTo>
                  <a:pt x="601" y="814"/>
                </a:moveTo>
                <a:cubicBezTo>
                  <a:pt x="606" y="825"/>
                  <a:pt x="606" y="825"/>
                  <a:pt x="606" y="825"/>
                </a:cubicBezTo>
                <a:cubicBezTo>
                  <a:pt x="611" y="823"/>
                  <a:pt x="611" y="823"/>
                  <a:pt x="611" y="823"/>
                </a:cubicBezTo>
                <a:cubicBezTo>
                  <a:pt x="606" y="811"/>
                  <a:pt x="606" y="811"/>
                  <a:pt x="606" y="811"/>
                </a:cubicBezTo>
                <a:cubicBezTo>
                  <a:pt x="604" y="812"/>
                  <a:pt x="603" y="813"/>
                  <a:pt x="601" y="814"/>
                </a:cubicBezTo>
                <a:close/>
                <a:moveTo>
                  <a:pt x="518" y="840"/>
                </a:moveTo>
                <a:cubicBezTo>
                  <a:pt x="521" y="852"/>
                  <a:pt x="521" y="852"/>
                  <a:pt x="521" y="852"/>
                </a:cubicBezTo>
                <a:cubicBezTo>
                  <a:pt x="527" y="851"/>
                  <a:pt x="527" y="851"/>
                  <a:pt x="527" y="851"/>
                </a:cubicBezTo>
                <a:cubicBezTo>
                  <a:pt x="524" y="838"/>
                  <a:pt x="524" y="838"/>
                  <a:pt x="524" y="838"/>
                </a:cubicBezTo>
                <a:cubicBezTo>
                  <a:pt x="522" y="839"/>
                  <a:pt x="520" y="839"/>
                  <a:pt x="518" y="840"/>
                </a:cubicBezTo>
                <a:close/>
                <a:moveTo>
                  <a:pt x="497" y="843"/>
                </a:moveTo>
                <a:cubicBezTo>
                  <a:pt x="499" y="856"/>
                  <a:pt x="499" y="856"/>
                  <a:pt x="499" y="856"/>
                </a:cubicBezTo>
                <a:cubicBezTo>
                  <a:pt x="505" y="855"/>
                  <a:pt x="505" y="855"/>
                  <a:pt x="505" y="855"/>
                </a:cubicBezTo>
                <a:cubicBezTo>
                  <a:pt x="503" y="843"/>
                  <a:pt x="503" y="843"/>
                  <a:pt x="503" y="843"/>
                </a:cubicBezTo>
                <a:cubicBezTo>
                  <a:pt x="501" y="843"/>
                  <a:pt x="499" y="843"/>
                  <a:pt x="497" y="843"/>
                </a:cubicBezTo>
                <a:close/>
                <a:moveTo>
                  <a:pt x="740" y="714"/>
                </a:moveTo>
                <a:cubicBezTo>
                  <a:pt x="750" y="722"/>
                  <a:pt x="750" y="722"/>
                  <a:pt x="750" y="722"/>
                </a:cubicBezTo>
                <a:cubicBezTo>
                  <a:pt x="754" y="718"/>
                  <a:pt x="754" y="718"/>
                  <a:pt x="754" y="718"/>
                </a:cubicBezTo>
                <a:cubicBezTo>
                  <a:pt x="744" y="709"/>
                  <a:pt x="744" y="709"/>
                  <a:pt x="744" y="709"/>
                </a:cubicBezTo>
                <a:cubicBezTo>
                  <a:pt x="743" y="711"/>
                  <a:pt x="742" y="712"/>
                  <a:pt x="740" y="714"/>
                </a:cubicBezTo>
                <a:close/>
                <a:moveTo>
                  <a:pt x="581" y="822"/>
                </a:moveTo>
                <a:cubicBezTo>
                  <a:pt x="585" y="834"/>
                  <a:pt x="585" y="834"/>
                  <a:pt x="585" y="834"/>
                </a:cubicBezTo>
                <a:cubicBezTo>
                  <a:pt x="591" y="831"/>
                  <a:pt x="591" y="831"/>
                  <a:pt x="591" y="831"/>
                </a:cubicBezTo>
                <a:cubicBezTo>
                  <a:pt x="586" y="820"/>
                  <a:pt x="586" y="820"/>
                  <a:pt x="586" y="820"/>
                </a:cubicBezTo>
                <a:cubicBezTo>
                  <a:pt x="584" y="820"/>
                  <a:pt x="583" y="821"/>
                  <a:pt x="581" y="822"/>
                </a:cubicBezTo>
                <a:close/>
                <a:moveTo>
                  <a:pt x="25" y="475"/>
                </a:moveTo>
                <a:cubicBezTo>
                  <a:pt x="13" y="477"/>
                  <a:pt x="13" y="477"/>
                  <a:pt x="13" y="477"/>
                </a:cubicBezTo>
                <a:cubicBezTo>
                  <a:pt x="13" y="483"/>
                  <a:pt x="13" y="483"/>
                  <a:pt x="13" y="483"/>
                </a:cubicBezTo>
                <a:cubicBezTo>
                  <a:pt x="26" y="481"/>
                  <a:pt x="26" y="481"/>
                  <a:pt x="26" y="481"/>
                </a:cubicBezTo>
                <a:cubicBezTo>
                  <a:pt x="26" y="479"/>
                  <a:pt x="25" y="477"/>
                  <a:pt x="25" y="475"/>
                </a:cubicBezTo>
                <a:close/>
                <a:moveTo>
                  <a:pt x="843" y="503"/>
                </a:moveTo>
                <a:cubicBezTo>
                  <a:pt x="855" y="505"/>
                  <a:pt x="855" y="505"/>
                  <a:pt x="855" y="505"/>
                </a:cubicBezTo>
                <a:cubicBezTo>
                  <a:pt x="856" y="499"/>
                  <a:pt x="856" y="499"/>
                  <a:pt x="856" y="499"/>
                </a:cubicBezTo>
                <a:cubicBezTo>
                  <a:pt x="844" y="497"/>
                  <a:pt x="844" y="497"/>
                  <a:pt x="844" y="497"/>
                </a:cubicBezTo>
                <a:cubicBezTo>
                  <a:pt x="843" y="499"/>
                  <a:pt x="843" y="501"/>
                  <a:pt x="843" y="503"/>
                </a:cubicBezTo>
                <a:close/>
                <a:moveTo>
                  <a:pt x="834" y="545"/>
                </a:moveTo>
                <a:cubicBezTo>
                  <a:pt x="846" y="549"/>
                  <a:pt x="846" y="549"/>
                  <a:pt x="846" y="549"/>
                </a:cubicBezTo>
                <a:cubicBezTo>
                  <a:pt x="847" y="543"/>
                  <a:pt x="847" y="543"/>
                  <a:pt x="847" y="543"/>
                </a:cubicBezTo>
                <a:cubicBezTo>
                  <a:pt x="835" y="540"/>
                  <a:pt x="835" y="540"/>
                  <a:pt x="835" y="540"/>
                </a:cubicBezTo>
                <a:cubicBezTo>
                  <a:pt x="835" y="542"/>
                  <a:pt x="834" y="544"/>
                  <a:pt x="834" y="545"/>
                </a:cubicBezTo>
                <a:close/>
                <a:moveTo>
                  <a:pt x="848" y="460"/>
                </a:moveTo>
                <a:cubicBezTo>
                  <a:pt x="860" y="461"/>
                  <a:pt x="860" y="461"/>
                  <a:pt x="860" y="461"/>
                </a:cubicBezTo>
                <a:cubicBezTo>
                  <a:pt x="861" y="455"/>
                  <a:pt x="861" y="455"/>
                  <a:pt x="861" y="455"/>
                </a:cubicBezTo>
                <a:cubicBezTo>
                  <a:pt x="848" y="454"/>
                  <a:pt x="848" y="454"/>
                  <a:pt x="848" y="454"/>
                </a:cubicBezTo>
                <a:cubicBezTo>
                  <a:pt x="848" y="456"/>
                  <a:pt x="848" y="458"/>
                  <a:pt x="848" y="460"/>
                </a:cubicBezTo>
                <a:close/>
                <a:moveTo>
                  <a:pt x="846" y="482"/>
                </a:moveTo>
                <a:cubicBezTo>
                  <a:pt x="858" y="483"/>
                  <a:pt x="858" y="483"/>
                  <a:pt x="858" y="483"/>
                </a:cubicBezTo>
                <a:cubicBezTo>
                  <a:pt x="859" y="477"/>
                  <a:pt x="859" y="477"/>
                  <a:pt x="859" y="477"/>
                </a:cubicBezTo>
                <a:cubicBezTo>
                  <a:pt x="846" y="476"/>
                  <a:pt x="846" y="476"/>
                  <a:pt x="846" y="476"/>
                </a:cubicBezTo>
                <a:cubicBezTo>
                  <a:pt x="846" y="478"/>
                  <a:pt x="846" y="480"/>
                  <a:pt x="846" y="482"/>
                </a:cubicBezTo>
                <a:close/>
                <a:moveTo>
                  <a:pt x="839" y="524"/>
                </a:moveTo>
                <a:cubicBezTo>
                  <a:pt x="851" y="527"/>
                  <a:pt x="851" y="527"/>
                  <a:pt x="851" y="527"/>
                </a:cubicBezTo>
                <a:cubicBezTo>
                  <a:pt x="852" y="521"/>
                  <a:pt x="852" y="521"/>
                  <a:pt x="852" y="521"/>
                </a:cubicBezTo>
                <a:cubicBezTo>
                  <a:pt x="840" y="519"/>
                  <a:pt x="840" y="519"/>
                  <a:pt x="840" y="519"/>
                </a:cubicBezTo>
                <a:cubicBezTo>
                  <a:pt x="840" y="521"/>
                  <a:pt x="839" y="523"/>
                  <a:pt x="839" y="524"/>
                </a:cubicBezTo>
                <a:close/>
                <a:moveTo>
                  <a:pt x="754" y="698"/>
                </a:moveTo>
                <a:cubicBezTo>
                  <a:pt x="764" y="706"/>
                  <a:pt x="764" y="706"/>
                  <a:pt x="764" y="706"/>
                </a:cubicBezTo>
                <a:cubicBezTo>
                  <a:pt x="768" y="701"/>
                  <a:pt x="768" y="701"/>
                  <a:pt x="768" y="701"/>
                </a:cubicBezTo>
                <a:cubicBezTo>
                  <a:pt x="758" y="693"/>
                  <a:pt x="758" y="693"/>
                  <a:pt x="758" y="693"/>
                </a:cubicBezTo>
                <a:cubicBezTo>
                  <a:pt x="757" y="695"/>
                  <a:pt x="756" y="696"/>
                  <a:pt x="754" y="698"/>
                </a:cubicBezTo>
                <a:close/>
                <a:moveTo>
                  <a:pt x="780" y="663"/>
                </a:moveTo>
                <a:cubicBezTo>
                  <a:pt x="791" y="670"/>
                  <a:pt x="791" y="670"/>
                  <a:pt x="791" y="670"/>
                </a:cubicBezTo>
                <a:cubicBezTo>
                  <a:pt x="794" y="665"/>
                  <a:pt x="794" y="665"/>
                  <a:pt x="794" y="665"/>
                </a:cubicBezTo>
                <a:cubicBezTo>
                  <a:pt x="783" y="658"/>
                  <a:pt x="783" y="658"/>
                  <a:pt x="783" y="658"/>
                </a:cubicBezTo>
                <a:cubicBezTo>
                  <a:pt x="782" y="660"/>
                  <a:pt x="781" y="661"/>
                  <a:pt x="780" y="663"/>
                </a:cubicBezTo>
                <a:close/>
                <a:moveTo>
                  <a:pt x="820" y="586"/>
                </a:moveTo>
                <a:cubicBezTo>
                  <a:pt x="832" y="591"/>
                  <a:pt x="832" y="591"/>
                  <a:pt x="832" y="591"/>
                </a:cubicBezTo>
                <a:cubicBezTo>
                  <a:pt x="834" y="585"/>
                  <a:pt x="834" y="585"/>
                  <a:pt x="834" y="585"/>
                </a:cubicBezTo>
                <a:cubicBezTo>
                  <a:pt x="822" y="581"/>
                  <a:pt x="822" y="581"/>
                  <a:pt x="822" y="581"/>
                </a:cubicBezTo>
                <a:cubicBezTo>
                  <a:pt x="821" y="583"/>
                  <a:pt x="821" y="585"/>
                  <a:pt x="820" y="586"/>
                </a:cubicBezTo>
                <a:close/>
                <a:moveTo>
                  <a:pt x="791" y="645"/>
                </a:moveTo>
                <a:cubicBezTo>
                  <a:pt x="802" y="651"/>
                  <a:pt x="802" y="651"/>
                  <a:pt x="802" y="651"/>
                </a:cubicBezTo>
                <a:cubicBezTo>
                  <a:pt x="805" y="646"/>
                  <a:pt x="805" y="646"/>
                  <a:pt x="805" y="646"/>
                </a:cubicBezTo>
                <a:cubicBezTo>
                  <a:pt x="795" y="639"/>
                  <a:pt x="795" y="639"/>
                  <a:pt x="795" y="639"/>
                </a:cubicBezTo>
                <a:cubicBezTo>
                  <a:pt x="794" y="641"/>
                  <a:pt x="793" y="643"/>
                  <a:pt x="791" y="645"/>
                </a:cubicBezTo>
                <a:close/>
                <a:moveTo>
                  <a:pt x="811" y="606"/>
                </a:moveTo>
                <a:cubicBezTo>
                  <a:pt x="823" y="611"/>
                  <a:pt x="823" y="611"/>
                  <a:pt x="823" y="611"/>
                </a:cubicBezTo>
                <a:cubicBezTo>
                  <a:pt x="825" y="606"/>
                  <a:pt x="825" y="606"/>
                  <a:pt x="825" y="606"/>
                </a:cubicBezTo>
                <a:cubicBezTo>
                  <a:pt x="814" y="601"/>
                  <a:pt x="814" y="601"/>
                  <a:pt x="814" y="601"/>
                </a:cubicBezTo>
                <a:cubicBezTo>
                  <a:pt x="813" y="603"/>
                  <a:pt x="812" y="604"/>
                  <a:pt x="811" y="606"/>
                </a:cubicBezTo>
                <a:close/>
                <a:moveTo>
                  <a:pt x="802" y="626"/>
                </a:moveTo>
                <a:cubicBezTo>
                  <a:pt x="813" y="631"/>
                  <a:pt x="813" y="631"/>
                  <a:pt x="813" y="631"/>
                </a:cubicBezTo>
                <a:cubicBezTo>
                  <a:pt x="816" y="626"/>
                  <a:pt x="816" y="626"/>
                  <a:pt x="816" y="626"/>
                </a:cubicBezTo>
                <a:cubicBezTo>
                  <a:pt x="805" y="620"/>
                  <a:pt x="805" y="620"/>
                  <a:pt x="805" y="620"/>
                </a:cubicBezTo>
                <a:cubicBezTo>
                  <a:pt x="804" y="622"/>
                  <a:pt x="803" y="624"/>
                  <a:pt x="802" y="626"/>
                </a:cubicBezTo>
                <a:close/>
                <a:moveTo>
                  <a:pt x="639" y="794"/>
                </a:moveTo>
                <a:cubicBezTo>
                  <a:pt x="646" y="805"/>
                  <a:pt x="646" y="805"/>
                  <a:pt x="646" y="805"/>
                </a:cubicBezTo>
                <a:cubicBezTo>
                  <a:pt x="651" y="802"/>
                  <a:pt x="651" y="802"/>
                  <a:pt x="651" y="802"/>
                </a:cubicBezTo>
                <a:cubicBezTo>
                  <a:pt x="645" y="791"/>
                  <a:pt x="645" y="791"/>
                  <a:pt x="645" y="791"/>
                </a:cubicBezTo>
                <a:cubicBezTo>
                  <a:pt x="643" y="792"/>
                  <a:pt x="641" y="793"/>
                  <a:pt x="639" y="794"/>
                </a:cubicBezTo>
                <a:close/>
                <a:moveTo>
                  <a:pt x="88" y="658"/>
                </a:moveTo>
                <a:cubicBezTo>
                  <a:pt x="78" y="664"/>
                  <a:pt x="78" y="664"/>
                  <a:pt x="78" y="664"/>
                </a:cubicBezTo>
                <a:cubicBezTo>
                  <a:pt x="81" y="669"/>
                  <a:pt x="81" y="669"/>
                  <a:pt x="81" y="669"/>
                </a:cubicBezTo>
                <a:cubicBezTo>
                  <a:pt x="91" y="663"/>
                  <a:pt x="91" y="663"/>
                  <a:pt x="91" y="663"/>
                </a:cubicBezTo>
                <a:cubicBezTo>
                  <a:pt x="90" y="661"/>
                  <a:pt x="89" y="659"/>
                  <a:pt x="88" y="658"/>
                </a:cubicBezTo>
                <a:close/>
                <a:moveTo>
                  <a:pt x="103" y="701"/>
                </a:moveTo>
                <a:cubicBezTo>
                  <a:pt x="107" y="705"/>
                  <a:pt x="107" y="705"/>
                  <a:pt x="107" y="705"/>
                </a:cubicBezTo>
                <a:cubicBezTo>
                  <a:pt x="117" y="697"/>
                  <a:pt x="117" y="697"/>
                  <a:pt x="117" y="697"/>
                </a:cubicBezTo>
                <a:cubicBezTo>
                  <a:pt x="116" y="696"/>
                  <a:pt x="115" y="694"/>
                  <a:pt x="113" y="693"/>
                </a:cubicBezTo>
                <a:lnTo>
                  <a:pt x="103" y="701"/>
                </a:lnTo>
                <a:close/>
                <a:moveTo>
                  <a:pt x="77" y="639"/>
                </a:moveTo>
                <a:cubicBezTo>
                  <a:pt x="66" y="645"/>
                  <a:pt x="66" y="645"/>
                  <a:pt x="66" y="645"/>
                </a:cubicBezTo>
                <a:cubicBezTo>
                  <a:pt x="69" y="650"/>
                  <a:pt x="69" y="650"/>
                  <a:pt x="69" y="650"/>
                </a:cubicBezTo>
                <a:cubicBezTo>
                  <a:pt x="80" y="644"/>
                  <a:pt x="80" y="644"/>
                  <a:pt x="80" y="644"/>
                </a:cubicBezTo>
                <a:cubicBezTo>
                  <a:pt x="79" y="642"/>
                  <a:pt x="78" y="641"/>
                  <a:pt x="77" y="639"/>
                </a:cubicBezTo>
                <a:close/>
                <a:moveTo>
                  <a:pt x="118" y="718"/>
                </a:moveTo>
                <a:cubicBezTo>
                  <a:pt x="122" y="722"/>
                  <a:pt x="122" y="722"/>
                  <a:pt x="122" y="722"/>
                </a:cubicBezTo>
                <a:cubicBezTo>
                  <a:pt x="131" y="714"/>
                  <a:pt x="131" y="714"/>
                  <a:pt x="131" y="714"/>
                </a:cubicBezTo>
                <a:cubicBezTo>
                  <a:pt x="130" y="712"/>
                  <a:pt x="129" y="711"/>
                  <a:pt x="127" y="709"/>
                </a:cubicBezTo>
                <a:lnTo>
                  <a:pt x="118" y="718"/>
                </a:lnTo>
                <a:close/>
                <a:moveTo>
                  <a:pt x="67" y="620"/>
                </a:moveTo>
                <a:cubicBezTo>
                  <a:pt x="56" y="626"/>
                  <a:pt x="56" y="626"/>
                  <a:pt x="56" y="626"/>
                </a:cubicBezTo>
                <a:cubicBezTo>
                  <a:pt x="58" y="631"/>
                  <a:pt x="58" y="631"/>
                  <a:pt x="58" y="631"/>
                </a:cubicBezTo>
                <a:cubicBezTo>
                  <a:pt x="70" y="625"/>
                  <a:pt x="70" y="625"/>
                  <a:pt x="70" y="625"/>
                </a:cubicBezTo>
                <a:cubicBezTo>
                  <a:pt x="69" y="624"/>
                  <a:pt x="68" y="622"/>
                  <a:pt x="67" y="620"/>
                </a:cubicBezTo>
                <a:close/>
                <a:moveTo>
                  <a:pt x="133" y="734"/>
                </a:moveTo>
                <a:cubicBezTo>
                  <a:pt x="137" y="738"/>
                  <a:pt x="137" y="738"/>
                  <a:pt x="137" y="738"/>
                </a:cubicBezTo>
                <a:cubicBezTo>
                  <a:pt x="146" y="729"/>
                  <a:pt x="146" y="729"/>
                  <a:pt x="146" y="729"/>
                </a:cubicBezTo>
                <a:cubicBezTo>
                  <a:pt x="145" y="728"/>
                  <a:pt x="143" y="726"/>
                  <a:pt x="142" y="725"/>
                </a:cubicBezTo>
                <a:lnTo>
                  <a:pt x="133" y="734"/>
                </a:lnTo>
                <a:close/>
                <a:moveTo>
                  <a:pt x="28" y="497"/>
                </a:moveTo>
                <a:cubicBezTo>
                  <a:pt x="15" y="499"/>
                  <a:pt x="15" y="499"/>
                  <a:pt x="15" y="499"/>
                </a:cubicBezTo>
                <a:cubicBezTo>
                  <a:pt x="16" y="505"/>
                  <a:pt x="16" y="505"/>
                  <a:pt x="16" y="505"/>
                </a:cubicBezTo>
                <a:cubicBezTo>
                  <a:pt x="29" y="503"/>
                  <a:pt x="29" y="503"/>
                  <a:pt x="29" y="503"/>
                </a:cubicBezTo>
                <a:cubicBezTo>
                  <a:pt x="29" y="501"/>
                  <a:pt x="28" y="499"/>
                  <a:pt x="28" y="497"/>
                </a:cubicBezTo>
                <a:close/>
                <a:moveTo>
                  <a:pt x="32" y="518"/>
                </a:moveTo>
                <a:cubicBezTo>
                  <a:pt x="19" y="521"/>
                  <a:pt x="19" y="521"/>
                  <a:pt x="19" y="521"/>
                </a:cubicBezTo>
                <a:cubicBezTo>
                  <a:pt x="21" y="527"/>
                  <a:pt x="21" y="527"/>
                  <a:pt x="21" y="527"/>
                </a:cubicBezTo>
                <a:cubicBezTo>
                  <a:pt x="33" y="524"/>
                  <a:pt x="33" y="524"/>
                  <a:pt x="33" y="524"/>
                </a:cubicBezTo>
                <a:cubicBezTo>
                  <a:pt x="32" y="522"/>
                  <a:pt x="32" y="520"/>
                  <a:pt x="32" y="518"/>
                </a:cubicBezTo>
                <a:close/>
                <a:moveTo>
                  <a:pt x="149" y="749"/>
                </a:moveTo>
                <a:cubicBezTo>
                  <a:pt x="153" y="753"/>
                  <a:pt x="153" y="753"/>
                  <a:pt x="153" y="753"/>
                </a:cubicBezTo>
                <a:cubicBezTo>
                  <a:pt x="162" y="744"/>
                  <a:pt x="162" y="744"/>
                  <a:pt x="162" y="744"/>
                </a:cubicBezTo>
                <a:cubicBezTo>
                  <a:pt x="160" y="743"/>
                  <a:pt x="159" y="741"/>
                  <a:pt x="157" y="740"/>
                </a:cubicBezTo>
                <a:lnTo>
                  <a:pt x="149" y="749"/>
                </a:lnTo>
                <a:close/>
                <a:moveTo>
                  <a:pt x="38" y="545"/>
                </a:moveTo>
                <a:cubicBezTo>
                  <a:pt x="38" y="543"/>
                  <a:pt x="37" y="541"/>
                  <a:pt x="37" y="539"/>
                </a:cubicBezTo>
                <a:cubicBezTo>
                  <a:pt x="24" y="542"/>
                  <a:pt x="24" y="542"/>
                  <a:pt x="24" y="542"/>
                </a:cubicBezTo>
                <a:cubicBezTo>
                  <a:pt x="26" y="548"/>
                  <a:pt x="26" y="548"/>
                  <a:pt x="26" y="548"/>
                </a:cubicBezTo>
                <a:lnTo>
                  <a:pt x="38" y="545"/>
                </a:lnTo>
                <a:close/>
                <a:moveTo>
                  <a:pt x="454" y="848"/>
                </a:moveTo>
                <a:cubicBezTo>
                  <a:pt x="455" y="860"/>
                  <a:pt x="455" y="860"/>
                  <a:pt x="455" y="860"/>
                </a:cubicBezTo>
                <a:cubicBezTo>
                  <a:pt x="461" y="860"/>
                  <a:pt x="461" y="860"/>
                  <a:pt x="461" y="860"/>
                </a:cubicBezTo>
                <a:cubicBezTo>
                  <a:pt x="460" y="847"/>
                  <a:pt x="460" y="847"/>
                  <a:pt x="460" y="847"/>
                </a:cubicBezTo>
                <a:cubicBezTo>
                  <a:pt x="458" y="847"/>
                  <a:pt x="456" y="848"/>
                  <a:pt x="454" y="848"/>
                </a:cubicBezTo>
                <a:close/>
                <a:moveTo>
                  <a:pt x="58" y="600"/>
                </a:moveTo>
                <a:cubicBezTo>
                  <a:pt x="46" y="605"/>
                  <a:pt x="46" y="605"/>
                  <a:pt x="46" y="605"/>
                </a:cubicBezTo>
                <a:cubicBezTo>
                  <a:pt x="49" y="611"/>
                  <a:pt x="49" y="611"/>
                  <a:pt x="49" y="611"/>
                </a:cubicBezTo>
                <a:cubicBezTo>
                  <a:pt x="60" y="606"/>
                  <a:pt x="60" y="606"/>
                  <a:pt x="60" y="606"/>
                </a:cubicBezTo>
                <a:cubicBezTo>
                  <a:pt x="59" y="604"/>
                  <a:pt x="58" y="602"/>
                  <a:pt x="58" y="600"/>
                </a:cubicBezTo>
                <a:close/>
                <a:moveTo>
                  <a:pt x="50" y="580"/>
                </a:moveTo>
                <a:cubicBezTo>
                  <a:pt x="38" y="585"/>
                  <a:pt x="38" y="585"/>
                  <a:pt x="38" y="585"/>
                </a:cubicBezTo>
                <a:cubicBezTo>
                  <a:pt x="40" y="590"/>
                  <a:pt x="40" y="590"/>
                  <a:pt x="40" y="590"/>
                </a:cubicBezTo>
                <a:cubicBezTo>
                  <a:pt x="52" y="586"/>
                  <a:pt x="52" y="586"/>
                  <a:pt x="52" y="586"/>
                </a:cubicBezTo>
                <a:cubicBezTo>
                  <a:pt x="51" y="584"/>
                  <a:pt x="50" y="582"/>
                  <a:pt x="50" y="580"/>
                </a:cubicBezTo>
                <a:close/>
                <a:moveTo>
                  <a:pt x="323" y="845"/>
                </a:moveTo>
                <a:cubicBezTo>
                  <a:pt x="328" y="847"/>
                  <a:pt x="328" y="847"/>
                  <a:pt x="328" y="847"/>
                </a:cubicBezTo>
                <a:cubicBezTo>
                  <a:pt x="332" y="835"/>
                  <a:pt x="332" y="835"/>
                  <a:pt x="332" y="835"/>
                </a:cubicBezTo>
                <a:cubicBezTo>
                  <a:pt x="330" y="834"/>
                  <a:pt x="328" y="834"/>
                  <a:pt x="326" y="833"/>
                </a:cubicBezTo>
                <a:lnTo>
                  <a:pt x="323" y="845"/>
                </a:lnTo>
                <a:close/>
                <a:moveTo>
                  <a:pt x="366" y="855"/>
                </a:moveTo>
                <a:cubicBezTo>
                  <a:pt x="372" y="856"/>
                  <a:pt x="372" y="856"/>
                  <a:pt x="372" y="856"/>
                </a:cubicBezTo>
                <a:cubicBezTo>
                  <a:pt x="374" y="843"/>
                  <a:pt x="374" y="843"/>
                  <a:pt x="374" y="843"/>
                </a:cubicBezTo>
                <a:cubicBezTo>
                  <a:pt x="372" y="843"/>
                  <a:pt x="370" y="843"/>
                  <a:pt x="368" y="842"/>
                </a:cubicBezTo>
                <a:lnTo>
                  <a:pt x="366" y="855"/>
                </a:lnTo>
                <a:close/>
                <a:moveTo>
                  <a:pt x="344" y="851"/>
                </a:moveTo>
                <a:cubicBezTo>
                  <a:pt x="350" y="852"/>
                  <a:pt x="350" y="852"/>
                  <a:pt x="350" y="852"/>
                </a:cubicBezTo>
                <a:cubicBezTo>
                  <a:pt x="353" y="840"/>
                  <a:pt x="353" y="840"/>
                  <a:pt x="353" y="840"/>
                </a:cubicBezTo>
                <a:cubicBezTo>
                  <a:pt x="351" y="839"/>
                  <a:pt x="349" y="839"/>
                  <a:pt x="347" y="838"/>
                </a:cubicBezTo>
                <a:lnTo>
                  <a:pt x="344" y="851"/>
                </a:lnTo>
                <a:close/>
                <a:moveTo>
                  <a:pt x="388" y="858"/>
                </a:moveTo>
                <a:cubicBezTo>
                  <a:pt x="394" y="859"/>
                  <a:pt x="394" y="859"/>
                  <a:pt x="394" y="859"/>
                </a:cubicBezTo>
                <a:cubicBezTo>
                  <a:pt x="395" y="846"/>
                  <a:pt x="395" y="846"/>
                  <a:pt x="395" y="846"/>
                </a:cubicBezTo>
                <a:cubicBezTo>
                  <a:pt x="394" y="846"/>
                  <a:pt x="392" y="846"/>
                  <a:pt x="390" y="845"/>
                </a:cubicBezTo>
                <a:lnTo>
                  <a:pt x="388" y="858"/>
                </a:lnTo>
                <a:close/>
                <a:moveTo>
                  <a:pt x="410" y="860"/>
                </a:moveTo>
                <a:cubicBezTo>
                  <a:pt x="416" y="860"/>
                  <a:pt x="416" y="860"/>
                  <a:pt x="416" y="860"/>
                </a:cubicBezTo>
                <a:cubicBezTo>
                  <a:pt x="417" y="848"/>
                  <a:pt x="417" y="848"/>
                  <a:pt x="417" y="848"/>
                </a:cubicBezTo>
                <a:cubicBezTo>
                  <a:pt x="415" y="847"/>
                  <a:pt x="413" y="847"/>
                  <a:pt x="411" y="847"/>
                </a:cubicBezTo>
                <a:lnTo>
                  <a:pt x="410" y="860"/>
                </a:lnTo>
                <a:close/>
                <a:moveTo>
                  <a:pt x="260" y="823"/>
                </a:moveTo>
                <a:cubicBezTo>
                  <a:pt x="265" y="825"/>
                  <a:pt x="265" y="825"/>
                  <a:pt x="265" y="825"/>
                </a:cubicBezTo>
                <a:cubicBezTo>
                  <a:pt x="271" y="814"/>
                  <a:pt x="271" y="814"/>
                  <a:pt x="271" y="814"/>
                </a:cubicBezTo>
                <a:cubicBezTo>
                  <a:pt x="269" y="813"/>
                  <a:pt x="267" y="812"/>
                  <a:pt x="265" y="811"/>
                </a:cubicBezTo>
                <a:lnTo>
                  <a:pt x="260" y="823"/>
                </a:lnTo>
                <a:close/>
                <a:moveTo>
                  <a:pt x="202" y="790"/>
                </a:moveTo>
                <a:cubicBezTo>
                  <a:pt x="207" y="794"/>
                  <a:pt x="207" y="794"/>
                  <a:pt x="207" y="794"/>
                </a:cubicBezTo>
                <a:cubicBezTo>
                  <a:pt x="213" y="783"/>
                  <a:pt x="213" y="783"/>
                  <a:pt x="213" y="783"/>
                </a:cubicBezTo>
                <a:cubicBezTo>
                  <a:pt x="212" y="782"/>
                  <a:pt x="210" y="781"/>
                  <a:pt x="208" y="780"/>
                </a:cubicBezTo>
                <a:lnTo>
                  <a:pt x="202" y="790"/>
                </a:lnTo>
                <a:close/>
                <a:moveTo>
                  <a:pt x="280" y="831"/>
                </a:moveTo>
                <a:cubicBezTo>
                  <a:pt x="286" y="833"/>
                  <a:pt x="286" y="833"/>
                  <a:pt x="286" y="833"/>
                </a:cubicBezTo>
                <a:cubicBezTo>
                  <a:pt x="291" y="822"/>
                  <a:pt x="291" y="822"/>
                  <a:pt x="291" y="822"/>
                </a:cubicBezTo>
                <a:cubicBezTo>
                  <a:pt x="289" y="821"/>
                  <a:pt x="287" y="820"/>
                  <a:pt x="285" y="820"/>
                </a:cubicBezTo>
                <a:lnTo>
                  <a:pt x="280" y="831"/>
                </a:lnTo>
                <a:close/>
                <a:moveTo>
                  <a:pt x="220" y="802"/>
                </a:moveTo>
                <a:cubicBezTo>
                  <a:pt x="226" y="805"/>
                  <a:pt x="226" y="805"/>
                  <a:pt x="226" y="805"/>
                </a:cubicBezTo>
                <a:cubicBezTo>
                  <a:pt x="232" y="794"/>
                  <a:pt x="232" y="794"/>
                  <a:pt x="232" y="794"/>
                </a:cubicBezTo>
                <a:cubicBezTo>
                  <a:pt x="230" y="793"/>
                  <a:pt x="229" y="792"/>
                  <a:pt x="227" y="791"/>
                </a:cubicBezTo>
                <a:lnTo>
                  <a:pt x="220" y="802"/>
                </a:lnTo>
                <a:close/>
                <a:moveTo>
                  <a:pt x="240" y="813"/>
                </a:moveTo>
                <a:cubicBezTo>
                  <a:pt x="245" y="816"/>
                  <a:pt x="245" y="816"/>
                  <a:pt x="245" y="816"/>
                </a:cubicBezTo>
                <a:cubicBezTo>
                  <a:pt x="251" y="804"/>
                  <a:pt x="251" y="804"/>
                  <a:pt x="251" y="804"/>
                </a:cubicBezTo>
                <a:cubicBezTo>
                  <a:pt x="249" y="803"/>
                  <a:pt x="247" y="803"/>
                  <a:pt x="246" y="802"/>
                </a:cubicBezTo>
                <a:lnTo>
                  <a:pt x="240" y="813"/>
                </a:lnTo>
                <a:close/>
                <a:moveTo>
                  <a:pt x="174" y="754"/>
                </a:moveTo>
                <a:cubicBezTo>
                  <a:pt x="166" y="764"/>
                  <a:pt x="166" y="764"/>
                  <a:pt x="166" y="764"/>
                </a:cubicBezTo>
                <a:cubicBezTo>
                  <a:pt x="170" y="768"/>
                  <a:pt x="170" y="768"/>
                  <a:pt x="170" y="768"/>
                </a:cubicBezTo>
                <a:cubicBezTo>
                  <a:pt x="178" y="758"/>
                  <a:pt x="178" y="758"/>
                  <a:pt x="178" y="758"/>
                </a:cubicBezTo>
                <a:cubicBezTo>
                  <a:pt x="177" y="757"/>
                  <a:pt x="175" y="755"/>
                  <a:pt x="174" y="754"/>
                </a:cubicBezTo>
                <a:close/>
                <a:moveTo>
                  <a:pt x="842" y="433"/>
                </a:moveTo>
                <a:cubicBezTo>
                  <a:pt x="842" y="391"/>
                  <a:pt x="835" y="351"/>
                  <a:pt x="823" y="313"/>
                </a:cubicBezTo>
                <a:cubicBezTo>
                  <a:pt x="851" y="304"/>
                  <a:pt x="851" y="304"/>
                  <a:pt x="851" y="304"/>
                </a:cubicBezTo>
                <a:cubicBezTo>
                  <a:pt x="849" y="298"/>
                  <a:pt x="849" y="298"/>
                  <a:pt x="849" y="298"/>
                </a:cubicBezTo>
                <a:cubicBezTo>
                  <a:pt x="822" y="307"/>
                  <a:pt x="822" y="307"/>
                  <a:pt x="822" y="307"/>
                </a:cubicBezTo>
                <a:cubicBezTo>
                  <a:pt x="808" y="268"/>
                  <a:pt x="790" y="232"/>
                  <a:pt x="766" y="199"/>
                </a:cubicBezTo>
                <a:cubicBezTo>
                  <a:pt x="790" y="182"/>
                  <a:pt x="790" y="182"/>
                  <a:pt x="790" y="182"/>
                </a:cubicBezTo>
                <a:cubicBezTo>
                  <a:pt x="786" y="177"/>
                  <a:pt x="786" y="177"/>
                  <a:pt x="786" y="177"/>
                </a:cubicBezTo>
                <a:cubicBezTo>
                  <a:pt x="763" y="194"/>
                  <a:pt x="763" y="194"/>
                  <a:pt x="763" y="194"/>
                </a:cubicBezTo>
                <a:cubicBezTo>
                  <a:pt x="739" y="161"/>
                  <a:pt x="710" y="133"/>
                  <a:pt x="677" y="108"/>
                </a:cubicBezTo>
                <a:cubicBezTo>
                  <a:pt x="694" y="85"/>
                  <a:pt x="694" y="85"/>
                  <a:pt x="694" y="85"/>
                </a:cubicBezTo>
                <a:cubicBezTo>
                  <a:pt x="689" y="81"/>
                  <a:pt x="689" y="81"/>
                  <a:pt x="689" y="81"/>
                </a:cubicBezTo>
                <a:cubicBezTo>
                  <a:pt x="672" y="105"/>
                  <a:pt x="672" y="105"/>
                  <a:pt x="672" y="105"/>
                </a:cubicBezTo>
                <a:cubicBezTo>
                  <a:pt x="639" y="81"/>
                  <a:pt x="603" y="63"/>
                  <a:pt x="564" y="50"/>
                </a:cubicBezTo>
                <a:cubicBezTo>
                  <a:pt x="573" y="22"/>
                  <a:pt x="573" y="22"/>
                  <a:pt x="573" y="22"/>
                </a:cubicBezTo>
                <a:cubicBezTo>
                  <a:pt x="567" y="20"/>
                  <a:pt x="567" y="20"/>
                  <a:pt x="567" y="20"/>
                </a:cubicBezTo>
                <a:cubicBezTo>
                  <a:pt x="558" y="48"/>
                  <a:pt x="558" y="48"/>
                  <a:pt x="558" y="48"/>
                </a:cubicBezTo>
                <a:cubicBezTo>
                  <a:pt x="521" y="36"/>
                  <a:pt x="481" y="29"/>
                  <a:pt x="439" y="29"/>
                </a:cubicBezTo>
                <a:cubicBezTo>
                  <a:pt x="439" y="0"/>
                  <a:pt x="439" y="0"/>
                  <a:pt x="439" y="0"/>
                </a:cubicBezTo>
                <a:cubicBezTo>
                  <a:pt x="433" y="0"/>
                  <a:pt x="433" y="0"/>
                  <a:pt x="433" y="0"/>
                </a:cubicBezTo>
                <a:cubicBezTo>
                  <a:pt x="433" y="29"/>
                  <a:pt x="433" y="29"/>
                  <a:pt x="433" y="29"/>
                </a:cubicBezTo>
                <a:cubicBezTo>
                  <a:pt x="391" y="29"/>
                  <a:pt x="351" y="36"/>
                  <a:pt x="313" y="48"/>
                </a:cubicBezTo>
                <a:cubicBezTo>
                  <a:pt x="304" y="21"/>
                  <a:pt x="304" y="21"/>
                  <a:pt x="304" y="21"/>
                </a:cubicBezTo>
                <a:cubicBezTo>
                  <a:pt x="298" y="22"/>
                  <a:pt x="298" y="22"/>
                  <a:pt x="298" y="22"/>
                </a:cubicBezTo>
                <a:cubicBezTo>
                  <a:pt x="307" y="50"/>
                  <a:pt x="307" y="50"/>
                  <a:pt x="307" y="50"/>
                </a:cubicBezTo>
                <a:cubicBezTo>
                  <a:pt x="268" y="63"/>
                  <a:pt x="232" y="82"/>
                  <a:pt x="199" y="105"/>
                </a:cubicBezTo>
                <a:cubicBezTo>
                  <a:pt x="182" y="82"/>
                  <a:pt x="182" y="82"/>
                  <a:pt x="182" y="82"/>
                </a:cubicBezTo>
                <a:cubicBezTo>
                  <a:pt x="177" y="85"/>
                  <a:pt x="177" y="85"/>
                  <a:pt x="177" y="85"/>
                </a:cubicBezTo>
                <a:cubicBezTo>
                  <a:pt x="194" y="109"/>
                  <a:pt x="194" y="109"/>
                  <a:pt x="194" y="109"/>
                </a:cubicBezTo>
                <a:cubicBezTo>
                  <a:pt x="162" y="133"/>
                  <a:pt x="133" y="162"/>
                  <a:pt x="109" y="194"/>
                </a:cubicBezTo>
                <a:cubicBezTo>
                  <a:pt x="85" y="177"/>
                  <a:pt x="85" y="177"/>
                  <a:pt x="85" y="177"/>
                </a:cubicBezTo>
                <a:cubicBezTo>
                  <a:pt x="82" y="182"/>
                  <a:pt x="82" y="182"/>
                  <a:pt x="82" y="182"/>
                </a:cubicBezTo>
                <a:cubicBezTo>
                  <a:pt x="105" y="199"/>
                  <a:pt x="105" y="199"/>
                  <a:pt x="105" y="199"/>
                </a:cubicBezTo>
                <a:cubicBezTo>
                  <a:pt x="82" y="232"/>
                  <a:pt x="63" y="268"/>
                  <a:pt x="50" y="307"/>
                </a:cubicBezTo>
                <a:cubicBezTo>
                  <a:pt x="23" y="298"/>
                  <a:pt x="23" y="298"/>
                  <a:pt x="23" y="298"/>
                </a:cubicBezTo>
                <a:cubicBezTo>
                  <a:pt x="21" y="304"/>
                  <a:pt x="21" y="304"/>
                  <a:pt x="21" y="304"/>
                </a:cubicBezTo>
                <a:cubicBezTo>
                  <a:pt x="48" y="313"/>
                  <a:pt x="48" y="313"/>
                  <a:pt x="48" y="313"/>
                </a:cubicBezTo>
                <a:cubicBezTo>
                  <a:pt x="36" y="351"/>
                  <a:pt x="30" y="391"/>
                  <a:pt x="29" y="432"/>
                </a:cubicBezTo>
                <a:cubicBezTo>
                  <a:pt x="0" y="432"/>
                  <a:pt x="0" y="432"/>
                  <a:pt x="0" y="432"/>
                </a:cubicBezTo>
                <a:cubicBezTo>
                  <a:pt x="0" y="438"/>
                  <a:pt x="0" y="438"/>
                  <a:pt x="0" y="438"/>
                </a:cubicBezTo>
                <a:cubicBezTo>
                  <a:pt x="29" y="438"/>
                  <a:pt x="29" y="438"/>
                  <a:pt x="29" y="438"/>
                </a:cubicBezTo>
                <a:cubicBezTo>
                  <a:pt x="30" y="480"/>
                  <a:pt x="36" y="520"/>
                  <a:pt x="48" y="558"/>
                </a:cubicBezTo>
                <a:cubicBezTo>
                  <a:pt x="21" y="567"/>
                  <a:pt x="21" y="567"/>
                  <a:pt x="21" y="567"/>
                </a:cubicBezTo>
                <a:cubicBezTo>
                  <a:pt x="23" y="573"/>
                  <a:pt x="23" y="573"/>
                  <a:pt x="23" y="573"/>
                </a:cubicBezTo>
                <a:cubicBezTo>
                  <a:pt x="50" y="564"/>
                  <a:pt x="50" y="564"/>
                  <a:pt x="50" y="564"/>
                </a:cubicBezTo>
                <a:cubicBezTo>
                  <a:pt x="63" y="603"/>
                  <a:pt x="82" y="639"/>
                  <a:pt x="105" y="672"/>
                </a:cubicBezTo>
                <a:cubicBezTo>
                  <a:pt x="82" y="689"/>
                  <a:pt x="82" y="689"/>
                  <a:pt x="82" y="689"/>
                </a:cubicBezTo>
                <a:cubicBezTo>
                  <a:pt x="85" y="694"/>
                  <a:pt x="85" y="694"/>
                  <a:pt x="85" y="694"/>
                </a:cubicBezTo>
                <a:cubicBezTo>
                  <a:pt x="109" y="677"/>
                  <a:pt x="109" y="677"/>
                  <a:pt x="109" y="677"/>
                </a:cubicBezTo>
                <a:cubicBezTo>
                  <a:pt x="133" y="709"/>
                  <a:pt x="162" y="738"/>
                  <a:pt x="194" y="762"/>
                </a:cubicBezTo>
                <a:cubicBezTo>
                  <a:pt x="177" y="786"/>
                  <a:pt x="177" y="786"/>
                  <a:pt x="177" y="786"/>
                </a:cubicBezTo>
                <a:cubicBezTo>
                  <a:pt x="182" y="789"/>
                  <a:pt x="182" y="789"/>
                  <a:pt x="182" y="789"/>
                </a:cubicBezTo>
                <a:cubicBezTo>
                  <a:pt x="199" y="766"/>
                  <a:pt x="199" y="766"/>
                  <a:pt x="199" y="766"/>
                </a:cubicBezTo>
                <a:cubicBezTo>
                  <a:pt x="232" y="789"/>
                  <a:pt x="268" y="808"/>
                  <a:pt x="307" y="821"/>
                </a:cubicBezTo>
                <a:cubicBezTo>
                  <a:pt x="298" y="849"/>
                  <a:pt x="298" y="849"/>
                  <a:pt x="298" y="849"/>
                </a:cubicBezTo>
                <a:cubicBezTo>
                  <a:pt x="304" y="851"/>
                  <a:pt x="304" y="851"/>
                  <a:pt x="304" y="851"/>
                </a:cubicBezTo>
                <a:cubicBezTo>
                  <a:pt x="313" y="823"/>
                  <a:pt x="313" y="823"/>
                  <a:pt x="313" y="823"/>
                </a:cubicBezTo>
                <a:cubicBezTo>
                  <a:pt x="351" y="835"/>
                  <a:pt x="391" y="842"/>
                  <a:pt x="433" y="842"/>
                </a:cubicBezTo>
                <a:cubicBezTo>
                  <a:pt x="433" y="871"/>
                  <a:pt x="433" y="871"/>
                  <a:pt x="433" y="871"/>
                </a:cubicBezTo>
                <a:cubicBezTo>
                  <a:pt x="439" y="871"/>
                  <a:pt x="439" y="871"/>
                  <a:pt x="439" y="871"/>
                </a:cubicBezTo>
                <a:cubicBezTo>
                  <a:pt x="439" y="842"/>
                  <a:pt x="439" y="842"/>
                  <a:pt x="439" y="842"/>
                </a:cubicBezTo>
                <a:cubicBezTo>
                  <a:pt x="480" y="842"/>
                  <a:pt x="521" y="835"/>
                  <a:pt x="558" y="823"/>
                </a:cubicBezTo>
                <a:cubicBezTo>
                  <a:pt x="567" y="851"/>
                  <a:pt x="567" y="851"/>
                  <a:pt x="567" y="851"/>
                </a:cubicBezTo>
                <a:cubicBezTo>
                  <a:pt x="573" y="849"/>
                  <a:pt x="573" y="849"/>
                  <a:pt x="573" y="849"/>
                </a:cubicBezTo>
                <a:cubicBezTo>
                  <a:pt x="564" y="821"/>
                  <a:pt x="564" y="821"/>
                  <a:pt x="564" y="821"/>
                </a:cubicBezTo>
                <a:cubicBezTo>
                  <a:pt x="603" y="808"/>
                  <a:pt x="639" y="790"/>
                  <a:pt x="672" y="766"/>
                </a:cubicBezTo>
                <a:cubicBezTo>
                  <a:pt x="689" y="790"/>
                  <a:pt x="689" y="790"/>
                  <a:pt x="689" y="790"/>
                </a:cubicBezTo>
                <a:cubicBezTo>
                  <a:pt x="694" y="786"/>
                  <a:pt x="694" y="786"/>
                  <a:pt x="694" y="786"/>
                </a:cubicBezTo>
                <a:cubicBezTo>
                  <a:pt x="677" y="763"/>
                  <a:pt x="677" y="763"/>
                  <a:pt x="677" y="763"/>
                </a:cubicBezTo>
                <a:cubicBezTo>
                  <a:pt x="710" y="739"/>
                  <a:pt x="739" y="710"/>
                  <a:pt x="763" y="677"/>
                </a:cubicBezTo>
                <a:cubicBezTo>
                  <a:pt x="786" y="694"/>
                  <a:pt x="786" y="694"/>
                  <a:pt x="786" y="694"/>
                </a:cubicBezTo>
                <a:cubicBezTo>
                  <a:pt x="790" y="689"/>
                  <a:pt x="790" y="689"/>
                  <a:pt x="790" y="689"/>
                </a:cubicBezTo>
                <a:cubicBezTo>
                  <a:pt x="766" y="672"/>
                  <a:pt x="766" y="672"/>
                  <a:pt x="766" y="672"/>
                </a:cubicBezTo>
                <a:cubicBezTo>
                  <a:pt x="790" y="639"/>
                  <a:pt x="808" y="603"/>
                  <a:pt x="822" y="564"/>
                </a:cubicBezTo>
                <a:cubicBezTo>
                  <a:pt x="849" y="573"/>
                  <a:pt x="849" y="573"/>
                  <a:pt x="849" y="573"/>
                </a:cubicBezTo>
                <a:cubicBezTo>
                  <a:pt x="851" y="568"/>
                  <a:pt x="851" y="568"/>
                  <a:pt x="851" y="568"/>
                </a:cubicBezTo>
                <a:cubicBezTo>
                  <a:pt x="823" y="559"/>
                  <a:pt x="823" y="559"/>
                  <a:pt x="823" y="559"/>
                </a:cubicBezTo>
                <a:cubicBezTo>
                  <a:pt x="835" y="521"/>
                  <a:pt x="842" y="480"/>
                  <a:pt x="842" y="439"/>
                </a:cubicBezTo>
                <a:cubicBezTo>
                  <a:pt x="871" y="439"/>
                  <a:pt x="871" y="439"/>
                  <a:pt x="871" y="439"/>
                </a:cubicBezTo>
                <a:cubicBezTo>
                  <a:pt x="871" y="433"/>
                  <a:pt x="871" y="433"/>
                  <a:pt x="871" y="433"/>
                </a:cubicBezTo>
                <a:lnTo>
                  <a:pt x="842" y="433"/>
                </a:lnTo>
                <a:close/>
                <a:moveTo>
                  <a:pt x="436" y="838"/>
                </a:moveTo>
                <a:cubicBezTo>
                  <a:pt x="214" y="838"/>
                  <a:pt x="33" y="657"/>
                  <a:pt x="33" y="436"/>
                </a:cubicBezTo>
                <a:cubicBezTo>
                  <a:pt x="33" y="214"/>
                  <a:pt x="214" y="33"/>
                  <a:pt x="436" y="33"/>
                </a:cubicBezTo>
                <a:cubicBezTo>
                  <a:pt x="658" y="33"/>
                  <a:pt x="838" y="214"/>
                  <a:pt x="838" y="436"/>
                </a:cubicBezTo>
                <a:cubicBezTo>
                  <a:pt x="838" y="657"/>
                  <a:pt x="658" y="838"/>
                  <a:pt x="436" y="8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prstClr val="black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D19AAE89-7AA6-448A-8376-A252CE8486C9}"/>
              </a:ext>
            </a:extLst>
          </p:cNvPr>
          <p:cNvGrpSpPr/>
          <p:nvPr/>
        </p:nvGrpSpPr>
        <p:grpSpPr>
          <a:xfrm>
            <a:off x="1677196" y="2017599"/>
            <a:ext cx="2657714" cy="2741275"/>
            <a:chOff x="1488833" y="1313148"/>
            <a:chExt cx="2657714" cy="2741275"/>
          </a:xfrm>
          <a:solidFill>
            <a:schemeClr val="bg1"/>
          </a:solidFill>
        </p:grpSpPr>
        <p:sp>
          <p:nvSpPr>
            <p:cNvPr id="80" name="Freeform 98">
              <a:extLst>
                <a:ext uri="{FF2B5EF4-FFF2-40B4-BE49-F238E27FC236}">
                  <a16:creationId xmlns:a16="http://schemas.microsoft.com/office/drawing/2014/main" xmlns="" id="{07DFC4E4-BA5B-4D90-ABA7-D25D4FE5F1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93929" y="2202789"/>
              <a:ext cx="2650580" cy="1849597"/>
            </a:xfrm>
            <a:custGeom>
              <a:avLst/>
              <a:gdLst>
                <a:gd name="T0" fmla="*/ 1061 w 1099"/>
                <a:gd name="T1" fmla="*/ 17 h 767"/>
                <a:gd name="T2" fmla="*/ 1046 w 1099"/>
                <a:gd name="T3" fmla="*/ 23 h 767"/>
                <a:gd name="T4" fmla="*/ 1083 w 1099"/>
                <a:gd name="T5" fmla="*/ 217 h 767"/>
                <a:gd name="T6" fmla="*/ 1079 w 1099"/>
                <a:gd name="T7" fmla="*/ 283 h 767"/>
                <a:gd name="T8" fmla="*/ 1095 w 1099"/>
                <a:gd name="T9" fmla="*/ 285 h 767"/>
                <a:gd name="T10" fmla="*/ 1099 w 1099"/>
                <a:gd name="T11" fmla="*/ 217 h 767"/>
                <a:gd name="T12" fmla="*/ 1061 w 1099"/>
                <a:gd name="T13" fmla="*/ 17 h 767"/>
                <a:gd name="T14" fmla="*/ 44 w 1099"/>
                <a:gd name="T15" fmla="*/ 0 h 767"/>
                <a:gd name="T16" fmla="*/ 0 w 1099"/>
                <a:gd name="T17" fmla="*/ 217 h 767"/>
                <a:gd name="T18" fmla="*/ 3 w 1099"/>
                <a:gd name="T19" fmla="*/ 278 h 767"/>
                <a:gd name="T20" fmla="*/ 19 w 1099"/>
                <a:gd name="T21" fmla="*/ 276 h 767"/>
                <a:gd name="T22" fmla="*/ 16 w 1099"/>
                <a:gd name="T23" fmla="*/ 217 h 767"/>
                <a:gd name="T24" fmla="*/ 59 w 1099"/>
                <a:gd name="T25" fmla="*/ 7 h 767"/>
                <a:gd name="T26" fmla="*/ 44 w 1099"/>
                <a:gd name="T27" fmla="*/ 0 h 767"/>
                <a:gd name="T28" fmla="*/ 417 w 1099"/>
                <a:gd name="T29" fmla="*/ 734 h 767"/>
                <a:gd name="T30" fmla="*/ 413 w 1099"/>
                <a:gd name="T31" fmla="*/ 750 h 767"/>
                <a:gd name="T32" fmla="*/ 549 w 1099"/>
                <a:gd name="T33" fmla="*/ 767 h 767"/>
                <a:gd name="T34" fmla="*/ 686 w 1099"/>
                <a:gd name="T35" fmla="*/ 749 h 767"/>
                <a:gd name="T36" fmla="*/ 682 w 1099"/>
                <a:gd name="T37" fmla="*/ 734 h 767"/>
                <a:gd name="T38" fmla="*/ 417 w 1099"/>
                <a:gd name="T39" fmla="*/ 734 h 7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99" h="767">
                  <a:moveTo>
                    <a:pt x="1061" y="17"/>
                  </a:moveTo>
                  <a:cubicBezTo>
                    <a:pt x="1046" y="23"/>
                    <a:pt x="1046" y="23"/>
                    <a:pt x="1046" y="23"/>
                  </a:cubicBezTo>
                  <a:cubicBezTo>
                    <a:pt x="1071" y="85"/>
                    <a:pt x="1083" y="150"/>
                    <a:pt x="1083" y="217"/>
                  </a:cubicBezTo>
                  <a:cubicBezTo>
                    <a:pt x="1083" y="239"/>
                    <a:pt x="1081" y="261"/>
                    <a:pt x="1079" y="283"/>
                  </a:cubicBezTo>
                  <a:cubicBezTo>
                    <a:pt x="1095" y="285"/>
                    <a:pt x="1095" y="285"/>
                    <a:pt x="1095" y="285"/>
                  </a:cubicBezTo>
                  <a:cubicBezTo>
                    <a:pt x="1097" y="263"/>
                    <a:pt x="1099" y="240"/>
                    <a:pt x="1099" y="217"/>
                  </a:cubicBezTo>
                  <a:cubicBezTo>
                    <a:pt x="1099" y="148"/>
                    <a:pt x="1086" y="81"/>
                    <a:pt x="1061" y="17"/>
                  </a:cubicBezTo>
                  <a:close/>
                  <a:moveTo>
                    <a:pt x="44" y="0"/>
                  </a:moveTo>
                  <a:cubicBezTo>
                    <a:pt x="14" y="69"/>
                    <a:pt x="0" y="142"/>
                    <a:pt x="0" y="217"/>
                  </a:cubicBezTo>
                  <a:cubicBezTo>
                    <a:pt x="0" y="237"/>
                    <a:pt x="1" y="258"/>
                    <a:pt x="3" y="278"/>
                  </a:cubicBezTo>
                  <a:cubicBezTo>
                    <a:pt x="19" y="276"/>
                    <a:pt x="19" y="276"/>
                    <a:pt x="19" y="276"/>
                  </a:cubicBezTo>
                  <a:cubicBezTo>
                    <a:pt x="17" y="257"/>
                    <a:pt x="16" y="237"/>
                    <a:pt x="16" y="217"/>
                  </a:cubicBezTo>
                  <a:cubicBezTo>
                    <a:pt x="16" y="144"/>
                    <a:pt x="30" y="73"/>
                    <a:pt x="59" y="7"/>
                  </a:cubicBezTo>
                  <a:lnTo>
                    <a:pt x="44" y="0"/>
                  </a:lnTo>
                  <a:close/>
                  <a:moveTo>
                    <a:pt x="417" y="734"/>
                  </a:moveTo>
                  <a:cubicBezTo>
                    <a:pt x="413" y="750"/>
                    <a:pt x="413" y="750"/>
                    <a:pt x="413" y="750"/>
                  </a:cubicBezTo>
                  <a:cubicBezTo>
                    <a:pt x="457" y="761"/>
                    <a:pt x="503" y="767"/>
                    <a:pt x="549" y="767"/>
                  </a:cubicBezTo>
                  <a:cubicBezTo>
                    <a:pt x="596" y="767"/>
                    <a:pt x="642" y="761"/>
                    <a:pt x="686" y="749"/>
                  </a:cubicBezTo>
                  <a:cubicBezTo>
                    <a:pt x="682" y="734"/>
                    <a:pt x="682" y="734"/>
                    <a:pt x="682" y="734"/>
                  </a:cubicBezTo>
                  <a:cubicBezTo>
                    <a:pt x="596" y="756"/>
                    <a:pt x="503" y="756"/>
                    <a:pt x="417" y="7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1" name="Freeform 100">
              <a:extLst>
                <a:ext uri="{FF2B5EF4-FFF2-40B4-BE49-F238E27FC236}">
                  <a16:creationId xmlns:a16="http://schemas.microsoft.com/office/drawing/2014/main" xmlns="" id="{C272AB5C-F843-4615-8496-A8CA9B1B7C5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88833" y="1657591"/>
              <a:ext cx="2657714" cy="2396832"/>
            </a:xfrm>
            <a:custGeom>
              <a:avLst/>
              <a:gdLst>
                <a:gd name="T0" fmla="*/ 551 w 1102"/>
                <a:gd name="T1" fmla="*/ 994 h 994"/>
                <a:gd name="T2" fmla="*/ 173 w 1102"/>
                <a:gd name="T3" fmla="*/ 844 h 994"/>
                <a:gd name="T4" fmla="*/ 51 w 1102"/>
                <a:gd name="T5" fmla="*/ 675 h 994"/>
                <a:gd name="T6" fmla="*/ 0 w 1102"/>
                <a:gd name="T7" fmla="*/ 443 h 994"/>
                <a:gd name="T8" fmla="*/ 0 w 1102"/>
                <a:gd name="T9" fmla="*/ 428 h 994"/>
                <a:gd name="T10" fmla="*/ 7 w 1102"/>
                <a:gd name="T11" fmla="*/ 355 h 994"/>
                <a:gd name="T12" fmla="*/ 61 w 1102"/>
                <a:gd name="T13" fmla="*/ 189 h 994"/>
                <a:gd name="T14" fmla="*/ 98 w 1102"/>
                <a:gd name="T15" fmla="*/ 128 h 994"/>
                <a:gd name="T16" fmla="*/ 222 w 1102"/>
                <a:gd name="T17" fmla="*/ 0 h 994"/>
                <a:gd name="T18" fmla="*/ 224 w 1102"/>
                <a:gd name="T19" fmla="*/ 4 h 994"/>
                <a:gd name="T20" fmla="*/ 101 w 1102"/>
                <a:gd name="T21" fmla="*/ 131 h 994"/>
                <a:gd name="T22" fmla="*/ 65 w 1102"/>
                <a:gd name="T23" fmla="*/ 191 h 994"/>
                <a:gd name="T24" fmla="*/ 11 w 1102"/>
                <a:gd name="T25" fmla="*/ 356 h 994"/>
                <a:gd name="T26" fmla="*/ 4 w 1102"/>
                <a:gd name="T27" fmla="*/ 428 h 994"/>
                <a:gd name="T28" fmla="*/ 4 w 1102"/>
                <a:gd name="T29" fmla="*/ 443 h 994"/>
                <a:gd name="T30" fmla="*/ 55 w 1102"/>
                <a:gd name="T31" fmla="*/ 674 h 994"/>
                <a:gd name="T32" fmla="*/ 176 w 1102"/>
                <a:gd name="T33" fmla="*/ 841 h 994"/>
                <a:gd name="T34" fmla="*/ 551 w 1102"/>
                <a:gd name="T35" fmla="*/ 990 h 994"/>
                <a:gd name="T36" fmla="*/ 1069 w 1102"/>
                <a:gd name="T37" fmla="*/ 620 h 994"/>
                <a:gd name="T38" fmla="*/ 1098 w 1102"/>
                <a:gd name="T39" fmla="*/ 443 h 994"/>
                <a:gd name="T40" fmla="*/ 1098 w 1102"/>
                <a:gd name="T41" fmla="*/ 418 h 994"/>
                <a:gd name="T42" fmla="*/ 1008 w 1102"/>
                <a:gd name="T43" fmla="*/ 140 h 994"/>
                <a:gd name="T44" fmla="*/ 986 w 1102"/>
                <a:gd name="T45" fmla="*/ 110 h 994"/>
                <a:gd name="T46" fmla="*/ 989 w 1102"/>
                <a:gd name="T47" fmla="*/ 108 h 994"/>
                <a:gd name="T48" fmla="*/ 1011 w 1102"/>
                <a:gd name="T49" fmla="*/ 138 h 994"/>
                <a:gd name="T50" fmla="*/ 1102 w 1102"/>
                <a:gd name="T51" fmla="*/ 418 h 994"/>
                <a:gd name="T52" fmla="*/ 1102 w 1102"/>
                <a:gd name="T53" fmla="*/ 443 h 994"/>
                <a:gd name="T54" fmla="*/ 1072 w 1102"/>
                <a:gd name="T55" fmla="*/ 622 h 994"/>
                <a:gd name="T56" fmla="*/ 551 w 1102"/>
                <a:gd name="T57" fmla="*/ 994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102" h="994">
                  <a:moveTo>
                    <a:pt x="551" y="994"/>
                  </a:moveTo>
                  <a:cubicBezTo>
                    <a:pt x="410" y="994"/>
                    <a:pt x="276" y="941"/>
                    <a:pt x="173" y="844"/>
                  </a:cubicBezTo>
                  <a:cubicBezTo>
                    <a:pt x="122" y="796"/>
                    <a:pt x="81" y="739"/>
                    <a:pt x="51" y="675"/>
                  </a:cubicBezTo>
                  <a:cubicBezTo>
                    <a:pt x="17" y="602"/>
                    <a:pt x="0" y="524"/>
                    <a:pt x="0" y="443"/>
                  </a:cubicBezTo>
                  <a:cubicBezTo>
                    <a:pt x="0" y="438"/>
                    <a:pt x="0" y="433"/>
                    <a:pt x="0" y="428"/>
                  </a:cubicBezTo>
                  <a:cubicBezTo>
                    <a:pt x="0" y="404"/>
                    <a:pt x="3" y="379"/>
                    <a:pt x="7" y="355"/>
                  </a:cubicBezTo>
                  <a:cubicBezTo>
                    <a:pt x="16" y="297"/>
                    <a:pt x="34" y="241"/>
                    <a:pt x="61" y="189"/>
                  </a:cubicBezTo>
                  <a:cubicBezTo>
                    <a:pt x="72" y="168"/>
                    <a:pt x="84" y="148"/>
                    <a:pt x="98" y="128"/>
                  </a:cubicBezTo>
                  <a:cubicBezTo>
                    <a:pt x="127" y="86"/>
                    <a:pt x="175" y="37"/>
                    <a:pt x="222" y="0"/>
                  </a:cubicBezTo>
                  <a:cubicBezTo>
                    <a:pt x="224" y="4"/>
                    <a:pt x="224" y="4"/>
                    <a:pt x="224" y="4"/>
                  </a:cubicBezTo>
                  <a:cubicBezTo>
                    <a:pt x="177" y="40"/>
                    <a:pt x="130" y="89"/>
                    <a:pt x="101" y="131"/>
                  </a:cubicBezTo>
                  <a:cubicBezTo>
                    <a:pt x="88" y="150"/>
                    <a:pt x="76" y="170"/>
                    <a:pt x="65" y="191"/>
                  </a:cubicBezTo>
                  <a:cubicBezTo>
                    <a:pt x="38" y="243"/>
                    <a:pt x="20" y="298"/>
                    <a:pt x="11" y="356"/>
                  </a:cubicBezTo>
                  <a:cubicBezTo>
                    <a:pt x="7" y="380"/>
                    <a:pt x="4" y="404"/>
                    <a:pt x="4" y="428"/>
                  </a:cubicBezTo>
                  <a:cubicBezTo>
                    <a:pt x="4" y="433"/>
                    <a:pt x="4" y="438"/>
                    <a:pt x="4" y="443"/>
                  </a:cubicBezTo>
                  <a:cubicBezTo>
                    <a:pt x="4" y="523"/>
                    <a:pt x="21" y="601"/>
                    <a:pt x="55" y="674"/>
                  </a:cubicBezTo>
                  <a:cubicBezTo>
                    <a:pt x="84" y="737"/>
                    <a:pt x="125" y="793"/>
                    <a:pt x="176" y="841"/>
                  </a:cubicBezTo>
                  <a:cubicBezTo>
                    <a:pt x="278" y="937"/>
                    <a:pt x="411" y="990"/>
                    <a:pt x="551" y="990"/>
                  </a:cubicBezTo>
                  <a:cubicBezTo>
                    <a:pt x="785" y="990"/>
                    <a:pt x="993" y="841"/>
                    <a:pt x="1069" y="620"/>
                  </a:cubicBezTo>
                  <a:cubicBezTo>
                    <a:pt x="1088" y="563"/>
                    <a:pt x="1098" y="503"/>
                    <a:pt x="1098" y="443"/>
                  </a:cubicBezTo>
                  <a:cubicBezTo>
                    <a:pt x="1098" y="435"/>
                    <a:pt x="1098" y="426"/>
                    <a:pt x="1098" y="418"/>
                  </a:cubicBezTo>
                  <a:cubicBezTo>
                    <a:pt x="1093" y="318"/>
                    <a:pt x="1062" y="222"/>
                    <a:pt x="1008" y="140"/>
                  </a:cubicBezTo>
                  <a:cubicBezTo>
                    <a:pt x="1002" y="131"/>
                    <a:pt x="992" y="117"/>
                    <a:pt x="986" y="110"/>
                  </a:cubicBezTo>
                  <a:cubicBezTo>
                    <a:pt x="989" y="108"/>
                    <a:pt x="989" y="108"/>
                    <a:pt x="989" y="108"/>
                  </a:cubicBezTo>
                  <a:cubicBezTo>
                    <a:pt x="995" y="115"/>
                    <a:pt x="1005" y="129"/>
                    <a:pt x="1011" y="138"/>
                  </a:cubicBezTo>
                  <a:cubicBezTo>
                    <a:pt x="1066" y="220"/>
                    <a:pt x="1097" y="317"/>
                    <a:pt x="1102" y="418"/>
                  </a:cubicBezTo>
                  <a:cubicBezTo>
                    <a:pt x="1102" y="426"/>
                    <a:pt x="1102" y="434"/>
                    <a:pt x="1102" y="443"/>
                  </a:cubicBezTo>
                  <a:cubicBezTo>
                    <a:pt x="1102" y="504"/>
                    <a:pt x="1092" y="564"/>
                    <a:pt x="1072" y="622"/>
                  </a:cubicBezTo>
                  <a:cubicBezTo>
                    <a:pt x="996" y="844"/>
                    <a:pt x="786" y="994"/>
                    <a:pt x="551" y="9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82" name="Freeform 167">
              <a:extLst>
                <a:ext uri="{FF2B5EF4-FFF2-40B4-BE49-F238E27FC236}">
                  <a16:creationId xmlns:a16="http://schemas.microsoft.com/office/drawing/2014/main" xmlns="" id="{015D9CB6-5BB4-4090-A5DD-71FAF4EBA7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2954" y="1313148"/>
              <a:ext cx="2050352" cy="624685"/>
            </a:xfrm>
            <a:custGeom>
              <a:avLst/>
              <a:gdLst>
                <a:gd name="T0" fmla="*/ 10 w 850"/>
                <a:gd name="T1" fmla="*/ 124 h 259"/>
                <a:gd name="T2" fmla="*/ 43 w 850"/>
                <a:gd name="T3" fmla="*/ 148 h 259"/>
                <a:gd name="T4" fmla="*/ 175 w 850"/>
                <a:gd name="T5" fmla="*/ 74 h 259"/>
                <a:gd name="T6" fmla="*/ 238 w 850"/>
                <a:gd name="T7" fmla="*/ 90 h 259"/>
                <a:gd name="T8" fmla="*/ 727 w 850"/>
                <a:gd name="T9" fmla="*/ 199 h 259"/>
                <a:gd name="T10" fmla="*/ 806 w 850"/>
                <a:gd name="T11" fmla="*/ 254 h 259"/>
                <a:gd name="T12" fmla="*/ 848 w 850"/>
                <a:gd name="T13" fmla="*/ 255 h 259"/>
                <a:gd name="T14" fmla="*/ 836 w 850"/>
                <a:gd name="T15" fmla="*/ 253 h 259"/>
                <a:gd name="T16" fmla="*/ 726 w 850"/>
                <a:gd name="T17" fmla="*/ 193 h 259"/>
                <a:gd name="T18" fmla="*/ 237 w 850"/>
                <a:gd name="T19" fmla="*/ 84 h 259"/>
                <a:gd name="T20" fmla="*/ 172 w 850"/>
                <a:gd name="T21" fmla="*/ 69 h 259"/>
                <a:gd name="T22" fmla="*/ 28 w 850"/>
                <a:gd name="T23" fmla="*/ 142 h 259"/>
                <a:gd name="T24" fmla="*/ 23 w 850"/>
                <a:gd name="T25" fmla="*/ 136 h 259"/>
                <a:gd name="T26" fmla="*/ 39 w 850"/>
                <a:gd name="T27" fmla="*/ 124 h 259"/>
                <a:gd name="T28" fmla="*/ 55 w 850"/>
                <a:gd name="T29" fmla="*/ 113 h 259"/>
                <a:gd name="T30" fmla="*/ 71 w 850"/>
                <a:gd name="T31" fmla="*/ 103 h 259"/>
                <a:gd name="T32" fmla="*/ 83 w 850"/>
                <a:gd name="T33" fmla="*/ 83 h 259"/>
                <a:gd name="T34" fmla="*/ 100 w 850"/>
                <a:gd name="T35" fmla="*/ 73 h 259"/>
                <a:gd name="T36" fmla="*/ 118 w 850"/>
                <a:gd name="T37" fmla="*/ 64 h 259"/>
                <a:gd name="T38" fmla="*/ 136 w 850"/>
                <a:gd name="T39" fmla="*/ 56 h 259"/>
                <a:gd name="T40" fmla="*/ 154 w 850"/>
                <a:gd name="T41" fmla="*/ 48 h 259"/>
                <a:gd name="T42" fmla="*/ 173 w 850"/>
                <a:gd name="T43" fmla="*/ 41 h 259"/>
                <a:gd name="T44" fmla="*/ 192 w 850"/>
                <a:gd name="T45" fmla="*/ 34 h 259"/>
                <a:gd name="T46" fmla="*/ 203 w 850"/>
                <a:gd name="T47" fmla="*/ 43 h 259"/>
                <a:gd name="T48" fmla="*/ 222 w 850"/>
                <a:gd name="T49" fmla="*/ 37 h 259"/>
                <a:gd name="T50" fmla="*/ 241 w 850"/>
                <a:gd name="T51" fmla="*/ 33 h 259"/>
                <a:gd name="T52" fmla="*/ 260 w 850"/>
                <a:gd name="T53" fmla="*/ 29 h 259"/>
                <a:gd name="T54" fmla="*/ 279 w 850"/>
                <a:gd name="T55" fmla="*/ 25 h 259"/>
                <a:gd name="T56" fmla="*/ 298 w 850"/>
                <a:gd name="T57" fmla="*/ 22 h 259"/>
                <a:gd name="T58" fmla="*/ 318 w 850"/>
                <a:gd name="T59" fmla="*/ 20 h 259"/>
                <a:gd name="T60" fmla="*/ 337 w 850"/>
                <a:gd name="T61" fmla="*/ 19 h 259"/>
                <a:gd name="T62" fmla="*/ 357 w 850"/>
                <a:gd name="T63" fmla="*/ 18 h 259"/>
                <a:gd name="T64" fmla="*/ 376 w 850"/>
                <a:gd name="T65" fmla="*/ 18 h 259"/>
                <a:gd name="T66" fmla="*/ 396 w 850"/>
                <a:gd name="T67" fmla="*/ 19 h 259"/>
                <a:gd name="T68" fmla="*/ 415 w 850"/>
                <a:gd name="T69" fmla="*/ 20 h 259"/>
                <a:gd name="T70" fmla="*/ 434 w 850"/>
                <a:gd name="T71" fmla="*/ 22 h 259"/>
                <a:gd name="T72" fmla="*/ 446 w 850"/>
                <a:gd name="T73" fmla="*/ 23 h 259"/>
                <a:gd name="T74" fmla="*/ 465 w 850"/>
                <a:gd name="T75" fmla="*/ 26 h 259"/>
                <a:gd name="T76" fmla="*/ 484 w 850"/>
                <a:gd name="T77" fmla="*/ 29 h 259"/>
                <a:gd name="T78" fmla="*/ 503 w 850"/>
                <a:gd name="T79" fmla="*/ 34 h 259"/>
                <a:gd name="T80" fmla="*/ 522 w 850"/>
                <a:gd name="T81" fmla="*/ 39 h 259"/>
                <a:gd name="T82" fmla="*/ 541 w 850"/>
                <a:gd name="T83" fmla="*/ 44 h 259"/>
                <a:gd name="T84" fmla="*/ 559 w 850"/>
                <a:gd name="T85" fmla="*/ 50 h 259"/>
                <a:gd name="T86" fmla="*/ 578 w 850"/>
                <a:gd name="T87" fmla="*/ 57 h 259"/>
                <a:gd name="T88" fmla="*/ 596 w 850"/>
                <a:gd name="T89" fmla="*/ 65 h 259"/>
                <a:gd name="T90" fmla="*/ 613 w 850"/>
                <a:gd name="T91" fmla="*/ 73 h 259"/>
                <a:gd name="T92" fmla="*/ 631 w 850"/>
                <a:gd name="T93" fmla="*/ 81 h 259"/>
                <a:gd name="T94" fmla="*/ 648 w 850"/>
                <a:gd name="T95" fmla="*/ 91 h 259"/>
                <a:gd name="T96" fmla="*/ 665 w 850"/>
                <a:gd name="T97" fmla="*/ 101 h 259"/>
                <a:gd name="T98" fmla="*/ 681 w 850"/>
                <a:gd name="T99" fmla="*/ 111 h 259"/>
                <a:gd name="T100" fmla="*/ 698 w 850"/>
                <a:gd name="T101" fmla="*/ 122 h 259"/>
                <a:gd name="T102" fmla="*/ 713 w 850"/>
                <a:gd name="T103" fmla="*/ 134 h 259"/>
                <a:gd name="T104" fmla="*/ 729 w 850"/>
                <a:gd name="T105" fmla="*/ 146 h 259"/>
                <a:gd name="T106" fmla="*/ 744 w 850"/>
                <a:gd name="T107" fmla="*/ 158 h 259"/>
                <a:gd name="T108" fmla="*/ 758 w 850"/>
                <a:gd name="T109" fmla="*/ 171 h 259"/>
                <a:gd name="T110" fmla="*/ 772 w 850"/>
                <a:gd name="T111" fmla="*/ 185 h 259"/>
                <a:gd name="T112" fmla="*/ 786 w 850"/>
                <a:gd name="T113" fmla="*/ 199 h 259"/>
                <a:gd name="T114" fmla="*/ 800 w 850"/>
                <a:gd name="T115" fmla="*/ 197 h 259"/>
                <a:gd name="T116" fmla="*/ 814 w 850"/>
                <a:gd name="T117" fmla="*/ 212 h 259"/>
                <a:gd name="T118" fmla="*/ 826 w 850"/>
                <a:gd name="T119" fmla="*/ 227 h 259"/>
                <a:gd name="T120" fmla="*/ 839 w 850"/>
                <a:gd name="T121" fmla="*/ 243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50" h="259">
                  <a:moveTo>
                    <a:pt x="845" y="242"/>
                  </a:moveTo>
                  <a:cubicBezTo>
                    <a:pt x="735" y="91"/>
                    <a:pt x="558" y="0"/>
                    <a:pt x="371" y="0"/>
                  </a:cubicBezTo>
                  <a:cubicBezTo>
                    <a:pt x="265" y="0"/>
                    <a:pt x="162" y="28"/>
                    <a:pt x="72" y="82"/>
                  </a:cubicBezTo>
                  <a:cubicBezTo>
                    <a:pt x="50" y="95"/>
                    <a:pt x="30" y="109"/>
                    <a:pt x="10" y="124"/>
                  </a:cubicBezTo>
                  <a:cubicBezTo>
                    <a:pt x="8" y="126"/>
                    <a:pt x="0" y="132"/>
                    <a:pt x="0" y="138"/>
                  </a:cubicBezTo>
                  <a:cubicBezTo>
                    <a:pt x="2" y="146"/>
                    <a:pt x="8" y="148"/>
                    <a:pt x="28" y="148"/>
                  </a:cubicBezTo>
                  <a:cubicBezTo>
                    <a:pt x="28" y="148"/>
                    <a:pt x="28" y="148"/>
                    <a:pt x="28" y="148"/>
                  </a:cubicBezTo>
                  <a:cubicBezTo>
                    <a:pt x="32" y="148"/>
                    <a:pt x="37" y="148"/>
                    <a:pt x="43" y="148"/>
                  </a:cubicBezTo>
                  <a:cubicBezTo>
                    <a:pt x="44" y="148"/>
                    <a:pt x="44" y="148"/>
                    <a:pt x="44" y="148"/>
                  </a:cubicBezTo>
                  <a:cubicBezTo>
                    <a:pt x="45" y="147"/>
                    <a:pt x="45" y="147"/>
                    <a:pt x="45" y="147"/>
                  </a:cubicBezTo>
                  <a:cubicBezTo>
                    <a:pt x="57" y="139"/>
                    <a:pt x="76" y="125"/>
                    <a:pt x="92" y="116"/>
                  </a:cubicBezTo>
                  <a:cubicBezTo>
                    <a:pt x="121" y="98"/>
                    <a:pt x="155" y="83"/>
                    <a:pt x="175" y="74"/>
                  </a:cubicBezTo>
                  <a:cubicBezTo>
                    <a:pt x="177" y="73"/>
                    <a:pt x="180" y="73"/>
                    <a:pt x="182" y="73"/>
                  </a:cubicBezTo>
                  <a:cubicBezTo>
                    <a:pt x="190" y="73"/>
                    <a:pt x="198" y="77"/>
                    <a:pt x="206" y="81"/>
                  </a:cubicBezTo>
                  <a:cubicBezTo>
                    <a:pt x="215" y="86"/>
                    <a:pt x="223" y="90"/>
                    <a:pt x="232" y="90"/>
                  </a:cubicBezTo>
                  <a:cubicBezTo>
                    <a:pt x="234" y="90"/>
                    <a:pt x="236" y="90"/>
                    <a:pt x="238" y="90"/>
                  </a:cubicBezTo>
                  <a:cubicBezTo>
                    <a:pt x="284" y="79"/>
                    <a:pt x="333" y="73"/>
                    <a:pt x="371" y="73"/>
                  </a:cubicBezTo>
                  <a:cubicBezTo>
                    <a:pt x="502" y="73"/>
                    <a:pt x="607" y="111"/>
                    <a:pt x="703" y="195"/>
                  </a:cubicBezTo>
                  <a:cubicBezTo>
                    <a:pt x="708" y="199"/>
                    <a:pt x="714" y="199"/>
                    <a:pt x="719" y="199"/>
                  </a:cubicBezTo>
                  <a:cubicBezTo>
                    <a:pt x="721" y="199"/>
                    <a:pt x="724" y="199"/>
                    <a:pt x="727" y="199"/>
                  </a:cubicBezTo>
                  <a:cubicBezTo>
                    <a:pt x="729" y="199"/>
                    <a:pt x="732" y="199"/>
                    <a:pt x="735" y="199"/>
                  </a:cubicBezTo>
                  <a:cubicBezTo>
                    <a:pt x="746" y="199"/>
                    <a:pt x="758" y="200"/>
                    <a:pt x="769" y="212"/>
                  </a:cubicBezTo>
                  <a:cubicBezTo>
                    <a:pt x="782" y="225"/>
                    <a:pt x="796" y="242"/>
                    <a:pt x="805" y="254"/>
                  </a:cubicBezTo>
                  <a:cubicBezTo>
                    <a:pt x="806" y="254"/>
                    <a:pt x="806" y="254"/>
                    <a:pt x="806" y="254"/>
                  </a:cubicBezTo>
                  <a:cubicBezTo>
                    <a:pt x="807" y="255"/>
                    <a:pt x="807" y="255"/>
                    <a:pt x="807" y="255"/>
                  </a:cubicBezTo>
                  <a:cubicBezTo>
                    <a:pt x="808" y="255"/>
                    <a:pt x="822" y="258"/>
                    <a:pt x="836" y="259"/>
                  </a:cubicBezTo>
                  <a:cubicBezTo>
                    <a:pt x="837" y="259"/>
                    <a:pt x="838" y="259"/>
                    <a:pt x="839" y="259"/>
                  </a:cubicBezTo>
                  <a:cubicBezTo>
                    <a:pt x="844" y="259"/>
                    <a:pt x="847" y="258"/>
                    <a:pt x="848" y="255"/>
                  </a:cubicBezTo>
                  <a:cubicBezTo>
                    <a:pt x="850" y="252"/>
                    <a:pt x="849" y="247"/>
                    <a:pt x="845" y="242"/>
                  </a:cubicBezTo>
                  <a:close/>
                  <a:moveTo>
                    <a:pt x="843" y="252"/>
                  </a:moveTo>
                  <a:cubicBezTo>
                    <a:pt x="843" y="252"/>
                    <a:pt x="842" y="253"/>
                    <a:pt x="839" y="253"/>
                  </a:cubicBezTo>
                  <a:cubicBezTo>
                    <a:pt x="838" y="253"/>
                    <a:pt x="837" y="253"/>
                    <a:pt x="836" y="253"/>
                  </a:cubicBezTo>
                  <a:cubicBezTo>
                    <a:pt x="825" y="252"/>
                    <a:pt x="813" y="250"/>
                    <a:pt x="809" y="249"/>
                  </a:cubicBezTo>
                  <a:cubicBezTo>
                    <a:pt x="800" y="237"/>
                    <a:pt x="786" y="221"/>
                    <a:pt x="774" y="208"/>
                  </a:cubicBezTo>
                  <a:cubicBezTo>
                    <a:pt x="761" y="194"/>
                    <a:pt x="746" y="193"/>
                    <a:pt x="735" y="193"/>
                  </a:cubicBezTo>
                  <a:cubicBezTo>
                    <a:pt x="732" y="193"/>
                    <a:pt x="729" y="193"/>
                    <a:pt x="726" y="193"/>
                  </a:cubicBezTo>
                  <a:cubicBezTo>
                    <a:pt x="724" y="193"/>
                    <a:pt x="721" y="193"/>
                    <a:pt x="719" y="193"/>
                  </a:cubicBezTo>
                  <a:cubicBezTo>
                    <a:pt x="713" y="193"/>
                    <a:pt x="709" y="192"/>
                    <a:pt x="707" y="190"/>
                  </a:cubicBezTo>
                  <a:cubicBezTo>
                    <a:pt x="610" y="106"/>
                    <a:pt x="503" y="67"/>
                    <a:pt x="371" y="67"/>
                  </a:cubicBezTo>
                  <a:cubicBezTo>
                    <a:pt x="332" y="67"/>
                    <a:pt x="283" y="73"/>
                    <a:pt x="237" y="84"/>
                  </a:cubicBezTo>
                  <a:cubicBezTo>
                    <a:pt x="235" y="84"/>
                    <a:pt x="234" y="84"/>
                    <a:pt x="232" y="84"/>
                  </a:cubicBezTo>
                  <a:cubicBezTo>
                    <a:pt x="225" y="84"/>
                    <a:pt x="217" y="80"/>
                    <a:pt x="209" y="76"/>
                  </a:cubicBezTo>
                  <a:cubicBezTo>
                    <a:pt x="200" y="71"/>
                    <a:pt x="191" y="67"/>
                    <a:pt x="182" y="67"/>
                  </a:cubicBezTo>
                  <a:cubicBezTo>
                    <a:pt x="179" y="67"/>
                    <a:pt x="175" y="67"/>
                    <a:pt x="172" y="69"/>
                  </a:cubicBezTo>
                  <a:cubicBezTo>
                    <a:pt x="152" y="77"/>
                    <a:pt x="118" y="93"/>
                    <a:pt x="89" y="111"/>
                  </a:cubicBezTo>
                  <a:cubicBezTo>
                    <a:pt x="73" y="120"/>
                    <a:pt x="54" y="133"/>
                    <a:pt x="42" y="142"/>
                  </a:cubicBezTo>
                  <a:cubicBezTo>
                    <a:pt x="36" y="142"/>
                    <a:pt x="32" y="142"/>
                    <a:pt x="28" y="142"/>
                  </a:cubicBezTo>
                  <a:cubicBezTo>
                    <a:pt x="28" y="142"/>
                    <a:pt x="28" y="142"/>
                    <a:pt x="28" y="142"/>
                  </a:cubicBezTo>
                  <a:cubicBezTo>
                    <a:pt x="7" y="142"/>
                    <a:pt x="7" y="140"/>
                    <a:pt x="6" y="137"/>
                  </a:cubicBezTo>
                  <a:cubicBezTo>
                    <a:pt x="6" y="136"/>
                    <a:pt x="10" y="132"/>
                    <a:pt x="14" y="129"/>
                  </a:cubicBezTo>
                  <a:cubicBezTo>
                    <a:pt x="15" y="128"/>
                    <a:pt x="16" y="128"/>
                    <a:pt x="16" y="127"/>
                  </a:cubicBezTo>
                  <a:cubicBezTo>
                    <a:pt x="23" y="136"/>
                    <a:pt x="23" y="136"/>
                    <a:pt x="23" y="136"/>
                  </a:cubicBezTo>
                  <a:cubicBezTo>
                    <a:pt x="30" y="131"/>
                    <a:pt x="30" y="131"/>
                    <a:pt x="30" y="131"/>
                  </a:cubicBezTo>
                  <a:cubicBezTo>
                    <a:pt x="23" y="122"/>
                    <a:pt x="23" y="122"/>
                    <a:pt x="23" y="122"/>
                  </a:cubicBezTo>
                  <a:cubicBezTo>
                    <a:pt x="26" y="120"/>
                    <a:pt x="29" y="117"/>
                    <a:pt x="32" y="115"/>
                  </a:cubicBezTo>
                  <a:cubicBezTo>
                    <a:pt x="39" y="124"/>
                    <a:pt x="39" y="124"/>
                    <a:pt x="39" y="124"/>
                  </a:cubicBezTo>
                  <a:cubicBezTo>
                    <a:pt x="45" y="120"/>
                    <a:pt x="45" y="120"/>
                    <a:pt x="45" y="120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42" y="108"/>
                    <a:pt x="46" y="106"/>
                    <a:pt x="49" y="104"/>
                  </a:cubicBezTo>
                  <a:cubicBezTo>
                    <a:pt x="55" y="113"/>
                    <a:pt x="55" y="113"/>
                    <a:pt x="55" y="113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59" y="97"/>
                    <a:pt x="62" y="95"/>
                    <a:pt x="66" y="93"/>
                  </a:cubicBezTo>
                  <a:cubicBezTo>
                    <a:pt x="71" y="103"/>
                    <a:pt x="71" y="103"/>
                    <a:pt x="71" y="103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3" y="88"/>
                    <a:pt x="74" y="88"/>
                    <a:pt x="75" y="87"/>
                  </a:cubicBezTo>
                  <a:cubicBezTo>
                    <a:pt x="77" y="86"/>
                    <a:pt x="80" y="84"/>
                    <a:pt x="83" y="83"/>
                  </a:cubicBezTo>
                  <a:cubicBezTo>
                    <a:pt x="88" y="93"/>
                    <a:pt x="88" y="93"/>
                    <a:pt x="88" y="93"/>
                  </a:cubicBezTo>
                  <a:cubicBezTo>
                    <a:pt x="95" y="89"/>
                    <a:pt x="95" y="89"/>
                    <a:pt x="95" y="89"/>
                  </a:cubicBezTo>
                  <a:cubicBezTo>
                    <a:pt x="90" y="79"/>
                    <a:pt x="90" y="79"/>
                    <a:pt x="90" y="79"/>
                  </a:cubicBezTo>
                  <a:cubicBezTo>
                    <a:pt x="93" y="77"/>
                    <a:pt x="97" y="75"/>
                    <a:pt x="100" y="73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13" y="79"/>
                    <a:pt x="113" y="79"/>
                    <a:pt x="113" y="79"/>
                  </a:cubicBezTo>
                  <a:cubicBezTo>
                    <a:pt x="107" y="69"/>
                    <a:pt x="107" y="69"/>
                    <a:pt x="107" y="69"/>
                  </a:cubicBezTo>
                  <a:cubicBezTo>
                    <a:pt x="111" y="68"/>
                    <a:pt x="114" y="66"/>
                    <a:pt x="118" y="6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30" y="71"/>
                    <a:pt x="130" y="71"/>
                    <a:pt x="130" y="71"/>
                  </a:cubicBezTo>
                  <a:cubicBezTo>
                    <a:pt x="125" y="61"/>
                    <a:pt x="125" y="61"/>
                    <a:pt x="125" y="61"/>
                  </a:cubicBezTo>
                  <a:cubicBezTo>
                    <a:pt x="129" y="59"/>
                    <a:pt x="132" y="57"/>
                    <a:pt x="136" y="56"/>
                  </a:cubicBezTo>
                  <a:cubicBezTo>
                    <a:pt x="141" y="66"/>
                    <a:pt x="141" y="66"/>
                    <a:pt x="141" y="66"/>
                  </a:cubicBezTo>
                  <a:cubicBezTo>
                    <a:pt x="148" y="63"/>
                    <a:pt x="148" y="63"/>
                    <a:pt x="148" y="63"/>
                  </a:cubicBezTo>
                  <a:cubicBezTo>
                    <a:pt x="143" y="52"/>
                    <a:pt x="143" y="52"/>
                    <a:pt x="143" y="52"/>
                  </a:cubicBezTo>
                  <a:cubicBezTo>
                    <a:pt x="147" y="51"/>
                    <a:pt x="151" y="49"/>
                    <a:pt x="154" y="48"/>
                  </a:cubicBezTo>
                  <a:cubicBezTo>
                    <a:pt x="159" y="59"/>
                    <a:pt x="159" y="59"/>
                    <a:pt x="159" y="59"/>
                  </a:cubicBezTo>
                  <a:cubicBezTo>
                    <a:pt x="166" y="56"/>
                    <a:pt x="166" y="56"/>
                    <a:pt x="166" y="56"/>
                  </a:cubicBezTo>
                  <a:cubicBezTo>
                    <a:pt x="162" y="45"/>
                    <a:pt x="162" y="45"/>
                    <a:pt x="162" y="45"/>
                  </a:cubicBezTo>
                  <a:cubicBezTo>
                    <a:pt x="166" y="43"/>
                    <a:pt x="169" y="42"/>
                    <a:pt x="173" y="41"/>
                  </a:cubicBezTo>
                  <a:cubicBezTo>
                    <a:pt x="177" y="52"/>
                    <a:pt x="177" y="52"/>
                    <a:pt x="177" y="52"/>
                  </a:cubicBezTo>
                  <a:cubicBezTo>
                    <a:pt x="184" y="49"/>
                    <a:pt x="184" y="49"/>
                    <a:pt x="184" y="49"/>
                  </a:cubicBezTo>
                  <a:cubicBezTo>
                    <a:pt x="181" y="38"/>
                    <a:pt x="181" y="38"/>
                    <a:pt x="181" y="38"/>
                  </a:cubicBezTo>
                  <a:cubicBezTo>
                    <a:pt x="184" y="37"/>
                    <a:pt x="188" y="36"/>
                    <a:pt x="192" y="34"/>
                  </a:cubicBezTo>
                  <a:cubicBezTo>
                    <a:pt x="195" y="45"/>
                    <a:pt x="195" y="45"/>
                    <a:pt x="195" y="45"/>
                  </a:cubicBezTo>
                  <a:cubicBezTo>
                    <a:pt x="199" y="44"/>
                    <a:pt x="199" y="44"/>
                    <a:pt x="199" y="44"/>
                  </a:cubicBezTo>
                  <a:cubicBezTo>
                    <a:pt x="200" y="44"/>
                    <a:pt x="200" y="44"/>
                    <a:pt x="201" y="43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200" y="32"/>
                    <a:pt x="200" y="32"/>
                    <a:pt x="200" y="32"/>
                  </a:cubicBezTo>
                  <a:cubicBezTo>
                    <a:pt x="203" y="31"/>
                    <a:pt x="207" y="30"/>
                    <a:pt x="211" y="29"/>
                  </a:cubicBezTo>
                  <a:cubicBezTo>
                    <a:pt x="214" y="40"/>
                    <a:pt x="214" y="40"/>
                    <a:pt x="214" y="40"/>
                  </a:cubicBezTo>
                  <a:cubicBezTo>
                    <a:pt x="222" y="37"/>
                    <a:pt x="222" y="37"/>
                    <a:pt x="222" y="37"/>
                  </a:cubicBezTo>
                  <a:cubicBezTo>
                    <a:pt x="219" y="26"/>
                    <a:pt x="219" y="26"/>
                    <a:pt x="219" y="26"/>
                  </a:cubicBezTo>
                  <a:cubicBezTo>
                    <a:pt x="223" y="25"/>
                    <a:pt x="226" y="24"/>
                    <a:pt x="230" y="23"/>
                  </a:cubicBezTo>
                  <a:cubicBezTo>
                    <a:pt x="233" y="35"/>
                    <a:pt x="233" y="35"/>
                    <a:pt x="233" y="35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38" y="21"/>
                    <a:pt x="238" y="21"/>
                    <a:pt x="238" y="21"/>
                  </a:cubicBezTo>
                  <a:cubicBezTo>
                    <a:pt x="242" y="21"/>
                    <a:pt x="246" y="20"/>
                    <a:pt x="250" y="19"/>
                  </a:cubicBezTo>
                  <a:cubicBezTo>
                    <a:pt x="252" y="30"/>
                    <a:pt x="252" y="30"/>
                    <a:pt x="252" y="30"/>
                  </a:cubicBezTo>
                  <a:cubicBezTo>
                    <a:pt x="260" y="29"/>
                    <a:pt x="260" y="29"/>
                    <a:pt x="260" y="29"/>
                  </a:cubicBezTo>
                  <a:cubicBezTo>
                    <a:pt x="257" y="17"/>
                    <a:pt x="257" y="17"/>
                    <a:pt x="257" y="17"/>
                  </a:cubicBezTo>
                  <a:cubicBezTo>
                    <a:pt x="261" y="16"/>
                    <a:pt x="265" y="16"/>
                    <a:pt x="269" y="15"/>
                  </a:cubicBezTo>
                  <a:cubicBezTo>
                    <a:pt x="271" y="27"/>
                    <a:pt x="271" y="27"/>
                    <a:pt x="271" y="27"/>
                  </a:cubicBezTo>
                  <a:cubicBezTo>
                    <a:pt x="279" y="25"/>
                    <a:pt x="279" y="25"/>
                    <a:pt x="279" y="25"/>
                  </a:cubicBezTo>
                  <a:cubicBezTo>
                    <a:pt x="277" y="14"/>
                    <a:pt x="277" y="14"/>
                    <a:pt x="277" y="14"/>
                  </a:cubicBezTo>
                  <a:cubicBezTo>
                    <a:pt x="281" y="13"/>
                    <a:pt x="285" y="12"/>
                    <a:pt x="289" y="12"/>
                  </a:cubicBezTo>
                  <a:cubicBezTo>
                    <a:pt x="290" y="23"/>
                    <a:pt x="290" y="23"/>
                    <a:pt x="290" y="23"/>
                  </a:cubicBezTo>
                  <a:cubicBezTo>
                    <a:pt x="298" y="22"/>
                    <a:pt x="298" y="22"/>
                    <a:pt x="298" y="22"/>
                  </a:cubicBezTo>
                  <a:cubicBezTo>
                    <a:pt x="297" y="11"/>
                    <a:pt x="297" y="11"/>
                    <a:pt x="297" y="11"/>
                  </a:cubicBezTo>
                  <a:cubicBezTo>
                    <a:pt x="301" y="10"/>
                    <a:pt x="305" y="10"/>
                    <a:pt x="309" y="9"/>
                  </a:cubicBezTo>
                  <a:cubicBezTo>
                    <a:pt x="310" y="21"/>
                    <a:pt x="310" y="21"/>
                    <a:pt x="310" y="21"/>
                  </a:cubicBezTo>
                  <a:cubicBezTo>
                    <a:pt x="318" y="20"/>
                    <a:pt x="318" y="20"/>
                    <a:pt x="318" y="20"/>
                  </a:cubicBezTo>
                  <a:cubicBezTo>
                    <a:pt x="317" y="9"/>
                    <a:pt x="317" y="9"/>
                    <a:pt x="317" y="9"/>
                  </a:cubicBezTo>
                  <a:cubicBezTo>
                    <a:pt x="321" y="8"/>
                    <a:pt x="324" y="8"/>
                    <a:pt x="328" y="8"/>
                  </a:cubicBezTo>
                  <a:cubicBezTo>
                    <a:pt x="329" y="19"/>
                    <a:pt x="329" y="19"/>
                    <a:pt x="329" y="19"/>
                  </a:cubicBezTo>
                  <a:cubicBezTo>
                    <a:pt x="337" y="19"/>
                    <a:pt x="337" y="19"/>
                    <a:pt x="337" y="19"/>
                  </a:cubicBezTo>
                  <a:cubicBezTo>
                    <a:pt x="336" y="7"/>
                    <a:pt x="336" y="7"/>
                    <a:pt x="336" y="7"/>
                  </a:cubicBezTo>
                  <a:cubicBezTo>
                    <a:pt x="340" y="7"/>
                    <a:pt x="344" y="7"/>
                    <a:pt x="348" y="6"/>
                  </a:cubicBezTo>
                  <a:cubicBezTo>
                    <a:pt x="349" y="18"/>
                    <a:pt x="349" y="18"/>
                    <a:pt x="349" y="18"/>
                  </a:cubicBezTo>
                  <a:cubicBezTo>
                    <a:pt x="357" y="18"/>
                    <a:pt x="357" y="18"/>
                    <a:pt x="357" y="18"/>
                  </a:cubicBezTo>
                  <a:cubicBezTo>
                    <a:pt x="356" y="6"/>
                    <a:pt x="356" y="6"/>
                    <a:pt x="356" y="6"/>
                  </a:cubicBezTo>
                  <a:cubicBezTo>
                    <a:pt x="360" y="6"/>
                    <a:pt x="364" y="6"/>
                    <a:pt x="368" y="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6" y="18"/>
                    <a:pt x="376" y="18"/>
                    <a:pt x="376" y="18"/>
                  </a:cubicBezTo>
                  <a:cubicBezTo>
                    <a:pt x="376" y="6"/>
                    <a:pt x="376" y="6"/>
                    <a:pt x="376" y="6"/>
                  </a:cubicBezTo>
                  <a:cubicBezTo>
                    <a:pt x="380" y="6"/>
                    <a:pt x="384" y="6"/>
                    <a:pt x="388" y="6"/>
                  </a:cubicBezTo>
                  <a:cubicBezTo>
                    <a:pt x="388" y="18"/>
                    <a:pt x="388" y="18"/>
                    <a:pt x="388" y="18"/>
                  </a:cubicBezTo>
                  <a:cubicBezTo>
                    <a:pt x="396" y="19"/>
                    <a:pt x="396" y="19"/>
                    <a:pt x="396" y="19"/>
                  </a:cubicBezTo>
                  <a:cubicBezTo>
                    <a:pt x="396" y="7"/>
                    <a:pt x="396" y="7"/>
                    <a:pt x="396" y="7"/>
                  </a:cubicBezTo>
                  <a:cubicBezTo>
                    <a:pt x="400" y="7"/>
                    <a:pt x="404" y="7"/>
                    <a:pt x="408" y="7"/>
                  </a:cubicBezTo>
                  <a:cubicBezTo>
                    <a:pt x="407" y="19"/>
                    <a:pt x="407" y="19"/>
                    <a:pt x="407" y="19"/>
                  </a:cubicBezTo>
                  <a:cubicBezTo>
                    <a:pt x="415" y="20"/>
                    <a:pt x="415" y="20"/>
                    <a:pt x="415" y="20"/>
                  </a:cubicBezTo>
                  <a:cubicBezTo>
                    <a:pt x="416" y="8"/>
                    <a:pt x="416" y="8"/>
                    <a:pt x="416" y="8"/>
                  </a:cubicBezTo>
                  <a:cubicBezTo>
                    <a:pt x="420" y="8"/>
                    <a:pt x="424" y="9"/>
                    <a:pt x="428" y="9"/>
                  </a:cubicBezTo>
                  <a:cubicBezTo>
                    <a:pt x="426" y="21"/>
                    <a:pt x="426" y="21"/>
                    <a:pt x="426" y="21"/>
                  </a:cubicBezTo>
                  <a:cubicBezTo>
                    <a:pt x="434" y="22"/>
                    <a:pt x="434" y="22"/>
                    <a:pt x="434" y="22"/>
                  </a:cubicBezTo>
                  <a:cubicBezTo>
                    <a:pt x="436" y="10"/>
                    <a:pt x="436" y="10"/>
                    <a:pt x="436" y="10"/>
                  </a:cubicBezTo>
                  <a:cubicBezTo>
                    <a:pt x="440" y="10"/>
                    <a:pt x="444" y="11"/>
                    <a:pt x="448" y="11"/>
                  </a:cubicBezTo>
                  <a:cubicBezTo>
                    <a:pt x="446" y="21"/>
                    <a:pt x="446" y="21"/>
                    <a:pt x="446" y="21"/>
                  </a:cubicBezTo>
                  <a:cubicBezTo>
                    <a:pt x="446" y="23"/>
                    <a:pt x="446" y="23"/>
                    <a:pt x="446" y="23"/>
                  </a:cubicBezTo>
                  <a:cubicBezTo>
                    <a:pt x="454" y="24"/>
                    <a:pt x="454" y="24"/>
                    <a:pt x="454" y="24"/>
                  </a:cubicBezTo>
                  <a:cubicBezTo>
                    <a:pt x="456" y="12"/>
                    <a:pt x="456" y="12"/>
                    <a:pt x="456" y="12"/>
                  </a:cubicBezTo>
                  <a:cubicBezTo>
                    <a:pt x="459" y="13"/>
                    <a:pt x="463" y="14"/>
                    <a:pt x="467" y="14"/>
                  </a:cubicBezTo>
                  <a:cubicBezTo>
                    <a:pt x="465" y="26"/>
                    <a:pt x="465" y="26"/>
                    <a:pt x="465" y="26"/>
                  </a:cubicBezTo>
                  <a:cubicBezTo>
                    <a:pt x="473" y="27"/>
                    <a:pt x="473" y="27"/>
                    <a:pt x="473" y="27"/>
                  </a:cubicBezTo>
                  <a:cubicBezTo>
                    <a:pt x="475" y="16"/>
                    <a:pt x="475" y="16"/>
                    <a:pt x="475" y="16"/>
                  </a:cubicBezTo>
                  <a:cubicBezTo>
                    <a:pt x="479" y="16"/>
                    <a:pt x="483" y="17"/>
                    <a:pt x="487" y="18"/>
                  </a:cubicBezTo>
                  <a:cubicBezTo>
                    <a:pt x="484" y="29"/>
                    <a:pt x="484" y="29"/>
                    <a:pt x="484" y="29"/>
                  </a:cubicBezTo>
                  <a:cubicBezTo>
                    <a:pt x="492" y="31"/>
                    <a:pt x="492" y="31"/>
                    <a:pt x="492" y="31"/>
                  </a:cubicBezTo>
                  <a:cubicBezTo>
                    <a:pt x="495" y="20"/>
                    <a:pt x="495" y="20"/>
                    <a:pt x="495" y="20"/>
                  </a:cubicBezTo>
                  <a:cubicBezTo>
                    <a:pt x="499" y="20"/>
                    <a:pt x="502" y="21"/>
                    <a:pt x="506" y="22"/>
                  </a:cubicBezTo>
                  <a:cubicBezTo>
                    <a:pt x="503" y="34"/>
                    <a:pt x="503" y="34"/>
                    <a:pt x="503" y="34"/>
                  </a:cubicBezTo>
                  <a:cubicBezTo>
                    <a:pt x="511" y="36"/>
                    <a:pt x="511" y="36"/>
                    <a:pt x="511" y="36"/>
                  </a:cubicBezTo>
                  <a:cubicBezTo>
                    <a:pt x="514" y="24"/>
                    <a:pt x="514" y="24"/>
                    <a:pt x="514" y="24"/>
                  </a:cubicBezTo>
                  <a:cubicBezTo>
                    <a:pt x="518" y="25"/>
                    <a:pt x="522" y="26"/>
                    <a:pt x="526" y="27"/>
                  </a:cubicBezTo>
                  <a:cubicBezTo>
                    <a:pt x="522" y="39"/>
                    <a:pt x="522" y="39"/>
                    <a:pt x="522" y="39"/>
                  </a:cubicBezTo>
                  <a:cubicBezTo>
                    <a:pt x="530" y="41"/>
                    <a:pt x="530" y="41"/>
                    <a:pt x="530" y="41"/>
                  </a:cubicBezTo>
                  <a:cubicBezTo>
                    <a:pt x="533" y="30"/>
                    <a:pt x="533" y="30"/>
                    <a:pt x="533" y="30"/>
                  </a:cubicBezTo>
                  <a:cubicBezTo>
                    <a:pt x="537" y="31"/>
                    <a:pt x="541" y="32"/>
                    <a:pt x="545" y="33"/>
                  </a:cubicBezTo>
                  <a:cubicBezTo>
                    <a:pt x="541" y="44"/>
                    <a:pt x="541" y="44"/>
                    <a:pt x="541" y="44"/>
                  </a:cubicBezTo>
                  <a:cubicBezTo>
                    <a:pt x="548" y="47"/>
                    <a:pt x="548" y="47"/>
                    <a:pt x="548" y="47"/>
                  </a:cubicBezTo>
                  <a:cubicBezTo>
                    <a:pt x="552" y="35"/>
                    <a:pt x="552" y="35"/>
                    <a:pt x="552" y="35"/>
                  </a:cubicBezTo>
                  <a:cubicBezTo>
                    <a:pt x="556" y="37"/>
                    <a:pt x="560" y="38"/>
                    <a:pt x="564" y="39"/>
                  </a:cubicBezTo>
                  <a:cubicBezTo>
                    <a:pt x="559" y="50"/>
                    <a:pt x="559" y="50"/>
                    <a:pt x="559" y="50"/>
                  </a:cubicBezTo>
                  <a:cubicBezTo>
                    <a:pt x="567" y="53"/>
                    <a:pt x="567" y="53"/>
                    <a:pt x="567" y="53"/>
                  </a:cubicBezTo>
                  <a:cubicBezTo>
                    <a:pt x="571" y="42"/>
                    <a:pt x="571" y="42"/>
                    <a:pt x="571" y="42"/>
                  </a:cubicBezTo>
                  <a:cubicBezTo>
                    <a:pt x="575" y="43"/>
                    <a:pt x="579" y="45"/>
                    <a:pt x="582" y="46"/>
                  </a:cubicBezTo>
                  <a:cubicBezTo>
                    <a:pt x="578" y="57"/>
                    <a:pt x="578" y="57"/>
                    <a:pt x="578" y="57"/>
                  </a:cubicBezTo>
                  <a:cubicBezTo>
                    <a:pt x="585" y="60"/>
                    <a:pt x="585" y="60"/>
                    <a:pt x="585" y="60"/>
                  </a:cubicBezTo>
                  <a:cubicBezTo>
                    <a:pt x="590" y="49"/>
                    <a:pt x="590" y="49"/>
                    <a:pt x="590" y="49"/>
                  </a:cubicBezTo>
                  <a:cubicBezTo>
                    <a:pt x="593" y="51"/>
                    <a:pt x="597" y="52"/>
                    <a:pt x="601" y="54"/>
                  </a:cubicBezTo>
                  <a:cubicBezTo>
                    <a:pt x="596" y="65"/>
                    <a:pt x="596" y="65"/>
                    <a:pt x="596" y="65"/>
                  </a:cubicBezTo>
                  <a:cubicBezTo>
                    <a:pt x="603" y="68"/>
                    <a:pt x="603" y="68"/>
                    <a:pt x="603" y="68"/>
                  </a:cubicBezTo>
                  <a:cubicBezTo>
                    <a:pt x="608" y="57"/>
                    <a:pt x="608" y="57"/>
                    <a:pt x="608" y="57"/>
                  </a:cubicBezTo>
                  <a:cubicBezTo>
                    <a:pt x="612" y="59"/>
                    <a:pt x="615" y="60"/>
                    <a:pt x="619" y="62"/>
                  </a:cubicBezTo>
                  <a:cubicBezTo>
                    <a:pt x="613" y="73"/>
                    <a:pt x="613" y="73"/>
                    <a:pt x="613" y="73"/>
                  </a:cubicBezTo>
                  <a:cubicBezTo>
                    <a:pt x="621" y="76"/>
                    <a:pt x="621" y="76"/>
                    <a:pt x="621" y="76"/>
                  </a:cubicBezTo>
                  <a:cubicBezTo>
                    <a:pt x="626" y="66"/>
                    <a:pt x="626" y="66"/>
                    <a:pt x="626" y="66"/>
                  </a:cubicBezTo>
                  <a:cubicBezTo>
                    <a:pt x="630" y="67"/>
                    <a:pt x="633" y="69"/>
                    <a:pt x="637" y="71"/>
                  </a:cubicBezTo>
                  <a:cubicBezTo>
                    <a:pt x="631" y="81"/>
                    <a:pt x="631" y="81"/>
                    <a:pt x="631" y="81"/>
                  </a:cubicBezTo>
                  <a:cubicBezTo>
                    <a:pt x="638" y="85"/>
                    <a:pt x="638" y="85"/>
                    <a:pt x="638" y="85"/>
                  </a:cubicBezTo>
                  <a:cubicBezTo>
                    <a:pt x="644" y="75"/>
                    <a:pt x="644" y="75"/>
                    <a:pt x="644" y="75"/>
                  </a:cubicBezTo>
                  <a:cubicBezTo>
                    <a:pt x="647" y="77"/>
                    <a:pt x="651" y="79"/>
                    <a:pt x="654" y="80"/>
                  </a:cubicBezTo>
                  <a:cubicBezTo>
                    <a:pt x="648" y="91"/>
                    <a:pt x="648" y="91"/>
                    <a:pt x="648" y="91"/>
                  </a:cubicBezTo>
                  <a:cubicBezTo>
                    <a:pt x="655" y="95"/>
                    <a:pt x="655" y="95"/>
                    <a:pt x="655" y="95"/>
                  </a:cubicBezTo>
                  <a:cubicBezTo>
                    <a:pt x="661" y="84"/>
                    <a:pt x="661" y="84"/>
                    <a:pt x="661" y="84"/>
                  </a:cubicBezTo>
                  <a:cubicBezTo>
                    <a:pt x="665" y="86"/>
                    <a:pt x="668" y="88"/>
                    <a:pt x="671" y="91"/>
                  </a:cubicBezTo>
                  <a:cubicBezTo>
                    <a:pt x="665" y="101"/>
                    <a:pt x="665" y="101"/>
                    <a:pt x="665" y="101"/>
                  </a:cubicBezTo>
                  <a:cubicBezTo>
                    <a:pt x="672" y="105"/>
                    <a:pt x="672" y="105"/>
                    <a:pt x="672" y="105"/>
                  </a:cubicBezTo>
                  <a:cubicBezTo>
                    <a:pt x="678" y="95"/>
                    <a:pt x="678" y="95"/>
                    <a:pt x="678" y="95"/>
                  </a:cubicBezTo>
                  <a:cubicBezTo>
                    <a:pt x="682" y="97"/>
                    <a:pt x="685" y="99"/>
                    <a:pt x="688" y="101"/>
                  </a:cubicBezTo>
                  <a:cubicBezTo>
                    <a:pt x="681" y="111"/>
                    <a:pt x="681" y="111"/>
                    <a:pt x="681" y="111"/>
                  </a:cubicBezTo>
                  <a:cubicBezTo>
                    <a:pt x="688" y="115"/>
                    <a:pt x="688" y="115"/>
                    <a:pt x="688" y="115"/>
                  </a:cubicBezTo>
                  <a:cubicBezTo>
                    <a:pt x="695" y="106"/>
                    <a:pt x="695" y="106"/>
                    <a:pt x="695" y="106"/>
                  </a:cubicBezTo>
                  <a:cubicBezTo>
                    <a:pt x="698" y="108"/>
                    <a:pt x="702" y="110"/>
                    <a:pt x="705" y="112"/>
                  </a:cubicBezTo>
                  <a:cubicBezTo>
                    <a:pt x="698" y="122"/>
                    <a:pt x="698" y="122"/>
                    <a:pt x="698" y="122"/>
                  </a:cubicBezTo>
                  <a:cubicBezTo>
                    <a:pt x="704" y="127"/>
                    <a:pt x="704" y="127"/>
                    <a:pt x="704" y="127"/>
                  </a:cubicBezTo>
                  <a:cubicBezTo>
                    <a:pt x="711" y="117"/>
                    <a:pt x="711" y="117"/>
                    <a:pt x="711" y="117"/>
                  </a:cubicBezTo>
                  <a:cubicBezTo>
                    <a:pt x="715" y="119"/>
                    <a:pt x="718" y="122"/>
                    <a:pt x="721" y="124"/>
                  </a:cubicBezTo>
                  <a:cubicBezTo>
                    <a:pt x="713" y="134"/>
                    <a:pt x="713" y="134"/>
                    <a:pt x="713" y="134"/>
                  </a:cubicBezTo>
                  <a:cubicBezTo>
                    <a:pt x="720" y="139"/>
                    <a:pt x="720" y="139"/>
                    <a:pt x="720" y="139"/>
                  </a:cubicBezTo>
                  <a:cubicBezTo>
                    <a:pt x="727" y="129"/>
                    <a:pt x="727" y="129"/>
                    <a:pt x="727" y="129"/>
                  </a:cubicBezTo>
                  <a:cubicBezTo>
                    <a:pt x="730" y="131"/>
                    <a:pt x="734" y="134"/>
                    <a:pt x="737" y="136"/>
                  </a:cubicBezTo>
                  <a:cubicBezTo>
                    <a:pt x="729" y="146"/>
                    <a:pt x="729" y="146"/>
                    <a:pt x="729" y="146"/>
                  </a:cubicBezTo>
                  <a:cubicBezTo>
                    <a:pt x="735" y="151"/>
                    <a:pt x="735" y="151"/>
                    <a:pt x="735" y="151"/>
                  </a:cubicBezTo>
                  <a:cubicBezTo>
                    <a:pt x="743" y="142"/>
                    <a:pt x="743" y="142"/>
                    <a:pt x="743" y="142"/>
                  </a:cubicBezTo>
                  <a:cubicBezTo>
                    <a:pt x="746" y="144"/>
                    <a:pt x="749" y="147"/>
                    <a:pt x="752" y="149"/>
                  </a:cubicBezTo>
                  <a:cubicBezTo>
                    <a:pt x="744" y="158"/>
                    <a:pt x="744" y="158"/>
                    <a:pt x="744" y="158"/>
                  </a:cubicBezTo>
                  <a:cubicBezTo>
                    <a:pt x="750" y="164"/>
                    <a:pt x="750" y="164"/>
                    <a:pt x="750" y="164"/>
                  </a:cubicBezTo>
                  <a:cubicBezTo>
                    <a:pt x="758" y="155"/>
                    <a:pt x="758" y="155"/>
                    <a:pt x="758" y="155"/>
                  </a:cubicBezTo>
                  <a:cubicBezTo>
                    <a:pt x="761" y="157"/>
                    <a:pt x="764" y="160"/>
                    <a:pt x="767" y="163"/>
                  </a:cubicBezTo>
                  <a:cubicBezTo>
                    <a:pt x="758" y="171"/>
                    <a:pt x="758" y="171"/>
                    <a:pt x="758" y="171"/>
                  </a:cubicBezTo>
                  <a:cubicBezTo>
                    <a:pt x="764" y="177"/>
                    <a:pt x="764" y="177"/>
                    <a:pt x="764" y="177"/>
                  </a:cubicBezTo>
                  <a:cubicBezTo>
                    <a:pt x="773" y="168"/>
                    <a:pt x="773" y="168"/>
                    <a:pt x="773" y="168"/>
                  </a:cubicBezTo>
                  <a:cubicBezTo>
                    <a:pt x="775" y="171"/>
                    <a:pt x="778" y="174"/>
                    <a:pt x="781" y="177"/>
                  </a:cubicBezTo>
                  <a:cubicBezTo>
                    <a:pt x="772" y="185"/>
                    <a:pt x="772" y="185"/>
                    <a:pt x="772" y="185"/>
                  </a:cubicBezTo>
                  <a:cubicBezTo>
                    <a:pt x="778" y="191"/>
                    <a:pt x="778" y="191"/>
                    <a:pt x="778" y="191"/>
                  </a:cubicBezTo>
                  <a:cubicBezTo>
                    <a:pt x="787" y="182"/>
                    <a:pt x="787" y="182"/>
                    <a:pt x="787" y="182"/>
                  </a:cubicBezTo>
                  <a:cubicBezTo>
                    <a:pt x="790" y="185"/>
                    <a:pt x="792" y="188"/>
                    <a:pt x="795" y="191"/>
                  </a:cubicBezTo>
                  <a:cubicBezTo>
                    <a:pt x="786" y="199"/>
                    <a:pt x="786" y="199"/>
                    <a:pt x="786" y="199"/>
                  </a:cubicBezTo>
                  <a:cubicBezTo>
                    <a:pt x="788" y="202"/>
                    <a:pt x="788" y="202"/>
                    <a:pt x="788" y="202"/>
                  </a:cubicBezTo>
                  <a:cubicBezTo>
                    <a:pt x="789" y="202"/>
                    <a:pt x="789" y="203"/>
                    <a:pt x="790" y="204"/>
                  </a:cubicBezTo>
                  <a:cubicBezTo>
                    <a:pt x="791" y="205"/>
                    <a:pt x="791" y="205"/>
                    <a:pt x="791" y="205"/>
                  </a:cubicBezTo>
                  <a:cubicBezTo>
                    <a:pt x="800" y="197"/>
                    <a:pt x="800" y="197"/>
                    <a:pt x="800" y="197"/>
                  </a:cubicBezTo>
                  <a:cubicBezTo>
                    <a:pt x="803" y="200"/>
                    <a:pt x="806" y="203"/>
                    <a:pt x="809" y="206"/>
                  </a:cubicBezTo>
                  <a:cubicBezTo>
                    <a:pt x="799" y="214"/>
                    <a:pt x="799" y="214"/>
                    <a:pt x="799" y="214"/>
                  </a:cubicBezTo>
                  <a:cubicBezTo>
                    <a:pt x="804" y="220"/>
                    <a:pt x="804" y="220"/>
                    <a:pt x="804" y="220"/>
                  </a:cubicBezTo>
                  <a:cubicBezTo>
                    <a:pt x="814" y="212"/>
                    <a:pt x="814" y="212"/>
                    <a:pt x="814" y="212"/>
                  </a:cubicBezTo>
                  <a:cubicBezTo>
                    <a:pt x="816" y="215"/>
                    <a:pt x="819" y="218"/>
                    <a:pt x="821" y="221"/>
                  </a:cubicBezTo>
                  <a:cubicBezTo>
                    <a:pt x="811" y="229"/>
                    <a:pt x="811" y="229"/>
                    <a:pt x="811" y="229"/>
                  </a:cubicBezTo>
                  <a:cubicBezTo>
                    <a:pt x="816" y="235"/>
                    <a:pt x="816" y="235"/>
                    <a:pt x="816" y="235"/>
                  </a:cubicBezTo>
                  <a:cubicBezTo>
                    <a:pt x="826" y="227"/>
                    <a:pt x="826" y="227"/>
                    <a:pt x="826" y="227"/>
                  </a:cubicBezTo>
                  <a:cubicBezTo>
                    <a:pt x="829" y="231"/>
                    <a:pt x="831" y="234"/>
                    <a:pt x="834" y="237"/>
                  </a:cubicBezTo>
                  <a:cubicBezTo>
                    <a:pt x="823" y="244"/>
                    <a:pt x="823" y="244"/>
                    <a:pt x="823" y="244"/>
                  </a:cubicBezTo>
                  <a:cubicBezTo>
                    <a:pt x="828" y="251"/>
                    <a:pt x="828" y="251"/>
                    <a:pt x="828" y="251"/>
                  </a:cubicBezTo>
                  <a:cubicBezTo>
                    <a:pt x="839" y="243"/>
                    <a:pt x="839" y="243"/>
                    <a:pt x="839" y="243"/>
                  </a:cubicBezTo>
                  <a:cubicBezTo>
                    <a:pt x="839" y="244"/>
                    <a:pt x="840" y="245"/>
                    <a:pt x="840" y="246"/>
                  </a:cubicBezTo>
                  <a:cubicBezTo>
                    <a:pt x="843" y="250"/>
                    <a:pt x="843" y="252"/>
                    <a:pt x="843" y="2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xmlns="" id="{CDF1E26D-2F75-492B-9C03-24D6169FE6B4}"/>
                </a:ext>
              </a:extLst>
            </p:cNvPr>
            <p:cNvGrpSpPr/>
            <p:nvPr/>
          </p:nvGrpSpPr>
          <p:grpSpPr>
            <a:xfrm>
              <a:off x="2704574" y="1394673"/>
              <a:ext cx="916137" cy="299605"/>
              <a:chOff x="2704574" y="1394673"/>
              <a:chExt cx="916137" cy="299605"/>
            </a:xfrm>
            <a:grpFill/>
          </p:grpSpPr>
          <p:sp>
            <p:nvSpPr>
              <p:cNvPr id="84" name="Oval 169">
                <a:extLst>
                  <a:ext uri="{FF2B5EF4-FFF2-40B4-BE49-F238E27FC236}">
                    <a16:creationId xmlns:a16="http://schemas.microsoft.com/office/drawing/2014/main" xmlns="" id="{45544007-EC1B-4DC2-A52D-78FC750518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74852" y="1648419"/>
                <a:ext cx="45859" cy="458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5" name="Oval 170">
                <a:extLst>
                  <a:ext uri="{FF2B5EF4-FFF2-40B4-BE49-F238E27FC236}">
                    <a16:creationId xmlns:a16="http://schemas.microsoft.com/office/drawing/2014/main" xmlns="" id="{D52C9CC2-696B-48B0-A8B6-264BA0BB49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79061" y="1583200"/>
                <a:ext cx="44838" cy="438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6" name="Oval 171">
                <a:extLst>
                  <a:ext uri="{FF2B5EF4-FFF2-40B4-BE49-F238E27FC236}">
                    <a16:creationId xmlns:a16="http://schemas.microsoft.com/office/drawing/2014/main" xmlns="" id="{69D0C485-5C11-43A9-9531-45B4A0F929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7155" y="1530208"/>
                <a:ext cx="43820" cy="428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7" name="Oval 172">
                <a:extLst>
                  <a:ext uri="{FF2B5EF4-FFF2-40B4-BE49-F238E27FC236}">
                    <a16:creationId xmlns:a16="http://schemas.microsoft.com/office/drawing/2014/main" xmlns="" id="{FE3AE6B7-AE5A-4E00-8480-031659168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69134" y="1484350"/>
                <a:ext cx="45859" cy="4585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8" name="Oval 173">
                <a:extLst>
                  <a:ext uri="{FF2B5EF4-FFF2-40B4-BE49-F238E27FC236}">
                    <a16:creationId xmlns:a16="http://schemas.microsoft.com/office/drawing/2014/main" xmlns="" id="{BB0A4684-000D-4500-8134-CBA476372AB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3152" y="1447665"/>
                <a:ext cx="45859" cy="4382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89" name="Oval 174">
                <a:extLst>
                  <a:ext uri="{FF2B5EF4-FFF2-40B4-BE49-F238E27FC236}">
                    <a16:creationId xmlns:a16="http://schemas.microsoft.com/office/drawing/2014/main" xmlns="" id="{80BB5EED-399D-4F63-A618-E88AECCB0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49017" y="1417093"/>
                <a:ext cx="43820" cy="4585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0" name="Oval 175">
                <a:extLst>
                  <a:ext uri="{FF2B5EF4-FFF2-40B4-BE49-F238E27FC236}">
                    <a16:creationId xmlns:a16="http://schemas.microsoft.com/office/drawing/2014/main" xmlns="" id="{D5C68471-B2E0-4B60-B974-F9F2062361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863" y="1401806"/>
                <a:ext cx="42801" cy="45859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1" name="Oval 176">
                <a:extLst>
                  <a:ext uri="{FF2B5EF4-FFF2-40B4-BE49-F238E27FC236}">
                    <a16:creationId xmlns:a16="http://schemas.microsoft.com/office/drawing/2014/main" xmlns="" id="{7FE6A76D-6846-4202-98D6-CF3009F219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27881" y="1394673"/>
                <a:ext cx="45859" cy="438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  <p:sp>
            <p:nvSpPr>
              <p:cNvPr id="92" name="Oval 177">
                <a:extLst>
                  <a:ext uri="{FF2B5EF4-FFF2-40B4-BE49-F238E27FC236}">
                    <a16:creationId xmlns:a16="http://schemas.microsoft.com/office/drawing/2014/main" xmlns="" id="{36DD4505-833B-403D-A3EF-B79E7CCAB2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04574" y="1394673"/>
                <a:ext cx="43820" cy="43820"/>
              </a:xfrm>
              <a:prstGeom prst="ellipse">
                <a:avLst/>
              </a:pr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600">
                  <a:solidFill>
                    <a:prstClr val="black"/>
                  </a:solidFill>
                  <a:latin typeface="微软雅黑"/>
                  <a:ea typeface="微软雅黑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3" name="Freeform 180">
            <a:extLst>
              <a:ext uri="{FF2B5EF4-FFF2-40B4-BE49-F238E27FC236}">
                <a16:creationId xmlns:a16="http://schemas.microsoft.com/office/drawing/2014/main" xmlns="" id="{BA375EB0-9C04-43A8-9CE6-4EFC1140D5B8}"/>
              </a:ext>
            </a:extLst>
          </p:cNvPr>
          <p:cNvSpPr>
            <a:spLocks noEditPoints="1"/>
          </p:cNvSpPr>
          <p:nvPr/>
        </p:nvSpPr>
        <p:spPr bwMode="auto">
          <a:xfrm>
            <a:off x="2162270" y="2569930"/>
            <a:ext cx="1687566" cy="1717119"/>
          </a:xfrm>
          <a:custGeom>
            <a:avLst/>
            <a:gdLst>
              <a:gd name="T0" fmla="*/ 700 w 700"/>
              <a:gd name="T1" fmla="*/ 356 h 712"/>
              <a:gd name="T2" fmla="*/ 660 w 700"/>
              <a:gd name="T3" fmla="*/ 196 h 712"/>
              <a:gd name="T4" fmla="*/ 672 w 700"/>
              <a:gd name="T5" fmla="*/ 190 h 712"/>
              <a:gd name="T6" fmla="*/ 555 w 700"/>
              <a:gd name="T7" fmla="*/ 60 h 712"/>
              <a:gd name="T8" fmla="*/ 548 w 700"/>
              <a:gd name="T9" fmla="*/ 71 h 712"/>
              <a:gd name="T10" fmla="*/ 356 w 700"/>
              <a:gd name="T11" fmla="*/ 13 h 712"/>
              <a:gd name="T12" fmla="*/ 356 w 700"/>
              <a:gd name="T13" fmla="*/ 13 h 712"/>
              <a:gd name="T14" fmla="*/ 356 w 700"/>
              <a:gd name="T15" fmla="*/ 0 h 712"/>
              <a:gd name="T16" fmla="*/ 284 w 700"/>
              <a:gd name="T17" fmla="*/ 7 h 712"/>
              <a:gd name="T18" fmla="*/ 130 w 700"/>
              <a:gd name="T19" fmla="*/ 81 h 712"/>
              <a:gd name="T20" fmla="*/ 138 w 700"/>
              <a:gd name="T21" fmla="*/ 91 h 712"/>
              <a:gd name="T22" fmla="*/ 17 w 700"/>
              <a:gd name="T23" fmla="*/ 304 h 712"/>
              <a:gd name="T24" fmla="*/ 4 w 700"/>
              <a:gd name="T25" fmla="*/ 302 h 712"/>
              <a:gd name="T26" fmla="*/ 0 w 700"/>
              <a:gd name="T27" fmla="*/ 356 h 712"/>
              <a:gd name="T28" fmla="*/ 19 w 700"/>
              <a:gd name="T29" fmla="*/ 469 h 712"/>
              <a:gd name="T30" fmla="*/ 31 w 700"/>
              <a:gd name="T31" fmla="*/ 465 h 712"/>
              <a:gd name="T32" fmla="*/ 203 w 700"/>
              <a:gd name="T33" fmla="*/ 663 h 712"/>
              <a:gd name="T34" fmla="*/ 197 w 700"/>
              <a:gd name="T35" fmla="*/ 674 h 712"/>
              <a:gd name="T36" fmla="*/ 356 w 700"/>
              <a:gd name="T37" fmla="*/ 712 h 712"/>
              <a:gd name="T38" fmla="*/ 357 w 700"/>
              <a:gd name="T39" fmla="*/ 712 h 712"/>
              <a:gd name="T40" fmla="*/ 357 w 700"/>
              <a:gd name="T41" fmla="*/ 699 h 712"/>
              <a:gd name="T42" fmla="*/ 604 w 700"/>
              <a:gd name="T43" fmla="*/ 593 h 712"/>
              <a:gd name="T44" fmla="*/ 613 w 700"/>
              <a:gd name="T45" fmla="*/ 603 h 712"/>
              <a:gd name="T46" fmla="*/ 698 w 700"/>
              <a:gd name="T47" fmla="*/ 457 h 712"/>
              <a:gd name="T48" fmla="*/ 685 w 700"/>
              <a:gd name="T49" fmla="*/ 453 h 712"/>
              <a:gd name="T50" fmla="*/ 700 w 700"/>
              <a:gd name="T51" fmla="*/ 356 h 712"/>
              <a:gd name="T52" fmla="*/ 356 w 700"/>
              <a:gd name="T53" fmla="*/ 689 h 712"/>
              <a:gd name="T54" fmla="*/ 126 w 700"/>
              <a:gd name="T55" fmla="*/ 596 h 712"/>
              <a:gd name="T56" fmla="*/ 133 w 700"/>
              <a:gd name="T57" fmla="*/ 589 h 712"/>
              <a:gd name="T58" fmla="*/ 34 w 700"/>
              <a:gd name="T59" fmla="*/ 356 h 712"/>
              <a:gd name="T60" fmla="*/ 41 w 700"/>
              <a:gd name="T61" fmla="*/ 288 h 712"/>
              <a:gd name="T62" fmla="*/ 31 w 700"/>
              <a:gd name="T63" fmla="*/ 285 h 712"/>
              <a:gd name="T64" fmla="*/ 356 w 700"/>
              <a:gd name="T65" fmla="*/ 23 h 712"/>
              <a:gd name="T66" fmla="*/ 356 w 700"/>
              <a:gd name="T67" fmla="*/ 33 h 712"/>
              <a:gd name="T68" fmla="*/ 356 w 700"/>
              <a:gd name="T69" fmla="*/ 33 h 712"/>
              <a:gd name="T70" fmla="*/ 632 w 700"/>
              <a:gd name="T71" fmla="*/ 188 h 712"/>
              <a:gd name="T72" fmla="*/ 641 w 700"/>
              <a:gd name="T73" fmla="*/ 183 h 712"/>
              <a:gd name="T74" fmla="*/ 690 w 700"/>
              <a:gd name="T75" fmla="*/ 356 h 712"/>
              <a:gd name="T76" fmla="*/ 356 w 700"/>
              <a:gd name="T77" fmla="*/ 689 h 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00" h="712">
                <a:moveTo>
                  <a:pt x="700" y="356"/>
                </a:moveTo>
                <a:cubicBezTo>
                  <a:pt x="700" y="298"/>
                  <a:pt x="685" y="244"/>
                  <a:pt x="660" y="196"/>
                </a:cubicBezTo>
                <a:cubicBezTo>
                  <a:pt x="672" y="190"/>
                  <a:pt x="672" y="190"/>
                  <a:pt x="672" y="190"/>
                </a:cubicBezTo>
                <a:cubicBezTo>
                  <a:pt x="644" y="138"/>
                  <a:pt x="604" y="93"/>
                  <a:pt x="555" y="60"/>
                </a:cubicBezTo>
                <a:cubicBezTo>
                  <a:pt x="548" y="71"/>
                  <a:pt x="548" y="71"/>
                  <a:pt x="548" y="71"/>
                </a:cubicBezTo>
                <a:cubicBezTo>
                  <a:pt x="493" y="34"/>
                  <a:pt x="427" y="13"/>
                  <a:pt x="356" y="13"/>
                </a:cubicBezTo>
                <a:cubicBezTo>
                  <a:pt x="356" y="13"/>
                  <a:pt x="356" y="13"/>
                  <a:pt x="356" y="13"/>
                </a:cubicBezTo>
                <a:cubicBezTo>
                  <a:pt x="356" y="0"/>
                  <a:pt x="356" y="0"/>
                  <a:pt x="356" y="0"/>
                </a:cubicBezTo>
                <a:cubicBezTo>
                  <a:pt x="332" y="0"/>
                  <a:pt x="308" y="2"/>
                  <a:pt x="284" y="7"/>
                </a:cubicBezTo>
                <a:cubicBezTo>
                  <a:pt x="228" y="19"/>
                  <a:pt x="174" y="44"/>
                  <a:pt x="130" y="81"/>
                </a:cubicBezTo>
                <a:cubicBezTo>
                  <a:pt x="138" y="91"/>
                  <a:pt x="138" y="91"/>
                  <a:pt x="138" y="91"/>
                </a:cubicBezTo>
                <a:cubicBezTo>
                  <a:pt x="74" y="144"/>
                  <a:pt x="30" y="219"/>
                  <a:pt x="17" y="304"/>
                </a:cubicBezTo>
                <a:cubicBezTo>
                  <a:pt x="4" y="302"/>
                  <a:pt x="4" y="302"/>
                  <a:pt x="4" y="302"/>
                </a:cubicBezTo>
                <a:cubicBezTo>
                  <a:pt x="2" y="320"/>
                  <a:pt x="0" y="338"/>
                  <a:pt x="0" y="356"/>
                </a:cubicBezTo>
                <a:cubicBezTo>
                  <a:pt x="0" y="395"/>
                  <a:pt x="6" y="433"/>
                  <a:pt x="19" y="469"/>
                </a:cubicBezTo>
                <a:cubicBezTo>
                  <a:pt x="31" y="465"/>
                  <a:pt x="31" y="465"/>
                  <a:pt x="31" y="465"/>
                </a:cubicBezTo>
                <a:cubicBezTo>
                  <a:pt x="60" y="551"/>
                  <a:pt x="122" y="622"/>
                  <a:pt x="203" y="663"/>
                </a:cubicBezTo>
                <a:cubicBezTo>
                  <a:pt x="197" y="674"/>
                  <a:pt x="197" y="674"/>
                  <a:pt x="197" y="674"/>
                </a:cubicBezTo>
                <a:cubicBezTo>
                  <a:pt x="247" y="699"/>
                  <a:pt x="300" y="712"/>
                  <a:pt x="356" y="712"/>
                </a:cubicBezTo>
                <a:cubicBezTo>
                  <a:pt x="357" y="712"/>
                  <a:pt x="357" y="712"/>
                  <a:pt x="357" y="712"/>
                </a:cubicBezTo>
                <a:cubicBezTo>
                  <a:pt x="357" y="699"/>
                  <a:pt x="357" y="699"/>
                  <a:pt x="357" y="699"/>
                </a:cubicBezTo>
                <a:cubicBezTo>
                  <a:pt x="454" y="699"/>
                  <a:pt x="541" y="658"/>
                  <a:pt x="604" y="593"/>
                </a:cubicBezTo>
                <a:cubicBezTo>
                  <a:pt x="613" y="603"/>
                  <a:pt x="613" y="603"/>
                  <a:pt x="613" y="603"/>
                </a:cubicBezTo>
                <a:cubicBezTo>
                  <a:pt x="653" y="562"/>
                  <a:pt x="682" y="511"/>
                  <a:pt x="698" y="457"/>
                </a:cubicBezTo>
                <a:cubicBezTo>
                  <a:pt x="685" y="453"/>
                  <a:pt x="685" y="453"/>
                  <a:pt x="685" y="453"/>
                </a:cubicBezTo>
                <a:cubicBezTo>
                  <a:pt x="695" y="422"/>
                  <a:pt x="700" y="390"/>
                  <a:pt x="700" y="356"/>
                </a:cubicBezTo>
                <a:close/>
                <a:moveTo>
                  <a:pt x="356" y="689"/>
                </a:moveTo>
                <a:cubicBezTo>
                  <a:pt x="267" y="689"/>
                  <a:pt x="186" y="654"/>
                  <a:pt x="126" y="596"/>
                </a:cubicBezTo>
                <a:cubicBezTo>
                  <a:pt x="133" y="589"/>
                  <a:pt x="133" y="589"/>
                  <a:pt x="133" y="589"/>
                </a:cubicBezTo>
                <a:cubicBezTo>
                  <a:pt x="69" y="527"/>
                  <a:pt x="34" y="445"/>
                  <a:pt x="34" y="356"/>
                </a:cubicBezTo>
                <a:cubicBezTo>
                  <a:pt x="34" y="333"/>
                  <a:pt x="37" y="310"/>
                  <a:pt x="41" y="288"/>
                </a:cubicBezTo>
                <a:cubicBezTo>
                  <a:pt x="31" y="285"/>
                  <a:pt x="31" y="285"/>
                  <a:pt x="31" y="285"/>
                </a:cubicBezTo>
                <a:cubicBezTo>
                  <a:pt x="63" y="135"/>
                  <a:pt x="197" y="23"/>
                  <a:pt x="356" y="23"/>
                </a:cubicBezTo>
                <a:cubicBezTo>
                  <a:pt x="356" y="33"/>
                  <a:pt x="356" y="33"/>
                  <a:pt x="356" y="33"/>
                </a:cubicBezTo>
                <a:cubicBezTo>
                  <a:pt x="356" y="33"/>
                  <a:pt x="356" y="33"/>
                  <a:pt x="356" y="33"/>
                </a:cubicBezTo>
                <a:cubicBezTo>
                  <a:pt x="470" y="33"/>
                  <a:pt x="573" y="91"/>
                  <a:pt x="632" y="188"/>
                </a:cubicBezTo>
                <a:cubicBezTo>
                  <a:pt x="641" y="183"/>
                  <a:pt x="641" y="183"/>
                  <a:pt x="641" y="183"/>
                </a:cubicBezTo>
                <a:cubicBezTo>
                  <a:pt x="672" y="233"/>
                  <a:pt x="690" y="293"/>
                  <a:pt x="690" y="356"/>
                </a:cubicBezTo>
                <a:cubicBezTo>
                  <a:pt x="690" y="540"/>
                  <a:pt x="540" y="689"/>
                  <a:pt x="356" y="6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1600">
              <a:solidFill>
                <a:prstClr val="black"/>
              </a:solidFill>
              <a:latin typeface="微软雅黑"/>
              <a:ea typeface="微软雅黑"/>
              <a:cs typeface="+mn-ea"/>
              <a:sym typeface="+mn-lt"/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DC5FB02D-7240-4A7F-A35E-478BEA0840D1}"/>
              </a:ext>
            </a:extLst>
          </p:cNvPr>
          <p:cNvGrpSpPr/>
          <p:nvPr/>
        </p:nvGrpSpPr>
        <p:grpSpPr>
          <a:xfrm>
            <a:off x="1821903" y="2239755"/>
            <a:ext cx="2385623" cy="2379508"/>
            <a:chOff x="1633540" y="1535304"/>
            <a:chExt cx="2385623" cy="2379508"/>
          </a:xfrm>
          <a:solidFill>
            <a:schemeClr val="bg1"/>
          </a:solidFill>
        </p:grpSpPr>
        <p:sp>
          <p:nvSpPr>
            <p:cNvPr id="95" name="Freeform 178">
              <a:extLst>
                <a:ext uri="{FF2B5EF4-FFF2-40B4-BE49-F238E27FC236}">
                  <a16:creationId xmlns:a16="http://schemas.microsoft.com/office/drawing/2014/main" xmlns="" id="{F913D585-401A-4F7A-97ED-E09C6BDF708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91194" y="1535304"/>
              <a:ext cx="1227969" cy="1400190"/>
            </a:xfrm>
            <a:custGeom>
              <a:avLst/>
              <a:gdLst>
                <a:gd name="T0" fmla="*/ 22 w 509"/>
                <a:gd name="T1" fmla="*/ 45 h 581"/>
                <a:gd name="T2" fmla="*/ 13 w 509"/>
                <a:gd name="T3" fmla="*/ 40 h 581"/>
                <a:gd name="T4" fmla="*/ 31 w 509"/>
                <a:gd name="T5" fmla="*/ 32 h 581"/>
                <a:gd name="T6" fmla="*/ 68 w 509"/>
                <a:gd name="T7" fmla="*/ 48 h 581"/>
                <a:gd name="T8" fmla="*/ 83 w 509"/>
                <a:gd name="T9" fmla="*/ 4 h 581"/>
                <a:gd name="T10" fmla="*/ 61 w 509"/>
                <a:gd name="T11" fmla="*/ 34 h 581"/>
                <a:gd name="T12" fmla="*/ 89 w 509"/>
                <a:gd name="T13" fmla="*/ 18 h 581"/>
                <a:gd name="T14" fmla="*/ 114 w 509"/>
                <a:gd name="T15" fmla="*/ 52 h 581"/>
                <a:gd name="T16" fmla="*/ 150 w 509"/>
                <a:gd name="T17" fmla="*/ 22 h 581"/>
                <a:gd name="T18" fmla="*/ 118 w 509"/>
                <a:gd name="T19" fmla="*/ 50 h 581"/>
                <a:gd name="T20" fmla="*/ 146 w 509"/>
                <a:gd name="T21" fmla="*/ 24 h 581"/>
                <a:gd name="T22" fmla="*/ 166 w 509"/>
                <a:gd name="T23" fmla="*/ 58 h 581"/>
                <a:gd name="T24" fmla="*/ 206 w 509"/>
                <a:gd name="T25" fmla="*/ 52 h 581"/>
                <a:gd name="T26" fmla="*/ 171 w 509"/>
                <a:gd name="T27" fmla="*/ 66 h 581"/>
                <a:gd name="T28" fmla="*/ 202 w 509"/>
                <a:gd name="T29" fmla="*/ 50 h 581"/>
                <a:gd name="T30" fmla="*/ 217 w 509"/>
                <a:gd name="T31" fmla="*/ 89 h 581"/>
                <a:gd name="T32" fmla="*/ 260 w 509"/>
                <a:gd name="T33" fmla="*/ 68 h 581"/>
                <a:gd name="T34" fmla="*/ 222 w 509"/>
                <a:gd name="T35" fmla="*/ 88 h 581"/>
                <a:gd name="T36" fmla="*/ 255 w 509"/>
                <a:gd name="T37" fmla="*/ 70 h 581"/>
                <a:gd name="T38" fmla="*/ 279 w 509"/>
                <a:gd name="T39" fmla="*/ 91 h 581"/>
                <a:gd name="T40" fmla="*/ 296 w 509"/>
                <a:gd name="T41" fmla="*/ 127 h 581"/>
                <a:gd name="T42" fmla="*/ 273 w 509"/>
                <a:gd name="T43" fmla="*/ 121 h 581"/>
                <a:gd name="T44" fmla="*/ 302 w 509"/>
                <a:gd name="T45" fmla="*/ 97 h 581"/>
                <a:gd name="T46" fmla="*/ 326 w 509"/>
                <a:gd name="T47" fmla="*/ 126 h 581"/>
                <a:gd name="T48" fmla="*/ 339 w 509"/>
                <a:gd name="T49" fmla="*/ 164 h 581"/>
                <a:gd name="T50" fmla="*/ 317 w 509"/>
                <a:gd name="T51" fmla="*/ 156 h 581"/>
                <a:gd name="T52" fmla="*/ 348 w 509"/>
                <a:gd name="T53" fmla="*/ 135 h 581"/>
                <a:gd name="T54" fmla="*/ 368 w 509"/>
                <a:gd name="T55" fmla="*/ 167 h 581"/>
                <a:gd name="T56" fmla="*/ 377 w 509"/>
                <a:gd name="T57" fmla="*/ 206 h 581"/>
                <a:gd name="T58" fmla="*/ 356 w 509"/>
                <a:gd name="T59" fmla="*/ 195 h 581"/>
                <a:gd name="T60" fmla="*/ 389 w 509"/>
                <a:gd name="T61" fmla="*/ 178 h 581"/>
                <a:gd name="T62" fmla="*/ 413 w 509"/>
                <a:gd name="T63" fmla="*/ 210 h 581"/>
                <a:gd name="T64" fmla="*/ 409 w 509"/>
                <a:gd name="T65" fmla="*/ 252 h 581"/>
                <a:gd name="T66" fmla="*/ 390 w 509"/>
                <a:gd name="T67" fmla="*/ 239 h 581"/>
                <a:gd name="T68" fmla="*/ 426 w 509"/>
                <a:gd name="T69" fmla="*/ 232 h 581"/>
                <a:gd name="T70" fmla="*/ 443 w 509"/>
                <a:gd name="T71" fmla="*/ 260 h 581"/>
                <a:gd name="T72" fmla="*/ 429 w 509"/>
                <a:gd name="T73" fmla="*/ 304 h 581"/>
                <a:gd name="T74" fmla="*/ 421 w 509"/>
                <a:gd name="T75" fmla="*/ 275 h 581"/>
                <a:gd name="T76" fmla="*/ 451 w 509"/>
                <a:gd name="T77" fmla="*/ 289 h 581"/>
                <a:gd name="T78" fmla="*/ 479 w 509"/>
                <a:gd name="T79" fmla="*/ 323 h 581"/>
                <a:gd name="T80" fmla="*/ 439 w 509"/>
                <a:gd name="T81" fmla="*/ 347 h 581"/>
                <a:gd name="T82" fmla="*/ 440 w 509"/>
                <a:gd name="T83" fmla="*/ 330 h 581"/>
                <a:gd name="T84" fmla="*/ 477 w 509"/>
                <a:gd name="T85" fmla="*/ 339 h 581"/>
                <a:gd name="T86" fmla="*/ 496 w 509"/>
                <a:gd name="T87" fmla="*/ 399 h 581"/>
                <a:gd name="T88" fmla="*/ 453 w 509"/>
                <a:gd name="T89" fmla="*/ 381 h 581"/>
                <a:gd name="T90" fmla="*/ 456 w 509"/>
                <a:gd name="T91" fmla="*/ 390 h 581"/>
                <a:gd name="T92" fmla="*/ 493 w 509"/>
                <a:gd name="T93" fmla="*/ 391 h 581"/>
                <a:gd name="T94" fmla="*/ 472 w 509"/>
                <a:gd name="T95" fmla="*/ 430 h 581"/>
                <a:gd name="T96" fmla="*/ 496 w 509"/>
                <a:gd name="T97" fmla="*/ 463 h 581"/>
                <a:gd name="T98" fmla="*/ 502 w 509"/>
                <a:gd name="T99" fmla="*/ 450 h 581"/>
                <a:gd name="T100" fmla="*/ 467 w 509"/>
                <a:gd name="T101" fmla="*/ 438 h 581"/>
                <a:gd name="T102" fmla="*/ 496 w 509"/>
                <a:gd name="T103" fmla="*/ 487 h 581"/>
                <a:gd name="T104" fmla="*/ 496 w 509"/>
                <a:gd name="T105" fmla="*/ 522 h 581"/>
                <a:gd name="T106" fmla="*/ 496 w 509"/>
                <a:gd name="T107" fmla="*/ 520 h 581"/>
                <a:gd name="T108" fmla="*/ 496 w 509"/>
                <a:gd name="T109" fmla="*/ 492 h 581"/>
                <a:gd name="T110" fmla="*/ 459 w 509"/>
                <a:gd name="T111" fmla="*/ 554 h 581"/>
                <a:gd name="T112" fmla="*/ 505 w 509"/>
                <a:gd name="T113" fmla="*/ 560 h 581"/>
                <a:gd name="T114" fmla="*/ 470 w 509"/>
                <a:gd name="T115" fmla="*/ 573 h 581"/>
                <a:gd name="T116" fmla="*/ 498 w 509"/>
                <a:gd name="T117" fmla="*/ 554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09" h="581">
                  <a:moveTo>
                    <a:pt x="22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6" y="0"/>
                    <a:pt x="0" y="5"/>
                    <a:pt x="0" y="1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9"/>
                    <a:pt x="6" y="45"/>
                    <a:pt x="13" y="45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30" y="45"/>
                    <a:pt x="35" y="39"/>
                    <a:pt x="35" y="32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5"/>
                    <a:pt x="30" y="0"/>
                    <a:pt x="22" y="0"/>
                  </a:cubicBezTo>
                  <a:close/>
                  <a:moveTo>
                    <a:pt x="31" y="32"/>
                  </a:moveTo>
                  <a:cubicBezTo>
                    <a:pt x="31" y="37"/>
                    <a:pt x="27" y="40"/>
                    <a:pt x="22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5" y="37"/>
                    <a:pt x="5" y="32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8"/>
                    <a:pt x="9" y="4"/>
                    <a:pt x="1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7" y="4"/>
                    <a:pt x="31" y="8"/>
                    <a:pt x="31" y="13"/>
                  </a:cubicBezTo>
                  <a:lnTo>
                    <a:pt x="31" y="32"/>
                  </a:lnTo>
                  <a:close/>
                  <a:moveTo>
                    <a:pt x="83" y="4"/>
                  </a:moveTo>
                  <a:cubicBezTo>
                    <a:pt x="73" y="3"/>
                    <a:pt x="73" y="3"/>
                    <a:pt x="73" y="3"/>
                  </a:cubicBezTo>
                  <a:cubicBezTo>
                    <a:pt x="66" y="2"/>
                    <a:pt x="60" y="7"/>
                    <a:pt x="59" y="14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7"/>
                    <a:pt x="57" y="41"/>
                    <a:pt x="59" y="43"/>
                  </a:cubicBezTo>
                  <a:cubicBezTo>
                    <a:pt x="61" y="46"/>
                    <a:pt x="64" y="48"/>
                    <a:pt x="68" y="48"/>
                  </a:cubicBezTo>
                  <a:cubicBezTo>
                    <a:pt x="77" y="50"/>
                    <a:pt x="77" y="50"/>
                    <a:pt x="77" y="50"/>
                  </a:cubicBezTo>
                  <a:cubicBezTo>
                    <a:pt x="77" y="50"/>
                    <a:pt x="78" y="50"/>
                    <a:pt x="79" y="50"/>
                  </a:cubicBezTo>
                  <a:cubicBezTo>
                    <a:pt x="85" y="50"/>
                    <a:pt x="91" y="45"/>
                    <a:pt x="91" y="38"/>
                  </a:cubicBezTo>
                  <a:cubicBezTo>
                    <a:pt x="94" y="19"/>
                    <a:pt x="94" y="19"/>
                    <a:pt x="94" y="19"/>
                  </a:cubicBezTo>
                  <a:cubicBezTo>
                    <a:pt x="94" y="15"/>
                    <a:pt x="93" y="12"/>
                    <a:pt x="91" y="9"/>
                  </a:cubicBezTo>
                  <a:cubicBezTo>
                    <a:pt x="89" y="6"/>
                    <a:pt x="86" y="5"/>
                    <a:pt x="83" y="4"/>
                  </a:cubicBezTo>
                  <a:close/>
                  <a:moveTo>
                    <a:pt x="89" y="18"/>
                  </a:moveTo>
                  <a:cubicBezTo>
                    <a:pt x="87" y="38"/>
                    <a:pt x="87" y="38"/>
                    <a:pt x="87" y="38"/>
                  </a:cubicBezTo>
                  <a:cubicBezTo>
                    <a:pt x="86" y="42"/>
                    <a:pt x="82" y="45"/>
                    <a:pt x="78" y="45"/>
                  </a:cubicBezTo>
                  <a:cubicBezTo>
                    <a:pt x="68" y="44"/>
                    <a:pt x="68" y="44"/>
                    <a:pt x="68" y="44"/>
                  </a:cubicBezTo>
                  <a:cubicBezTo>
                    <a:pt x="66" y="43"/>
                    <a:pt x="64" y="42"/>
                    <a:pt x="63" y="41"/>
                  </a:cubicBezTo>
                  <a:cubicBezTo>
                    <a:pt x="61" y="39"/>
                    <a:pt x="61" y="37"/>
                    <a:pt x="61" y="34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1"/>
                    <a:pt x="68" y="8"/>
                    <a:pt x="72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82" y="9"/>
                    <a:pt x="82" y="9"/>
                    <a:pt x="82" y="9"/>
                  </a:cubicBezTo>
                  <a:cubicBezTo>
                    <a:pt x="84" y="9"/>
                    <a:pt x="86" y="10"/>
                    <a:pt x="87" y="12"/>
                  </a:cubicBezTo>
                  <a:cubicBezTo>
                    <a:pt x="89" y="14"/>
                    <a:pt x="89" y="16"/>
                    <a:pt x="89" y="18"/>
                  </a:cubicBezTo>
                  <a:close/>
                  <a:moveTo>
                    <a:pt x="142" y="16"/>
                  </a:moveTo>
                  <a:cubicBezTo>
                    <a:pt x="133" y="14"/>
                    <a:pt x="133" y="14"/>
                    <a:pt x="133" y="14"/>
                  </a:cubicBezTo>
                  <a:cubicBezTo>
                    <a:pt x="132" y="13"/>
                    <a:pt x="131" y="13"/>
                    <a:pt x="130" y="13"/>
                  </a:cubicBezTo>
                  <a:cubicBezTo>
                    <a:pt x="124" y="13"/>
                    <a:pt x="118" y="17"/>
                    <a:pt x="117" y="23"/>
                  </a:cubicBezTo>
                  <a:cubicBezTo>
                    <a:pt x="112" y="42"/>
                    <a:pt x="112" y="42"/>
                    <a:pt x="112" y="42"/>
                  </a:cubicBezTo>
                  <a:cubicBezTo>
                    <a:pt x="111" y="46"/>
                    <a:pt x="112" y="49"/>
                    <a:pt x="114" y="52"/>
                  </a:cubicBezTo>
                  <a:cubicBezTo>
                    <a:pt x="115" y="55"/>
                    <a:pt x="118" y="57"/>
                    <a:pt x="122" y="58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32" y="61"/>
                    <a:pt x="133" y="61"/>
                    <a:pt x="134" y="61"/>
                  </a:cubicBezTo>
                  <a:cubicBezTo>
                    <a:pt x="140" y="61"/>
                    <a:pt x="145" y="57"/>
                    <a:pt x="146" y="51"/>
                  </a:cubicBezTo>
                  <a:cubicBezTo>
                    <a:pt x="151" y="32"/>
                    <a:pt x="151" y="32"/>
                    <a:pt x="151" y="32"/>
                  </a:cubicBezTo>
                  <a:cubicBezTo>
                    <a:pt x="152" y="28"/>
                    <a:pt x="151" y="25"/>
                    <a:pt x="150" y="22"/>
                  </a:cubicBezTo>
                  <a:cubicBezTo>
                    <a:pt x="148" y="19"/>
                    <a:pt x="145" y="17"/>
                    <a:pt x="142" y="16"/>
                  </a:cubicBezTo>
                  <a:close/>
                  <a:moveTo>
                    <a:pt x="147" y="31"/>
                  </a:moveTo>
                  <a:cubicBezTo>
                    <a:pt x="142" y="50"/>
                    <a:pt x="142" y="50"/>
                    <a:pt x="142" y="50"/>
                  </a:cubicBezTo>
                  <a:cubicBezTo>
                    <a:pt x="141" y="54"/>
                    <a:pt x="136" y="57"/>
                    <a:pt x="132" y="56"/>
                  </a:cubicBezTo>
                  <a:cubicBezTo>
                    <a:pt x="123" y="53"/>
                    <a:pt x="123" y="53"/>
                    <a:pt x="123" y="53"/>
                  </a:cubicBezTo>
                  <a:cubicBezTo>
                    <a:pt x="121" y="53"/>
                    <a:pt x="119" y="52"/>
                    <a:pt x="118" y="50"/>
                  </a:cubicBezTo>
                  <a:cubicBezTo>
                    <a:pt x="117" y="48"/>
                    <a:pt x="116" y="46"/>
                    <a:pt x="117" y="43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22" y="21"/>
                    <a:pt x="126" y="18"/>
                    <a:pt x="130" y="18"/>
                  </a:cubicBezTo>
                  <a:cubicBezTo>
                    <a:pt x="130" y="18"/>
                    <a:pt x="131" y="18"/>
                    <a:pt x="132" y="18"/>
                  </a:cubicBezTo>
                  <a:cubicBezTo>
                    <a:pt x="141" y="21"/>
                    <a:pt x="141" y="21"/>
                    <a:pt x="141" y="21"/>
                  </a:cubicBezTo>
                  <a:cubicBezTo>
                    <a:pt x="143" y="21"/>
                    <a:pt x="144" y="22"/>
                    <a:pt x="146" y="24"/>
                  </a:cubicBezTo>
                  <a:cubicBezTo>
                    <a:pt x="147" y="26"/>
                    <a:pt x="147" y="28"/>
                    <a:pt x="147" y="31"/>
                  </a:cubicBezTo>
                  <a:close/>
                  <a:moveTo>
                    <a:pt x="199" y="35"/>
                  </a:moveTo>
                  <a:cubicBezTo>
                    <a:pt x="190" y="32"/>
                    <a:pt x="190" y="32"/>
                    <a:pt x="190" y="32"/>
                  </a:cubicBezTo>
                  <a:cubicBezTo>
                    <a:pt x="189" y="31"/>
                    <a:pt x="187" y="31"/>
                    <a:pt x="186" y="31"/>
                  </a:cubicBezTo>
                  <a:cubicBezTo>
                    <a:pt x="180" y="31"/>
                    <a:pt x="175" y="34"/>
                    <a:pt x="173" y="39"/>
                  </a:cubicBezTo>
                  <a:cubicBezTo>
                    <a:pt x="166" y="58"/>
                    <a:pt x="166" y="58"/>
                    <a:pt x="166" y="58"/>
                  </a:cubicBezTo>
                  <a:cubicBezTo>
                    <a:pt x="165" y="61"/>
                    <a:pt x="165" y="64"/>
                    <a:pt x="167" y="67"/>
                  </a:cubicBezTo>
                  <a:cubicBezTo>
                    <a:pt x="168" y="71"/>
                    <a:pt x="171" y="73"/>
                    <a:pt x="174" y="74"/>
                  </a:cubicBezTo>
                  <a:cubicBezTo>
                    <a:pt x="183" y="78"/>
                    <a:pt x="183" y="78"/>
                    <a:pt x="183" y="78"/>
                  </a:cubicBezTo>
                  <a:cubicBezTo>
                    <a:pt x="184" y="78"/>
                    <a:pt x="186" y="79"/>
                    <a:pt x="187" y="79"/>
                  </a:cubicBezTo>
                  <a:cubicBezTo>
                    <a:pt x="193" y="79"/>
                    <a:pt x="197" y="75"/>
                    <a:pt x="199" y="70"/>
                  </a:cubicBezTo>
                  <a:cubicBezTo>
                    <a:pt x="206" y="52"/>
                    <a:pt x="206" y="52"/>
                    <a:pt x="206" y="52"/>
                  </a:cubicBezTo>
                  <a:cubicBezTo>
                    <a:pt x="209" y="45"/>
                    <a:pt x="206" y="38"/>
                    <a:pt x="199" y="35"/>
                  </a:cubicBezTo>
                  <a:close/>
                  <a:moveTo>
                    <a:pt x="202" y="50"/>
                  </a:moveTo>
                  <a:cubicBezTo>
                    <a:pt x="195" y="68"/>
                    <a:pt x="195" y="68"/>
                    <a:pt x="195" y="68"/>
                  </a:cubicBezTo>
                  <a:cubicBezTo>
                    <a:pt x="193" y="73"/>
                    <a:pt x="188" y="75"/>
                    <a:pt x="184" y="73"/>
                  </a:cubicBezTo>
                  <a:cubicBezTo>
                    <a:pt x="176" y="70"/>
                    <a:pt x="176" y="70"/>
                    <a:pt x="176" y="70"/>
                  </a:cubicBezTo>
                  <a:cubicBezTo>
                    <a:pt x="174" y="69"/>
                    <a:pt x="172" y="68"/>
                    <a:pt x="171" y="66"/>
                  </a:cubicBezTo>
                  <a:cubicBezTo>
                    <a:pt x="170" y="64"/>
                    <a:pt x="170" y="61"/>
                    <a:pt x="171" y="59"/>
                  </a:cubicBezTo>
                  <a:cubicBezTo>
                    <a:pt x="178" y="41"/>
                    <a:pt x="178" y="41"/>
                    <a:pt x="178" y="41"/>
                  </a:cubicBezTo>
                  <a:cubicBezTo>
                    <a:pt x="179" y="38"/>
                    <a:pt x="182" y="36"/>
                    <a:pt x="186" y="36"/>
                  </a:cubicBezTo>
                  <a:cubicBezTo>
                    <a:pt x="187" y="36"/>
                    <a:pt x="188" y="36"/>
                    <a:pt x="189" y="36"/>
                  </a:cubicBezTo>
                  <a:cubicBezTo>
                    <a:pt x="197" y="39"/>
                    <a:pt x="197" y="39"/>
                    <a:pt x="197" y="39"/>
                  </a:cubicBezTo>
                  <a:cubicBezTo>
                    <a:pt x="201" y="41"/>
                    <a:pt x="204" y="46"/>
                    <a:pt x="202" y="50"/>
                  </a:cubicBezTo>
                  <a:close/>
                  <a:moveTo>
                    <a:pt x="253" y="61"/>
                  </a:moveTo>
                  <a:cubicBezTo>
                    <a:pt x="245" y="56"/>
                    <a:pt x="245" y="56"/>
                    <a:pt x="245" y="56"/>
                  </a:cubicBezTo>
                  <a:cubicBezTo>
                    <a:pt x="243" y="55"/>
                    <a:pt x="241" y="55"/>
                    <a:pt x="239" y="55"/>
                  </a:cubicBezTo>
                  <a:cubicBezTo>
                    <a:pt x="234" y="55"/>
                    <a:pt x="230" y="58"/>
                    <a:pt x="228" y="62"/>
                  </a:cubicBezTo>
                  <a:cubicBezTo>
                    <a:pt x="218" y="79"/>
                    <a:pt x="218" y="79"/>
                    <a:pt x="218" y="79"/>
                  </a:cubicBezTo>
                  <a:cubicBezTo>
                    <a:pt x="217" y="82"/>
                    <a:pt x="216" y="86"/>
                    <a:pt x="217" y="89"/>
                  </a:cubicBezTo>
                  <a:cubicBezTo>
                    <a:pt x="218" y="92"/>
                    <a:pt x="221" y="95"/>
                    <a:pt x="224" y="97"/>
                  </a:cubicBezTo>
                  <a:cubicBezTo>
                    <a:pt x="232" y="101"/>
                    <a:pt x="232" y="101"/>
                    <a:pt x="232" y="101"/>
                  </a:cubicBezTo>
                  <a:cubicBezTo>
                    <a:pt x="234" y="102"/>
                    <a:pt x="236" y="103"/>
                    <a:pt x="238" y="103"/>
                  </a:cubicBezTo>
                  <a:cubicBezTo>
                    <a:pt x="243" y="103"/>
                    <a:pt x="247" y="100"/>
                    <a:pt x="250" y="96"/>
                  </a:cubicBezTo>
                  <a:cubicBezTo>
                    <a:pt x="259" y="78"/>
                    <a:pt x="259" y="78"/>
                    <a:pt x="259" y="78"/>
                  </a:cubicBezTo>
                  <a:cubicBezTo>
                    <a:pt x="260" y="75"/>
                    <a:pt x="261" y="72"/>
                    <a:pt x="260" y="68"/>
                  </a:cubicBezTo>
                  <a:cubicBezTo>
                    <a:pt x="259" y="65"/>
                    <a:pt x="257" y="62"/>
                    <a:pt x="253" y="61"/>
                  </a:cubicBezTo>
                  <a:close/>
                  <a:moveTo>
                    <a:pt x="255" y="76"/>
                  </a:moveTo>
                  <a:cubicBezTo>
                    <a:pt x="245" y="94"/>
                    <a:pt x="245" y="94"/>
                    <a:pt x="245" y="94"/>
                  </a:cubicBezTo>
                  <a:cubicBezTo>
                    <a:pt x="243" y="97"/>
                    <a:pt x="238" y="99"/>
                    <a:pt x="234" y="97"/>
                  </a:cubicBezTo>
                  <a:cubicBezTo>
                    <a:pt x="226" y="93"/>
                    <a:pt x="226" y="93"/>
                    <a:pt x="226" y="93"/>
                  </a:cubicBezTo>
                  <a:cubicBezTo>
                    <a:pt x="224" y="92"/>
                    <a:pt x="223" y="90"/>
                    <a:pt x="222" y="88"/>
                  </a:cubicBezTo>
                  <a:cubicBezTo>
                    <a:pt x="221" y="86"/>
                    <a:pt x="222" y="83"/>
                    <a:pt x="223" y="81"/>
                  </a:cubicBezTo>
                  <a:cubicBezTo>
                    <a:pt x="232" y="64"/>
                    <a:pt x="232" y="64"/>
                    <a:pt x="232" y="64"/>
                  </a:cubicBezTo>
                  <a:cubicBezTo>
                    <a:pt x="233" y="61"/>
                    <a:pt x="236" y="60"/>
                    <a:pt x="239" y="60"/>
                  </a:cubicBezTo>
                  <a:cubicBezTo>
                    <a:pt x="241" y="60"/>
                    <a:pt x="242" y="60"/>
                    <a:pt x="243" y="61"/>
                  </a:cubicBezTo>
                  <a:cubicBezTo>
                    <a:pt x="251" y="65"/>
                    <a:pt x="251" y="65"/>
                    <a:pt x="251" y="65"/>
                  </a:cubicBezTo>
                  <a:cubicBezTo>
                    <a:pt x="253" y="66"/>
                    <a:pt x="255" y="68"/>
                    <a:pt x="255" y="70"/>
                  </a:cubicBezTo>
                  <a:cubicBezTo>
                    <a:pt x="256" y="72"/>
                    <a:pt x="256" y="74"/>
                    <a:pt x="255" y="76"/>
                  </a:cubicBezTo>
                  <a:close/>
                  <a:moveTo>
                    <a:pt x="310" y="101"/>
                  </a:moveTo>
                  <a:cubicBezTo>
                    <a:pt x="309" y="98"/>
                    <a:pt x="307" y="95"/>
                    <a:pt x="304" y="93"/>
                  </a:cubicBezTo>
                  <a:cubicBezTo>
                    <a:pt x="297" y="88"/>
                    <a:pt x="297" y="88"/>
                    <a:pt x="297" y="88"/>
                  </a:cubicBezTo>
                  <a:cubicBezTo>
                    <a:pt x="295" y="86"/>
                    <a:pt x="292" y="85"/>
                    <a:pt x="289" y="85"/>
                  </a:cubicBezTo>
                  <a:cubicBezTo>
                    <a:pt x="285" y="85"/>
                    <a:pt x="281" y="87"/>
                    <a:pt x="279" y="91"/>
                  </a:cubicBezTo>
                  <a:cubicBezTo>
                    <a:pt x="267" y="107"/>
                    <a:pt x="267" y="107"/>
                    <a:pt x="267" y="107"/>
                  </a:cubicBezTo>
                  <a:cubicBezTo>
                    <a:pt x="265" y="110"/>
                    <a:pt x="265" y="113"/>
                    <a:pt x="265" y="117"/>
                  </a:cubicBezTo>
                  <a:cubicBezTo>
                    <a:pt x="266" y="120"/>
                    <a:pt x="268" y="123"/>
                    <a:pt x="271" y="125"/>
                  </a:cubicBezTo>
                  <a:cubicBezTo>
                    <a:pt x="278" y="131"/>
                    <a:pt x="278" y="131"/>
                    <a:pt x="278" y="131"/>
                  </a:cubicBezTo>
                  <a:cubicBezTo>
                    <a:pt x="280" y="132"/>
                    <a:pt x="283" y="133"/>
                    <a:pt x="286" y="133"/>
                  </a:cubicBezTo>
                  <a:cubicBezTo>
                    <a:pt x="290" y="133"/>
                    <a:pt x="294" y="131"/>
                    <a:pt x="296" y="127"/>
                  </a:cubicBezTo>
                  <a:cubicBezTo>
                    <a:pt x="308" y="111"/>
                    <a:pt x="308" y="111"/>
                    <a:pt x="308" y="111"/>
                  </a:cubicBezTo>
                  <a:cubicBezTo>
                    <a:pt x="310" y="108"/>
                    <a:pt x="310" y="105"/>
                    <a:pt x="310" y="101"/>
                  </a:cubicBezTo>
                  <a:close/>
                  <a:moveTo>
                    <a:pt x="304" y="108"/>
                  </a:moveTo>
                  <a:cubicBezTo>
                    <a:pt x="292" y="125"/>
                    <a:pt x="292" y="125"/>
                    <a:pt x="292" y="125"/>
                  </a:cubicBezTo>
                  <a:cubicBezTo>
                    <a:pt x="290" y="128"/>
                    <a:pt x="285" y="129"/>
                    <a:pt x="281" y="127"/>
                  </a:cubicBezTo>
                  <a:cubicBezTo>
                    <a:pt x="273" y="121"/>
                    <a:pt x="273" y="121"/>
                    <a:pt x="273" y="121"/>
                  </a:cubicBezTo>
                  <a:cubicBezTo>
                    <a:pt x="272" y="120"/>
                    <a:pt x="270" y="118"/>
                    <a:pt x="270" y="116"/>
                  </a:cubicBezTo>
                  <a:cubicBezTo>
                    <a:pt x="270" y="114"/>
                    <a:pt x="270" y="112"/>
                    <a:pt x="271" y="110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4" y="91"/>
                    <a:pt x="287" y="90"/>
                    <a:pt x="289" y="90"/>
                  </a:cubicBezTo>
                  <a:cubicBezTo>
                    <a:pt x="291" y="90"/>
                    <a:pt x="293" y="91"/>
                    <a:pt x="294" y="92"/>
                  </a:cubicBezTo>
                  <a:cubicBezTo>
                    <a:pt x="302" y="97"/>
                    <a:pt x="302" y="97"/>
                    <a:pt x="302" y="97"/>
                  </a:cubicBezTo>
                  <a:cubicBezTo>
                    <a:pt x="303" y="98"/>
                    <a:pt x="305" y="100"/>
                    <a:pt x="305" y="102"/>
                  </a:cubicBezTo>
                  <a:cubicBezTo>
                    <a:pt x="305" y="104"/>
                    <a:pt x="305" y="107"/>
                    <a:pt x="304" y="108"/>
                  </a:cubicBezTo>
                  <a:close/>
                  <a:moveTo>
                    <a:pt x="355" y="140"/>
                  </a:moveTo>
                  <a:cubicBezTo>
                    <a:pt x="355" y="137"/>
                    <a:pt x="354" y="134"/>
                    <a:pt x="351" y="131"/>
                  </a:cubicBezTo>
                  <a:cubicBezTo>
                    <a:pt x="344" y="125"/>
                    <a:pt x="344" y="125"/>
                    <a:pt x="344" y="125"/>
                  </a:cubicBezTo>
                  <a:cubicBezTo>
                    <a:pt x="339" y="120"/>
                    <a:pt x="330" y="121"/>
                    <a:pt x="326" y="126"/>
                  </a:cubicBezTo>
                  <a:cubicBezTo>
                    <a:pt x="313" y="141"/>
                    <a:pt x="313" y="141"/>
                    <a:pt x="313" y="141"/>
                  </a:cubicBezTo>
                  <a:cubicBezTo>
                    <a:pt x="310" y="143"/>
                    <a:pt x="309" y="147"/>
                    <a:pt x="309" y="150"/>
                  </a:cubicBezTo>
                  <a:cubicBezTo>
                    <a:pt x="309" y="154"/>
                    <a:pt x="311" y="157"/>
                    <a:pt x="314" y="159"/>
                  </a:cubicBezTo>
                  <a:cubicBezTo>
                    <a:pt x="320" y="165"/>
                    <a:pt x="320" y="165"/>
                    <a:pt x="320" y="165"/>
                  </a:cubicBezTo>
                  <a:cubicBezTo>
                    <a:pt x="323" y="167"/>
                    <a:pt x="326" y="169"/>
                    <a:pt x="329" y="169"/>
                  </a:cubicBezTo>
                  <a:cubicBezTo>
                    <a:pt x="333" y="169"/>
                    <a:pt x="336" y="167"/>
                    <a:pt x="339" y="164"/>
                  </a:cubicBezTo>
                  <a:cubicBezTo>
                    <a:pt x="352" y="150"/>
                    <a:pt x="352" y="150"/>
                    <a:pt x="352" y="150"/>
                  </a:cubicBezTo>
                  <a:cubicBezTo>
                    <a:pt x="354" y="147"/>
                    <a:pt x="356" y="144"/>
                    <a:pt x="355" y="140"/>
                  </a:cubicBezTo>
                  <a:close/>
                  <a:moveTo>
                    <a:pt x="348" y="146"/>
                  </a:moveTo>
                  <a:cubicBezTo>
                    <a:pt x="335" y="161"/>
                    <a:pt x="335" y="161"/>
                    <a:pt x="335" y="161"/>
                  </a:cubicBezTo>
                  <a:cubicBezTo>
                    <a:pt x="332" y="164"/>
                    <a:pt x="327" y="165"/>
                    <a:pt x="324" y="162"/>
                  </a:cubicBezTo>
                  <a:cubicBezTo>
                    <a:pt x="317" y="156"/>
                    <a:pt x="317" y="156"/>
                    <a:pt x="317" y="156"/>
                  </a:cubicBezTo>
                  <a:cubicBezTo>
                    <a:pt x="315" y="154"/>
                    <a:pt x="314" y="152"/>
                    <a:pt x="314" y="150"/>
                  </a:cubicBezTo>
                  <a:cubicBezTo>
                    <a:pt x="314" y="148"/>
                    <a:pt x="315" y="146"/>
                    <a:pt x="316" y="144"/>
                  </a:cubicBezTo>
                  <a:cubicBezTo>
                    <a:pt x="329" y="129"/>
                    <a:pt x="329" y="129"/>
                    <a:pt x="329" y="129"/>
                  </a:cubicBezTo>
                  <a:cubicBezTo>
                    <a:pt x="331" y="128"/>
                    <a:pt x="333" y="127"/>
                    <a:pt x="335" y="127"/>
                  </a:cubicBezTo>
                  <a:cubicBezTo>
                    <a:pt x="338" y="127"/>
                    <a:pt x="339" y="127"/>
                    <a:pt x="341" y="129"/>
                  </a:cubicBezTo>
                  <a:cubicBezTo>
                    <a:pt x="348" y="135"/>
                    <a:pt x="348" y="135"/>
                    <a:pt x="348" y="135"/>
                  </a:cubicBezTo>
                  <a:cubicBezTo>
                    <a:pt x="349" y="136"/>
                    <a:pt x="350" y="138"/>
                    <a:pt x="351" y="141"/>
                  </a:cubicBezTo>
                  <a:cubicBezTo>
                    <a:pt x="351" y="143"/>
                    <a:pt x="350" y="145"/>
                    <a:pt x="348" y="146"/>
                  </a:cubicBezTo>
                  <a:close/>
                  <a:moveTo>
                    <a:pt x="396" y="184"/>
                  </a:moveTo>
                  <a:cubicBezTo>
                    <a:pt x="396" y="181"/>
                    <a:pt x="395" y="178"/>
                    <a:pt x="393" y="175"/>
                  </a:cubicBezTo>
                  <a:cubicBezTo>
                    <a:pt x="387" y="168"/>
                    <a:pt x="387" y="168"/>
                    <a:pt x="387" y="168"/>
                  </a:cubicBezTo>
                  <a:cubicBezTo>
                    <a:pt x="382" y="163"/>
                    <a:pt x="373" y="162"/>
                    <a:pt x="368" y="167"/>
                  </a:cubicBezTo>
                  <a:cubicBezTo>
                    <a:pt x="353" y="180"/>
                    <a:pt x="353" y="180"/>
                    <a:pt x="353" y="180"/>
                  </a:cubicBezTo>
                  <a:cubicBezTo>
                    <a:pt x="351" y="182"/>
                    <a:pt x="349" y="185"/>
                    <a:pt x="349" y="189"/>
                  </a:cubicBezTo>
                  <a:cubicBezTo>
                    <a:pt x="349" y="192"/>
                    <a:pt x="350" y="195"/>
                    <a:pt x="352" y="198"/>
                  </a:cubicBezTo>
                  <a:cubicBezTo>
                    <a:pt x="358" y="205"/>
                    <a:pt x="358" y="205"/>
                    <a:pt x="358" y="205"/>
                  </a:cubicBezTo>
                  <a:cubicBezTo>
                    <a:pt x="361" y="208"/>
                    <a:pt x="364" y="209"/>
                    <a:pt x="368" y="209"/>
                  </a:cubicBezTo>
                  <a:cubicBezTo>
                    <a:pt x="371" y="209"/>
                    <a:pt x="374" y="208"/>
                    <a:pt x="377" y="206"/>
                  </a:cubicBezTo>
                  <a:cubicBezTo>
                    <a:pt x="391" y="193"/>
                    <a:pt x="391" y="193"/>
                    <a:pt x="391" y="193"/>
                  </a:cubicBezTo>
                  <a:cubicBezTo>
                    <a:pt x="394" y="191"/>
                    <a:pt x="396" y="188"/>
                    <a:pt x="396" y="184"/>
                  </a:cubicBezTo>
                  <a:close/>
                  <a:moveTo>
                    <a:pt x="388" y="190"/>
                  </a:moveTo>
                  <a:cubicBezTo>
                    <a:pt x="373" y="203"/>
                    <a:pt x="373" y="203"/>
                    <a:pt x="373" y="203"/>
                  </a:cubicBezTo>
                  <a:cubicBezTo>
                    <a:pt x="370" y="206"/>
                    <a:pt x="365" y="205"/>
                    <a:pt x="362" y="202"/>
                  </a:cubicBezTo>
                  <a:cubicBezTo>
                    <a:pt x="356" y="195"/>
                    <a:pt x="356" y="195"/>
                    <a:pt x="356" y="195"/>
                  </a:cubicBezTo>
                  <a:cubicBezTo>
                    <a:pt x="354" y="193"/>
                    <a:pt x="354" y="191"/>
                    <a:pt x="354" y="189"/>
                  </a:cubicBezTo>
                  <a:cubicBezTo>
                    <a:pt x="354" y="187"/>
                    <a:pt x="355" y="185"/>
                    <a:pt x="357" y="183"/>
                  </a:cubicBezTo>
                  <a:cubicBezTo>
                    <a:pt x="371" y="170"/>
                    <a:pt x="371" y="170"/>
                    <a:pt x="371" y="170"/>
                  </a:cubicBezTo>
                  <a:cubicBezTo>
                    <a:pt x="373" y="169"/>
                    <a:pt x="375" y="168"/>
                    <a:pt x="377" y="168"/>
                  </a:cubicBezTo>
                  <a:cubicBezTo>
                    <a:pt x="379" y="168"/>
                    <a:pt x="381" y="169"/>
                    <a:pt x="383" y="171"/>
                  </a:cubicBezTo>
                  <a:cubicBezTo>
                    <a:pt x="389" y="178"/>
                    <a:pt x="389" y="178"/>
                    <a:pt x="389" y="178"/>
                  </a:cubicBezTo>
                  <a:cubicBezTo>
                    <a:pt x="391" y="180"/>
                    <a:pt x="391" y="182"/>
                    <a:pt x="391" y="184"/>
                  </a:cubicBezTo>
                  <a:cubicBezTo>
                    <a:pt x="391" y="186"/>
                    <a:pt x="390" y="188"/>
                    <a:pt x="388" y="190"/>
                  </a:cubicBezTo>
                  <a:close/>
                  <a:moveTo>
                    <a:pt x="431" y="233"/>
                  </a:moveTo>
                  <a:cubicBezTo>
                    <a:pt x="431" y="230"/>
                    <a:pt x="431" y="226"/>
                    <a:pt x="429" y="223"/>
                  </a:cubicBezTo>
                  <a:cubicBezTo>
                    <a:pt x="424" y="216"/>
                    <a:pt x="424" y="216"/>
                    <a:pt x="424" y="216"/>
                  </a:cubicBezTo>
                  <a:cubicBezTo>
                    <a:pt x="421" y="212"/>
                    <a:pt x="417" y="210"/>
                    <a:pt x="413" y="210"/>
                  </a:cubicBezTo>
                  <a:cubicBezTo>
                    <a:pt x="410" y="210"/>
                    <a:pt x="408" y="211"/>
                    <a:pt x="405" y="212"/>
                  </a:cubicBezTo>
                  <a:cubicBezTo>
                    <a:pt x="389" y="223"/>
                    <a:pt x="389" y="223"/>
                    <a:pt x="389" y="223"/>
                  </a:cubicBezTo>
                  <a:cubicBezTo>
                    <a:pt x="383" y="227"/>
                    <a:pt x="382" y="235"/>
                    <a:pt x="386" y="241"/>
                  </a:cubicBezTo>
                  <a:cubicBezTo>
                    <a:pt x="391" y="249"/>
                    <a:pt x="391" y="249"/>
                    <a:pt x="391" y="249"/>
                  </a:cubicBezTo>
                  <a:cubicBezTo>
                    <a:pt x="393" y="253"/>
                    <a:pt x="397" y="255"/>
                    <a:pt x="402" y="255"/>
                  </a:cubicBezTo>
                  <a:cubicBezTo>
                    <a:pt x="404" y="255"/>
                    <a:pt x="407" y="254"/>
                    <a:pt x="409" y="252"/>
                  </a:cubicBezTo>
                  <a:cubicBezTo>
                    <a:pt x="425" y="241"/>
                    <a:pt x="425" y="241"/>
                    <a:pt x="425" y="241"/>
                  </a:cubicBezTo>
                  <a:cubicBezTo>
                    <a:pt x="428" y="239"/>
                    <a:pt x="430" y="237"/>
                    <a:pt x="431" y="233"/>
                  </a:cubicBezTo>
                  <a:close/>
                  <a:moveTo>
                    <a:pt x="423" y="237"/>
                  </a:moveTo>
                  <a:cubicBezTo>
                    <a:pt x="406" y="248"/>
                    <a:pt x="406" y="248"/>
                    <a:pt x="406" y="248"/>
                  </a:cubicBezTo>
                  <a:cubicBezTo>
                    <a:pt x="403" y="251"/>
                    <a:pt x="397" y="250"/>
                    <a:pt x="395" y="246"/>
                  </a:cubicBezTo>
                  <a:cubicBezTo>
                    <a:pt x="390" y="239"/>
                    <a:pt x="390" y="239"/>
                    <a:pt x="390" y="239"/>
                  </a:cubicBezTo>
                  <a:cubicBezTo>
                    <a:pt x="387" y="235"/>
                    <a:pt x="388" y="230"/>
                    <a:pt x="392" y="227"/>
                  </a:cubicBezTo>
                  <a:cubicBezTo>
                    <a:pt x="408" y="216"/>
                    <a:pt x="408" y="216"/>
                    <a:pt x="408" y="216"/>
                  </a:cubicBezTo>
                  <a:cubicBezTo>
                    <a:pt x="410" y="215"/>
                    <a:pt x="411" y="215"/>
                    <a:pt x="413" y="215"/>
                  </a:cubicBezTo>
                  <a:cubicBezTo>
                    <a:pt x="415" y="215"/>
                    <a:pt x="418" y="216"/>
                    <a:pt x="420" y="218"/>
                  </a:cubicBezTo>
                  <a:cubicBezTo>
                    <a:pt x="425" y="226"/>
                    <a:pt x="425" y="226"/>
                    <a:pt x="425" y="226"/>
                  </a:cubicBezTo>
                  <a:cubicBezTo>
                    <a:pt x="426" y="228"/>
                    <a:pt x="426" y="230"/>
                    <a:pt x="426" y="232"/>
                  </a:cubicBezTo>
                  <a:cubicBezTo>
                    <a:pt x="426" y="234"/>
                    <a:pt x="424" y="236"/>
                    <a:pt x="423" y="237"/>
                  </a:cubicBezTo>
                  <a:close/>
                  <a:moveTo>
                    <a:pt x="453" y="293"/>
                  </a:moveTo>
                  <a:cubicBezTo>
                    <a:pt x="456" y="292"/>
                    <a:pt x="458" y="289"/>
                    <a:pt x="459" y="286"/>
                  </a:cubicBezTo>
                  <a:cubicBezTo>
                    <a:pt x="460" y="282"/>
                    <a:pt x="460" y="279"/>
                    <a:pt x="459" y="276"/>
                  </a:cubicBezTo>
                  <a:cubicBezTo>
                    <a:pt x="454" y="267"/>
                    <a:pt x="454" y="267"/>
                    <a:pt x="454" y="267"/>
                  </a:cubicBezTo>
                  <a:cubicBezTo>
                    <a:pt x="452" y="263"/>
                    <a:pt x="448" y="260"/>
                    <a:pt x="443" y="260"/>
                  </a:cubicBezTo>
                  <a:cubicBezTo>
                    <a:pt x="441" y="260"/>
                    <a:pt x="439" y="261"/>
                    <a:pt x="437" y="262"/>
                  </a:cubicBezTo>
                  <a:cubicBezTo>
                    <a:pt x="419" y="271"/>
                    <a:pt x="419" y="271"/>
                    <a:pt x="419" y="271"/>
                  </a:cubicBezTo>
                  <a:cubicBezTo>
                    <a:pt x="416" y="272"/>
                    <a:pt x="414" y="275"/>
                    <a:pt x="413" y="278"/>
                  </a:cubicBezTo>
                  <a:cubicBezTo>
                    <a:pt x="412" y="282"/>
                    <a:pt x="412" y="285"/>
                    <a:pt x="414" y="288"/>
                  </a:cubicBezTo>
                  <a:cubicBezTo>
                    <a:pt x="418" y="297"/>
                    <a:pt x="418" y="297"/>
                    <a:pt x="418" y="297"/>
                  </a:cubicBezTo>
                  <a:cubicBezTo>
                    <a:pt x="420" y="301"/>
                    <a:pt x="424" y="304"/>
                    <a:pt x="429" y="304"/>
                  </a:cubicBezTo>
                  <a:cubicBezTo>
                    <a:pt x="431" y="304"/>
                    <a:pt x="434" y="303"/>
                    <a:pt x="435" y="302"/>
                  </a:cubicBezTo>
                  <a:lnTo>
                    <a:pt x="453" y="293"/>
                  </a:lnTo>
                  <a:close/>
                  <a:moveTo>
                    <a:pt x="422" y="294"/>
                  </a:moveTo>
                  <a:cubicBezTo>
                    <a:pt x="418" y="286"/>
                    <a:pt x="418" y="286"/>
                    <a:pt x="418" y="286"/>
                  </a:cubicBezTo>
                  <a:cubicBezTo>
                    <a:pt x="417" y="284"/>
                    <a:pt x="417" y="282"/>
                    <a:pt x="417" y="280"/>
                  </a:cubicBezTo>
                  <a:cubicBezTo>
                    <a:pt x="418" y="278"/>
                    <a:pt x="420" y="276"/>
                    <a:pt x="421" y="275"/>
                  </a:cubicBezTo>
                  <a:cubicBezTo>
                    <a:pt x="439" y="266"/>
                    <a:pt x="439" y="266"/>
                    <a:pt x="439" y="266"/>
                  </a:cubicBezTo>
                  <a:cubicBezTo>
                    <a:pt x="440" y="265"/>
                    <a:pt x="441" y="265"/>
                    <a:pt x="443" y="265"/>
                  </a:cubicBezTo>
                  <a:cubicBezTo>
                    <a:pt x="446" y="265"/>
                    <a:pt x="449" y="267"/>
                    <a:pt x="450" y="270"/>
                  </a:cubicBezTo>
                  <a:cubicBezTo>
                    <a:pt x="454" y="278"/>
                    <a:pt x="454" y="278"/>
                    <a:pt x="454" y="278"/>
                  </a:cubicBezTo>
                  <a:cubicBezTo>
                    <a:pt x="455" y="280"/>
                    <a:pt x="455" y="282"/>
                    <a:pt x="455" y="284"/>
                  </a:cubicBezTo>
                  <a:cubicBezTo>
                    <a:pt x="454" y="286"/>
                    <a:pt x="453" y="288"/>
                    <a:pt x="451" y="289"/>
                  </a:cubicBezTo>
                  <a:cubicBezTo>
                    <a:pt x="433" y="298"/>
                    <a:pt x="433" y="298"/>
                    <a:pt x="433" y="298"/>
                  </a:cubicBezTo>
                  <a:cubicBezTo>
                    <a:pt x="429" y="300"/>
                    <a:pt x="424" y="298"/>
                    <a:pt x="422" y="294"/>
                  </a:cubicBezTo>
                  <a:close/>
                  <a:moveTo>
                    <a:pt x="474" y="348"/>
                  </a:moveTo>
                  <a:cubicBezTo>
                    <a:pt x="477" y="347"/>
                    <a:pt x="480" y="345"/>
                    <a:pt x="481" y="341"/>
                  </a:cubicBezTo>
                  <a:cubicBezTo>
                    <a:pt x="483" y="338"/>
                    <a:pt x="483" y="335"/>
                    <a:pt x="482" y="331"/>
                  </a:cubicBezTo>
                  <a:cubicBezTo>
                    <a:pt x="479" y="323"/>
                    <a:pt x="479" y="323"/>
                    <a:pt x="479" y="323"/>
                  </a:cubicBezTo>
                  <a:cubicBezTo>
                    <a:pt x="477" y="318"/>
                    <a:pt x="472" y="314"/>
                    <a:pt x="466" y="314"/>
                  </a:cubicBezTo>
                  <a:cubicBezTo>
                    <a:pt x="465" y="314"/>
                    <a:pt x="463" y="314"/>
                    <a:pt x="462" y="315"/>
                  </a:cubicBezTo>
                  <a:cubicBezTo>
                    <a:pt x="443" y="322"/>
                    <a:pt x="443" y="322"/>
                    <a:pt x="443" y="322"/>
                  </a:cubicBezTo>
                  <a:cubicBezTo>
                    <a:pt x="440" y="323"/>
                    <a:pt x="438" y="325"/>
                    <a:pt x="436" y="328"/>
                  </a:cubicBezTo>
                  <a:cubicBezTo>
                    <a:pt x="435" y="332"/>
                    <a:pt x="434" y="335"/>
                    <a:pt x="436" y="338"/>
                  </a:cubicBezTo>
                  <a:cubicBezTo>
                    <a:pt x="439" y="347"/>
                    <a:pt x="439" y="347"/>
                    <a:pt x="439" y="347"/>
                  </a:cubicBezTo>
                  <a:cubicBezTo>
                    <a:pt x="441" y="352"/>
                    <a:pt x="446" y="356"/>
                    <a:pt x="451" y="356"/>
                  </a:cubicBezTo>
                  <a:cubicBezTo>
                    <a:pt x="453" y="356"/>
                    <a:pt x="454" y="355"/>
                    <a:pt x="456" y="355"/>
                  </a:cubicBezTo>
                  <a:lnTo>
                    <a:pt x="474" y="348"/>
                  </a:lnTo>
                  <a:close/>
                  <a:moveTo>
                    <a:pt x="443" y="345"/>
                  </a:moveTo>
                  <a:cubicBezTo>
                    <a:pt x="440" y="337"/>
                    <a:pt x="440" y="337"/>
                    <a:pt x="440" y="337"/>
                  </a:cubicBezTo>
                  <a:cubicBezTo>
                    <a:pt x="439" y="335"/>
                    <a:pt x="439" y="332"/>
                    <a:pt x="440" y="330"/>
                  </a:cubicBezTo>
                  <a:cubicBezTo>
                    <a:pt x="441" y="328"/>
                    <a:pt x="443" y="327"/>
                    <a:pt x="445" y="326"/>
                  </a:cubicBezTo>
                  <a:cubicBezTo>
                    <a:pt x="464" y="319"/>
                    <a:pt x="464" y="319"/>
                    <a:pt x="464" y="319"/>
                  </a:cubicBezTo>
                  <a:cubicBezTo>
                    <a:pt x="464" y="319"/>
                    <a:pt x="465" y="319"/>
                    <a:pt x="466" y="319"/>
                  </a:cubicBezTo>
                  <a:cubicBezTo>
                    <a:pt x="470" y="319"/>
                    <a:pt x="473" y="321"/>
                    <a:pt x="474" y="324"/>
                  </a:cubicBezTo>
                  <a:cubicBezTo>
                    <a:pt x="477" y="333"/>
                    <a:pt x="477" y="333"/>
                    <a:pt x="477" y="333"/>
                  </a:cubicBezTo>
                  <a:cubicBezTo>
                    <a:pt x="478" y="335"/>
                    <a:pt x="478" y="337"/>
                    <a:pt x="477" y="339"/>
                  </a:cubicBezTo>
                  <a:cubicBezTo>
                    <a:pt x="476" y="341"/>
                    <a:pt x="474" y="343"/>
                    <a:pt x="472" y="344"/>
                  </a:cubicBezTo>
                  <a:cubicBezTo>
                    <a:pt x="454" y="350"/>
                    <a:pt x="454" y="350"/>
                    <a:pt x="454" y="350"/>
                  </a:cubicBezTo>
                  <a:cubicBezTo>
                    <a:pt x="450" y="352"/>
                    <a:pt x="445" y="350"/>
                    <a:pt x="443" y="345"/>
                  </a:cubicBezTo>
                  <a:close/>
                  <a:moveTo>
                    <a:pt x="469" y="410"/>
                  </a:moveTo>
                  <a:cubicBezTo>
                    <a:pt x="488" y="405"/>
                    <a:pt x="488" y="405"/>
                    <a:pt x="488" y="405"/>
                  </a:cubicBezTo>
                  <a:cubicBezTo>
                    <a:pt x="492" y="404"/>
                    <a:pt x="495" y="402"/>
                    <a:pt x="496" y="399"/>
                  </a:cubicBezTo>
                  <a:cubicBezTo>
                    <a:pt x="498" y="396"/>
                    <a:pt x="499" y="393"/>
                    <a:pt x="498" y="390"/>
                  </a:cubicBezTo>
                  <a:cubicBezTo>
                    <a:pt x="496" y="380"/>
                    <a:pt x="496" y="380"/>
                    <a:pt x="496" y="380"/>
                  </a:cubicBezTo>
                  <a:cubicBezTo>
                    <a:pt x="495" y="375"/>
                    <a:pt x="489" y="370"/>
                    <a:pt x="483" y="370"/>
                  </a:cubicBezTo>
                  <a:cubicBezTo>
                    <a:pt x="482" y="370"/>
                    <a:pt x="481" y="370"/>
                    <a:pt x="480" y="371"/>
                  </a:cubicBezTo>
                  <a:cubicBezTo>
                    <a:pt x="461" y="375"/>
                    <a:pt x="461" y="375"/>
                    <a:pt x="461" y="375"/>
                  </a:cubicBezTo>
                  <a:cubicBezTo>
                    <a:pt x="458" y="376"/>
                    <a:pt x="455" y="378"/>
                    <a:pt x="453" y="381"/>
                  </a:cubicBezTo>
                  <a:cubicBezTo>
                    <a:pt x="451" y="384"/>
                    <a:pt x="451" y="387"/>
                    <a:pt x="451" y="391"/>
                  </a:cubicBezTo>
                  <a:cubicBezTo>
                    <a:pt x="453" y="400"/>
                    <a:pt x="453" y="400"/>
                    <a:pt x="453" y="400"/>
                  </a:cubicBezTo>
                  <a:cubicBezTo>
                    <a:pt x="455" y="406"/>
                    <a:pt x="460" y="410"/>
                    <a:pt x="466" y="410"/>
                  </a:cubicBezTo>
                  <a:cubicBezTo>
                    <a:pt x="467" y="410"/>
                    <a:pt x="468" y="410"/>
                    <a:pt x="469" y="410"/>
                  </a:cubicBezTo>
                  <a:close/>
                  <a:moveTo>
                    <a:pt x="458" y="399"/>
                  </a:moveTo>
                  <a:cubicBezTo>
                    <a:pt x="456" y="390"/>
                    <a:pt x="456" y="390"/>
                    <a:pt x="456" y="390"/>
                  </a:cubicBezTo>
                  <a:cubicBezTo>
                    <a:pt x="456" y="388"/>
                    <a:pt x="456" y="385"/>
                    <a:pt x="457" y="383"/>
                  </a:cubicBezTo>
                  <a:cubicBezTo>
                    <a:pt x="458" y="382"/>
                    <a:pt x="460" y="380"/>
                    <a:pt x="462" y="380"/>
                  </a:cubicBezTo>
                  <a:cubicBezTo>
                    <a:pt x="481" y="375"/>
                    <a:pt x="481" y="375"/>
                    <a:pt x="481" y="375"/>
                  </a:cubicBezTo>
                  <a:cubicBezTo>
                    <a:pt x="482" y="375"/>
                    <a:pt x="483" y="375"/>
                    <a:pt x="483" y="375"/>
                  </a:cubicBezTo>
                  <a:cubicBezTo>
                    <a:pt x="487" y="375"/>
                    <a:pt x="490" y="378"/>
                    <a:pt x="491" y="382"/>
                  </a:cubicBezTo>
                  <a:cubicBezTo>
                    <a:pt x="493" y="391"/>
                    <a:pt x="493" y="391"/>
                    <a:pt x="493" y="391"/>
                  </a:cubicBezTo>
                  <a:cubicBezTo>
                    <a:pt x="494" y="393"/>
                    <a:pt x="494" y="395"/>
                    <a:pt x="492" y="397"/>
                  </a:cubicBezTo>
                  <a:cubicBezTo>
                    <a:pt x="491" y="399"/>
                    <a:pt x="489" y="400"/>
                    <a:pt x="487" y="400"/>
                  </a:cubicBezTo>
                  <a:cubicBezTo>
                    <a:pt x="468" y="405"/>
                    <a:pt x="468" y="405"/>
                    <a:pt x="468" y="405"/>
                  </a:cubicBezTo>
                  <a:cubicBezTo>
                    <a:pt x="464" y="406"/>
                    <a:pt x="459" y="403"/>
                    <a:pt x="458" y="399"/>
                  </a:cubicBezTo>
                  <a:close/>
                  <a:moveTo>
                    <a:pt x="492" y="428"/>
                  </a:moveTo>
                  <a:cubicBezTo>
                    <a:pt x="472" y="430"/>
                    <a:pt x="472" y="430"/>
                    <a:pt x="472" y="430"/>
                  </a:cubicBezTo>
                  <a:cubicBezTo>
                    <a:pt x="469" y="431"/>
                    <a:pt x="466" y="432"/>
                    <a:pt x="464" y="435"/>
                  </a:cubicBezTo>
                  <a:cubicBezTo>
                    <a:pt x="461" y="438"/>
                    <a:pt x="460" y="441"/>
                    <a:pt x="461" y="445"/>
                  </a:cubicBezTo>
                  <a:cubicBezTo>
                    <a:pt x="462" y="454"/>
                    <a:pt x="462" y="454"/>
                    <a:pt x="462" y="454"/>
                  </a:cubicBezTo>
                  <a:cubicBezTo>
                    <a:pt x="462" y="461"/>
                    <a:pt x="468" y="466"/>
                    <a:pt x="475" y="466"/>
                  </a:cubicBezTo>
                  <a:cubicBezTo>
                    <a:pt x="475" y="466"/>
                    <a:pt x="476" y="466"/>
                    <a:pt x="476" y="466"/>
                  </a:cubicBezTo>
                  <a:cubicBezTo>
                    <a:pt x="496" y="463"/>
                    <a:pt x="496" y="463"/>
                    <a:pt x="496" y="463"/>
                  </a:cubicBezTo>
                  <a:cubicBezTo>
                    <a:pt x="499" y="463"/>
                    <a:pt x="502" y="461"/>
                    <a:pt x="504" y="459"/>
                  </a:cubicBezTo>
                  <a:cubicBezTo>
                    <a:pt x="507" y="456"/>
                    <a:pt x="508" y="453"/>
                    <a:pt x="507" y="449"/>
                  </a:cubicBezTo>
                  <a:cubicBezTo>
                    <a:pt x="506" y="440"/>
                    <a:pt x="506" y="440"/>
                    <a:pt x="506" y="440"/>
                  </a:cubicBezTo>
                  <a:cubicBezTo>
                    <a:pt x="505" y="433"/>
                    <a:pt x="499" y="428"/>
                    <a:pt x="492" y="428"/>
                  </a:cubicBezTo>
                  <a:close/>
                  <a:moveTo>
                    <a:pt x="501" y="440"/>
                  </a:moveTo>
                  <a:cubicBezTo>
                    <a:pt x="502" y="450"/>
                    <a:pt x="502" y="450"/>
                    <a:pt x="502" y="450"/>
                  </a:cubicBezTo>
                  <a:cubicBezTo>
                    <a:pt x="503" y="452"/>
                    <a:pt x="502" y="454"/>
                    <a:pt x="501" y="456"/>
                  </a:cubicBezTo>
                  <a:cubicBezTo>
                    <a:pt x="499" y="457"/>
                    <a:pt x="497" y="458"/>
                    <a:pt x="495" y="459"/>
                  </a:cubicBezTo>
                  <a:cubicBezTo>
                    <a:pt x="475" y="461"/>
                    <a:pt x="475" y="461"/>
                    <a:pt x="475" y="461"/>
                  </a:cubicBezTo>
                  <a:cubicBezTo>
                    <a:pt x="471" y="461"/>
                    <a:pt x="467" y="458"/>
                    <a:pt x="466" y="453"/>
                  </a:cubicBezTo>
                  <a:cubicBezTo>
                    <a:pt x="465" y="444"/>
                    <a:pt x="465" y="444"/>
                    <a:pt x="465" y="444"/>
                  </a:cubicBezTo>
                  <a:cubicBezTo>
                    <a:pt x="465" y="442"/>
                    <a:pt x="466" y="440"/>
                    <a:pt x="467" y="438"/>
                  </a:cubicBezTo>
                  <a:cubicBezTo>
                    <a:pt x="469" y="436"/>
                    <a:pt x="471" y="435"/>
                    <a:pt x="473" y="435"/>
                  </a:cubicBezTo>
                  <a:cubicBezTo>
                    <a:pt x="492" y="433"/>
                    <a:pt x="492" y="433"/>
                    <a:pt x="492" y="433"/>
                  </a:cubicBezTo>
                  <a:cubicBezTo>
                    <a:pt x="493" y="433"/>
                    <a:pt x="493" y="433"/>
                    <a:pt x="493" y="433"/>
                  </a:cubicBezTo>
                  <a:cubicBezTo>
                    <a:pt x="497" y="433"/>
                    <a:pt x="501" y="436"/>
                    <a:pt x="501" y="440"/>
                  </a:cubicBezTo>
                  <a:close/>
                  <a:moveTo>
                    <a:pt x="505" y="491"/>
                  </a:moveTo>
                  <a:cubicBezTo>
                    <a:pt x="503" y="488"/>
                    <a:pt x="500" y="487"/>
                    <a:pt x="496" y="487"/>
                  </a:cubicBezTo>
                  <a:cubicBezTo>
                    <a:pt x="476" y="487"/>
                    <a:pt x="476" y="487"/>
                    <a:pt x="476" y="487"/>
                  </a:cubicBezTo>
                  <a:cubicBezTo>
                    <a:pt x="469" y="487"/>
                    <a:pt x="463" y="492"/>
                    <a:pt x="463" y="499"/>
                  </a:cubicBezTo>
                  <a:cubicBezTo>
                    <a:pt x="463" y="509"/>
                    <a:pt x="463" y="509"/>
                    <a:pt x="463" y="509"/>
                  </a:cubicBezTo>
                  <a:cubicBezTo>
                    <a:pt x="463" y="516"/>
                    <a:pt x="469" y="522"/>
                    <a:pt x="476" y="522"/>
                  </a:cubicBezTo>
                  <a:cubicBezTo>
                    <a:pt x="496" y="522"/>
                    <a:pt x="496" y="522"/>
                    <a:pt x="496" y="522"/>
                  </a:cubicBezTo>
                  <a:cubicBezTo>
                    <a:pt x="496" y="522"/>
                    <a:pt x="496" y="522"/>
                    <a:pt x="496" y="522"/>
                  </a:cubicBezTo>
                  <a:cubicBezTo>
                    <a:pt x="503" y="522"/>
                    <a:pt x="509" y="517"/>
                    <a:pt x="509" y="509"/>
                  </a:cubicBezTo>
                  <a:cubicBezTo>
                    <a:pt x="509" y="500"/>
                    <a:pt x="509" y="500"/>
                    <a:pt x="509" y="500"/>
                  </a:cubicBezTo>
                  <a:cubicBezTo>
                    <a:pt x="509" y="497"/>
                    <a:pt x="508" y="493"/>
                    <a:pt x="505" y="491"/>
                  </a:cubicBezTo>
                  <a:close/>
                  <a:moveTo>
                    <a:pt x="504" y="509"/>
                  </a:moveTo>
                  <a:cubicBezTo>
                    <a:pt x="504" y="514"/>
                    <a:pt x="500" y="517"/>
                    <a:pt x="496" y="517"/>
                  </a:cubicBezTo>
                  <a:cubicBezTo>
                    <a:pt x="496" y="520"/>
                    <a:pt x="496" y="520"/>
                    <a:pt x="496" y="520"/>
                  </a:cubicBezTo>
                  <a:cubicBezTo>
                    <a:pt x="496" y="517"/>
                    <a:pt x="496" y="517"/>
                    <a:pt x="496" y="517"/>
                  </a:cubicBezTo>
                  <a:cubicBezTo>
                    <a:pt x="476" y="517"/>
                    <a:pt x="476" y="517"/>
                    <a:pt x="476" y="517"/>
                  </a:cubicBezTo>
                  <a:cubicBezTo>
                    <a:pt x="471" y="517"/>
                    <a:pt x="468" y="513"/>
                    <a:pt x="468" y="509"/>
                  </a:cubicBezTo>
                  <a:cubicBezTo>
                    <a:pt x="468" y="499"/>
                    <a:pt x="468" y="499"/>
                    <a:pt x="468" y="499"/>
                  </a:cubicBezTo>
                  <a:cubicBezTo>
                    <a:pt x="468" y="495"/>
                    <a:pt x="472" y="491"/>
                    <a:pt x="476" y="491"/>
                  </a:cubicBezTo>
                  <a:cubicBezTo>
                    <a:pt x="496" y="492"/>
                    <a:pt x="496" y="492"/>
                    <a:pt x="496" y="492"/>
                  </a:cubicBezTo>
                  <a:cubicBezTo>
                    <a:pt x="498" y="492"/>
                    <a:pt x="500" y="493"/>
                    <a:pt x="502" y="494"/>
                  </a:cubicBezTo>
                  <a:cubicBezTo>
                    <a:pt x="504" y="496"/>
                    <a:pt x="504" y="498"/>
                    <a:pt x="504" y="500"/>
                  </a:cubicBezTo>
                  <a:lnTo>
                    <a:pt x="504" y="509"/>
                  </a:lnTo>
                  <a:close/>
                  <a:moveTo>
                    <a:pt x="493" y="546"/>
                  </a:moveTo>
                  <a:cubicBezTo>
                    <a:pt x="474" y="543"/>
                    <a:pt x="474" y="543"/>
                    <a:pt x="474" y="543"/>
                  </a:cubicBezTo>
                  <a:cubicBezTo>
                    <a:pt x="467" y="542"/>
                    <a:pt x="460" y="547"/>
                    <a:pt x="459" y="554"/>
                  </a:cubicBezTo>
                  <a:cubicBezTo>
                    <a:pt x="458" y="563"/>
                    <a:pt x="458" y="563"/>
                    <a:pt x="458" y="563"/>
                  </a:cubicBezTo>
                  <a:cubicBezTo>
                    <a:pt x="457" y="570"/>
                    <a:pt x="462" y="577"/>
                    <a:pt x="469" y="578"/>
                  </a:cubicBezTo>
                  <a:cubicBezTo>
                    <a:pt x="489" y="581"/>
                    <a:pt x="489" y="581"/>
                    <a:pt x="489" y="581"/>
                  </a:cubicBezTo>
                  <a:cubicBezTo>
                    <a:pt x="489" y="581"/>
                    <a:pt x="490" y="581"/>
                    <a:pt x="490" y="581"/>
                  </a:cubicBezTo>
                  <a:cubicBezTo>
                    <a:pt x="497" y="581"/>
                    <a:pt x="502" y="576"/>
                    <a:pt x="503" y="570"/>
                  </a:cubicBezTo>
                  <a:cubicBezTo>
                    <a:pt x="505" y="560"/>
                    <a:pt x="505" y="560"/>
                    <a:pt x="505" y="560"/>
                  </a:cubicBezTo>
                  <a:cubicBezTo>
                    <a:pt x="505" y="557"/>
                    <a:pt x="504" y="553"/>
                    <a:pt x="502" y="551"/>
                  </a:cubicBezTo>
                  <a:cubicBezTo>
                    <a:pt x="500" y="548"/>
                    <a:pt x="497" y="546"/>
                    <a:pt x="493" y="546"/>
                  </a:cubicBezTo>
                  <a:close/>
                  <a:moveTo>
                    <a:pt x="500" y="560"/>
                  </a:moveTo>
                  <a:cubicBezTo>
                    <a:pt x="499" y="569"/>
                    <a:pt x="499" y="569"/>
                    <a:pt x="499" y="569"/>
                  </a:cubicBezTo>
                  <a:cubicBezTo>
                    <a:pt x="498" y="573"/>
                    <a:pt x="494" y="577"/>
                    <a:pt x="489" y="576"/>
                  </a:cubicBezTo>
                  <a:cubicBezTo>
                    <a:pt x="470" y="573"/>
                    <a:pt x="470" y="573"/>
                    <a:pt x="470" y="573"/>
                  </a:cubicBezTo>
                  <a:cubicBezTo>
                    <a:pt x="465" y="572"/>
                    <a:pt x="462" y="568"/>
                    <a:pt x="463" y="564"/>
                  </a:cubicBezTo>
                  <a:cubicBezTo>
                    <a:pt x="464" y="555"/>
                    <a:pt x="464" y="555"/>
                    <a:pt x="464" y="555"/>
                  </a:cubicBezTo>
                  <a:cubicBezTo>
                    <a:pt x="465" y="551"/>
                    <a:pt x="468" y="548"/>
                    <a:pt x="472" y="548"/>
                  </a:cubicBezTo>
                  <a:cubicBezTo>
                    <a:pt x="473" y="548"/>
                    <a:pt x="473" y="548"/>
                    <a:pt x="473" y="548"/>
                  </a:cubicBezTo>
                  <a:cubicBezTo>
                    <a:pt x="493" y="550"/>
                    <a:pt x="493" y="550"/>
                    <a:pt x="493" y="550"/>
                  </a:cubicBezTo>
                  <a:cubicBezTo>
                    <a:pt x="495" y="551"/>
                    <a:pt x="497" y="552"/>
                    <a:pt x="498" y="554"/>
                  </a:cubicBezTo>
                  <a:cubicBezTo>
                    <a:pt x="500" y="555"/>
                    <a:pt x="500" y="557"/>
                    <a:pt x="500" y="5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6" name="Freeform 179">
              <a:extLst>
                <a:ext uri="{FF2B5EF4-FFF2-40B4-BE49-F238E27FC236}">
                  <a16:creationId xmlns:a16="http://schemas.microsoft.com/office/drawing/2014/main" xmlns="" id="{3716FC7D-E334-486C-A3E6-C87792A2E15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26012" y="3454196"/>
              <a:ext cx="1366562" cy="460616"/>
            </a:xfrm>
            <a:custGeom>
              <a:avLst/>
              <a:gdLst>
                <a:gd name="T0" fmla="*/ 536 w 567"/>
                <a:gd name="T1" fmla="*/ 129 h 191"/>
                <a:gd name="T2" fmla="*/ 566 w 567"/>
                <a:gd name="T3" fmla="*/ 147 h 191"/>
                <a:gd name="T4" fmla="*/ 541 w 567"/>
                <a:gd name="T5" fmla="*/ 136 h 191"/>
                <a:gd name="T6" fmla="*/ 561 w 567"/>
                <a:gd name="T7" fmla="*/ 139 h 191"/>
                <a:gd name="T8" fmla="*/ 498 w 567"/>
                <a:gd name="T9" fmla="*/ 142 h 191"/>
                <a:gd name="T10" fmla="*/ 526 w 567"/>
                <a:gd name="T11" fmla="*/ 162 h 191"/>
                <a:gd name="T12" fmla="*/ 505 w 567"/>
                <a:gd name="T13" fmla="*/ 160 h 191"/>
                <a:gd name="T14" fmla="*/ 519 w 567"/>
                <a:gd name="T15" fmla="*/ 144 h 191"/>
                <a:gd name="T16" fmla="*/ 459 w 567"/>
                <a:gd name="T17" fmla="*/ 151 h 191"/>
                <a:gd name="T18" fmla="*/ 485 w 567"/>
                <a:gd name="T19" fmla="*/ 174 h 191"/>
                <a:gd name="T20" fmla="*/ 464 w 567"/>
                <a:gd name="T21" fmla="*/ 170 h 191"/>
                <a:gd name="T22" fmla="*/ 479 w 567"/>
                <a:gd name="T23" fmla="*/ 155 h 191"/>
                <a:gd name="T24" fmla="*/ 419 w 567"/>
                <a:gd name="T25" fmla="*/ 157 h 191"/>
                <a:gd name="T26" fmla="*/ 443 w 567"/>
                <a:gd name="T27" fmla="*/ 182 h 191"/>
                <a:gd name="T28" fmla="*/ 423 w 567"/>
                <a:gd name="T29" fmla="*/ 176 h 191"/>
                <a:gd name="T30" fmla="*/ 439 w 567"/>
                <a:gd name="T31" fmla="*/ 163 h 191"/>
                <a:gd name="T32" fmla="*/ 376 w 567"/>
                <a:gd name="T33" fmla="*/ 168 h 191"/>
                <a:gd name="T34" fmla="*/ 403 w 567"/>
                <a:gd name="T35" fmla="*/ 167 h 191"/>
                <a:gd name="T36" fmla="*/ 380 w 567"/>
                <a:gd name="T37" fmla="*/ 168 h 191"/>
                <a:gd name="T38" fmla="*/ 397 w 567"/>
                <a:gd name="T39" fmla="*/ 183 h 191"/>
                <a:gd name="T40" fmla="*/ 349 w 567"/>
                <a:gd name="T41" fmla="*/ 191 h 191"/>
                <a:gd name="T42" fmla="*/ 346 w 567"/>
                <a:gd name="T43" fmla="*/ 186 h 191"/>
                <a:gd name="T44" fmla="*/ 357 w 567"/>
                <a:gd name="T45" fmla="*/ 168 h 191"/>
                <a:gd name="T46" fmla="*/ 303 w 567"/>
                <a:gd name="T47" fmla="*/ 187 h 191"/>
                <a:gd name="T48" fmla="*/ 316 w 567"/>
                <a:gd name="T49" fmla="*/ 165 h 191"/>
                <a:gd name="T50" fmla="*/ 306 w 567"/>
                <a:gd name="T51" fmla="*/ 156 h 191"/>
                <a:gd name="T52" fmla="*/ 254 w 567"/>
                <a:gd name="T53" fmla="*/ 154 h 191"/>
                <a:gd name="T54" fmla="*/ 280 w 567"/>
                <a:gd name="T55" fmla="*/ 160 h 191"/>
                <a:gd name="T56" fmla="*/ 256 w 567"/>
                <a:gd name="T57" fmla="*/ 165 h 191"/>
                <a:gd name="T58" fmla="*/ 233 w 567"/>
                <a:gd name="T59" fmla="*/ 135 h 191"/>
                <a:gd name="T60" fmla="*/ 222 w 567"/>
                <a:gd name="T61" fmla="*/ 168 h 191"/>
                <a:gd name="T62" fmla="*/ 233 w 567"/>
                <a:gd name="T63" fmla="*/ 159 h 191"/>
                <a:gd name="T64" fmla="*/ 228 w 567"/>
                <a:gd name="T65" fmla="*/ 139 h 191"/>
                <a:gd name="T66" fmla="*/ 176 w 567"/>
                <a:gd name="T67" fmla="*/ 127 h 191"/>
                <a:gd name="T68" fmla="*/ 201 w 567"/>
                <a:gd name="T69" fmla="*/ 137 h 191"/>
                <a:gd name="T70" fmla="*/ 176 w 567"/>
                <a:gd name="T71" fmla="*/ 139 h 191"/>
                <a:gd name="T72" fmla="*/ 159 w 567"/>
                <a:gd name="T73" fmla="*/ 104 h 191"/>
                <a:gd name="T74" fmla="*/ 142 w 567"/>
                <a:gd name="T75" fmla="*/ 136 h 191"/>
                <a:gd name="T76" fmla="*/ 155 w 567"/>
                <a:gd name="T77" fmla="*/ 128 h 191"/>
                <a:gd name="T78" fmla="*/ 154 w 567"/>
                <a:gd name="T79" fmla="*/ 107 h 191"/>
                <a:gd name="T80" fmla="*/ 105 w 567"/>
                <a:gd name="T81" fmla="*/ 86 h 191"/>
                <a:gd name="T82" fmla="*/ 128 w 567"/>
                <a:gd name="T83" fmla="*/ 101 h 191"/>
                <a:gd name="T84" fmla="*/ 103 w 567"/>
                <a:gd name="T85" fmla="*/ 98 h 191"/>
                <a:gd name="T86" fmla="*/ 91 w 567"/>
                <a:gd name="T87" fmla="*/ 62 h 191"/>
                <a:gd name="T88" fmla="*/ 70 w 567"/>
                <a:gd name="T89" fmla="*/ 89 h 191"/>
                <a:gd name="T90" fmla="*/ 83 w 567"/>
                <a:gd name="T91" fmla="*/ 84 h 191"/>
                <a:gd name="T92" fmla="*/ 86 w 567"/>
                <a:gd name="T93" fmla="*/ 63 h 191"/>
                <a:gd name="T94" fmla="*/ 34 w 567"/>
                <a:gd name="T95" fmla="*/ 43 h 191"/>
                <a:gd name="T96" fmla="*/ 61 w 567"/>
                <a:gd name="T97" fmla="*/ 36 h 191"/>
                <a:gd name="T98" fmla="*/ 45 w 567"/>
                <a:gd name="T99" fmla="*/ 38 h 191"/>
                <a:gd name="T100" fmla="*/ 30 w 567"/>
                <a:gd name="T101" fmla="*/ 5 h 191"/>
                <a:gd name="T102" fmla="*/ 23 w 567"/>
                <a:gd name="T103" fmla="*/ 32 h 191"/>
                <a:gd name="T104" fmla="*/ 8 w 567"/>
                <a:gd name="T105" fmla="*/ 26 h 191"/>
                <a:gd name="T106" fmla="*/ 28 w 567"/>
                <a:gd name="T107" fmla="*/ 2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67" h="191">
                  <a:moveTo>
                    <a:pt x="566" y="137"/>
                  </a:moveTo>
                  <a:cubicBezTo>
                    <a:pt x="562" y="127"/>
                    <a:pt x="562" y="127"/>
                    <a:pt x="562" y="127"/>
                  </a:cubicBezTo>
                  <a:cubicBezTo>
                    <a:pt x="560" y="123"/>
                    <a:pt x="555" y="120"/>
                    <a:pt x="550" y="120"/>
                  </a:cubicBezTo>
                  <a:cubicBezTo>
                    <a:pt x="549" y="120"/>
                    <a:pt x="547" y="120"/>
                    <a:pt x="546" y="121"/>
                  </a:cubicBezTo>
                  <a:cubicBezTo>
                    <a:pt x="543" y="122"/>
                    <a:pt x="543" y="122"/>
                    <a:pt x="543" y="122"/>
                  </a:cubicBezTo>
                  <a:cubicBezTo>
                    <a:pt x="540" y="123"/>
                    <a:pt x="537" y="126"/>
                    <a:pt x="536" y="129"/>
                  </a:cubicBezTo>
                  <a:cubicBezTo>
                    <a:pt x="535" y="132"/>
                    <a:pt x="535" y="135"/>
                    <a:pt x="536" y="138"/>
                  </a:cubicBezTo>
                  <a:cubicBezTo>
                    <a:pt x="540" y="148"/>
                    <a:pt x="540" y="148"/>
                    <a:pt x="540" y="148"/>
                  </a:cubicBezTo>
                  <a:cubicBezTo>
                    <a:pt x="542" y="153"/>
                    <a:pt x="547" y="155"/>
                    <a:pt x="552" y="155"/>
                  </a:cubicBezTo>
                  <a:cubicBezTo>
                    <a:pt x="553" y="155"/>
                    <a:pt x="555" y="155"/>
                    <a:pt x="556" y="155"/>
                  </a:cubicBezTo>
                  <a:cubicBezTo>
                    <a:pt x="559" y="153"/>
                    <a:pt x="559" y="153"/>
                    <a:pt x="559" y="153"/>
                  </a:cubicBezTo>
                  <a:cubicBezTo>
                    <a:pt x="562" y="152"/>
                    <a:pt x="565" y="150"/>
                    <a:pt x="566" y="147"/>
                  </a:cubicBezTo>
                  <a:cubicBezTo>
                    <a:pt x="567" y="144"/>
                    <a:pt x="567" y="140"/>
                    <a:pt x="566" y="137"/>
                  </a:cubicBezTo>
                  <a:close/>
                  <a:moveTo>
                    <a:pt x="561" y="145"/>
                  </a:moveTo>
                  <a:cubicBezTo>
                    <a:pt x="561" y="147"/>
                    <a:pt x="559" y="148"/>
                    <a:pt x="557" y="149"/>
                  </a:cubicBezTo>
                  <a:cubicBezTo>
                    <a:pt x="554" y="150"/>
                    <a:pt x="554" y="150"/>
                    <a:pt x="554" y="150"/>
                  </a:cubicBezTo>
                  <a:cubicBezTo>
                    <a:pt x="551" y="152"/>
                    <a:pt x="546" y="150"/>
                    <a:pt x="545" y="146"/>
                  </a:cubicBezTo>
                  <a:cubicBezTo>
                    <a:pt x="541" y="136"/>
                    <a:pt x="541" y="136"/>
                    <a:pt x="541" y="136"/>
                  </a:cubicBezTo>
                  <a:cubicBezTo>
                    <a:pt x="540" y="134"/>
                    <a:pt x="540" y="132"/>
                    <a:pt x="541" y="130"/>
                  </a:cubicBezTo>
                  <a:cubicBezTo>
                    <a:pt x="541" y="129"/>
                    <a:pt x="543" y="127"/>
                    <a:pt x="545" y="127"/>
                  </a:cubicBezTo>
                  <a:cubicBezTo>
                    <a:pt x="548" y="125"/>
                    <a:pt x="548" y="125"/>
                    <a:pt x="548" y="125"/>
                  </a:cubicBezTo>
                  <a:cubicBezTo>
                    <a:pt x="549" y="125"/>
                    <a:pt x="549" y="125"/>
                    <a:pt x="550" y="125"/>
                  </a:cubicBezTo>
                  <a:cubicBezTo>
                    <a:pt x="553" y="125"/>
                    <a:pt x="556" y="126"/>
                    <a:pt x="557" y="129"/>
                  </a:cubicBezTo>
                  <a:cubicBezTo>
                    <a:pt x="561" y="139"/>
                    <a:pt x="561" y="139"/>
                    <a:pt x="561" y="139"/>
                  </a:cubicBezTo>
                  <a:cubicBezTo>
                    <a:pt x="562" y="141"/>
                    <a:pt x="562" y="143"/>
                    <a:pt x="561" y="145"/>
                  </a:cubicBezTo>
                  <a:close/>
                  <a:moveTo>
                    <a:pt x="523" y="142"/>
                  </a:moveTo>
                  <a:cubicBezTo>
                    <a:pt x="522" y="137"/>
                    <a:pt x="517" y="134"/>
                    <a:pt x="512" y="134"/>
                  </a:cubicBezTo>
                  <a:cubicBezTo>
                    <a:pt x="511" y="134"/>
                    <a:pt x="509" y="134"/>
                    <a:pt x="508" y="135"/>
                  </a:cubicBezTo>
                  <a:cubicBezTo>
                    <a:pt x="505" y="136"/>
                    <a:pt x="505" y="136"/>
                    <a:pt x="505" y="136"/>
                  </a:cubicBezTo>
                  <a:cubicBezTo>
                    <a:pt x="502" y="137"/>
                    <a:pt x="500" y="139"/>
                    <a:pt x="498" y="142"/>
                  </a:cubicBezTo>
                  <a:cubicBezTo>
                    <a:pt x="497" y="144"/>
                    <a:pt x="496" y="148"/>
                    <a:pt x="497" y="151"/>
                  </a:cubicBezTo>
                  <a:cubicBezTo>
                    <a:pt x="501" y="161"/>
                    <a:pt x="501" y="161"/>
                    <a:pt x="501" y="161"/>
                  </a:cubicBezTo>
                  <a:cubicBezTo>
                    <a:pt x="502" y="166"/>
                    <a:pt x="507" y="170"/>
                    <a:pt x="512" y="170"/>
                  </a:cubicBezTo>
                  <a:cubicBezTo>
                    <a:pt x="513" y="170"/>
                    <a:pt x="515" y="169"/>
                    <a:pt x="516" y="169"/>
                  </a:cubicBezTo>
                  <a:cubicBezTo>
                    <a:pt x="519" y="168"/>
                    <a:pt x="519" y="168"/>
                    <a:pt x="519" y="168"/>
                  </a:cubicBezTo>
                  <a:cubicBezTo>
                    <a:pt x="522" y="167"/>
                    <a:pt x="524" y="165"/>
                    <a:pt x="526" y="162"/>
                  </a:cubicBezTo>
                  <a:cubicBezTo>
                    <a:pt x="527" y="159"/>
                    <a:pt x="528" y="156"/>
                    <a:pt x="527" y="153"/>
                  </a:cubicBezTo>
                  <a:lnTo>
                    <a:pt x="523" y="142"/>
                  </a:lnTo>
                  <a:close/>
                  <a:moveTo>
                    <a:pt x="522" y="160"/>
                  </a:moveTo>
                  <a:cubicBezTo>
                    <a:pt x="521" y="162"/>
                    <a:pt x="519" y="163"/>
                    <a:pt x="517" y="163"/>
                  </a:cubicBezTo>
                  <a:cubicBezTo>
                    <a:pt x="514" y="164"/>
                    <a:pt x="514" y="164"/>
                    <a:pt x="514" y="164"/>
                  </a:cubicBezTo>
                  <a:cubicBezTo>
                    <a:pt x="510" y="166"/>
                    <a:pt x="506" y="163"/>
                    <a:pt x="505" y="160"/>
                  </a:cubicBezTo>
                  <a:cubicBezTo>
                    <a:pt x="502" y="149"/>
                    <a:pt x="502" y="149"/>
                    <a:pt x="502" y="149"/>
                  </a:cubicBezTo>
                  <a:cubicBezTo>
                    <a:pt x="501" y="147"/>
                    <a:pt x="501" y="145"/>
                    <a:pt x="502" y="144"/>
                  </a:cubicBezTo>
                  <a:cubicBezTo>
                    <a:pt x="503" y="142"/>
                    <a:pt x="505" y="141"/>
                    <a:pt x="507" y="140"/>
                  </a:cubicBezTo>
                  <a:cubicBezTo>
                    <a:pt x="510" y="139"/>
                    <a:pt x="510" y="139"/>
                    <a:pt x="510" y="139"/>
                  </a:cubicBezTo>
                  <a:cubicBezTo>
                    <a:pt x="510" y="139"/>
                    <a:pt x="511" y="139"/>
                    <a:pt x="512" y="139"/>
                  </a:cubicBezTo>
                  <a:cubicBezTo>
                    <a:pt x="515" y="139"/>
                    <a:pt x="518" y="141"/>
                    <a:pt x="519" y="144"/>
                  </a:cubicBezTo>
                  <a:cubicBezTo>
                    <a:pt x="522" y="154"/>
                    <a:pt x="522" y="154"/>
                    <a:pt x="522" y="154"/>
                  </a:cubicBezTo>
                  <a:cubicBezTo>
                    <a:pt x="523" y="156"/>
                    <a:pt x="523" y="158"/>
                    <a:pt x="522" y="160"/>
                  </a:cubicBezTo>
                  <a:close/>
                  <a:moveTo>
                    <a:pt x="484" y="154"/>
                  </a:moveTo>
                  <a:cubicBezTo>
                    <a:pt x="483" y="148"/>
                    <a:pt x="476" y="144"/>
                    <a:pt x="470" y="145"/>
                  </a:cubicBezTo>
                  <a:cubicBezTo>
                    <a:pt x="466" y="146"/>
                    <a:pt x="466" y="146"/>
                    <a:pt x="466" y="146"/>
                  </a:cubicBezTo>
                  <a:cubicBezTo>
                    <a:pt x="463" y="146"/>
                    <a:pt x="461" y="148"/>
                    <a:pt x="459" y="151"/>
                  </a:cubicBezTo>
                  <a:cubicBezTo>
                    <a:pt x="457" y="154"/>
                    <a:pt x="457" y="157"/>
                    <a:pt x="457" y="160"/>
                  </a:cubicBezTo>
                  <a:cubicBezTo>
                    <a:pt x="460" y="171"/>
                    <a:pt x="460" y="171"/>
                    <a:pt x="460" y="171"/>
                  </a:cubicBezTo>
                  <a:cubicBezTo>
                    <a:pt x="461" y="176"/>
                    <a:pt x="466" y="180"/>
                    <a:pt x="471" y="180"/>
                  </a:cubicBezTo>
                  <a:cubicBezTo>
                    <a:pt x="472" y="180"/>
                    <a:pt x="473" y="180"/>
                    <a:pt x="474" y="180"/>
                  </a:cubicBezTo>
                  <a:cubicBezTo>
                    <a:pt x="477" y="179"/>
                    <a:pt x="477" y="179"/>
                    <a:pt x="477" y="179"/>
                  </a:cubicBezTo>
                  <a:cubicBezTo>
                    <a:pt x="480" y="179"/>
                    <a:pt x="483" y="177"/>
                    <a:pt x="485" y="174"/>
                  </a:cubicBezTo>
                  <a:cubicBezTo>
                    <a:pt x="487" y="171"/>
                    <a:pt x="487" y="168"/>
                    <a:pt x="486" y="165"/>
                  </a:cubicBezTo>
                  <a:lnTo>
                    <a:pt x="484" y="154"/>
                  </a:lnTo>
                  <a:close/>
                  <a:moveTo>
                    <a:pt x="481" y="171"/>
                  </a:moveTo>
                  <a:cubicBezTo>
                    <a:pt x="480" y="173"/>
                    <a:pt x="478" y="174"/>
                    <a:pt x="476" y="175"/>
                  </a:cubicBezTo>
                  <a:cubicBezTo>
                    <a:pt x="473" y="175"/>
                    <a:pt x="473" y="175"/>
                    <a:pt x="473" y="175"/>
                  </a:cubicBezTo>
                  <a:cubicBezTo>
                    <a:pt x="469" y="176"/>
                    <a:pt x="465" y="174"/>
                    <a:pt x="464" y="170"/>
                  </a:cubicBezTo>
                  <a:cubicBezTo>
                    <a:pt x="462" y="159"/>
                    <a:pt x="462" y="159"/>
                    <a:pt x="462" y="159"/>
                  </a:cubicBezTo>
                  <a:cubicBezTo>
                    <a:pt x="462" y="157"/>
                    <a:pt x="462" y="155"/>
                    <a:pt x="463" y="154"/>
                  </a:cubicBezTo>
                  <a:cubicBezTo>
                    <a:pt x="464" y="152"/>
                    <a:pt x="466" y="151"/>
                    <a:pt x="467" y="150"/>
                  </a:cubicBezTo>
                  <a:cubicBezTo>
                    <a:pt x="471" y="150"/>
                    <a:pt x="471" y="150"/>
                    <a:pt x="471" y="150"/>
                  </a:cubicBezTo>
                  <a:cubicBezTo>
                    <a:pt x="471" y="150"/>
                    <a:pt x="472" y="149"/>
                    <a:pt x="472" y="149"/>
                  </a:cubicBezTo>
                  <a:cubicBezTo>
                    <a:pt x="476" y="149"/>
                    <a:pt x="479" y="152"/>
                    <a:pt x="479" y="155"/>
                  </a:cubicBezTo>
                  <a:cubicBezTo>
                    <a:pt x="482" y="166"/>
                    <a:pt x="482" y="166"/>
                    <a:pt x="482" y="166"/>
                  </a:cubicBezTo>
                  <a:cubicBezTo>
                    <a:pt x="482" y="168"/>
                    <a:pt x="482" y="170"/>
                    <a:pt x="481" y="171"/>
                  </a:cubicBezTo>
                  <a:close/>
                  <a:moveTo>
                    <a:pt x="444" y="162"/>
                  </a:moveTo>
                  <a:cubicBezTo>
                    <a:pt x="443" y="156"/>
                    <a:pt x="437" y="151"/>
                    <a:pt x="430" y="152"/>
                  </a:cubicBezTo>
                  <a:cubicBezTo>
                    <a:pt x="427" y="152"/>
                    <a:pt x="427" y="152"/>
                    <a:pt x="427" y="152"/>
                  </a:cubicBezTo>
                  <a:cubicBezTo>
                    <a:pt x="424" y="153"/>
                    <a:pt x="421" y="154"/>
                    <a:pt x="419" y="157"/>
                  </a:cubicBezTo>
                  <a:cubicBezTo>
                    <a:pt x="417" y="160"/>
                    <a:pt x="416" y="163"/>
                    <a:pt x="417" y="166"/>
                  </a:cubicBezTo>
                  <a:cubicBezTo>
                    <a:pt x="418" y="177"/>
                    <a:pt x="418" y="177"/>
                    <a:pt x="418" y="177"/>
                  </a:cubicBezTo>
                  <a:cubicBezTo>
                    <a:pt x="419" y="183"/>
                    <a:pt x="424" y="187"/>
                    <a:pt x="430" y="187"/>
                  </a:cubicBezTo>
                  <a:cubicBezTo>
                    <a:pt x="431" y="187"/>
                    <a:pt x="431" y="187"/>
                    <a:pt x="432" y="187"/>
                  </a:cubicBezTo>
                  <a:cubicBezTo>
                    <a:pt x="435" y="187"/>
                    <a:pt x="435" y="187"/>
                    <a:pt x="435" y="187"/>
                  </a:cubicBezTo>
                  <a:cubicBezTo>
                    <a:pt x="438" y="186"/>
                    <a:pt x="441" y="185"/>
                    <a:pt x="443" y="182"/>
                  </a:cubicBezTo>
                  <a:cubicBezTo>
                    <a:pt x="445" y="180"/>
                    <a:pt x="446" y="176"/>
                    <a:pt x="445" y="173"/>
                  </a:cubicBezTo>
                  <a:lnTo>
                    <a:pt x="444" y="162"/>
                  </a:lnTo>
                  <a:close/>
                  <a:moveTo>
                    <a:pt x="439" y="179"/>
                  </a:moveTo>
                  <a:cubicBezTo>
                    <a:pt x="438" y="181"/>
                    <a:pt x="436" y="182"/>
                    <a:pt x="434" y="182"/>
                  </a:cubicBezTo>
                  <a:cubicBezTo>
                    <a:pt x="431" y="182"/>
                    <a:pt x="431" y="182"/>
                    <a:pt x="431" y="182"/>
                  </a:cubicBezTo>
                  <a:cubicBezTo>
                    <a:pt x="427" y="183"/>
                    <a:pt x="423" y="180"/>
                    <a:pt x="423" y="176"/>
                  </a:cubicBezTo>
                  <a:cubicBezTo>
                    <a:pt x="421" y="165"/>
                    <a:pt x="421" y="165"/>
                    <a:pt x="421" y="165"/>
                  </a:cubicBezTo>
                  <a:cubicBezTo>
                    <a:pt x="421" y="163"/>
                    <a:pt x="422" y="161"/>
                    <a:pt x="423" y="160"/>
                  </a:cubicBezTo>
                  <a:cubicBezTo>
                    <a:pt x="424" y="158"/>
                    <a:pt x="426" y="157"/>
                    <a:pt x="428" y="157"/>
                  </a:cubicBezTo>
                  <a:cubicBezTo>
                    <a:pt x="431" y="157"/>
                    <a:pt x="431" y="157"/>
                    <a:pt x="431" y="157"/>
                  </a:cubicBezTo>
                  <a:cubicBezTo>
                    <a:pt x="432" y="157"/>
                    <a:pt x="432" y="157"/>
                    <a:pt x="432" y="157"/>
                  </a:cubicBezTo>
                  <a:cubicBezTo>
                    <a:pt x="435" y="157"/>
                    <a:pt x="439" y="159"/>
                    <a:pt x="439" y="163"/>
                  </a:cubicBezTo>
                  <a:cubicBezTo>
                    <a:pt x="440" y="174"/>
                    <a:pt x="440" y="174"/>
                    <a:pt x="440" y="174"/>
                  </a:cubicBezTo>
                  <a:cubicBezTo>
                    <a:pt x="441" y="176"/>
                    <a:pt x="440" y="178"/>
                    <a:pt x="439" y="179"/>
                  </a:cubicBezTo>
                  <a:close/>
                  <a:moveTo>
                    <a:pt x="391" y="155"/>
                  </a:moveTo>
                  <a:cubicBezTo>
                    <a:pt x="387" y="156"/>
                    <a:pt x="387" y="156"/>
                    <a:pt x="387" y="156"/>
                  </a:cubicBezTo>
                  <a:cubicBezTo>
                    <a:pt x="384" y="156"/>
                    <a:pt x="381" y="157"/>
                    <a:pt x="379" y="160"/>
                  </a:cubicBezTo>
                  <a:cubicBezTo>
                    <a:pt x="377" y="162"/>
                    <a:pt x="375" y="165"/>
                    <a:pt x="376" y="168"/>
                  </a:cubicBezTo>
                  <a:cubicBezTo>
                    <a:pt x="376" y="179"/>
                    <a:pt x="376" y="179"/>
                    <a:pt x="376" y="179"/>
                  </a:cubicBezTo>
                  <a:cubicBezTo>
                    <a:pt x="376" y="186"/>
                    <a:pt x="382" y="191"/>
                    <a:pt x="388" y="191"/>
                  </a:cubicBezTo>
                  <a:cubicBezTo>
                    <a:pt x="392" y="191"/>
                    <a:pt x="392" y="191"/>
                    <a:pt x="392" y="191"/>
                  </a:cubicBezTo>
                  <a:cubicBezTo>
                    <a:pt x="395" y="190"/>
                    <a:pt x="398" y="189"/>
                    <a:pt x="400" y="187"/>
                  </a:cubicBezTo>
                  <a:cubicBezTo>
                    <a:pt x="403" y="184"/>
                    <a:pt x="404" y="181"/>
                    <a:pt x="403" y="178"/>
                  </a:cubicBezTo>
                  <a:cubicBezTo>
                    <a:pt x="403" y="167"/>
                    <a:pt x="403" y="167"/>
                    <a:pt x="403" y="167"/>
                  </a:cubicBezTo>
                  <a:cubicBezTo>
                    <a:pt x="403" y="161"/>
                    <a:pt x="397" y="155"/>
                    <a:pt x="391" y="155"/>
                  </a:cubicBezTo>
                  <a:close/>
                  <a:moveTo>
                    <a:pt x="397" y="183"/>
                  </a:moveTo>
                  <a:cubicBezTo>
                    <a:pt x="395" y="185"/>
                    <a:pt x="394" y="186"/>
                    <a:pt x="392" y="186"/>
                  </a:cubicBezTo>
                  <a:cubicBezTo>
                    <a:pt x="388" y="186"/>
                    <a:pt x="388" y="186"/>
                    <a:pt x="388" y="186"/>
                  </a:cubicBezTo>
                  <a:cubicBezTo>
                    <a:pt x="384" y="186"/>
                    <a:pt x="381" y="183"/>
                    <a:pt x="381" y="179"/>
                  </a:cubicBezTo>
                  <a:cubicBezTo>
                    <a:pt x="380" y="168"/>
                    <a:pt x="380" y="168"/>
                    <a:pt x="380" y="168"/>
                  </a:cubicBezTo>
                  <a:cubicBezTo>
                    <a:pt x="380" y="166"/>
                    <a:pt x="381" y="164"/>
                    <a:pt x="382" y="163"/>
                  </a:cubicBezTo>
                  <a:cubicBezTo>
                    <a:pt x="384" y="161"/>
                    <a:pt x="385" y="161"/>
                    <a:pt x="387" y="160"/>
                  </a:cubicBezTo>
                  <a:cubicBezTo>
                    <a:pt x="391" y="160"/>
                    <a:pt x="391" y="160"/>
                    <a:pt x="391" y="160"/>
                  </a:cubicBezTo>
                  <a:cubicBezTo>
                    <a:pt x="395" y="160"/>
                    <a:pt x="398" y="163"/>
                    <a:pt x="398" y="167"/>
                  </a:cubicBezTo>
                  <a:cubicBezTo>
                    <a:pt x="399" y="178"/>
                    <a:pt x="399" y="178"/>
                    <a:pt x="399" y="178"/>
                  </a:cubicBezTo>
                  <a:cubicBezTo>
                    <a:pt x="399" y="180"/>
                    <a:pt x="398" y="182"/>
                    <a:pt x="397" y="183"/>
                  </a:cubicBezTo>
                  <a:close/>
                  <a:moveTo>
                    <a:pt x="350" y="156"/>
                  </a:moveTo>
                  <a:cubicBezTo>
                    <a:pt x="347" y="155"/>
                    <a:pt x="347" y="155"/>
                    <a:pt x="347" y="155"/>
                  </a:cubicBezTo>
                  <a:cubicBezTo>
                    <a:pt x="340" y="155"/>
                    <a:pt x="335" y="160"/>
                    <a:pt x="335" y="167"/>
                  </a:cubicBezTo>
                  <a:cubicBezTo>
                    <a:pt x="334" y="178"/>
                    <a:pt x="334" y="178"/>
                    <a:pt x="334" y="178"/>
                  </a:cubicBezTo>
                  <a:cubicBezTo>
                    <a:pt x="334" y="185"/>
                    <a:pt x="339" y="190"/>
                    <a:pt x="346" y="190"/>
                  </a:cubicBezTo>
                  <a:cubicBezTo>
                    <a:pt x="349" y="191"/>
                    <a:pt x="349" y="191"/>
                    <a:pt x="349" y="191"/>
                  </a:cubicBezTo>
                  <a:cubicBezTo>
                    <a:pt x="356" y="191"/>
                    <a:pt x="361" y="186"/>
                    <a:pt x="361" y="179"/>
                  </a:cubicBezTo>
                  <a:cubicBezTo>
                    <a:pt x="362" y="168"/>
                    <a:pt x="362" y="168"/>
                    <a:pt x="362" y="168"/>
                  </a:cubicBezTo>
                  <a:cubicBezTo>
                    <a:pt x="362" y="161"/>
                    <a:pt x="357" y="156"/>
                    <a:pt x="350" y="156"/>
                  </a:cubicBezTo>
                  <a:close/>
                  <a:moveTo>
                    <a:pt x="357" y="179"/>
                  </a:moveTo>
                  <a:cubicBezTo>
                    <a:pt x="357" y="183"/>
                    <a:pt x="353" y="186"/>
                    <a:pt x="349" y="186"/>
                  </a:cubicBezTo>
                  <a:cubicBezTo>
                    <a:pt x="346" y="186"/>
                    <a:pt x="346" y="186"/>
                    <a:pt x="346" y="186"/>
                  </a:cubicBezTo>
                  <a:cubicBezTo>
                    <a:pt x="342" y="186"/>
                    <a:pt x="339" y="182"/>
                    <a:pt x="339" y="178"/>
                  </a:cubicBezTo>
                  <a:cubicBezTo>
                    <a:pt x="339" y="167"/>
                    <a:pt x="339" y="167"/>
                    <a:pt x="339" y="167"/>
                  </a:cubicBezTo>
                  <a:cubicBezTo>
                    <a:pt x="340" y="163"/>
                    <a:pt x="343" y="160"/>
                    <a:pt x="347" y="160"/>
                  </a:cubicBezTo>
                  <a:cubicBezTo>
                    <a:pt x="347" y="160"/>
                    <a:pt x="347" y="160"/>
                    <a:pt x="347" y="160"/>
                  </a:cubicBezTo>
                  <a:cubicBezTo>
                    <a:pt x="350" y="160"/>
                    <a:pt x="350" y="160"/>
                    <a:pt x="350" y="160"/>
                  </a:cubicBezTo>
                  <a:cubicBezTo>
                    <a:pt x="354" y="161"/>
                    <a:pt x="357" y="164"/>
                    <a:pt x="357" y="168"/>
                  </a:cubicBezTo>
                  <a:lnTo>
                    <a:pt x="357" y="179"/>
                  </a:lnTo>
                  <a:close/>
                  <a:moveTo>
                    <a:pt x="311" y="152"/>
                  </a:moveTo>
                  <a:cubicBezTo>
                    <a:pt x="307" y="152"/>
                    <a:pt x="307" y="152"/>
                    <a:pt x="307" y="152"/>
                  </a:cubicBezTo>
                  <a:cubicBezTo>
                    <a:pt x="301" y="151"/>
                    <a:pt x="295" y="156"/>
                    <a:pt x="294" y="162"/>
                  </a:cubicBezTo>
                  <a:cubicBezTo>
                    <a:pt x="292" y="173"/>
                    <a:pt x="292" y="173"/>
                    <a:pt x="292" y="173"/>
                  </a:cubicBezTo>
                  <a:cubicBezTo>
                    <a:pt x="291" y="180"/>
                    <a:pt x="296" y="186"/>
                    <a:pt x="303" y="187"/>
                  </a:cubicBezTo>
                  <a:cubicBezTo>
                    <a:pt x="306" y="187"/>
                    <a:pt x="306" y="187"/>
                    <a:pt x="306" y="187"/>
                  </a:cubicBezTo>
                  <a:cubicBezTo>
                    <a:pt x="307" y="187"/>
                    <a:pt x="307" y="187"/>
                    <a:pt x="308" y="187"/>
                  </a:cubicBezTo>
                  <a:cubicBezTo>
                    <a:pt x="314" y="187"/>
                    <a:pt x="319" y="183"/>
                    <a:pt x="320" y="177"/>
                  </a:cubicBezTo>
                  <a:cubicBezTo>
                    <a:pt x="321" y="166"/>
                    <a:pt x="321" y="166"/>
                    <a:pt x="321" y="166"/>
                  </a:cubicBezTo>
                  <a:cubicBezTo>
                    <a:pt x="322" y="159"/>
                    <a:pt x="317" y="153"/>
                    <a:pt x="311" y="152"/>
                  </a:cubicBezTo>
                  <a:close/>
                  <a:moveTo>
                    <a:pt x="316" y="165"/>
                  </a:moveTo>
                  <a:cubicBezTo>
                    <a:pt x="315" y="176"/>
                    <a:pt x="315" y="176"/>
                    <a:pt x="315" y="176"/>
                  </a:cubicBezTo>
                  <a:cubicBezTo>
                    <a:pt x="314" y="180"/>
                    <a:pt x="311" y="183"/>
                    <a:pt x="307" y="182"/>
                  </a:cubicBezTo>
                  <a:cubicBezTo>
                    <a:pt x="303" y="182"/>
                    <a:pt x="303" y="182"/>
                    <a:pt x="303" y="182"/>
                  </a:cubicBezTo>
                  <a:cubicBezTo>
                    <a:pt x="299" y="181"/>
                    <a:pt x="297" y="178"/>
                    <a:pt x="297" y="174"/>
                  </a:cubicBezTo>
                  <a:cubicBezTo>
                    <a:pt x="299" y="163"/>
                    <a:pt x="299" y="163"/>
                    <a:pt x="299" y="163"/>
                  </a:cubicBezTo>
                  <a:cubicBezTo>
                    <a:pt x="299" y="159"/>
                    <a:pt x="302" y="156"/>
                    <a:pt x="306" y="156"/>
                  </a:cubicBezTo>
                  <a:cubicBezTo>
                    <a:pt x="307" y="156"/>
                    <a:pt x="307" y="156"/>
                    <a:pt x="307" y="156"/>
                  </a:cubicBezTo>
                  <a:cubicBezTo>
                    <a:pt x="310" y="157"/>
                    <a:pt x="310" y="157"/>
                    <a:pt x="310" y="157"/>
                  </a:cubicBezTo>
                  <a:cubicBezTo>
                    <a:pt x="314" y="157"/>
                    <a:pt x="317" y="161"/>
                    <a:pt x="316" y="165"/>
                  </a:cubicBezTo>
                  <a:close/>
                  <a:moveTo>
                    <a:pt x="271" y="145"/>
                  </a:moveTo>
                  <a:cubicBezTo>
                    <a:pt x="268" y="145"/>
                    <a:pt x="268" y="145"/>
                    <a:pt x="268" y="145"/>
                  </a:cubicBezTo>
                  <a:cubicBezTo>
                    <a:pt x="262" y="143"/>
                    <a:pt x="255" y="147"/>
                    <a:pt x="254" y="154"/>
                  </a:cubicBezTo>
                  <a:cubicBezTo>
                    <a:pt x="251" y="164"/>
                    <a:pt x="251" y="164"/>
                    <a:pt x="251" y="164"/>
                  </a:cubicBezTo>
                  <a:cubicBezTo>
                    <a:pt x="250" y="171"/>
                    <a:pt x="254" y="177"/>
                    <a:pt x="260" y="179"/>
                  </a:cubicBezTo>
                  <a:cubicBezTo>
                    <a:pt x="264" y="180"/>
                    <a:pt x="264" y="180"/>
                    <a:pt x="264" y="180"/>
                  </a:cubicBezTo>
                  <a:cubicBezTo>
                    <a:pt x="264" y="180"/>
                    <a:pt x="265" y="180"/>
                    <a:pt x="266" y="180"/>
                  </a:cubicBezTo>
                  <a:cubicBezTo>
                    <a:pt x="272" y="180"/>
                    <a:pt x="277" y="176"/>
                    <a:pt x="278" y="17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282" y="153"/>
                    <a:pt x="278" y="147"/>
                    <a:pt x="271" y="145"/>
                  </a:cubicBezTo>
                  <a:close/>
                  <a:moveTo>
                    <a:pt x="276" y="159"/>
                  </a:moveTo>
                  <a:cubicBezTo>
                    <a:pt x="273" y="169"/>
                    <a:pt x="273" y="169"/>
                    <a:pt x="273" y="169"/>
                  </a:cubicBezTo>
                  <a:cubicBezTo>
                    <a:pt x="272" y="173"/>
                    <a:pt x="269" y="176"/>
                    <a:pt x="265" y="175"/>
                  </a:cubicBezTo>
                  <a:cubicBezTo>
                    <a:pt x="261" y="174"/>
                    <a:pt x="261" y="174"/>
                    <a:pt x="261" y="174"/>
                  </a:cubicBezTo>
                  <a:cubicBezTo>
                    <a:pt x="258" y="173"/>
                    <a:pt x="255" y="169"/>
                    <a:pt x="256" y="165"/>
                  </a:cubicBezTo>
                  <a:cubicBezTo>
                    <a:pt x="258" y="155"/>
                    <a:pt x="258" y="155"/>
                    <a:pt x="258" y="155"/>
                  </a:cubicBezTo>
                  <a:cubicBezTo>
                    <a:pt x="259" y="151"/>
                    <a:pt x="262" y="149"/>
                    <a:pt x="265" y="149"/>
                  </a:cubicBezTo>
                  <a:cubicBezTo>
                    <a:pt x="266" y="149"/>
                    <a:pt x="266" y="149"/>
                    <a:pt x="267" y="149"/>
                  </a:cubicBezTo>
                  <a:cubicBezTo>
                    <a:pt x="270" y="150"/>
                    <a:pt x="270" y="150"/>
                    <a:pt x="270" y="150"/>
                  </a:cubicBezTo>
                  <a:cubicBezTo>
                    <a:pt x="274" y="151"/>
                    <a:pt x="277" y="155"/>
                    <a:pt x="276" y="159"/>
                  </a:cubicBezTo>
                  <a:close/>
                  <a:moveTo>
                    <a:pt x="233" y="135"/>
                  </a:moveTo>
                  <a:cubicBezTo>
                    <a:pt x="229" y="134"/>
                    <a:pt x="229" y="134"/>
                    <a:pt x="229" y="134"/>
                  </a:cubicBezTo>
                  <a:cubicBezTo>
                    <a:pt x="228" y="134"/>
                    <a:pt x="227" y="133"/>
                    <a:pt x="226" y="133"/>
                  </a:cubicBezTo>
                  <a:cubicBezTo>
                    <a:pt x="220" y="133"/>
                    <a:pt x="216" y="137"/>
                    <a:pt x="214" y="142"/>
                  </a:cubicBezTo>
                  <a:cubicBezTo>
                    <a:pt x="211" y="152"/>
                    <a:pt x="211" y="152"/>
                    <a:pt x="211" y="152"/>
                  </a:cubicBezTo>
                  <a:cubicBezTo>
                    <a:pt x="209" y="159"/>
                    <a:pt x="213" y="165"/>
                    <a:pt x="219" y="167"/>
                  </a:cubicBezTo>
                  <a:cubicBezTo>
                    <a:pt x="222" y="168"/>
                    <a:pt x="222" y="168"/>
                    <a:pt x="222" y="168"/>
                  </a:cubicBezTo>
                  <a:cubicBezTo>
                    <a:pt x="223" y="169"/>
                    <a:pt x="224" y="169"/>
                    <a:pt x="226" y="169"/>
                  </a:cubicBezTo>
                  <a:cubicBezTo>
                    <a:pt x="231" y="169"/>
                    <a:pt x="236" y="166"/>
                    <a:pt x="237" y="161"/>
                  </a:cubicBezTo>
                  <a:cubicBezTo>
                    <a:pt x="240" y="150"/>
                    <a:pt x="240" y="150"/>
                    <a:pt x="240" y="150"/>
                  </a:cubicBezTo>
                  <a:cubicBezTo>
                    <a:pt x="242" y="144"/>
                    <a:pt x="239" y="137"/>
                    <a:pt x="233" y="135"/>
                  </a:cubicBezTo>
                  <a:close/>
                  <a:moveTo>
                    <a:pt x="236" y="149"/>
                  </a:moveTo>
                  <a:cubicBezTo>
                    <a:pt x="233" y="159"/>
                    <a:pt x="233" y="159"/>
                    <a:pt x="233" y="159"/>
                  </a:cubicBezTo>
                  <a:cubicBezTo>
                    <a:pt x="231" y="163"/>
                    <a:pt x="227" y="165"/>
                    <a:pt x="223" y="164"/>
                  </a:cubicBezTo>
                  <a:cubicBezTo>
                    <a:pt x="220" y="163"/>
                    <a:pt x="220" y="163"/>
                    <a:pt x="220" y="163"/>
                  </a:cubicBezTo>
                  <a:cubicBezTo>
                    <a:pt x="216" y="162"/>
                    <a:pt x="214" y="158"/>
                    <a:pt x="216" y="154"/>
                  </a:cubicBezTo>
                  <a:cubicBezTo>
                    <a:pt x="219" y="143"/>
                    <a:pt x="219" y="143"/>
                    <a:pt x="219" y="143"/>
                  </a:cubicBezTo>
                  <a:cubicBezTo>
                    <a:pt x="220" y="140"/>
                    <a:pt x="223" y="138"/>
                    <a:pt x="226" y="138"/>
                  </a:cubicBezTo>
                  <a:cubicBezTo>
                    <a:pt x="227" y="138"/>
                    <a:pt x="227" y="138"/>
                    <a:pt x="228" y="139"/>
                  </a:cubicBezTo>
                  <a:cubicBezTo>
                    <a:pt x="231" y="139"/>
                    <a:pt x="231" y="139"/>
                    <a:pt x="231" y="139"/>
                  </a:cubicBezTo>
                  <a:cubicBezTo>
                    <a:pt x="235" y="141"/>
                    <a:pt x="237" y="145"/>
                    <a:pt x="236" y="149"/>
                  </a:cubicBezTo>
                  <a:close/>
                  <a:moveTo>
                    <a:pt x="195" y="121"/>
                  </a:moveTo>
                  <a:cubicBezTo>
                    <a:pt x="192" y="120"/>
                    <a:pt x="192" y="120"/>
                    <a:pt x="192" y="120"/>
                  </a:cubicBezTo>
                  <a:cubicBezTo>
                    <a:pt x="190" y="119"/>
                    <a:pt x="189" y="119"/>
                    <a:pt x="187" y="119"/>
                  </a:cubicBezTo>
                  <a:cubicBezTo>
                    <a:pt x="182" y="119"/>
                    <a:pt x="178" y="122"/>
                    <a:pt x="176" y="127"/>
                  </a:cubicBezTo>
                  <a:cubicBezTo>
                    <a:pt x="172" y="137"/>
                    <a:pt x="172" y="137"/>
                    <a:pt x="172" y="137"/>
                  </a:cubicBezTo>
                  <a:cubicBezTo>
                    <a:pt x="169" y="143"/>
                    <a:pt x="172" y="150"/>
                    <a:pt x="178" y="152"/>
                  </a:cubicBezTo>
                  <a:cubicBezTo>
                    <a:pt x="182" y="154"/>
                    <a:pt x="182" y="154"/>
                    <a:pt x="182" y="154"/>
                  </a:cubicBezTo>
                  <a:cubicBezTo>
                    <a:pt x="183" y="154"/>
                    <a:pt x="185" y="155"/>
                    <a:pt x="186" y="155"/>
                  </a:cubicBezTo>
                  <a:cubicBezTo>
                    <a:pt x="191" y="155"/>
                    <a:pt x="195" y="152"/>
                    <a:pt x="197" y="147"/>
                  </a:cubicBezTo>
                  <a:cubicBezTo>
                    <a:pt x="201" y="137"/>
                    <a:pt x="201" y="137"/>
                    <a:pt x="201" y="137"/>
                  </a:cubicBezTo>
                  <a:cubicBezTo>
                    <a:pt x="204" y="131"/>
                    <a:pt x="201" y="124"/>
                    <a:pt x="195" y="121"/>
                  </a:cubicBezTo>
                  <a:close/>
                  <a:moveTo>
                    <a:pt x="197" y="135"/>
                  </a:moveTo>
                  <a:cubicBezTo>
                    <a:pt x="193" y="145"/>
                    <a:pt x="193" y="145"/>
                    <a:pt x="193" y="145"/>
                  </a:cubicBezTo>
                  <a:cubicBezTo>
                    <a:pt x="191" y="149"/>
                    <a:pt x="187" y="151"/>
                    <a:pt x="183" y="149"/>
                  </a:cubicBezTo>
                  <a:cubicBezTo>
                    <a:pt x="180" y="148"/>
                    <a:pt x="180" y="148"/>
                    <a:pt x="180" y="148"/>
                  </a:cubicBezTo>
                  <a:cubicBezTo>
                    <a:pt x="177" y="147"/>
                    <a:pt x="175" y="142"/>
                    <a:pt x="176" y="139"/>
                  </a:cubicBezTo>
                  <a:cubicBezTo>
                    <a:pt x="181" y="128"/>
                    <a:pt x="181" y="128"/>
                    <a:pt x="181" y="128"/>
                  </a:cubicBezTo>
                  <a:cubicBezTo>
                    <a:pt x="182" y="126"/>
                    <a:pt x="184" y="124"/>
                    <a:pt x="187" y="124"/>
                  </a:cubicBezTo>
                  <a:cubicBezTo>
                    <a:pt x="188" y="124"/>
                    <a:pt x="189" y="124"/>
                    <a:pt x="190" y="124"/>
                  </a:cubicBezTo>
                  <a:cubicBezTo>
                    <a:pt x="193" y="126"/>
                    <a:pt x="193" y="126"/>
                    <a:pt x="193" y="126"/>
                  </a:cubicBezTo>
                  <a:cubicBezTo>
                    <a:pt x="197" y="127"/>
                    <a:pt x="199" y="132"/>
                    <a:pt x="197" y="135"/>
                  </a:cubicBezTo>
                  <a:close/>
                  <a:moveTo>
                    <a:pt x="159" y="104"/>
                  </a:moveTo>
                  <a:cubicBezTo>
                    <a:pt x="156" y="103"/>
                    <a:pt x="156" y="103"/>
                    <a:pt x="156" y="103"/>
                  </a:cubicBezTo>
                  <a:cubicBezTo>
                    <a:pt x="154" y="102"/>
                    <a:pt x="152" y="102"/>
                    <a:pt x="150" y="102"/>
                  </a:cubicBezTo>
                  <a:cubicBezTo>
                    <a:pt x="146" y="102"/>
                    <a:pt x="142" y="104"/>
                    <a:pt x="139" y="108"/>
                  </a:cubicBezTo>
                  <a:cubicBezTo>
                    <a:pt x="134" y="118"/>
                    <a:pt x="134" y="118"/>
                    <a:pt x="134" y="118"/>
                  </a:cubicBezTo>
                  <a:cubicBezTo>
                    <a:pt x="131" y="124"/>
                    <a:pt x="134" y="131"/>
                    <a:pt x="140" y="134"/>
                  </a:cubicBezTo>
                  <a:cubicBezTo>
                    <a:pt x="142" y="136"/>
                    <a:pt x="142" y="136"/>
                    <a:pt x="142" y="136"/>
                  </a:cubicBezTo>
                  <a:cubicBezTo>
                    <a:pt x="144" y="136"/>
                    <a:pt x="146" y="137"/>
                    <a:pt x="148" y="137"/>
                  </a:cubicBezTo>
                  <a:cubicBezTo>
                    <a:pt x="153" y="137"/>
                    <a:pt x="157" y="134"/>
                    <a:pt x="159" y="130"/>
                  </a:cubicBezTo>
                  <a:cubicBezTo>
                    <a:pt x="164" y="121"/>
                    <a:pt x="164" y="121"/>
                    <a:pt x="164" y="121"/>
                  </a:cubicBezTo>
                  <a:cubicBezTo>
                    <a:pt x="167" y="115"/>
                    <a:pt x="165" y="108"/>
                    <a:pt x="159" y="104"/>
                  </a:cubicBezTo>
                  <a:close/>
                  <a:moveTo>
                    <a:pt x="160" y="118"/>
                  </a:moveTo>
                  <a:cubicBezTo>
                    <a:pt x="155" y="128"/>
                    <a:pt x="155" y="128"/>
                    <a:pt x="155" y="128"/>
                  </a:cubicBezTo>
                  <a:cubicBezTo>
                    <a:pt x="153" y="132"/>
                    <a:pt x="148" y="133"/>
                    <a:pt x="145" y="131"/>
                  </a:cubicBezTo>
                  <a:cubicBezTo>
                    <a:pt x="142" y="130"/>
                    <a:pt x="142" y="130"/>
                    <a:pt x="142" y="130"/>
                  </a:cubicBezTo>
                  <a:cubicBezTo>
                    <a:pt x="138" y="128"/>
                    <a:pt x="137" y="124"/>
                    <a:pt x="139" y="120"/>
                  </a:cubicBezTo>
                  <a:cubicBezTo>
                    <a:pt x="144" y="110"/>
                    <a:pt x="144" y="110"/>
                    <a:pt x="144" y="110"/>
                  </a:cubicBezTo>
                  <a:cubicBezTo>
                    <a:pt x="145" y="108"/>
                    <a:pt x="147" y="106"/>
                    <a:pt x="150" y="106"/>
                  </a:cubicBezTo>
                  <a:cubicBezTo>
                    <a:pt x="151" y="106"/>
                    <a:pt x="152" y="107"/>
                    <a:pt x="154" y="107"/>
                  </a:cubicBezTo>
                  <a:cubicBezTo>
                    <a:pt x="156" y="109"/>
                    <a:pt x="156" y="109"/>
                    <a:pt x="156" y="109"/>
                  </a:cubicBezTo>
                  <a:cubicBezTo>
                    <a:pt x="160" y="111"/>
                    <a:pt x="161" y="115"/>
                    <a:pt x="160" y="118"/>
                  </a:cubicBezTo>
                  <a:close/>
                  <a:moveTo>
                    <a:pt x="124" y="84"/>
                  </a:moveTo>
                  <a:cubicBezTo>
                    <a:pt x="121" y="83"/>
                    <a:pt x="121" y="83"/>
                    <a:pt x="121" y="83"/>
                  </a:cubicBezTo>
                  <a:cubicBezTo>
                    <a:pt x="119" y="81"/>
                    <a:pt x="117" y="81"/>
                    <a:pt x="115" y="81"/>
                  </a:cubicBezTo>
                  <a:cubicBezTo>
                    <a:pt x="111" y="81"/>
                    <a:pt x="107" y="83"/>
                    <a:pt x="105" y="86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5" y="101"/>
                    <a:pt x="97" y="109"/>
                    <a:pt x="102" y="112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7" y="115"/>
                    <a:pt x="109" y="116"/>
                    <a:pt x="112" y="116"/>
                  </a:cubicBezTo>
                  <a:cubicBezTo>
                    <a:pt x="116" y="116"/>
                    <a:pt x="120" y="114"/>
                    <a:pt x="122" y="110"/>
                  </a:cubicBezTo>
                  <a:cubicBezTo>
                    <a:pt x="128" y="101"/>
                    <a:pt x="128" y="101"/>
                    <a:pt x="128" y="101"/>
                  </a:cubicBezTo>
                  <a:cubicBezTo>
                    <a:pt x="131" y="96"/>
                    <a:pt x="130" y="88"/>
                    <a:pt x="124" y="84"/>
                  </a:cubicBezTo>
                  <a:close/>
                  <a:moveTo>
                    <a:pt x="124" y="99"/>
                  </a:moveTo>
                  <a:cubicBezTo>
                    <a:pt x="118" y="108"/>
                    <a:pt x="118" y="108"/>
                    <a:pt x="118" y="108"/>
                  </a:cubicBezTo>
                  <a:cubicBezTo>
                    <a:pt x="116" y="111"/>
                    <a:pt x="111" y="112"/>
                    <a:pt x="108" y="110"/>
                  </a:cubicBezTo>
                  <a:cubicBezTo>
                    <a:pt x="105" y="108"/>
                    <a:pt x="105" y="108"/>
                    <a:pt x="105" y="108"/>
                  </a:cubicBezTo>
                  <a:cubicBezTo>
                    <a:pt x="102" y="106"/>
                    <a:pt x="101" y="102"/>
                    <a:pt x="103" y="98"/>
                  </a:cubicBezTo>
                  <a:cubicBezTo>
                    <a:pt x="109" y="89"/>
                    <a:pt x="109" y="89"/>
                    <a:pt x="109" y="89"/>
                  </a:cubicBezTo>
                  <a:cubicBezTo>
                    <a:pt x="110" y="87"/>
                    <a:pt x="112" y="86"/>
                    <a:pt x="115" y="86"/>
                  </a:cubicBezTo>
                  <a:cubicBezTo>
                    <a:pt x="116" y="86"/>
                    <a:pt x="117" y="86"/>
                    <a:pt x="119" y="87"/>
                  </a:cubicBezTo>
                  <a:cubicBezTo>
                    <a:pt x="121" y="89"/>
                    <a:pt x="121" y="89"/>
                    <a:pt x="121" y="89"/>
                  </a:cubicBezTo>
                  <a:cubicBezTo>
                    <a:pt x="125" y="91"/>
                    <a:pt x="126" y="95"/>
                    <a:pt x="124" y="99"/>
                  </a:cubicBezTo>
                  <a:close/>
                  <a:moveTo>
                    <a:pt x="91" y="62"/>
                  </a:moveTo>
                  <a:cubicBezTo>
                    <a:pt x="89" y="60"/>
                    <a:pt x="89" y="60"/>
                    <a:pt x="89" y="60"/>
                  </a:cubicBezTo>
                  <a:cubicBezTo>
                    <a:pt x="86" y="58"/>
                    <a:pt x="84" y="57"/>
                    <a:pt x="81" y="57"/>
                  </a:cubicBezTo>
                  <a:cubicBezTo>
                    <a:pt x="77" y="57"/>
                    <a:pt x="74" y="59"/>
                    <a:pt x="72" y="62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1" y="76"/>
                    <a:pt x="62" y="83"/>
                    <a:pt x="67" y="87"/>
                  </a:cubicBezTo>
                  <a:cubicBezTo>
                    <a:pt x="70" y="89"/>
                    <a:pt x="70" y="89"/>
                    <a:pt x="70" y="89"/>
                  </a:cubicBezTo>
                  <a:cubicBezTo>
                    <a:pt x="72" y="91"/>
                    <a:pt x="75" y="92"/>
                    <a:pt x="77" y="92"/>
                  </a:cubicBezTo>
                  <a:cubicBezTo>
                    <a:pt x="81" y="92"/>
                    <a:pt x="84" y="90"/>
                    <a:pt x="87" y="87"/>
                  </a:cubicBezTo>
                  <a:cubicBezTo>
                    <a:pt x="93" y="79"/>
                    <a:pt x="93" y="79"/>
                    <a:pt x="93" y="79"/>
                  </a:cubicBezTo>
                  <a:cubicBezTo>
                    <a:pt x="98" y="73"/>
                    <a:pt x="97" y="66"/>
                    <a:pt x="91" y="62"/>
                  </a:cubicBezTo>
                  <a:close/>
                  <a:moveTo>
                    <a:pt x="90" y="76"/>
                  </a:moveTo>
                  <a:cubicBezTo>
                    <a:pt x="83" y="84"/>
                    <a:pt x="83" y="84"/>
                    <a:pt x="83" y="84"/>
                  </a:cubicBezTo>
                  <a:cubicBezTo>
                    <a:pt x="81" y="87"/>
                    <a:pt x="76" y="88"/>
                    <a:pt x="73" y="86"/>
                  </a:cubicBezTo>
                  <a:cubicBezTo>
                    <a:pt x="70" y="84"/>
                    <a:pt x="70" y="84"/>
                    <a:pt x="70" y="84"/>
                  </a:cubicBezTo>
                  <a:cubicBezTo>
                    <a:pt x="67" y="81"/>
                    <a:pt x="66" y="77"/>
                    <a:pt x="69" y="73"/>
                  </a:cubicBezTo>
                  <a:cubicBezTo>
                    <a:pt x="75" y="65"/>
                    <a:pt x="75" y="65"/>
                    <a:pt x="75" y="65"/>
                  </a:cubicBezTo>
                  <a:cubicBezTo>
                    <a:pt x="77" y="63"/>
                    <a:pt x="79" y="62"/>
                    <a:pt x="81" y="62"/>
                  </a:cubicBezTo>
                  <a:cubicBezTo>
                    <a:pt x="83" y="62"/>
                    <a:pt x="84" y="62"/>
                    <a:pt x="86" y="63"/>
                  </a:cubicBezTo>
                  <a:cubicBezTo>
                    <a:pt x="88" y="65"/>
                    <a:pt x="88" y="65"/>
                    <a:pt x="88" y="65"/>
                  </a:cubicBezTo>
                  <a:cubicBezTo>
                    <a:pt x="91" y="68"/>
                    <a:pt x="92" y="72"/>
                    <a:pt x="90" y="76"/>
                  </a:cubicBezTo>
                  <a:close/>
                  <a:moveTo>
                    <a:pt x="61" y="36"/>
                  </a:moveTo>
                  <a:cubicBezTo>
                    <a:pt x="58" y="34"/>
                    <a:pt x="58" y="34"/>
                    <a:pt x="58" y="34"/>
                  </a:cubicBezTo>
                  <a:cubicBezTo>
                    <a:pt x="53" y="29"/>
                    <a:pt x="45" y="30"/>
                    <a:pt x="41" y="34"/>
                  </a:cubicBezTo>
                  <a:cubicBezTo>
                    <a:pt x="34" y="43"/>
                    <a:pt x="34" y="43"/>
                    <a:pt x="34" y="43"/>
                  </a:cubicBezTo>
                  <a:cubicBezTo>
                    <a:pt x="29" y="47"/>
                    <a:pt x="30" y="55"/>
                    <a:pt x="34" y="60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9" y="64"/>
                    <a:pt x="42" y="65"/>
                    <a:pt x="45" y="65"/>
                  </a:cubicBezTo>
                  <a:cubicBezTo>
                    <a:pt x="48" y="65"/>
                    <a:pt x="52" y="64"/>
                    <a:pt x="54" y="61"/>
                  </a:cubicBezTo>
                  <a:cubicBezTo>
                    <a:pt x="61" y="53"/>
                    <a:pt x="61" y="53"/>
                    <a:pt x="61" y="53"/>
                  </a:cubicBezTo>
                  <a:cubicBezTo>
                    <a:pt x="66" y="48"/>
                    <a:pt x="65" y="40"/>
                    <a:pt x="61" y="36"/>
                  </a:cubicBezTo>
                  <a:close/>
                  <a:moveTo>
                    <a:pt x="58" y="50"/>
                  </a:moveTo>
                  <a:cubicBezTo>
                    <a:pt x="50" y="58"/>
                    <a:pt x="50" y="58"/>
                    <a:pt x="50" y="58"/>
                  </a:cubicBezTo>
                  <a:cubicBezTo>
                    <a:pt x="48" y="61"/>
                    <a:pt x="43" y="61"/>
                    <a:pt x="40" y="58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35" y="53"/>
                    <a:pt x="34" y="49"/>
                    <a:pt x="37" y="46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6" y="36"/>
                    <a:pt x="48" y="35"/>
                    <a:pt x="50" y="35"/>
                  </a:cubicBezTo>
                  <a:cubicBezTo>
                    <a:pt x="52" y="35"/>
                    <a:pt x="54" y="36"/>
                    <a:pt x="55" y="37"/>
                  </a:cubicBezTo>
                  <a:cubicBezTo>
                    <a:pt x="57" y="39"/>
                    <a:pt x="57" y="39"/>
                    <a:pt x="57" y="39"/>
                  </a:cubicBezTo>
                  <a:cubicBezTo>
                    <a:pt x="60" y="42"/>
                    <a:pt x="60" y="47"/>
                    <a:pt x="58" y="50"/>
                  </a:cubicBezTo>
                  <a:close/>
                  <a:moveTo>
                    <a:pt x="32" y="8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6" y="1"/>
                    <a:pt x="18" y="0"/>
                    <a:pt x="13" y="5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16"/>
                    <a:pt x="0" y="24"/>
                    <a:pt x="4" y="29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9" y="34"/>
                    <a:pt x="12" y="35"/>
                    <a:pt x="15" y="35"/>
                  </a:cubicBezTo>
                  <a:cubicBezTo>
                    <a:pt x="18" y="35"/>
                    <a:pt x="21" y="34"/>
                    <a:pt x="23" y="32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6" y="20"/>
                    <a:pt x="37" y="13"/>
                    <a:pt x="32" y="8"/>
                  </a:cubicBezTo>
                  <a:close/>
                  <a:moveTo>
                    <a:pt x="28" y="21"/>
                  </a:moveTo>
                  <a:cubicBezTo>
                    <a:pt x="20" y="29"/>
                    <a:pt x="20" y="29"/>
                    <a:pt x="20" y="29"/>
                  </a:cubicBezTo>
                  <a:cubicBezTo>
                    <a:pt x="17" y="31"/>
                    <a:pt x="13" y="31"/>
                    <a:pt x="10" y="28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5" y="23"/>
                    <a:pt x="5" y="18"/>
                    <a:pt x="8" y="15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8" y="7"/>
                    <a:pt x="19" y="6"/>
                    <a:pt x="21" y="6"/>
                  </a:cubicBezTo>
                  <a:cubicBezTo>
                    <a:pt x="23" y="6"/>
                    <a:pt x="25" y="7"/>
                    <a:pt x="26" y="9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31" y="14"/>
                    <a:pt x="31" y="18"/>
                    <a:pt x="28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  <p:sp>
          <p:nvSpPr>
            <p:cNvPr id="97" name="Freeform 181">
              <a:extLst>
                <a:ext uri="{FF2B5EF4-FFF2-40B4-BE49-F238E27FC236}">
                  <a16:creationId xmlns:a16="http://schemas.microsoft.com/office/drawing/2014/main" xmlns="" id="{C628045F-B97E-4B31-81D9-6FD70382485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33540" y="1937833"/>
              <a:ext cx="379091" cy="1325800"/>
            </a:xfrm>
            <a:custGeom>
              <a:avLst/>
              <a:gdLst>
                <a:gd name="T0" fmla="*/ 125 w 157"/>
                <a:gd name="T1" fmla="*/ 0 h 550"/>
                <a:gd name="T2" fmla="*/ 0 w 157"/>
                <a:gd name="T3" fmla="*/ 327 h 550"/>
                <a:gd name="T4" fmla="*/ 54 w 157"/>
                <a:gd name="T5" fmla="*/ 550 h 550"/>
                <a:gd name="T6" fmla="*/ 91 w 157"/>
                <a:gd name="T7" fmla="*/ 530 h 550"/>
                <a:gd name="T8" fmla="*/ 156 w 157"/>
                <a:gd name="T9" fmla="*/ 28 h 550"/>
                <a:gd name="T10" fmla="*/ 28 w 157"/>
                <a:gd name="T11" fmla="*/ 485 h 550"/>
                <a:gd name="T12" fmla="*/ 62 w 157"/>
                <a:gd name="T13" fmla="*/ 466 h 550"/>
                <a:gd name="T14" fmla="*/ 28 w 157"/>
                <a:gd name="T15" fmla="*/ 485 h 550"/>
                <a:gd name="T16" fmla="*/ 75 w 157"/>
                <a:gd name="T17" fmla="*/ 502 h 550"/>
                <a:gd name="T18" fmla="*/ 37 w 157"/>
                <a:gd name="T19" fmla="*/ 510 h 550"/>
                <a:gd name="T20" fmla="*/ 18 w 157"/>
                <a:gd name="T21" fmla="*/ 452 h 550"/>
                <a:gd name="T22" fmla="*/ 53 w 157"/>
                <a:gd name="T23" fmla="*/ 436 h 550"/>
                <a:gd name="T24" fmla="*/ 18 w 157"/>
                <a:gd name="T25" fmla="*/ 452 h 550"/>
                <a:gd name="T26" fmla="*/ 9 w 157"/>
                <a:gd name="T27" fmla="*/ 412 h 550"/>
                <a:gd name="T28" fmla="*/ 48 w 157"/>
                <a:gd name="T29" fmla="*/ 412 h 550"/>
                <a:gd name="T30" fmla="*/ 5 w 157"/>
                <a:gd name="T31" fmla="*/ 386 h 550"/>
                <a:gd name="T32" fmla="*/ 42 w 157"/>
                <a:gd name="T33" fmla="*/ 375 h 550"/>
                <a:gd name="T34" fmla="*/ 5 w 157"/>
                <a:gd name="T35" fmla="*/ 386 h 550"/>
                <a:gd name="T36" fmla="*/ 2 w 157"/>
                <a:gd name="T37" fmla="*/ 345 h 550"/>
                <a:gd name="T38" fmla="*/ 40 w 157"/>
                <a:gd name="T39" fmla="*/ 350 h 550"/>
                <a:gd name="T40" fmla="*/ 40 w 157"/>
                <a:gd name="T41" fmla="*/ 319 h 550"/>
                <a:gd name="T42" fmla="*/ 2 w 157"/>
                <a:gd name="T43" fmla="*/ 311 h 550"/>
                <a:gd name="T44" fmla="*/ 40 w 157"/>
                <a:gd name="T45" fmla="*/ 319 h 550"/>
                <a:gd name="T46" fmla="*/ 4 w 157"/>
                <a:gd name="T47" fmla="*/ 277 h 550"/>
                <a:gd name="T48" fmla="*/ 41 w 157"/>
                <a:gd name="T49" fmla="*/ 288 h 550"/>
                <a:gd name="T50" fmla="*/ 8 w 157"/>
                <a:gd name="T51" fmla="*/ 250 h 550"/>
                <a:gd name="T52" fmla="*/ 46 w 157"/>
                <a:gd name="T53" fmla="*/ 250 h 550"/>
                <a:gd name="T54" fmla="*/ 8 w 157"/>
                <a:gd name="T55" fmla="*/ 250 h 550"/>
                <a:gd name="T56" fmla="*/ 16 w 157"/>
                <a:gd name="T57" fmla="*/ 210 h 550"/>
                <a:gd name="T58" fmla="*/ 51 w 157"/>
                <a:gd name="T59" fmla="*/ 226 h 550"/>
                <a:gd name="T60" fmla="*/ 23 w 157"/>
                <a:gd name="T61" fmla="*/ 184 h 550"/>
                <a:gd name="T62" fmla="*/ 61 w 157"/>
                <a:gd name="T63" fmla="*/ 189 h 550"/>
                <a:gd name="T64" fmla="*/ 23 w 157"/>
                <a:gd name="T65" fmla="*/ 184 h 550"/>
                <a:gd name="T66" fmla="*/ 37 w 157"/>
                <a:gd name="T67" fmla="*/ 146 h 550"/>
                <a:gd name="T68" fmla="*/ 69 w 157"/>
                <a:gd name="T69" fmla="*/ 166 h 550"/>
                <a:gd name="T70" fmla="*/ 47 w 157"/>
                <a:gd name="T71" fmla="*/ 121 h 550"/>
                <a:gd name="T72" fmla="*/ 84 w 157"/>
                <a:gd name="T73" fmla="*/ 131 h 550"/>
                <a:gd name="T74" fmla="*/ 47 w 157"/>
                <a:gd name="T75" fmla="*/ 121 h 550"/>
                <a:gd name="T76" fmla="*/ 66 w 157"/>
                <a:gd name="T77" fmla="*/ 84 h 550"/>
                <a:gd name="T78" fmla="*/ 96 w 157"/>
                <a:gd name="T79" fmla="*/ 109 h 550"/>
                <a:gd name="T80" fmla="*/ 80 w 157"/>
                <a:gd name="T81" fmla="*/ 61 h 550"/>
                <a:gd name="T82" fmla="*/ 116 w 157"/>
                <a:gd name="T83" fmla="*/ 77 h 550"/>
                <a:gd name="T84" fmla="*/ 80 w 157"/>
                <a:gd name="T85" fmla="*/ 61 h 550"/>
                <a:gd name="T86" fmla="*/ 104 w 157"/>
                <a:gd name="T87" fmla="*/ 28 h 550"/>
                <a:gd name="T88" fmla="*/ 130 w 157"/>
                <a:gd name="T89" fmla="*/ 57 h 550"/>
                <a:gd name="T90" fmla="*/ 54 w 157"/>
                <a:gd name="T91" fmla="*/ 547 h 550"/>
                <a:gd name="T92" fmla="*/ 86 w 157"/>
                <a:gd name="T93" fmla="*/ 524 h 550"/>
                <a:gd name="T94" fmla="*/ 54 w 157"/>
                <a:gd name="T95" fmla="*/ 547 h 550"/>
                <a:gd name="T96" fmla="*/ 121 w 157"/>
                <a:gd name="T97" fmla="*/ 7 h 550"/>
                <a:gd name="T98" fmla="*/ 154 w 157"/>
                <a:gd name="T99" fmla="*/ 28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7" h="550">
                  <a:moveTo>
                    <a:pt x="157" y="28"/>
                  </a:moveTo>
                  <a:cubicBezTo>
                    <a:pt x="125" y="0"/>
                    <a:pt x="125" y="0"/>
                    <a:pt x="125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44" y="90"/>
                    <a:pt x="0" y="206"/>
                    <a:pt x="0" y="327"/>
                  </a:cubicBezTo>
                  <a:cubicBezTo>
                    <a:pt x="0" y="405"/>
                    <a:pt x="18" y="480"/>
                    <a:pt x="53" y="549"/>
                  </a:cubicBezTo>
                  <a:cubicBezTo>
                    <a:pt x="54" y="550"/>
                    <a:pt x="54" y="550"/>
                    <a:pt x="54" y="550"/>
                  </a:cubicBezTo>
                  <a:cubicBezTo>
                    <a:pt x="91" y="531"/>
                    <a:pt x="91" y="531"/>
                    <a:pt x="91" y="531"/>
                  </a:cubicBezTo>
                  <a:cubicBezTo>
                    <a:pt x="91" y="530"/>
                    <a:pt x="91" y="530"/>
                    <a:pt x="91" y="530"/>
                  </a:cubicBezTo>
                  <a:cubicBezTo>
                    <a:pt x="58" y="467"/>
                    <a:pt x="42" y="398"/>
                    <a:pt x="42" y="327"/>
                  </a:cubicBezTo>
                  <a:cubicBezTo>
                    <a:pt x="42" y="216"/>
                    <a:pt x="82" y="110"/>
                    <a:pt x="156" y="28"/>
                  </a:cubicBezTo>
                  <a:lnTo>
                    <a:pt x="157" y="28"/>
                  </a:lnTo>
                  <a:close/>
                  <a:moveTo>
                    <a:pt x="28" y="485"/>
                  </a:moveTo>
                  <a:cubicBezTo>
                    <a:pt x="27" y="482"/>
                    <a:pt x="26" y="480"/>
                    <a:pt x="26" y="478"/>
                  </a:cubicBezTo>
                  <a:cubicBezTo>
                    <a:pt x="62" y="466"/>
                    <a:pt x="62" y="466"/>
                    <a:pt x="62" y="466"/>
                  </a:cubicBezTo>
                  <a:cubicBezTo>
                    <a:pt x="63" y="468"/>
                    <a:pt x="63" y="470"/>
                    <a:pt x="64" y="472"/>
                  </a:cubicBezTo>
                  <a:lnTo>
                    <a:pt x="28" y="485"/>
                  </a:lnTo>
                  <a:close/>
                  <a:moveTo>
                    <a:pt x="73" y="496"/>
                  </a:moveTo>
                  <a:cubicBezTo>
                    <a:pt x="74" y="498"/>
                    <a:pt x="74" y="500"/>
                    <a:pt x="75" y="502"/>
                  </a:cubicBezTo>
                  <a:cubicBezTo>
                    <a:pt x="40" y="516"/>
                    <a:pt x="40" y="516"/>
                    <a:pt x="40" y="516"/>
                  </a:cubicBezTo>
                  <a:cubicBezTo>
                    <a:pt x="39" y="514"/>
                    <a:pt x="38" y="512"/>
                    <a:pt x="37" y="510"/>
                  </a:cubicBezTo>
                  <a:lnTo>
                    <a:pt x="73" y="496"/>
                  </a:lnTo>
                  <a:close/>
                  <a:moveTo>
                    <a:pt x="18" y="452"/>
                  </a:moveTo>
                  <a:cubicBezTo>
                    <a:pt x="17" y="450"/>
                    <a:pt x="17" y="448"/>
                    <a:pt x="16" y="445"/>
                  </a:cubicBezTo>
                  <a:cubicBezTo>
                    <a:pt x="53" y="436"/>
                    <a:pt x="53" y="436"/>
                    <a:pt x="53" y="436"/>
                  </a:cubicBezTo>
                  <a:cubicBezTo>
                    <a:pt x="54" y="438"/>
                    <a:pt x="54" y="441"/>
                    <a:pt x="55" y="443"/>
                  </a:cubicBezTo>
                  <a:lnTo>
                    <a:pt x="18" y="452"/>
                  </a:lnTo>
                  <a:close/>
                  <a:moveTo>
                    <a:pt x="11" y="419"/>
                  </a:moveTo>
                  <a:cubicBezTo>
                    <a:pt x="10" y="417"/>
                    <a:pt x="10" y="415"/>
                    <a:pt x="9" y="412"/>
                  </a:cubicBezTo>
                  <a:cubicBezTo>
                    <a:pt x="47" y="406"/>
                    <a:pt x="47" y="406"/>
                    <a:pt x="47" y="406"/>
                  </a:cubicBezTo>
                  <a:cubicBezTo>
                    <a:pt x="47" y="408"/>
                    <a:pt x="47" y="410"/>
                    <a:pt x="48" y="412"/>
                  </a:cubicBezTo>
                  <a:lnTo>
                    <a:pt x="11" y="419"/>
                  </a:lnTo>
                  <a:close/>
                  <a:moveTo>
                    <a:pt x="5" y="386"/>
                  </a:moveTo>
                  <a:cubicBezTo>
                    <a:pt x="5" y="383"/>
                    <a:pt x="5" y="381"/>
                    <a:pt x="5" y="379"/>
                  </a:cubicBezTo>
                  <a:cubicBezTo>
                    <a:pt x="42" y="375"/>
                    <a:pt x="42" y="375"/>
                    <a:pt x="42" y="375"/>
                  </a:cubicBezTo>
                  <a:cubicBezTo>
                    <a:pt x="43" y="377"/>
                    <a:pt x="43" y="379"/>
                    <a:pt x="43" y="381"/>
                  </a:cubicBezTo>
                  <a:lnTo>
                    <a:pt x="5" y="386"/>
                  </a:lnTo>
                  <a:close/>
                  <a:moveTo>
                    <a:pt x="2" y="352"/>
                  </a:moveTo>
                  <a:cubicBezTo>
                    <a:pt x="2" y="350"/>
                    <a:pt x="2" y="347"/>
                    <a:pt x="2" y="345"/>
                  </a:cubicBezTo>
                  <a:cubicBezTo>
                    <a:pt x="40" y="344"/>
                    <a:pt x="40" y="344"/>
                    <a:pt x="40" y="344"/>
                  </a:cubicBezTo>
                  <a:cubicBezTo>
                    <a:pt x="40" y="346"/>
                    <a:pt x="40" y="348"/>
                    <a:pt x="40" y="350"/>
                  </a:cubicBezTo>
                  <a:lnTo>
                    <a:pt x="2" y="352"/>
                  </a:lnTo>
                  <a:close/>
                  <a:moveTo>
                    <a:pt x="40" y="319"/>
                  </a:moveTo>
                  <a:cubicBezTo>
                    <a:pt x="2" y="318"/>
                    <a:pt x="2" y="318"/>
                    <a:pt x="2" y="318"/>
                  </a:cubicBezTo>
                  <a:cubicBezTo>
                    <a:pt x="2" y="316"/>
                    <a:pt x="2" y="313"/>
                    <a:pt x="2" y="311"/>
                  </a:cubicBezTo>
                  <a:cubicBezTo>
                    <a:pt x="40" y="312"/>
                    <a:pt x="40" y="312"/>
                    <a:pt x="40" y="312"/>
                  </a:cubicBezTo>
                  <a:cubicBezTo>
                    <a:pt x="40" y="315"/>
                    <a:pt x="40" y="317"/>
                    <a:pt x="40" y="319"/>
                  </a:cubicBezTo>
                  <a:close/>
                  <a:moveTo>
                    <a:pt x="4" y="284"/>
                  </a:moveTo>
                  <a:cubicBezTo>
                    <a:pt x="4" y="282"/>
                    <a:pt x="4" y="279"/>
                    <a:pt x="4" y="277"/>
                  </a:cubicBezTo>
                  <a:cubicBezTo>
                    <a:pt x="42" y="281"/>
                    <a:pt x="42" y="281"/>
                    <a:pt x="42" y="281"/>
                  </a:cubicBezTo>
                  <a:cubicBezTo>
                    <a:pt x="42" y="283"/>
                    <a:pt x="42" y="285"/>
                    <a:pt x="41" y="288"/>
                  </a:cubicBezTo>
                  <a:lnTo>
                    <a:pt x="4" y="284"/>
                  </a:lnTo>
                  <a:close/>
                  <a:moveTo>
                    <a:pt x="8" y="250"/>
                  </a:moveTo>
                  <a:cubicBezTo>
                    <a:pt x="8" y="248"/>
                    <a:pt x="8" y="246"/>
                    <a:pt x="9" y="244"/>
                  </a:cubicBezTo>
                  <a:cubicBezTo>
                    <a:pt x="46" y="250"/>
                    <a:pt x="46" y="250"/>
                    <a:pt x="46" y="250"/>
                  </a:cubicBezTo>
                  <a:cubicBezTo>
                    <a:pt x="46" y="252"/>
                    <a:pt x="46" y="254"/>
                    <a:pt x="45" y="257"/>
                  </a:cubicBezTo>
                  <a:lnTo>
                    <a:pt x="8" y="250"/>
                  </a:lnTo>
                  <a:close/>
                  <a:moveTo>
                    <a:pt x="14" y="217"/>
                  </a:moveTo>
                  <a:cubicBezTo>
                    <a:pt x="15" y="215"/>
                    <a:pt x="15" y="213"/>
                    <a:pt x="16" y="210"/>
                  </a:cubicBezTo>
                  <a:cubicBezTo>
                    <a:pt x="53" y="220"/>
                    <a:pt x="53" y="220"/>
                    <a:pt x="53" y="220"/>
                  </a:cubicBezTo>
                  <a:cubicBezTo>
                    <a:pt x="52" y="222"/>
                    <a:pt x="52" y="224"/>
                    <a:pt x="51" y="226"/>
                  </a:cubicBezTo>
                  <a:lnTo>
                    <a:pt x="14" y="217"/>
                  </a:lnTo>
                  <a:close/>
                  <a:moveTo>
                    <a:pt x="23" y="184"/>
                  </a:moveTo>
                  <a:cubicBezTo>
                    <a:pt x="24" y="182"/>
                    <a:pt x="24" y="180"/>
                    <a:pt x="25" y="178"/>
                  </a:cubicBezTo>
                  <a:cubicBezTo>
                    <a:pt x="61" y="189"/>
                    <a:pt x="61" y="189"/>
                    <a:pt x="61" y="189"/>
                  </a:cubicBezTo>
                  <a:cubicBezTo>
                    <a:pt x="61" y="191"/>
                    <a:pt x="60" y="194"/>
                    <a:pt x="59" y="196"/>
                  </a:cubicBezTo>
                  <a:lnTo>
                    <a:pt x="23" y="184"/>
                  </a:lnTo>
                  <a:close/>
                  <a:moveTo>
                    <a:pt x="34" y="152"/>
                  </a:moveTo>
                  <a:cubicBezTo>
                    <a:pt x="35" y="150"/>
                    <a:pt x="36" y="148"/>
                    <a:pt x="37" y="146"/>
                  </a:cubicBezTo>
                  <a:cubicBezTo>
                    <a:pt x="72" y="160"/>
                    <a:pt x="72" y="160"/>
                    <a:pt x="72" y="160"/>
                  </a:cubicBezTo>
                  <a:cubicBezTo>
                    <a:pt x="71" y="162"/>
                    <a:pt x="70" y="164"/>
                    <a:pt x="69" y="166"/>
                  </a:cubicBezTo>
                  <a:lnTo>
                    <a:pt x="34" y="152"/>
                  </a:lnTo>
                  <a:close/>
                  <a:moveTo>
                    <a:pt x="47" y="121"/>
                  </a:moveTo>
                  <a:cubicBezTo>
                    <a:pt x="48" y="119"/>
                    <a:pt x="49" y="117"/>
                    <a:pt x="50" y="115"/>
                  </a:cubicBezTo>
                  <a:cubicBezTo>
                    <a:pt x="84" y="131"/>
                    <a:pt x="84" y="131"/>
                    <a:pt x="84" y="131"/>
                  </a:cubicBezTo>
                  <a:cubicBezTo>
                    <a:pt x="84" y="133"/>
                    <a:pt x="83" y="135"/>
                    <a:pt x="82" y="137"/>
                  </a:cubicBezTo>
                  <a:lnTo>
                    <a:pt x="47" y="121"/>
                  </a:lnTo>
                  <a:close/>
                  <a:moveTo>
                    <a:pt x="63" y="91"/>
                  </a:moveTo>
                  <a:cubicBezTo>
                    <a:pt x="64" y="89"/>
                    <a:pt x="65" y="87"/>
                    <a:pt x="66" y="8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98" y="105"/>
                    <a:pt x="97" y="107"/>
                    <a:pt x="96" y="109"/>
                  </a:cubicBezTo>
                  <a:lnTo>
                    <a:pt x="63" y="91"/>
                  </a:lnTo>
                  <a:close/>
                  <a:moveTo>
                    <a:pt x="80" y="61"/>
                  </a:moveTo>
                  <a:cubicBezTo>
                    <a:pt x="82" y="60"/>
                    <a:pt x="83" y="58"/>
                    <a:pt x="84" y="56"/>
                  </a:cubicBezTo>
                  <a:cubicBezTo>
                    <a:pt x="116" y="77"/>
                    <a:pt x="116" y="77"/>
                    <a:pt x="116" y="77"/>
                  </a:cubicBezTo>
                  <a:cubicBezTo>
                    <a:pt x="114" y="79"/>
                    <a:pt x="113" y="81"/>
                    <a:pt x="112" y="82"/>
                  </a:cubicBezTo>
                  <a:lnTo>
                    <a:pt x="80" y="61"/>
                  </a:lnTo>
                  <a:close/>
                  <a:moveTo>
                    <a:pt x="100" y="34"/>
                  </a:moveTo>
                  <a:cubicBezTo>
                    <a:pt x="101" y="32"/>
                    <a:pt x="103" y="30"/>
                    <a:pt x="104" y="28"/>
                  </a:cubicBezTo>
                  <a:cubicBezTo>
                    <a:pt x="134" y="51"/>
                    <a:pt x="134" y="51"/>
                    <a:pt x="134" y="51"/>
                  </a:cubicBezTo>
                  <a:cubicBezTo>
                    <a:pt x="133" y="53"/>
                    <a:pt x="131" y="55"/>
                    <a:pt x="130" y="57"/>
                  </a:cubicBezTo>
                  <a:lnTo>
                    <a:pt x="100" y="34"/>
                  </a:lnTo>
                  <a:close/>
                  <a:moveTo>
                    <a:pt x="54" y="547"/>
                  </a:moveTo>
                  <a:cubicBezTo>
                    <a:pt x="53" y="545"/>
                    <a:pt x="52" y="543"/>
                    <a:pt x="51" y="541"/>
                  </a:cubicBezTo>
                  <a:cubicBezTo>
                    <a:pt x="86" y="524"/>
                    <a:pt x="86" y="524"/>
                    <a:pt x="86" y="524"/>
                  </a:cubicBezTo>
                  <a:cubicBezTo>
                    <a:pt x="86" y="526"/>
                    <a:pt x="87" y="528"/>
                    <a:pt x="88" y="530"/>
                  </a:cubicBezTo>
                  <a:lnTo>
                    <a:pt x="54" y="547"/>
                  </a:lnTo>
                  <a:close/>
                  <a:moveTo>
                    <a:pt x="150" y="32"/>
                  </a:moveTo>
                  <a:cubicBezTo>
                    <a:pt x="121" y="7"/>
                    <a:pt x="121" y="7"/>
                    <a:pt x="121" y="7"/>
                  </a:cubicBezTo>
                  <a:cubicBezTo>
                    <a:pt x="123" y="6"/>
                    <a:pt x="124" y="4"/>
                    <a:pt x="126" y="2"/>
                  </a:cubicBezTo>
                  <a:cubicBezTo>
                    <a:pt x="154" y="28"/>
                    <a:pt x="154" y="28"/>
                    <a:pt x="154" y="28"/>
                  </a:cubicBezTo>
                  <a:cubicBezTo>
                    <a:pt x="152" y="29"/>
                    <a:pt x="151" y="31"/>
                    <a:pt x="150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black"/>
                </a:solidFill>
                <a:latin typeface="微软雅黑"/>
                <a:ea typeface="微软雅黑"/>
                <a:cs typeface="+mn-ea"/>
                <a:sym typeface="+mn-lt"/>
              </a:endParaRPr>
            </a:p>
          </p:txBody>
        </p:sp>
      </p:grpSp>
      <p:sp>
        <p:nvSpPr>
          <p:cNvPr id="98" name="文本框 97">
            <a:extLst>
              <a:ext uri="{FF2B5EF4-FFF2-40B4-BE49-F238E27FC236}">
                <a16:creationId xmlns:a16="http://schemas.microsoft.com/office/drawing/2014/main" xmlns="" id="{CD409113-0032-4C8B-A506-5267C6C93E7E}"/>
              </a:ext>
            </a:extLst>
          </p:cNvPr>
          <p:cNvSpPr txBox="1"/>
          <p:nvPr/>
        </p:nvSpPr>
        <p:spPr>
          <a:xfrm>
            <a:off x="2136793" y="2915364"/>
            <a:ext cx="1729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  <a:cs typeface="+mn-ea"/>
                <a:sym typeface="+mn-lt"/>
              </a:rPr>
              <a:t>目录</a:t>
            </a: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xmlns="" id="{8D547BC0-709E-408D-9795-680D9178FCF8}"/>
              </a:ext>
            </a:extLst>
          </p:cNvPr>
          <p:cNvSpPr txBox="1"/>
          <p:nvPr/>
        </p:nvSpPr>
        <p:spPr>
          <a:xfrm>
            <a:off x="2399745" y="3577921"/>
            <a:ext cx="1179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n w="0"/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/>
                <a:ea typeface="微软雅黑"/>
                <a:cs typeface="+mn-ea"/>
                <a:sym typeface="+mn-lt"/>
              </a:rPr>
              <a:t>Contents 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xmlns="" id="{0D1363E8-7574-4620-B3CD-76FC2CB5704D}"/>
              </a:ext>
            </a:extLst>
          </p:cNvPr>
          <p:cNvSpPr/>
          <p:nvPr/>
        </p:nvSpPr>
        <p:spPr>
          <a:xfrm>
            <a:off x="7203947" y="1041107"/>
            <a:ext cx="3382455" cy="640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400" b="1" kern="0" spc="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ea typeface="微软雅黑"/>
                <a:cs typeface="+mn-ea"/>
                <a:sym typeface="+mn-lt"/>
              </a:rPr>
              <a:t>点击此处输入标题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xmlns="" id="{89225D0D-D1BF-415D-99F6-416C64835B15}"/>
              </a:ext>
            </a:extLst>
          </p:cNvPr>
          <p:cNvSpPr/>
          <p:nvPr/>
        </p:nvSpPr>
        <p:spPr>
          <a:xfrm>
            <a:off x="7203947" y="2039336"/>
            <a:ext cx="3240503" cy="640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400" b="1" kern="0" spc="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+mn-ea"/>
                <a:sym typeface="+mn-lt"/>
              </a:rPr>
              <a:t>点击此处输入标题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F760FC24-BD66-4123-B1B1-A71DAC38322C}"/>
              </a:ext>
            </a:extLst>
          </p:cNvPr>
          <p:cNvSpPr/>
          <p:nvPr/>
        </p:nvSpPr>
        <p:spPr>
          <a:xfrm>
            <a:off x="7203947" y="3037565"/>
            <a:ext cx="3166150" cy="640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400" b="1" kern="0" spc="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+mn-ea"/>
                <a:sym typeface="+mn-lt"/>
              </a:rPr>
              <a:t>点击此处输入标题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xmlns="" id="{4FD04D39-53AF-4A23-81C5-52DEF7E7E418}"/>
              </a:ext>
            </a:extLst>
          </p:cNvPr>
          <p:cNvSpPr/>
          <p:nvPr/>
        </p:nvSpPr>
        <p:spPr>
          <a:xfrm>
            <a:off x="7203947" y="4035794"/>
            <a:ext cx="3584984" cy="640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400" b="1" kern="0" spc="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+mn-ea"/>
                <a:sym typeface="+mn-lt"/>
              </a:rPr>
              <a:t>点击此处输入标题</a:t>
            </a:r>
          </a:p>
        </p:txBody>
      </p:sp>
      <p:grpSp>
        <p:nvGrpSpPr>
          <p:cNvPr id="104" name="组合 10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C35DA81-F330-4671-A1D2-6195D63D4B11}"/>
              </a:ext>
            </a:extLst>
          </p:cNvPr>
          <p:cNvGrpSpPr/>
          <p:nvPr/>
        </p:nvGrpSpPr>
        <p:grpSpPr>
          <a:xfrm>
            <a:off x="6037560" y="954819"/>
            <a:ext cx="831956" cy="831956"/>
            <a:chOff x="4219467" y="1552467"/>
            <a:chExt cx="3753064" cy="3753064"/>
          </a:xfrm>
          <a:noFill/>
        </p:grpSpPr>
        <p:pic>
          <p:nvPicPr>
            <p:cNvPr id="105" name="图片 104">
              <a:extLst>
                <a:ext uri="{FF2B5EF4-FFF2-40B4-BE49-F238E27FC236}">
                  <a16:creationId xmlns:a16="http://schemas.microsoft.com/office/drawing/2014/main" xmlns="" id="{44D10393-7111-40FD-A0CD-D1C38C80FA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  <a:grpFill/>
          </p:spPr>
        </p:pic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xmlns="" id="{11B95C28-B87F-48CE-B8E9-62287BE22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  <a:grpFill/>
          </p:spPr>
        </p:pic>
      </p:grpSp>
      <p:sp>
        <p:nvSpPr>
          <p:cNvPr id="107" name="矩形 106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D65199C-998E-483A-959C-1E42B98C1A08}"/>
              </a:ext>
            </a:extLst>
          </p:cNvPr>
          <p:cNvSpPr/>
          <p:nvPr/>
        </p:nvSpPr>
        <p:spPr>
          <a:xfrm>
            <a:off x="6144525" y="1090542"/>
            <a:ext cx="5854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  <a:sym typeface="+mn-lt"/>
              </a:rPr>
              <a:t>01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108" name="组合 10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FBE956C-197A-4AA3-9B4C-0D095DE57F74}"/>
              </a:ext>
            </a:extLst>
          </p:cNvPr>
          <p:cNvGrpSpPr/>
          <p:nvPr/>
        </p:nvGrpSpPr>
        <p:grpSpPr>
          <a:xfrm>
            <a:off x="6037560" y="1920159"/>
            <a:ext cx="831956" cy="831956"/>
            <a:chOff x="4219467" y="1552467"/>
            <a:chExt cx="3753064" cy="3753064"/>
          </a:xfrm>
          <a:noFill/>
        </p:grpSpPr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xmlns="" id="{489B8C5F-4860-423C-9A94-FEFF9B7CD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  <a:grpFill/>
          </p:spPr>
        </p:pic>
        <p:pic>
          <p:nvPicPr>
            <p:cNvPr id="110" name="图片 109">
              <a:extLst>
                <a:ext uri="{FF2B5EF4-FFF2-40B4-BE49-F238E27FC236}">
                  <a16:creationId xmlns:a16="http://schemas.microsoft.com/office/drawing/2014/main" xmlns="" id="{6B76A0CB-E0C7-4C15-AC5A-3851F49C6C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  <a:grpFill/>
          </p:spPr>
        </p:pic>
      </p:grpSp>
      <p:sp>
        <p:nvSpPr>
          <p:cNvPr id="111" name="矩形 11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3BD01780-C7A6-497B-9E20-2765690C8B5C}"/>
              </a:ext>
            </a:extLst>
          </p:cNvPr>
          <p:cNvSpPr/>
          <p:nvPr/>
        </p:nvSpPr>
        <p:spPr>
          <a:xfrm>
            <a:off x="6144525" y="2055882"/>
            <a:ext cx="5854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  <a:sym typeface="+mn-lt"/>
              </a:rPr>
              <a:t>02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112" name="组合 11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26C3E62-970C-4847-A563-C16272CEC1D1}"/>
              </a:ext>
            </a:extLst>
          </p:cNvPr>
          <p:cNvGrpSpPr/>
          <p:nvPr/>
        </p:nvGrpSpPr>
        <p:grpSpPr>
          <a:xfrm>
            <a:off x="6037560" y="2917503"/>
            <a:ext cx="831956" cy="831956"/>
            <a:chOff x="4219467" y="1552467"/>
            <a:chExt cx="3753064" cy="3753064"/>
          </a:xfrm>
          <a:noFill/>
        </p:grpSpPr>
        <p:pic>
          <p:nvPicPr>
            <p:cNvPr id="113" name="图片 112">
              <a:extLst>
                <a:ext uri="{FF2B5EF4-FFF2-40B4-BE49-F238E27FC236}">
                  <a16:creationId xmlns:a16="http://schemas.microsoft.com/office/drawing/2014/main" xmlns="" id="{F893FD33-9FAF-43E7-B6CA-0EB4C1D88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  <a:grpFill/>
          </p:spPr>
        </p:pic>
        <p:pic>
          <p:nvPicPr>
            <p:cNvPr id="114" name="图片 113">
              <a:extLst>
                <a:ext uri="{FF2B5EF4-FFF2-40B4-BE49-F238E27FC236}">
                  <a16:creationId xmlns:a16="http://schemas.microsoft.com/office/drawing/2014/main" xmlns="" id="{04B53E29-723D-4689-8A59-3D377147D2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  <a:grpFill/>
          </p:spPr>
        </p:pic>
      </p:grpSp>
      <p:sp>
        <p:nvSpPr>
          <p:cNvPr id="115" name="矩形 11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5E11DBF-F4E2-4331-A0E4-A0D4FA0C13A0}"/>
              </a:ext>
            </a:extLst>
          </p:cNvPr>
          <p:cNvSpPr/>
          <p:nvPr/>
        </p:nvSpPr>
        <p:spPr>
          <a:xfrm>
            <a:off x="6144525" y="3053226"/>
            <a:ext cx="5854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  <a:sym typeface="+mn-lt"/>
              </a:rPr>
              <a:t>03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grpSp>
        <p:nvGrpSpPr>
          <p:cNvPr id="116" name="组合 115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2345C8C5-7BF4-4759-B802-8A9865B7C1B4}"/>
              </a:ext>
            </a:extLst>
          </p:cNvPr>
          <p:cNvGrpSpPr/>
          <p:nvPr/>
        </p:nvGrpSpPr>
        <p:grpSpPr>
          <a:xfrm>
            <a:off x="6037560" y="3883341"/>
            <a:ext cx="831956" cy="831956"/>
            <a:chOff x="4219467" y="1552467"/>
            <a:chExt cx="3753064" cy="3753064"/>
          </a:xfrm>
          <a:noFill/>
        </p:grpSpPr>
        <p:pic>
          <p:nvPicPr>
            <p:cNvPr id="117" name="图片 116">
              <a:extLst>
                <a:ext uri="{FF2B5EF4-FFF2-40B4-BE49-F238E27FC236}">
                  <a16:creationId xmlns:a16="http://schemas.microsoft.com/office/drawing/2014/main" xmlns="" id="{F62AF3F9-DCB1-4A33-B460-649A05CBF5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  <a:grpFill/>
          </p:spPr>
        </p:pic>
        <p:pic>
          <p:nvPicPr>
            <p:cNvPr id="118" name="图片 117">
              <a:extLst>
                <a:ext uri="{FF2B5EF4-FFF2-40B4-BE49-F238E27FC236}">
                  <a16:creationId xmlns:a16="http://schemas.microsoft.com/office/drawing/2014/main" xmlns="" id="{E6F734F6-4291-4E94-828F-30401E591C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  <a:grpFill/>
          </p:spPr>
        </p:pic>
      </p:grpSp>
      <p:sp>
        <p:nvSpPr>
          <p:cNvPr id="119" name="矩形 118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DF5F9FF8-A468-406A-B73B-7241F9F56324}"/>
              </a:ext>
            </a:extLst>
          </p:cNvPr>
          <p:cNvSpPr/>
          <p:nvPr/>
        </p:nvSpPr>
        <p:spPr>
          <a:xfrm>
            <a:off x="6144525" y="4019064"/>
            <a:ext cx="5854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  <a:sym typeface="+mn-lt"/>
              </a:rPr>
              <a:t>04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20" name="矩形 119">
            <a:extLst>
              <a:ext uri="{FF2B5EF4-FFF2-40B4-BE49-F238E27FC236}">
                <a16:creationId xmlns:a16="http://schemas.microsoft.com/office/drawing/2014/main" xmlns="" id="{612FAC5C-DAB7-47E2-92E3-A292091F86D9}"/>
              </a:ext>
            </a:extLst>
          </p:cNvPr>
          <p:cNvSpPr/>
          <p:nvPr/>
        </p:nvSpPr>
        <p:spPr>
          <a:xfrm>
            <a:off x="7203947" y="5034022"/>
            <a:ext cx="3240503" cy="64008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/>
            <a:r>
              <a:rPr lang="zh-CN" altLang="en-US" sz="2400" b="1" kern="0" spc="20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+mn-ea"/>
                <a:sym typeface="+mn-lt"/>
              </a:rPr>
              <a:t>点击此处输入标题</a:t>
            </a:r>
          </a:p>
        </p:txBody>
      </p:sp>
      <p:grpSp>
        <p:nvGrpSpPr>
          <p:cNvPr id="121" name="组合 12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46FADD7C-D51E-4054-8688-947E0A79D129}"/>
              </a:ext>
            </a:extLst>
          </p:cNvPr>
          <p:cNvGrpSpPr/>
          <p:nvPr/>
        </p:nvGrpSpPr>
        <p:grpSpPr>
          <a:xfrm>
            <a:off x="6052704" y="4884219"/>
            <a:ext cx="831956" cy="831956"/>
            <a:chOff x="4219467" y="1552467"/>
            <a:chExt cx="3753064" cy="3753064"/>
          </a:xfrm>
          <a:noFill/>
        </p:grpSpPr>
        <p:pic>
          <p:nvPicPr>
            <p:cNvPr id="122" name="图片 121">
              <a:extLst>
                <a:ext uri="{FF2B5EF4-FFF2-40B4-BE49-F238E27FC236}">
                  <a16:creationId xmlns:a16="http://schemas.microsoft.com/office/drawing/2014/main" xmlns="" id="{FCC421B0-D0F2-417D-A3FF-F31E584930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  <a:grpFill/>
          </p:spPr>
        </p:pic>
        <p:pic>
          <p:nvPicPr>
            <p:cNvPr id="123" name="图片 122">
              <a:extLst>
                <a:ext uri="{FF2B5EF4-FFF2-40B4-BE49-F238E27FC236}">
                  <a16:creationId xmlns:a16="http://schemas.microsoft.com/office/drawing/2014/main" xmlns="" id="{1C2D5921-0C9E-48B9-9914-460C592BD6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  <a:grpFill/>
          </p:spPr>
        </p:pic>
      </p:grpSp>
      <p:sp>
        <p:nvSpPr>
          <p:cNvPr id="124" name="矩形 12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774C04C-5065-4886-88EA-A5BC8693835E}"/>
              </a:ext>
            </a:extLst>
          </p:cNvPr>
          <p:cNvSpPr/>
          <p:nvPr/>
        </p:nvSpPr>
        <p:spPr>
          <a:xfrm>
            <a:off x="6159669" y="5019942"/>
            <a:ext cx="58541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>
                    <a:lumMod val="95000"/>
                  </a:schemeClr>
                </a:solidFill>
                <a:latin typeface="Arial"/>
                <a:ea typeface="微软雅黑"/>
                <a:cs typeface="+mn-ea"/>
                <a:sym typeface="+mn-lt"/>
              </a:rPr>
              <a:t>05</a:t>
            </a:r>
            <a:endParaRPr lang="zh-CN" altLang="en-US" sz="2800" dirty="0">
              <a:solidFill>
                <a:schemeClr val="bg1">
                  <a:lumMod val="95000"/>
                </a:schemeClr>
              </a:solidFill>
              <a:latin typeface="Arial"/>
              <a:ea typeface="微软雅黑"/>
              <a:cs typeface="+mn-ea"/>
              <a:sym typeface="+mn-lt"/>
            </a:endParaRPr>
          </a:p>
        </p:txBody>
      </p:sp>
      <p:sp>
        <p:nvSpPr>
          <p:cNvPr id="125" name="文本框 124">
            <a:extLst>
              <a:ext uri="{FF2B5EF4-FFF2-40B4-BE49-F238E27FC236}">
                <a16:creationId xmlns:a16="http://schemas.microsoft.com/office/drawing/2014/main" xmlns="" id="{7134ECD4-2DEF-46A8-A484-1F7772A9358F}"/>
              </a:ext>
            </a:extLst>
          </p:cNvPr>
          <p:cNvSpPr txBox="1"/>
          <p:nvPr/>
        </p:nvSpPr>
        <p:spPr>
          <a:xfrm>
            <a:off x="7240306" y="1550057"/>
            <a:ext cx="3895734" cy="276999"/>
          </a:xfrm>
          <a:prstGeom prst="rect">
            <a:avLst/>
          </a:prstGeom>
          <a:noFill/>
          <a:effectLst>
            <a:outerShdw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spc="-300">
                <a:solidFill>
                  <a:srgbClr val="45D8FF"/>
                </a:solidFill>
                <a:effectLst>
                  <a:outerShdw blurRad="101600" dir="5400000" algn="ctr" rotWithShape="0">
                    <a:srgbClr val="45D8FF">
                      <a:alpha val="90000"/>
                    </a:srgbClr>
                  </a:outerShdw>
                </a:effectLst>
                <a:latin typeface="Futura Md BT" panose="020B0802020204020204" pitchFamily="34" charset="0"/>
              </a:defRPr>
            </a:lvl1pPr>
          </a:lstStyle>
          <a:p>
            <a:pPr algn="l"/>
            <a:r>
              <a:rPr lang="en-US" altLang="zh-CN" sz="1200" spc="0" dirty="0">
                <a:solidFill>
                  <a:prstClr val="white">
                    <a:lumMod val="85000"/>
                  </a:prst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Click here to enter a title Click here to enter a title</a:t>
            </a:r>
            <a:endParaRPr lang="en-US" altLang="zh-CN" sz="900" spc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6" name="文本框 125">
            <a:extLst>
              <a:ext uri="{FF2B5EF4-FFF2-40B4-BE49-F238E27FC236}">
                <a16:creationId xmlns:a16="http://schemas.microsoft.com/office/drawing/2014/main" xmlns="" id="{F51589FB-C2C7-4ED8-9DC3-1FB5B12C072A}"/>
              </a:ext>
            </a:extLst>
          </p:cNvPr>
          <p:cNvSpPr txBox="1"/>
          <p:nvPr/>
        </p:nvSpPr>
        <p:spPr>
          <a:xfrm>
            <a:off x="7240306" y="2541774"/>
            <a:ext cx="3895734" cy="276999"/>
          </a:xfrm>
          <a:prstGeom prst="rect">
            <a:avLst/>
          </a:prstGeom>
          <a:noFill/>
          <a:effectLst>
            <a:outerShdw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spc="-300">
                <a:solidFill>
                  <a:srgbClr val="45D8FF"/>
                </a:solidFill>
                <a:effectLst>
                  <a:outerShdw blurRad="101600" dir="5400000" algn="ctr" rotWithShape="0">
                    <a:srgbClr val="45D8FF">
                      <a:alpha val="90000"/>
                    </a:srgbClr>
                  </a:outerShdw>
                </a:effectLst>
                <a:latin typeface="Futura Md BT" panose="020B0802020204020204" pitchFamily="34" charset="0"/>
              </a:defRPr>
            </a:lvl1pPr>
          </a:lstStyle>
          <a:p>
            <a:pPr algn="l"/>
            <a:r>
              <a:rPr lang="en-US" altLang="zh-CN" sz="1200" spc="0" dirty="0">
                <a:solidFill>
                  <a:prstClr val="white">
                    <a:lumMod val="85000"/>
                  </a:prst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Click here to enter a title Click here to enter a title</a:t>
            </a:r>
            <a:endParaRPr lang="en-US" altLang="zh-CN" sz="900" spc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:a16="http://schemas.microsoft.com/office/drawing/2014/main" xmlns="" id="{2B84181D-4BBF-4965-B8EA-5777F0C35BAF}"/>
              </a:ext>
            </a:extLst>
          </p:cNvPr>
          <p:cNvSpPr txBox="1"/>
          <p:nvPr/>
        </p:nvSpPr>
        <p:spPr>
          <a:xfrm>
            <a:off x="7240306" y="3533491"/>
            <a:ext cx="3895734" cy="276999"/>
          </a:xfrm>
          <a:prstGeom prst="rect">
            <a:avLst/>
          </a:prstGeom>
          <a:noFill/>
          <a:effectLst>
            <a:outerShdw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spc="-300">
                <a:solidFill>
                  <a:srgbClr val="45D8FF"/>
                </a:solidFill>
                <a:effectLst>
                  <a:outerShdw blurRad="101600" dir="5400000" algn="ctr" rotWithShape="0">
                    <a:srgbClr val="45D8FF">
                      <a:alpha val="90000"/>
                    </a:srgbClr>
                  </a:outerShdw>
                </a:effectLst>
                <a:latin typeface="Futura Md BT" panose="020B0802020204020204" pitchFamily="34" charset="0"/>
              </a:defRPr>
            </a:lvl1pPr>
          </a:lstStyle>
          <a:p>
            <a:pPr algn="l"/>
            <a:r>
              <a:rPr lang="en-US" altLang="zh-CN" sz="1200" spc="0" dirty="0">
                <a:solidFill>
                  <a:prstClr val="white">
                    <a:lumMod val="85000"/>
                  </a:prst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Click here to enter a title Click here to enter a title</a:t>
            </a:r>
            <a:endParaRPr lang="en-US" altLang="zh-CN" sz="900" spc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8" name="文本框 127">
            <a:extLst>
              <a:ext uri="{FF2B5EF4-FFF2-40B4-BE49-F238E27FC236}">
                <a16:creationId xmlns:a16="http://schemas.microsoft.com/office/drawing/2014/main" xmlns="" id="{29736C78-D07D-40B2-84E4-DBF2514D3A47}"/>
              </a:ext>
            </a:extLst>
          </p:cNvPr>
          <p:cNvSpPr txBox="1"/>
          <p:nvPr/>
        </p:nvSpPr>
        <p:spPr>
          <a:xfrm>
            <a:off x="7240306" y="4525208"/>
            <a:ext cx="3895734" cy="276999"/>
          </a:xfrm>
          <a:prstGeom prst="rect">
            <a:avLst/>
          </a:prstGeom>
          <a:noFill/>
          <a:effectLst>
            <a:outerShdw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spc="-300">
                <a:solidFill>
                  <a:srgbClr val="45D8FF"/>
                </a:solidFill>
                <a:effectLst>
                  <a:outerShdw blurRad="101600" dir="5400000" algn="ctr" rotWithShape="0">
                    <a:srgbClr val="45D8FF">
                      <a:alpha val="90000"/>
                    </a:srgbClr>
                  </a:outerShdw>
                </a:effectLst>
                <a:latin typeface="Futura Md BT" panose="020B0802020204020204" pitchFamily="34" charset="0"/>
              </a:defRPr>
            </a:lvl1pPr>
          </a:lstStyle>
          <a:p>
            <a:pPr algn="l"/>
            <a:r>
              <a:rPr lang="en-US" altLang="zh-CN" sz="1200" spc="0" dirty="0">
                <a:solidFill>
                  <a:prstClr val="white">
                    <a:lumMod val="85000"/>
                  </a:prst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Click here to enter a title Click here to enter a title</a:t>
            </a:r>
            <a:endParaRPr lang="en-US" altLang="zh-CN" sz="900" spc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9" name="文本框 128">
            <a:extLst>
              <a:ext uri="{FF2B5EF4-FFF2-40B4-BE49-F238E27FC236}">
                <a16:creationId xmlns:a16="http://schemas.microsoft.com/office/drawing/2014/main" xmlns="" id="{21BB618F-ACEC-4454-A720-8E304E8184AC}"/>
              </a:ext>
            </a:extLst>
          </p:cNvPr>
          <p:cNvSpPr txBox="1"/>
          <p:nvPr/>
        </p:nvSpPr>
        <p:spPr>
          <a:xfrm>
            <a:off x="7240306" y="5516926"/>
            <a:ext cx="3895734" cy="276999"/>
          </a:xfrm>
          <a:prstGeom prst="rect">
            <a:avLst/>
          </a:prstGeom>
          <a:noFill/>
          <a:effectLst>
            <a:outerShdw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9600" spc="-300">
                <a:solidFill>
                  <a:srgbClr val="45D8FF"/>
                </a:solidFill>
                <a:effectLst>
                  <a:outerShdw blurRad="101600" dir="5400000" algn="ctr" rotWithShape="0">
                    <a:srgbClr val="45D8FF">
                      <a:alpha val="90000"/>
                    </a:srgbClr>
                  </a:outerShdw>
                </a:effectLst>
                <a:latin typeface="Futura Md BT" panose="020B0802020204020204" pitchFamily="34" charset="0"/>
              </a:defRPr>
            </a:lvl1pPr>
          </a:lstStyle>
          <a:p>
            <a:pPr algn="l"/>
            <a:r>
              <a:rPr lang="en-US" altLang="zh-CN" sz="1200" spc="0" dirty="0">
                <a:solidFill>
                  <a:prstClr val="white">
                    <a:lumMod val="85000"/>
                  </a:prst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Click here to enter a title Click here to enter a title</a:t>
            </a:r>
            <a:endParaRPr lang="en-US" altLang="zh-CN" sz="900" spc="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6722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6" presetID="8" presetClass="emph" presetSubtype="0" repeatCount="4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9" dur="8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1" dur="7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3" dur="7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65" dur="8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125E-6 0.17014 L 3.125E-6 1.48148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 p14:presetBounceEnd="4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85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 p14:presetBounceEnd="66667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89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90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125E-6 0.17014 L 3.125E-6 -7.40741E-7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 p14:presetBounceEnd="66667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09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10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125E-6 0.17014 L 3.125E-6 -1.11111E-6 " pathEditMode="relative" rAng="0" ptsTypes="AA">
                                          <p:cBhvr>
                                            <p:cTn id="115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repeatCount="indefinite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5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2" fill="hold" grpId="0" nodeType="withEffect" p14:presetBounceEnd="66667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24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25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3.125E-6 0.17014 L 3.125E-6 -1.85185E-6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repeatCount="indefinite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2" dur="5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2" fill="hold" grpId="0" nodeType="withEffect" p14:presetBounceEnd="4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3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 p14:presetBounceEnd="66667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39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40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04167E-6 0.17014 L 1.04167E-6 3.33333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2" fill="hold" grpId="0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2" fill="hold" grpId="0" nodeType="withEffect" p14:presetBounceEnd="66667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667">
                                          <p:cBhvr additive="base">
                                            <p:cTn id="17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667">
                                          <p:cBhvr additive="base">
                                            <p:cTn id="17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1" grpId="0" animBg="1"/>
          <p:bldP spid="78" grpId="0" animBg="1"/>
          <p:bldP spid="78" grpId="1" animBg="1"/>
          <p:bldP spid="93" grpId="0" animBg="1"/>
          <p:bldP spid="93" grpId="1" animBg="1"/>
          <p:bldP spid="98" grpId="0"/>
          <p:bldP spid="99" grpId="0"/>
          <p:bldP spid="100" grpId="0"/>
          <p:bldP spid="101" grpId="0"/>
          <p:bldP spid="102" grpId="0"/>
          <p:bldP spid="103" grpId="0"/>
          <p:bldP spid="107" grpId="0"/>
          <p:bldP spid="111" grpId="0"/>
          <p:bldP spid="115" grpId="0"/>
          <p:bldP spid="119" grpId="0"/>
          <p:bldP spid="120" grpId="0"/>
          <p:bldP spid="124" grpId="0"/>
          <p:bldP spid="125" grpId="0"/>
          <p:bldP spid="126" grpId="0"/>
          <p:bldP spid="127" grpId="0"/>
          <p:bldP spid="128" grpId="0"/>
          <p:bldP spid="12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" presetID="53" presetClass="entr" presetSubtype="16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53" presetClass="entr" presetSubtype="16" fill="hold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53" presetClass="entr" presetSubtype="16" fill="hold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53" presetClass="entr" presetSubtype="16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53" presetClass="entr" presetSubtype="16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56" presetID="8" presetClass="emph" presetSubtype="0" repeatCount="400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57" dur="2000" fill="hold"/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5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59" dur="8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0" presetID="8" presetClass="emph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5400000">
                                          <p:cBhvr>
                                            <p:cTn id="61" dur="7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Rot by="-5400000">
                                          <p:cBhvr>
                                            <p:cTn id="63" dur="7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21600000">
                                          <p:cBhvr>
                                            <p:cTn id="65" dur="8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53" presetClass="entr" presetSubtype="16" fill="hold" grpId="0" nodeType="withEffect">
                                      <p:stCondLst>
                                        <p:cond delay="2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300" fill="hold"/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3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53" presetClass="entr" presetSubtype="16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200" fill="hold"/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5" dur="2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42" presetClass="path" presetSubtype="0" accel="50000" decel="5000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3.125E-6 0.17014 L 3.125E-6 1.48148E-6 " pathEditMode="relative" rAng="0" ptsTypes="AA">
                                          <p:cBhvr>
                                            <p:cTn id="80" dur="1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repeatCount="indefinite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82" dur="50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5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7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9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0" dur="300" fill="hold"/>
                                            <p:tgtEl>
                                              <p:spTgt spid="1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1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3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500" fill="hold"/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42" presetClass="path" presetSubtype="0" accel="50000" decel="50000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3.125E-6 0.17014 L 3.125E-6 -7.40741E-7 " pathEditMode="relative" rAng="0" ptsTypes="AA">
                                          <p:cBhvr>
                                            <p:cTn id="100" dur="1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1" presetID="8" presetClass="emph" presetSubtype="0" repeatCount="indefinite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02" dur="50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300" fill="hold"/>
                                            <p:tgtEl>
                                              <p:spTgt spid="1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500"/>
                                            <p:tgtEl>
                                              <p:spTgt spid="1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42" presetClass="path" presetSubtype="0" accel="50000" decel="50000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3.125E-6 0.17014 L 3.125E-6 -1.11111E-6 " pathEditMode="relative" rAng="0" ptsTypes="AA">
                                          <p:cBhvr>
                                            <p:cTn id="115" dur="1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6" presetID="8" presetClass="emph" presetSubtype="0" repeatCount="indefinite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17" dur="5000" fill="hold"/>
                                            <p:tgtEl>
                                              <p:spTgt spid="11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0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1" dur="500" fill="hold"/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2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4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5" dur="300" fill="hold"/>
                                            <p:tgtEl>
                                              <p:spTgt spid="1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500"/>
                                            <p:tgtEl>
                                              <p:spTgt spid="1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42" presetClass="path" presetSubtype="0" accel="50000" decel="50000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3.125E-6 0.17014 L 3.125E-6 -1.85185E-6 " pathEditMode="relative" rAng="0" ptsTypes="AA">
                                          <p:cBhvr>
                                            <p:cTn id="130" dur="1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1" presetID="8" presetClass="emph" presetSubtype="0" repeatCount="indefinite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32" dur="5000" fill="hold"/>
                                            <p:tgtEl>
                                              <p:spTgt spid="1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3" presetID="2" presetClass="entr" presetSubtype="2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5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6" dur="50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7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9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0" dur="300" fill="hold"/>
                                            <p:tgtEl>
                                              <p:spTgt spid="1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3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4" dur="500" fill="hold"/>
                                            <p:tgtEl>
                                              <p:spTgt spid="1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5" dur="500"/>
                                            <p:tgtEl>
                                              <p:spTgt spid="1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6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8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500" fill="hold"/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500" fill="hold"/>
                                            <p:tgtEl>
                                              <p:spTgt spid="1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5" dur="500"/>
                                            <p:tgtEl>
                                              <p:spTgt spid="1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0" presetClass="entr" presetSubtype="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8" dur="500"/>
                                            <p:tgtEl>
                                              <p:spTgt spid="1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42" presetClass="path" presetSubtype="0" accel="50000" decel="50000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Motion origin="layout" path="M 1.04167E-6 0.17014 L 1.04167E-6 3.33333E-6 " pathEditMode="relative" rAng="0" ptsTypes="AA">
                                          <p:cBhvr>
                                            <p:cTn id="160" dur="1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8519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61" presetID="8" presetClass="emph" presetSubtype="0" repeatCount="indefinite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62" dur="5000" fill="hold"/>
                                            <p:tgtEl>
                                              <p:spTgt spid="12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3" presetID="53" presetClass="entr" presetSubtype="16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500" fill="hold"/>
                                            <p:tgtEl>
                                              <p:spTgt spid="1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7" dur="500"/>
                                            <p:tgtEl>
                                              <p:spTgt spid="1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2" presetClass="entr" presetSubtype="2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1" dur="500" fill="hold"/>
                                            <p:tgtEl>
                                              <p:spTgt spid="1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2" presetID="2" presetClass="entr" presetSubtype="2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5" dur="300" fill="hold"/>
                                            <p:tgtEl>
                                              <p:spTgt spid="1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71" grpId="0" animBg="1"/>
          <p:bldP spid="78" grpId="0" animBg="1"/>
          <p:bldP spid="78" grpId="1" animBg="1"/>
          <p:bldP spid="93" grpId="0" animBg="1"/>
          <p:bldP spid="93" grpId="1" animBg="1"/>
          <p:bldP spid="98" grpId="0"/>
          <p:bldP spid="99" grpId="0"/>
          <p:bldP spid="100" grpId="0"/>
          <p:bldP spid="101" grpId="0"/>
          <p:bldP spid="102" grpId="0"/>
          <p:bldP spid="103" grpId="0"/>
          <p:bldP spid="107" grpId="0"/>
          <p:bldP spid="111" grpId="0"/>
          <p:bldP spid="115" grpId="0"/>
          <p:bldP spid="119" grpId="0"/>
          <p:bldP spid="120" grpId="0"/>
          <p:bldP spid="124" grpId="0"/>
          <p:bldP spid="125" grpId="0"/>
          <p:bldP spid="126" grpId="0"/>
          <p:bldP spid="127" grpId="0"/>
          <p:bldP spid="128" grpId="0"/>
          <p:bldP spid="129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4" y="159439"/>
            <a:ext cx="5678472" cy="5678472"/>
          </a:xfrm>
          <a:prstGeom prst="rect">
            <a:avLst/>
          </a:prstGeom>
        </p:spPr>
      </p:pic>
      <p:sp>
        <p:nvSpPr>
          <p:cNvPr id="26" name="圆角矩形 25"/>
          <p:cNvSpPr/>
          <p:nvPr/>
        </p:nvSpPr>
        <p:spPr>
          <a:xfrm>
            <a:off x="1452930" y="4054096"/>
            <a:ext cx="936977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图片 50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72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9" y="2567668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47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1857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4044" y="2573393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6232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01109" y="1534507"/>
            <a:ext cx="3718882" cy="37127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5797" y="1534507"/>
            <a:ext cx="3712786" cy="3712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A3604C-787D-40F4-BB22-3C65CA50DEC5}"/>
              </a:ext>
            </a:extLst>
          </p:cNvPr>
          <p:cNvSpPr txBox="1"/>
          <p:nvPr/>
        </p:nvSpPr>
        <p:spPr>
          <a:xfrm>
            <a:off x="4716474" y="210182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壹</a:t>
            </a:r>
          </a:p>
        </p:txBody>
      </p:sp>
      <p:sp>
        <p:nvSpPr>
          <p:cNvPr id="37" name="圆角矩形 25">
            <a:extLst>
              <a:ext uri="{FF2B5EF4-FFF2-40B4-BE49-F238E27FC236}">
                <a16:creationId xmlns:a16="http://schemas.microsoft.com/office/drawing/2014/main" xmlns="" id="{95E11D81-FCBD-4526-A5E6-8A920EF2A052}"/>
              </a:ext>
            </a:extLst>
          </p:cNvPr>
          <p:cNvSpPr/>
          <p:nvPr/>
        </p:nvSpPr>
        <p:spPr>
          <a:xfrm>
            <a:off x="1452930" y="5388985"/>
            <a:ext cx="936977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406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6901 -4.44444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70117 -4.44444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6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E6406957-1F59-4B3B-B05F-1C3404F18AEC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6842010" y="1673941"/>
            <a:ext cx="3870758" cy="4666518"/>
            <a:chOff x="927" y="1237"/>
            <a:chExt cx="2257" cy="2721"/>
          </a:xfrm>
          <a:solidFill>
            <a:schemeClr val="bg1"/>
          </a:solidFill>
        </p:grpSpPr>
        <p:sp>
          <p:nvSpPr>
            <p:cNvPr id="3" name="Oval 5">
              <a:extLst>
                <a:ext uri="{FF2B5EF4-FFF2-40B4-BE49-F238E27FC236}">
                  <a16:creationId xmlns:a16="http://schemas.microsoft.com/office/drawing/2014/main" xmlns="" id="{9CDB6DB0-F741-4AA3-AA6E-0B84700BD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61" y="3907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" name="Freeform 6">
              <a:extLst>
                <a:ext uri="{FF2B5EF4-FFF2-40B4-BE49-F238E27FC236}">
                  <a16:creationId xmlns:a16="http://schemas.microsoft.com/office/drawing/2014/main" xmlns="" id="{CD5B1F3A-FAD9-49EC-ABD4-99A0735A4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2844" y="1564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5 w 35"/>
                <a:gd name="T7" fmla="*/ 5 h 35"/>
                <a:gd name="T8" fmla="*/ 0 w 35"/>
                <a:gd name="T9" fmla="*/ 18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8" y="0"/>
                  </a:cubicBezTo>
                  <a:cubicBezTo>
                    <a:pt x="13" y="0"/>
                    <a:pt x="9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" name="Oval 7">
              <a:extLst>
                <a:ext uri="{FF2B5EF4-FFF2-40B4-BE49-F238E27FC236}">
                  <a16:creationId xmlns:a16="http://schemas.microsoft.com/office/drawing/2014/main" xmlns="" id="{32A95968-2C8E-4D31-A323-4C50716483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0" y="199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" name="Oval 8">
              <a:extLst>
                <a:ext uri="{FF2B5EF4-FFF2-40B4-BE49-F238E27FC236}">
                  <a16:creationId xmlns:a16="http://schemas.microsoft.com/office/drawing/2014/main" xmlns="" id="{8C420BBA-B847-4020-B1DE-8F4C384326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6" y="2181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" name="Oval 9">
              <a:extLst>
                <a:ext uri="{FF2B5EF4-FFF2-40B4-BE49-F238E27FC236}">
                  <a16:creationId xmlns:a16="http://schemas.microsoft.com/office/drawing/2014/main" xmlns="" id="{2921B318-773F-4FA8-AC38-DF3750BC3E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63" y="2576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10">
              <a:extLst>
                <a:ext uri="{FF2B5EF4-FFF2-40B4-BE49-F238E27FC236}">
                  <a16:creationId xmlns:a16="http://schemas.microsoft.com/office/drawing/2014/main" xmlns="" id="{3CD21588-A66C-4CAD-811E-C8DCDD55B8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6" y="2405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7 h 35"/>
                <a:gd name="T4" fmla="*/ 17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8" y="0"/>
                    <a:pt x="0" y="7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2" y="35"/>
                    <a:pt x="26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7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xmlns="" id="{CDAF617F-BA8A-49C9-91F9-372425755A9C}"/>
                </a:ext>
              </a:extLst>
            </p:cNvPr>
            <p:cNvSpPr>
              <a:spLocks/>
            </p:cNvSpPr>
            <p:nvPr/>
          </p:nvSpPr>
          <p:spPr bwMode="auto">
            <a:xfrm>
              <a:off x="2684" y="2380"/>
              <a:ext cx="30" cy="30"/>
            </a:xfrm>
            <a:custGeom>
              <a:avLst/>
              <a:gdLst>
                <a:gd name="T0" fmla="*/ 16 w 31"/>
                <a:gd name="T1" fmla="*/ 31 h 31"/>
                <a:gd name="T2" fmla="*/ 31 w 31"/>
                <a:gd name="T3" fmla="*/ 15 h 31"/>
                <a:gd name="T4" fmla="*/ 16 w 31"/>
                <a:gd name="T5" fmla="*/ 0 h 31"/>
                <a:gd name="T6" fmla="*/ 5 w 31"/>
                <a:gd name="T7" fmla="*/ 5 h 31"/>
                <a:gd name="T8" fmla="*/ 0 w 31"/>
                <a:gd name="T9" fmla="*/ 15 h 31"/>
                <a:gd name="T10" fmla="*/ 16 w 31"/>
                <a:gd name="T1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cubicBezTo>
                    <a:pt x="24" y="31"/>
                    <a:pt x="31" y="24"/>
                    <a:pt x="31" y="15"/>
                  </a:cubicBezTo>
                  <a:cubicBezTo>
                    <a:pt x="31" y="7"/>
                    <a:pt x="24" y="0"/>
                    <a:pt x="16" y="0"/>
                  </a:cubicBezTo>
                  <a:cubicBezTo>
                    <a:pt x="11" y="0"/>
                    <a:pt x="8" y="2"/>
                    <a:pt x="5" y="5"/>
                  </a:cubicBezTo>
                  <a:cubicBezTo>
                    <a:pt x="2" y="7"/>
                    <a:pt x="0" y="11"/>
                    <a:pt x="0" y="15"/>
                  </a:cubicBezTo>
                  <a:cubicBezTo>
                    <a:pt x="0" y="24"/>
                    <a:pt x="7" y="31"/>
                    <a:pt x="16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xmlns="" id="{5D5BB72F-4E22-406C-B274-F53B03E99F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07" y="2240"/>
              <a:ext cx="28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8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" name="Oval 13">
              <a:extLst>
                <a:ext uri="{FF2B5EF4-FFF2-40B4-BE49-F238E27FC236}">
                  <a16:creationId xmlns:a16="http://schemas.microsoft.com/office/drawing/2014/main" xmlns="" id="{A655028D-9B2B-4A91-8844-6588A1966B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59" y="2240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" name="Oval 14">
              <a:extLst>
                <a:ext uri="{FF2B5EF4-FFF2-40B4-BE49-F238E27FC236}">
                  <a16:creationId xmlns:a16="http://schemas.microsoft.com/office/drawing/2014/main" xmlns="" id="{DF27CAA1-9C92-4C94-A201-B22291EA14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4" y="2240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" name="Oval 15">
              <a:extLst>
                <a:ext uri="{FF2B5EF4-FFF2-40B4-BE49-F238E27FC236}">
                  <a16:creationId xmlns:a16="http://schemas.microsoft.com/office/drawing/2014/main" xmlns="" id="{E58297F4-0B81-4F7B-B61B-C6AF6585E9B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13" y="207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" name="Oval 16">
              <a:extLst>
                <a:ext uri="{FF2B5EF4-FFF2-40B4-BE49-F238E27FC236}">
                  <a16:creationId xmlns:a16="http://schemas.microsoft.com/office/drawing/2014/main" xmlns="" id="{EC2B3E33-DD05-4CFC-9270-35B5F168CC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6" y="2082"/>
              <a:ext cx="30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5" name="Oval 17">
              <a:extLst>
                <a:ext uri="{FF2B5EF4-FFF2-40B4-BE49-F238E27FC236}">
                  <a16:creationId xmlns:a16="http://schemas.microsoft.com/office/drawing/2014/main" xmlns="" id="{D2040EC4-84BD-4E59-B6CF-D652405E51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57" y="217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xmlns="" id="{1CF7595C-E3E7-48AE-816E-9D44344D57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0" y="2498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6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2" y="0"/>
                    <a:pt x="8" y="2"/>
                    <a:pt x="5" y="6"/>
                  </a:cubicBezTo>
                  <a:cubicBezTo>
                    <a:pt x="1" y="9"/>
                    <a:pt x="0" y="13"/>
                    <a:pt x="0" y="18"/>
                  </a:cubicBezTo>
                  <a:cubicBezTo>
                    <a:pt x="0" y="28"/>
                    <a:pt x="7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xmlns="" id="{E03D8EE2-6324-4FA1-97B6-330B697EC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8" y="310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6 w 36"/>
                <a:gd name="T3" fmla="*/ 5 h 35"/>
                <a:gd name="T4" fmla="*/ 0 w 36"/>
                <a:gd name="T5" fmla="*/ 18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13" y="0"/>
                    <a:pt x="9" y="2"/>
                    <a:pt x="6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8" name="Oval 20">
              <a:extLst>
                <a:ext uri="{FF2B5EF4-FFF2-40B4-BE49-F238E27FC236}">
                  <a16:creationId xmlns:a16="http://schemas.microsoft.com/office/drawing/2014/main" xmlns="" id="{E6F9D4A3-2415-4B07-A907-FA91EFEB8B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6" y="2769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9" name="Oval 21">
              <a:extLst>
                <a:ext uri="{FF2B5EF4-FFF2-40B4-BE49-F238E27FC236}">
                  <a16:creationId xmlns:a16="http://schemas.microsoft.com/office/drawing/2014/main" xmlns="" id="{15B8E74E-5E87-409F-8838-D1BB0F6E3F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82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xmlns="" id="{FAD0A478-43B7-405E-80E5-55F0F5C2E3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" y="2993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0 w 35"/>
                <a:gd name="T3" fmla="*/ 18 h 35"/>
                <a:gd name="T4" fmla="*/ 5 w 35"/>
                <a:gd name="T5" fmla="*/ 30 h 35"/>
                <a:gd name="T6" fmla="*/ 17 w 35"/>
                <a:gd name="T7" fmla="*/ 35 h 35"/>
                <a:gd name="T8" fmla="*/ 35 w 35"/>
                <a:gd name="T9" fmla="*/ 18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7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2" y="35"/>
                    <a:pt x="17" y="35"/>
                  </a:cubicBez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23">
              <a:extLst>
                <a:ext uri="{FF2B5EF4-FFF2-40B4-BE49-F238E27FC236}">
                  <a16:creationId xmlns:a16="http://schemas.microsoft.com/office/drawing/2014/main" xmlns="" id="{9F606F50-22FF-478A-8489-151944CC98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6" y="2960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5 w 35"/>
                <a:gd name="T7" fmla="*/ 17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24">
              <a:extLst>
                <a:ext uri="{FF2B5EF4-FFF2-40B4-BE49-F238E27FC236}">
                  <a16:creationId xmlns:a16="http://schemas.microsoft.com/office/drawing/2014/main" xmlns="" id="{3C61E4A3-9FAD-4CE8-A6EE-41D2E10731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5" y="2857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0 w 35"/>
                <a:gd name="T7" fmla="*/ 18 h 36"/>
                <a:gd name="T8" fmla="*/ 5 w 35"/>
                <a:gd name="T9" fmla="*/ 31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1"/>
                  </a:cubicBezTo>
                  <a:cubicBezTo>
                    <a:pt x="8" y="34"/>
                    <a:pt x="13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3" name="Oval 25">
              <a:extLst>
                <a:ext uri="{FF2B5EF4-FFF2-40B4-BE49-F238E27FC236}">
                  <a16:creationId xmlns:a16="http://schemas.microsoft.com/office/drawing/2014/main" xmlns="" id="{13AB163B-EA7B-4D3E-ACF2-CD0434263D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6" y="270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4" name="Oval 26">
              <a:extLst>
                <a:ext uri="{FF2B5EF4-FFF2-40B4-BE49-F238E27FC236}">
                  <a16:creationId xmlns:a16="http://schemas.microsoft.com/office/drawing/2014/main" xmlns="" id="{F12E142A-FC3E-4C90-8980-652AFA73A2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99" y="2796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xmlns="" id="{724893FD-78F5-47B3-95D2-D080BCD1D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" y="2917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9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6" name="Oval 28">
              <a:extLst>
                <a:ext uri="{FF2B5EF4-FFF2-40B4-BE49-F238E27FC236}">
                  <a16:creationId xmlns:a16="http://schemas.microsoft.com/office/drawing/2014/main" xmlns="" id="{EA94BC38-E961-4D9D-A442-988E006262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9" y="3063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xmlns="" id="{0BF50DEE-687B-439C-932B-6A817B5A0A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258" y="2824"/>
              <a:ext cx="29" cy="28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30 w 30"/>
                <a:gd name="T7" fmla="*/ 15 h 30"/>
                <a:gd name="T8" fmla="*/ 26 w 30"/>
                <a:gd name="T9" fmla="*/ 4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6" y="0"/>
                    <a:pt x="0" y="7"/>
                    <a:pt x="0" y="15"/>
                  </a:cubicBezTo>
                  <a:cubicBezTo>
                    <a:pt x="0" y="23"/>
                    <a:pt x="6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ubicBezTo>
                    <a:pt x="30" y="11"/>
                    <a:pt x="28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8" name="Oval 30">
              <a:extLst>
                <a:ext uri="{FF2B5EF4-FFF2-40B4-BE49-F238E27FC236}">
                  <a16:creationId xmlns:a16="http://schemas.microsoft.com/office/drawing/2014/main" xmlns="" id="{4CB81E79-94D9-4C04-86FF-78F39E4384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2" y="2995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29" name="Oval 31">
              <a:extLst>
                <a:ext uri="{FF2B5EF4-FFF2-40B4-BE49-F238E27FC236}">
                  <a16:creationId xmlns:a16="http://schemas.microsoft.com/office/drawing/2014/main" xmlns="" id="{71357BDB-4BE6-454E-A566-516D059F9D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31" y="330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0" name="Oval 32">
              <a:extLst>
                <a:ext uri="{FF2B5EF4-FFF2-40B4-BE49-F238E27FC236}">
                  <a16:creationId xmlns:a16="http://schemas.microsoft.com/office/drawing/2014/main" xmlns="" id="{C9EF574D-6B76-4EBA-AA6A-44B9E68C7C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7" y="323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1" name="Oval 33">
              <a:extLst>
                <a:ext uri="{FF2B5EF4-FFF2-40B4-BE49-F238E27FC236}">
                  <a16:creationId xmlns:a16="http://schemas.microsoft.com/office/drawing/2014/main" xmlns="" id="{12953FD2-D8DB-4DD5-B11A-BC7A27E580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7" y="3198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xmlns="" id="{F393AB27-99E5-4769-A188-A9BA88C45B4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2" y="3198"/>
              <a:ext cx="34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3" name="Oval 35">
              <a:extLst>
                <a:ext uri="{FF2B5EF4-FFF2-40B4-BE49-F238E27FC236}">
                  <a16:creationId xmlns:a16="http://schemas.microsoft.com/office/drawing/2014/main" xmlns="" id="{F8FD6501-3C5D-463F-A94E-881F6BEB9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1" y="345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4" name="Oval 36">
              <a:extLst>
                <a:ext uri="{FF2B5EF4-FFF2-40B4-BE49-F238E27FC236}">
                  <a16:creationId xmlns:a16="http://schemas.microsoft.com/office/drawing/2014/main" xmlns="" id="{F9FE0295-9F88-4159-8322-C75A03D4E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5" y="3497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xmlns="" id="{DDD3C1FF-054C-484C-A2F7-55A4E993E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6" y="3542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6 w 36"/>
                <a:gd name="T5" fmla="*/ 30 h 35"/>
                <a:gd name="T6" fmla="*/ 18 w 36"/>
                <a:gd name="T7" fmla="*/ 35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6" name="Oval 38">
              <a:extLst>
                <a:ext uri="{FF2B5EF4-FFF2-40B4-BE49-F238E27FC236}">
                  <a16:creationId xmlns:a16="http://schemas.microsoft.com/office/drawing/2014/main" xmlns="" id="{7A380A4D-F164-4D2B-A176-AA1D4C062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7" y="3424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7" name="Oval 39">
              <a:extLst>
                <a:ext uri="{FF2B5EF4-FFF2-40B4-BE49-F238E27FC236}">
                  <a16:creationId xmlns:a16="http://schemas.microsoft.com/office/drawing/2014/main" xmlns="" id="{7AABCD51-2979-4048-958C-5DFB2D5CA8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499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8" name="Oval 40">
              <a:extLst>
                <a:ext uri="{FF2B5EF4-FFF2-40B4-BE49-F238E27FC236}">
                  <a16:creationId xmlns:a16="http://schemas.microsoft.com/office/drawing/2014/main" xmlns="" id="{F6B90A6F-0468-4460-AB5E-7D9D80A44C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3" y="3598"/>
              <a:ext cx="29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39" name="Oval 41">
              <a:extLst>
                <a:ext uri="{FF2B5EF4-FFF2-40B4-BE49-F238E27FC236}">
                  <a16:creationId xmlns:a16="http://schemas.microsoft.com/office/drawing/2014/main" xmlns="" id="{1B23E731-905C-4CE2-8796-296CD11E55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7" y="3813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0" name="Oval 42">
              <a:extLst>
                <a:ext uri="{FF2B5EF4-FFF2-40B4-BE49-F238E27FC236}">
                  <a16:creationId xmlns:a16="http://schemas.microsoft.com/office/drawing/2014/main" xmlns="" id="{600DCA4D-BF06-4080-9ACD-13DBC84F9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9" y="386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1" name="Oval 43">
              <a:extLst>
                <a:ext uri="{FF2B5EF4-FFF2-40B4-BE49-F238E27FC236}">
                  <a16:creationId xmlns:a16="http://schemas.microsoft.com/office/drawing/2014/main" xmlns="" id="{0C9F457A-0B55-4E3E-A899-75023327C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8" y="391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2" name="Oval 44">
              <a:extLst>
                <a:ext uri="{FF2B5EF4-FFF2-40B4-BE49-F238E27FC236}">
                  <a16:creationId xmlns:a16="http://schemas.microsoft.com/office/drawing/2014/main" xmlns="" id="{CE78FBE8-A007-46CD-8404-197010B1CC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34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3" name="Oval 45">
              <a:extLst>
                <a:ext uri="{FF2B5EF4-FFF2-40B4-BE49-F238E27FC236}">
                  <a16:creationId xmlns:a16="http://schemas.microsoft.com/office/drawing/2014/main" xmlns="" id="{AA5569BB-C0A2-402C-A1D1-875A8295F5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4" y="357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4" name="Oval 46">
              <a:extLst>
                <a:ext uri="{FF2B5EF4-FFF2-40B4-BE49-F238E27FC236}">
                  <a16:creationId xmlns:a16="http://schemas.microsoft.com/office/drawing/2014/main" xmlns="" id="{56FFDB6F-31B7-418D-8214-44088AD0AA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02" y="3657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5" name="Oval 47">
              <a:extLst>
                <a:ext uri="{FF2B5EF4-FFF2-40B4-BE49-F238E27FC236}">
                  <a16:creationId xmlns:a16="http://schemas.microsoft.com/office/drawing/2014/main" xmlns="" id="{22354D71-378B-4B70-A997-E058DB123D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2" y="3920"/>
              <a:ext cx="34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48">
              <a:extLst>
                <a:ext uri="{FF2B5EF4-FFF2-40B4-BE49-F238E27FC236}">
                  <a16:creationId xmlns:a16="http://schemas.microsoft.com/office/drawing/2014/main" xmlns="" id="{5B9CB1BC-09D4-4000-A05F-3A7441BAA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1813" y="3672"/>
              <a:ext cx="33" cy="34"/>
            </a:xfrm>
            <a:custGeom>
              <a:avLst/>
              <a:gdLst>
                <a:gd name="T0" fmla="*/ 17 w 35"/>
                <a:gd name="T1" fmla="*/ 36 h 36"/>
                <a:gd name="T2" fmla="*/ 35 w 35"/>
                <a:gd name="T3" fmla="*/ 18 h 36"/>
                <a:gd name="T4" fmla="*/ 17 w 35"/>
                <a:gd name="T5" fmla="*/ 0 h 36"/>
                <a:gd name="T6" fmla="*/ 5 w 35"/>
                <a:gd name="T7" fmla="*/ 5 h 36"/>
                <a:gd name="T8" fmla="*/ 0 w 35"/>
                <a:gd name="T9" fmla="*/ 18 h 36"/>
                <a:gd name="T10" fmla="*/ 17 w 35"/>
                <a:gd name="T11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7" y="36"/>
                  </a:moveTo>
                  <a:cubicBezTo>
                    <a:pt x="27" y="36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13" y="0"/>
                    <a:pt x="8" y="2"/>
                    <a:pt x="5" y="5"/>
                  </a:cubicBezTo>
                  <a:cubicBezTo>
                    <a:pt x="2" y="9"/>
                    <a:pt x="0" y="13"/>
                    <a:pt x="0" y="18"/>
                  </a:cubicBezTo>
                  <a:cubicBezTo>
                    <a:pt x="0" y="28"/>
                    <a:pt x="8" y="36"/>
                    <a:pt x="1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7" name="Freeform 49">
              <a:extLst>
                <a:ext uri="{FF2B5EF4-FFF2-40B4-BE49-F238E27FC236}">
                  <a16:creationId xmlns:a16="http://schemas.microsoft.com/office/drawing/2014/main" xmlns="" id="{DB2877C0-6D5D-4A99-9F0D-E0A6BB9BC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" y="3731"/>
              <a:ext cx="33" cy="33"/>
            </a:xfrm>
            <a:custGeom>
              <a:avLst/>
              <a:gdLst>
                <a:gd name="T0" fmla="*/ 17 w 35"/>
                <a:gd name="T1" fmla="*/ 0 h 35"/>
                <a:gd name="T2" fmla="*/ 5 w 35"/>
                <a:gd name="T3" fmla="*/ 5 h 35"/>
                <a:gd name="T4" fmla="*/ 0 w 35"/>
                <a:gd name="T5" fmla="*/ 17 h 35"/>
                <a:gd name="T6" fmla="*/ 17 w 35"/>
                <a:gd name="T7" fmla="*/ 35 h 35"/>
                <a:gd name="T8" fmla="*/ 35 w 35"/>
                <a:gd name="T9" fmla="*/ 17 h 35"/>
                <a:gd name="T10" fmla="*/ 17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0"/>
                  </a:moveTo>
                  <a:cubicBezTo>
                    <a:pt x="13" y="0"/>
                    <a:pt x="8" y="2"/>
                    <a:pt x="5" y="5"/>
                  </a:cubicBezTo>
                  <a:cubicBezTo>
                    <a:pt x="2" y="8"/>
                    <a:pt x="0" y="13"/>
                    <a:pt x="0" y="17"/>
                  </a:cubicBezTo>
                  <a:cubicBezTo>
                    <a:pt x="0" y="27"/>
                    <a:pt x="8" y="35"/>
                    <a:pt x="17" y="35"/>
                  </a:cubicBezTo>
                  <a:cubicBezTo>
                    <a:pt x="27" y="35"/>
                    <a:pt x="35" y="27"/>
                    <a:pt x="35" y="17"/>
                  </a:cubicBezTo>
                  <a:cubicBezTo>
                    <a:pt x="35" y="8"/>
                    <a:pt x="27" y="0"/>
                    <a:pt x="1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8" name="Freeform 50">
              <a:extLst>
                <a:ext uri="{FF2B5EF4-FFF2-40B4-BE49-F238E27FC236}">
                  <a16:creationId xmlns:a16="http://schemas.microsoft.com/office/drawing/2014/main" xmlns="" id="{A27FC8BD-3765-4F28-A08B-B43D89A00EA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3582"/>
              <a:ext cx="28" cy="29"/>
            </a:xfrm>
            <a:custGeom>
              <a:avLst/>
              <a:gdLst>
                <a:gd name="T0" fmla="*/ 15 w 30"/>
                <a:gd name="T1" fmla="*/ 0 h 30"/>
                <a:gd name="T2" fmla="*/ 0 w 30"/>
                <a:gd name="T3" fmla="*/ 15 h 30"/>
                <a:gd name="T4" fmla="*/ 15 w 30"/>
                <a:gd name="T5" fmla="*/ 30 h 30"/>
                <a:gd name="T6" fmla="*/ 26 w 30"/>
                <a:gd name="T7" fmla="*/ 26 h 30"/>
                <a:gd name="T8" fmla="*/ 30 w 30"/>
                <a:gd name="T9" fmla="*/ 15 h 30"/>
                <a:gd name="T10" fmla="*/ 15 w 30"/>
                <a:gd name="T11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24"/>
                    <a:pt x="7" y="30"/>
                    <a:pt x="15" y="30"/>
                  </a:cubicBezTo>
                  <a:cubicBezTo>
                    <a:pt x="19" y="30"/>
                    <a:pt x="23" y="29"/>
                    <a:pt x="26" y="26"/>
                  </a:cubicBezTo>
                  <a:cubicBezTo>
                    <a:pt x="29" y="23"/>
                    <a:pt x="30" y="19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49" name="Oval 51">
              <a:extLst>
                <a:ext uri="{FF2B5EF4-FFF2-40B4-BE49-F238E27FC236}">
                  <a16:creationId xmlns:a16="http://schemas.microsoft.com/office/drawing/2014/main" xmlns="" id="{282816D3-4844-4DDC-ACE5-392C075135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98" y="3462"/>
              <a:ext cx="29" cy="3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0" name="Freeform 52">
              <a:extLst>
                <a:ext uri="{FF2B5EF4-FFF2-40B4-BE49-F238E27FC236}">
                  <a16:creationId xmlns:a16="http://schemas.microsoft.com/office/drawing/2014/main" xmlns="" id="{E2FD6EBA-90EE-4110-B7F2-D4A87D4FF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02" y="3459"/>
              <a:ext cx="34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8 h 35"/>
                <a:gd name="T4" fmla="*/ 18 w 35"/>
                <a:gd name="T5" fmla="*/ 35 h 35"/>
                <a:gd name="T6" fmla="*/ 35 w 35"/>
                <a:gd name="T7" fmla="*/ 18 h 35"/>
                <a:gd name="T8" fmla="*/ 30 w 35"/>
                <a:gd name="T9" fmla="*/ 5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8" y="35"/>
                    <a:pt x="35" y="27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1" name="Freeform 53">
              <a:extLst>
                <a:ext uri="{FF2B5EF4-FFF2-40B4-BE49-F238E27FC236}">
                  <a16:creationId xmlns:a16="http://schemas.microsoft.com/office/drawing/2014/main" xmlns="" id="{98F0F92F-2560-4B4F-96C2-896E2C70FE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820" y="3365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2" name="Oval 54">
              <a:extLst>
                <a:ext uri="{FF2B5EF4-FFF2-40B4-BE49-F238E27FC236}">
                  <a16:creationId xmlns:a16="http://schemas.microsoft.com/office/drawing/2014/main" xmlns="" id="{94E69731-7166-4906-AF28-BE845C59EB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" y="3228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3" name="Oval 55">
              <a:extLst>
                <a:ext uri="{FF2B5EF4-FFF2-40B4-BE49-F238E27FC236}">
                  <a16:creationId xmlns:a16="http://schemas.microsoft.com/office/drawing/2014/main" xmlns="" id="{3380E2CE-B0B4-4955-B628-5929D31F60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5" y="2656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4" name="Oval 56">
              <a:extLst>
                <a:ext uri="{FF2B5EF4-FFF2-40B4-BE49-F238E27FC236}">
                  <a16:creationId xmlns:a16="http://schemas.microsoft.com/office/drawing/2014/main" xmlns="" id="{6CBCE169-EA31-41B3-8C68-A018E9DF0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53" y="269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5" name="Oval 57">
              <a:extLst>
                <a:ext uri="{FF2B5EF4-FFF2-40B4-BE49-F238E27FC236}">
                  <a16:creationId xmlns:a16="http://schemas.microsoft.com/office/drawing/2014/main" xmlns="" id="{F680B4D2-783C-496F-9FDE-53FC716BC1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5" y="232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6" name="Oval 58">
              <a:extLst>
                <a:ext uri="{FF2B5EF4-FFF2-40B4-BE49-F238E27FC236}">
                  <a16:creationId xmlns:a16="http://schemas.microsoft.com/office/drawing/2014/main" xmlns="" id="{FFC28D87-60DD-4C5F-BA5D-04FE11A215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0" y="2464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7" name="Freeform 59">
              <a:extLst>
                <a:ext uri="{FF2B5EF4-FFF2-40B4-BE49-F238E27FC236}">
                  <a16:creationId xmlns:a16="http://schemas.microsoft.com/office/drawing/2014/main" xmlns="" id="{79F34F19-BF87-4B0E-AF9B-EE5ED82F4C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6" y="1976"/>
              <a:ext cx="33" cy="33"/>
            </a:xfrm>
            <a:custGeom>
              <a:avLst/>
              <a:gdLst>
                <a:gd name="T0" fmla="*/ 18 w 35"/>
                <a:gd name="T1" fmla="*/ 0 h 35"/>
                <a:gd name="T2" fmla="*/ 0 w 35"/>
                <a:gd name="T3" fmla="*/ 17 h 35"/>
                <a:gd name="T4" fmla="*/ 18 w 35"/>
                <a:gd name="T5" fmla="*/ 35 h 35"/>
                <a:gd name="T6" fmla="*/ 30 w 35"/>
                <a:gd name="T7" fmla="*/ 30 h 35"/>
                <a:gd name="T8" fmla="*/ 35 w 35"/>
                <a:gd name="T9" fmla="*/ 17 h 35"/>
                <a:gd name="T10" fmla="*/ 18 w 35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0"/>
                  </a:move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ubicBezTo>
                    <a:pt x="22" y="35"/>
                    <a:pt x="27" y="33"/>
                    <a:pt x="30" y="30"/>
                  </a:cubicBezTo>
                  <a:cubicBezTo>
                    <a:pt x="33" y="26"/>
                    <a:pt x="35" y="22"/>
                    <a:pt x="35" y="17"/>
                  </a:cubicBezTo>
                  <a:cubicBezTo>
                    <a:pt x="35" y="8"/>
                    <a:pt x="27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8" name="Freeform 60">
              <a:extLst>
                <a:ext uri="{FF2B5EF4-FFF2-40B4-BE49-F238E27FC236}">
                  <a16:creationId xmlns:a16="http://schemas.microsoft.com/office/drawing/2014/main" xmlns="" id="{66D372B3-F117-4F70-8915-2A9896D13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00" y="1346"/>
              <a:ext cx="33" cy="33"/>
            </a:xfrm>
            <a:custGeom>
              <a:avLst/>
              <a:gdLst>
                <a:gd name="T0" fmla="*/ 18 w 35"/>
                <a:gd name="T1" fmla="*/ 35 h 35"/>
                <a:gd name="T2" fmla="*/ 35 w 35"/>
                <a:gd name="T3" fmla="*/ 18 h 35"/>
                <a:gd name="T4" fmla="*/ 18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8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8" y="35"/>
                  </a:moveTo>
                  <a:cubicBezTo>
                    <a:pt x="28" y="35"/>
                    <a:pt x="35" y="27"/>
                    <a:pt x="35" y="18"/>
                  </a:cubicBezTo>
                  <a:cubicBezTo>
                    <a:pt x="35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59" name="Oval 61">
              <a:extLst>
                <a:ext uri="{FF2B5EF4-FFF2-40B4-BE49-F238E27FC236}">
                  <a16:creationId xmlns:a16="http://schemas.microsoft.com/office/drawing/2014/main" xmlns="" id="{44F9A214-2B86-49F5-B0AA-36C1BDE319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1" y="188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0" name="Oval 62">
              <a:extLst>
                <a:ext uri="{FF2B5EF4-FFF2-40B4-BE49-F238E27FC236}">
                  <a16:creationId xmlns:a16="http://schemas.microsoft.com/office/drawing/2014/main" xmlns="" id="{00A6675C-9EAE-4F63-A296-D6BD9555A8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" y="1768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1" name="Oval 63">
              <a:extLst>
                <a:ext uri="{FF2B5EF4-FFF2-40B4-BE49-F238E27FC236}">
                  <a16:creationId xmlns:a16="http://schemas.microsoft.com/office/drawing/2014/main" xmlns="" id="{8CEC02D8-7597-4E94-9F00-73AB510B2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9" y="1768"/>
              <a:ext cx="29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2" name="Oval 64">
              <a:extLst>
                <a:ext uri="{FF2B5EF4-FFF2-40B4-BE49-F238E27FC236}">
                  <a16:creationId xmlns:a16="http://schemas.microsoft.com/office/drawing/2014/main" xmlns="" id="{A6BD06A2-099D-40A2-8679-49A9DB52DC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10" y="1664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3" name="Oval 65">
              <a:extLst>
                <a:ext uri="{FF2B5EF4-FFF2-40B4-BE49-F238E27FC236}">
                  <a16:creationId xmlns:a16="http://schemas.microsoft.com/office/drawing/2014/main" xmlns="" id="{537576B0-628A-4057-ACD2-44D1B4FB08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7" y="1662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4" name="Freeform 66">
              <a:extLst>
                <a:ext uri="{FF2B5EF4-FFF2-40B4-BE49-F238E27FC236}">
                  <a16:creationId xmlns:a16="http://schemas.microsoft.com/office/drawing/2014/main" xmlns="" id="{A70A1CA6-0273-47D6-BC4E-E645D96F64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42" y="3063"/>
              <a:ext cx="34" cy="33"/>
            </a:xfrm>
            <a:custGeom>
              <a:avLst/>
              <a:gdLst>
                <a:gd name="T0" fmla="*/ 18 w 36"/>
                <a:gd name="T1" fmla="*/ 0 h 35"/>
                <a:gd name="T2" fmla="*/ 0 w 36"/>
                <a:gd name="T3" fmla="*/ 18 h 35"/>
                <a:gd name="T4" fmla="*/ 18 w 36"/>
                <a:gd name="T5" fmla="*/ 35 h 35"/>
                <a:gd name="T6" fmla="*/ 30 w 36"/>
                <a:gd name="T7" fmla="*/ 30 h 35"/>
                <a:gd name="T8" fmla="*/ 36 w 36"/>
                <a:gd name="T9" fmla="*/ 18 h 35"/>
                <a:gd name="T10" fmla="*/ 18 w 36"/>
                <a:gd name="T11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3" y="35"/>
                    <a:pt x="27" y="34"/>
                    <a:pt x="30" y="30"/>
                  </a:cubicBezTo>
                  <a:cubicBezTo>
                    <a:pt x="34" y="27"/>
                    <a:pt x="36" y="22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5" name="Freeform 67">
              <a:extLst>
                <a:ext uri="{FF2B5EF4-FFF2-40B4-BE49-F238E27FC236}">
                  <a16:creationId xmlns:a16="http://schemas.microsoft.com/office/drawing/2014/main" xmlns="" id="{369F25FB-FCC5-4900-B767-E154A0C838E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4" y="25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6" name="Freeform 68">
              <a:extLst>
                <a:ext uri="{FF2B5EF4-FFF2-40B4-BE49-F238E27FC236}">
                  <a16:creationId xmlns:a16="http://schemas.microsoft.com/office/drawing/2014/main" xmlns="" id="{CA2B0933-F1C1-4117-A616-729E3AD51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81" y="2461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8" y="36"/>
                    <a:pt x="35" y="28"/>
                    <a:pt x="35" y="18"/>
                  </a:cubicBezTo>
                  <a:cubicBezTo>
                    <a:pt x="35" y="13"/>
                    <a:pt x="34" y="9"/>
                    <a:pt x="30" y="6"/>
                  </a:cubicBezTo>
                  <a:cubicBezTo>
                    <a:pt x="27" y="2"/>
                    <a:pt x="23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7" name="Freeform 69">
              <a:extLst>
                <a:ext uri="{FF2B5EF4-FFF2-40B4-BE49-F238E27FC236}">
                  <a16:creationId xmlns:a16="http://schemas.microsoft.com/office/drawing/2014/main" xmlns="" id="{AB97E894-C88D-4F8E-A98B-4ECE4B222C82}"/>
                </a:ext>
              </a:extLst>
            </p:cNvPr>
            <p:cNvSpPr>
              <a:spLocks/>
            </p:cNvSpPr>
            <p:nvPr/>
          </p:nvSpPr>
          <p:spPr bwMode="auto">
            <a:xfrm>
              <a:off x="951" y="2308"/>
              <a:ext cx="33" cy="33"/>
            </a:xfrm>
            <a:custGeom>
              <a:avLst/>
              <a:gdLst>
                <a:gd name="T0" fmla="*/ 30 w 35"/>
                <a:gd name="T1" fmla="*/ 5 h 35"/>
                <a:gd name="T2" fmla="*/ 18 w 35"/>
                <a:gd name="T3" fmla="*/ 0 h 35"/>
                <a:gd name="T4" fmla="*/ 0 w 35"/>
                <a:gd name="T5" fmla="*/ 18 h 35"/>
                <a:gd name="T6" fmla="*/ 18 w 35"/>
                <a:gd name="T7" fmla="*/ 35 h 35"/>
                <a:gd name="T8" fmla="*/ 35 w 35"/>
                <a:gd name="T9" fmla="*/ 18 h 35"/>
                <a:gd name="T10" fmla="*/ 30 w 35"/>
                <a:gd name="T11" fmla="*/ 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30" y="5"/>
                  </a:move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5"/>
                    <a:pt x="18" y="35"/>
                  </a:cubicBezTo>
                  <a:cubicBezTo>
                    <a:pt x="28" y="35"/>
                    <a:pt x="35" y="28"/>
                    <a:pt x="35" y="18"/>
                  </a:cubicBezTo>
                  <a:cubicBezTo>
                    <a:pt x="35" y="13"/>
                    <a:pt x="34" y="9"/>
                    <a:pt x="3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8" name="Freeform 70">
              <a:extLst>
                <a:ext uri="{FF2B5EF4-FFF2-40B4-BE49-F238E27FC236}">
                  <a16:creationId xmlns:a16="http://schemas.microsoft.com/office/drawing/2014/main" xmlns="" id="{8F37D9AA-9486-432C-A1DB-E0E5D82D83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36" y="2169"/>
              <a:ext cx="29" cy="28"/>
            </a:xfrm>
            <a:custGeom>
              <a:avLst/>
              <a:gdLst>
                <a:gd name="T0" fmla="*/ 30 w 30"/>
                <a:gd name="T1" fmla="*/ 15 h 30"/>
                <a:gd name="T2" fmla="*/ 26 w 30"/>
                <a:gd name="T3" fmla="*/ 4 h 30"/>
                <a:gd name="T4" fmla="*/ 15 w 30"/>
                <a:gd name="T5" fmla="*/ 0 h 30"/>
                <a:gd name="T6" fmla="*/ 0 w 30"/>
                <a:gd name="T7" fmla="*/ 15 h 30"/>
                <a:gd name="T8" fmla="*/ 15 w 30"/>
                <a:gd name="T9" fmla="*/ 30 h 30"/>
                <a:gd name="T10" fmla="*/ 30 w 30"/>
                <a:gd name="T11" fmla="*/ 1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30" y="15"/>
                  </a:moveTo>
                  <a:cubicBezTo>
                    <a:pt x="30" y="11"/>
                    <a:pt x="29" y="7"/>
                    <a:pt x="26" y="4"/>
                  </a:cubicBezTo>
                  <a:cubicBezTo>
                    <a:pt x="23" y="1"/>
                    <a:pt x="19" y="0"/>
                    <a:pt x="15" y="0"/>
                  </a:cubicBezTo>
                  <a:cubicBezTo>
                    <a:pt x="7" y="0"/>
                    <a:pt x="0" y="6"/>
                    <a:pt x="0" y="15"/>
                  </a:cubicBezTo>
                  <a:cubicBezTo>
                    <a:pt x="0" y="23"/>
                    <a:pt x="7" y="30"/>
                    <a:pt x="15" y="30"/>
                  </a:cubicBezTo>
                  <a:cubicBezTo>
                    <a:pt x="23" y="30"/>
                    <a:pt x="30" y="23"/>
                    <a:pt x="3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69" name="Freeform 71">
              <a:extLst>
                <a:ext uri="{FF2B5EF4-FFF2-40B4-BE49-F238E27FC236}">
                  <a16:creationId xmlns:a16="http://schemas.microsoft.com/office/drawing/2014/main" xmlns="" id="{A250063B-9C66-49B7-8DB3-2D0E40AFD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95" y="1831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7 h 35"/>
                <a:gd name="T4" fmla="*/ 30 w 36"/>
                <a:gd name="T5" fmla="*/ 5 h 35"/>
                <a:gd name="T6" fmla="*/ 18 w 36"/>
                <a:gd name="T7" fmla="*/ 0 h 35"/>
                <a:gd name="T8" fmla="*/ 0 w 36"/>
                <a:gd name="T9" fmla="*/ 17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7"/>
                  </a:cubicBezTo>
                  <a:cubicBezTo>
                    <a:pt x="36" y="13"/>
                    <a:pt x="34" y="8"/>
                    <a:pt x="30" y="5"/>
                  </a:cubicBezTo>
                  <a:cubicBezTo>
                    <a:pt x="27" y="2"/>
                    <a:pt x="23" y="0"/>
                    <a:pt x="18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7"/>
                    <a:pt x="8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0" name="Oval 72">
              <a:extLst>
                <a:ext uri="{FF2B5EF4-FFF2-40B4-BE49-F238E27FC236}">
                  <a16:creationId xmlns:a16="http://schemas.microsoft.com/office/drawing/2014/main" xmlns="" id="{AB8542CA-B147-43CD-A616-5256E985B3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45" y="1650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1" name="Oval 73">
              <a:extLst>
                <a:ext uri="{FF2B5EF4-FFF2-40B4-BE49-F238E27FC236}">
                  <a16:creationId xmlns:a16="http://schemas.microsoft.com/office/drawing/2014/main" xmlns="" id="{9D93E8CB-0B02-4F6A-9F30-7123F2734E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6" y="1743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2" name="Freeform 74">
              <a:extLst>
                <a:ext uri="{FF2B5EF4-FFF2-40B4-BE49-F238E27FC236}">
                  <a16:creationId xmlns:a16="http://schemas.microsoft.com/office/drawing/2014/main" xmlns="" id="{7CD299AF-26CD-4B45-932D-D2B71B3830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6" y="1749"/>
              <a:ext cx="28" cy="28"/>
            </a:xfrm>
            <a:custGeom>
              <a:avLst/>
              <a:gdLst>
                <a:gd name="T0" fmla="*/ 15 w 30"/>
                <a:gd name="T1" fmla="*/ 30 h 30"/>
                <a:gd name="T2" fmla="*/ 30 w 30"/>
                <a:gd name="T3" fmla="*/ 15 h 30"/>
                <a:gd name="T4" fmla="*/ 15 w 30"/>
                <a:gd name="T5" fmla="*/ 0 h 30"/>
                <a:gd name="T6" fmla="*/ 0 w 30"/>
                <a:gd name="T7" fmla="*/ 15 h 30"/>
                <a:gd name="T8" fmla="*/ 4 w 30"/>
                <a:gd name="T9" fmla="*/ 26 h 30"/>
                <a:gd name="T10" fmla="*/ 15 w 30"/>
                <a:gd name="T11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0">
                  <a:moveTo>
                    <a:pt x="15" y="30"/>
                  </a:moveTo>
                  <a:cubicBezTo>
                    <a:pt x="23" y="30"/>
                    <a:pt x="30" y="24"/>
                    <a:pt x="30" y="15"/>
                  </a:cubicBezTo>
                  <a:cubicBezTo>
                    <a:pt x="30" y="7"/>
                    <a:pt x="23" y="0"/>
                    <a:pt x="15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19"/>
                    <a:pt x="1" y="23"/>
                    <a:pt x="4" y="26"/>
                  </a:cubicBezTo>
                  <a:cubicBezTo>
                    <a:pt x="7" y="29"/>
                    <a:pt x="11" y="30"/>
                    <a:pt x="15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3" name="Freeform 75">
              <a:extLst>
                <a:ext uri="{FF2B5EF4-FFF2-40B4-BE49-F238E27FC236}">
                  <a16:creationId xmlns:a16="http://schemas.microsoft.com/office/drawing/2014/main" xmlns="" id="{BE4F7D80-A570-4F46-86A5-4FBD7B90E7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" y="163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30 w 35"/>
                <a:gd name="T5" fmla="*/ 5 h 35"/>
                <a:gd name="T6" fmla="*/ 17 w 35"/>
                <a:gd name="T7" fmla="*/ 0 h 35"/>
                <a:gd name="T8" fmla="*/ 0 w 35"/>
                <a:gd name="T9" fmla="*/ 18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6" y="2"/>
                    <a:pt x="22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7"/>
                    <a:pt x="8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4" name="Freeform 76">
              <a:extLst>
                <a:ext uri="{FF2B5EF4-FFF2-40B4-BE49-F238E27FC236}">
                  <a16:creationId xmlns:a16="http://schemas.microsoft.com/office/drawing/2014/main" xmlns="" id="{17613006-5197-4924-AA08-E5ED26AEC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" y="140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8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2" y="27"/>
                    <a:pt x="6" y="30"/>
                  </a:cubicBezTo>
                  <a:cubicBezTo>
                    <a:pt x="9" y="34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5" name="Freeform 77">
              <a:extLst>
                <a:ext uri="{FF2B5EF4-FFF2-40B4-BE49-F238E27FC236}">
                  <a16:creationId xmlns:a16="http://schemas.microsoft.com/office/drawing/2014/main" xmlns="" id="{9732064B-76B8-4460-AE3A-B0A489752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58" y="1276"/>
              <a:ext cx="34" cy="33"/>
            </a:xfrm>
            <a:custGeom>
              <a:avLst/>
              <a:gdLst>
                <a:gd name="T0" fmla="*/ 18 w 36"/>
                <a:gd name="T1" fmla="*/ 35 h 35"/>
                <a:gd name="T2" fmla="*/ 36 w 36"/>
                <a:gd name="T3" fmla="*/ 18 h 35"/>
                <a:gd name="T4" fmla="*/ 18 w 36"/>
                <a:gd name="T5" fmla="*/ 0 h 35"/>
                <a:gd name="T6" fmla="*/ 0 w 36"/>
                <a:gd name="T7" fmla="*/ 18 h 35"/>
                <a:gd name="T8" fmla="*/ 6 w 36"/>
                <a:gd name="T9" fmla="*/ 30 h 35"/>
                <a:gd name="T10" fmla="*/ 18 w 36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35">
                  <a:moveTo>
                    <a:pt x="18" y="35"/>
                  </a:moveTo>
                  <a:cubicBezTo>
                    <a:pt x="28" y="35"/>
                    <a:pt x="36" y="27"/>
                    <a:pt x="36" y="18"/>
                  </a:cubicBezTo>
                  <a:cubicBezTo>
                    <a:pt x="36" y="8"/>
                    <a:pt x="2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6" y="30"/>
                  </a:cubicBezTo>
                  <a:cubicBezTo>
                    <a:pt x="9" y="33"/>
                    <a:pt x="13" y="35"/>
                    <a:pt x="18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6" name="Freeform 78">
              <a:extLst>
                <a:ext uri="{FF2B5EF4-FFF2-40B4-BE49-F238E27FC236}">
                  <a16:creationId xmlns:a16="http://schemas.microsoft.com/office/drawing/2014/main" xmlns="" id="{E719BAD2-F2EE-4929-A612-FA748D7FC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1692" y="1253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7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2"/>
                    <a:pt x="2" y="27"/>
                    <a:pt x="5" y="30"/>
                  </a:cubicBezTo>
                  <a:cubicBezTo>
                    <a:pt x="8" y="33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7" name="Oval 79">
              <a:extLst>
                <a:ext uri="{FF2B5EF4-FFF2-40B4-BE49-F238E27FC236}">
                  <a16:creationId xmlns:a16="http://schemas.microsoft.com/office/drawing/2014/main" xmlns="" id="{E4AF60B1-820C-4251-8C09-7919095F40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4" y="1257"/>
              <a:ext cx="28" cy="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8" name="Freeform 80">
              <a:extLst>
                <a:ext uri="{FF2B5EF4-FFF2-40B4-BE49-F238E27FC236}">
                  <a16:creationId xmlns:a16="http://schemas.microsoft.com/office/drawing/2014/main" xmlns="" id="{6B826C46-8C8F-4B57-87BF-A065B7179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5" y="1242"/>
              <a:ext cx="33" cy="33"/>
            </a:xfrm>
            <a:custGeom>
              <a:avLst/>
              <a:gdLst>
                <a:gd name="T0" fmla="*/ 17 w 35"/>
                <a:gd name="T1" fmla="*/ 35 h 35"/>
                <a:gd name="T2" fmla="*/ 35 w 35"/>
                <a:gd name="T3" fmla="*/ 18 h 35"/>
                <a:gd name="T4" fmla="*/ 17 w 35"/>
                <a:gd name="T5" fmla="*/ 0 h 35"/>
                <a:gd name="T6" fmla="*/ 0 w 35"/>
                <a:gd name="T7" fmla="*/ 18 h 35"/>
                <a:gd name="T8" fmla="*/ 5 w 35"/>
                <a:gd name="T9" fmla="*/ 30 h 35"/>
                <a:gd name="T10" fmla="*/ 17 w 35"/>
                <a:gd name="T11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5">
                  <a:moveTo>
                    <a:pt x="17" y="35"/>
                  </a:moveTo>
                  <a:cubicBezTo>
                    <a:pt x="27" y="35"/>
                    <a:pt x="35" y="28"/>
                    <a:pt x="35" y="18"/>
                  </a:cubicBezTo>
                  <a:cubicBezTo>
                    <a:pt x="35" y="8"/>
                    <a:pt x="27" y="0"/>
                    <a:pt x="17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3"/>
                    <a:pt x="1" y="27"/>
                    <a:pt x="5" y="30"/>
                  </a:cubicBezTo>
                  <a:cubicBezTo>
                    <a:pt x="8" y="34"/>
                    <a:pt x="13" y="35"/>
                    <a:pt x="17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79" name="Oval 81">
              <a:extLst>
                <a:ext uri="{FF2B5EF4-FFF2-40B4-BE49-F238E27FC236}">
                  <a16:creationId xmlns:a16="http://schemas.microsoft.com/office/drawing/2014/main" xmlns="" id="{5C9B34A6-AC3D-42A5-BFA7-64D85F95C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0" y="1242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0" name="Oval 82">
              <a:extLst>
                <a:ext uri="{FF2B5EF4-FFF2-40B4-BE49-F238E27FC236}">
                  <a16:creationId xmlns:a16="http://schemas.microsoft.com/office/drawing/2014/main" xmlns="" id="{B9F528A3-24B9-4181-B822-27F5F66DAD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61" y="1327"/>
              <a:ext cx="28" cy="2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1" name="Oval 83">
              <a:extLst>
                <a:ext uri="{FF2B5EF4-FFF2-40B4-BE49-F238E27FC236}">
                  <a16:creationId xmlns:a16="http://schemas.microsoft.com/office/drawing/2014/main" xmlns="" id="{7520270B-94B5-41FE-9525-54DD631FAC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36" y="1385"/>
              <a:ext cx="33" cy="3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2" name="Oval 84">
              <a:extLst>
                <a:ext uri="{FF2B5EF4-FFF2-40B4-BE49-F238E27FC236}">
                  <a16:creationId xmlns:a16="http://schemas.microsoft.com/office/drawing/2014/main" xmlns="" id="{7E9B0F52-29E3-44B5-AB37-93B529F73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" y="1588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3" name="Oval 85">
              <a:extLst>
                <a:ext uri="{FF2B5EF4-FFF2-40B4-BE49-F238E27FC236}">
                  <a16:creationId xmlns:a16="http://schemas.microsoft.com/office/drawing/2014/main" xmlns="" id="{AFC66B1E-CC6E-4294-9CA6-CA227331A2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8" y="1891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4" name="Freeform 86">
              <a:extLst>
                <a:ext uri="{FF2B5EF4-FFF2-40B4-BE49-F238E27FC236}">
                  <a16:creationId xmlns:a16="http://schemas.microsoft.com/office/drawing/2014/main" xmlns="" id="{B1957A85-0235-4DBB-AE94-D03F2B67CC9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05" y="1686"/>
              <a:ext cx="33" cy="34"/>
            </a:xfrm>
            <a:custGeom>
              <a:avLst/>
              <a:gdLst>
                <a:gd name="T0" fmla="*/ 18 w 35"/>
                <a:gd name="T1" fmla="*/ 0 h 36"/>
                <a:gd name="T2" fmla="*/ 0 w 35"/>
                <a:gd name="T3" fmla="*/ 18 h 36"/>
                <a:gd name="T4" fmla="*/ 18 w 35"/>
                <a:gd name="T5" fmla="*/ 36 h 36"/>
                <a:gd name="T6" fmla="*/ 35 w 35"/>
                <a:gd name="T7" fmla="*/ 18 h 36"/>
                <a:gd name="T8" fmla="*/ 30 w 35"/>
                <a:gd name="T9" fmla="*/ 6 h 36"/>
                <a:gd name="T10" fmla="*/ 18 w 35"/>
                <a:gd name="T1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36">
                  <a:moveTo>
                    <a:pt x="18" y="0"/>
                  </a:move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6"/>
                    <a:pt x="18" y="36"/>
                  </a:cubicBezTo>
                  <a:cubicBezTo>
                    <a:pt x="27" y="36"/>
                    <a:pt x="35" y="28"/>
                    <a:pt x="35" y="18"/>
                  </a:cubicBezTo>
                  <a:cubicBezTo>
                    <a:pt x="35" y="13"/>
                    <a:pt x="33" y="9"/>
                    <a:pt x="30" y="6"/>
                  </a:cubicBezTo>
                  <a:cubicBezTo>
                    <a:pt x="27" y="2"/>
                    <a:pt x="2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5" name="Oval 87">
              <a:extLst>
                <a:ext uri="{FF2B5EF4-FFF2-40B4-BE49-F238E27FC236}">
                  <a16:creationId xmlns:a16="http://schemas.microsoft.com/office/drawing/2014/main" xmlns="" id="{053DBE72-DD33-4132-949A-96A407D973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" y="1739"/>
              <a:ext cx="33" cy="3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6" name="Freeform 88">
              <a:extLst>
                <a:ext uri="{FF2B5EF4-FFF2-40B4-BE49-F238E27FC236}">
                  <a16:creationId xmlns:a16="http://schemas.microsoft.com/office/drawing/2014/main" xmlns="" id="{0F4EB5F3-9269-446B-BD60-E895F7283A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52" y="2174"/>
              <a:ext cx="126" cy="362"/>
            </a:xfrm>
            <a:custGeom>
              <a:avLst/>
              <a:gdLst>
                <a:gd name="T0" fmla="*/ 26 w 134"/>
                <a:gd name="T1" fmla="*/ 46 h 384"/>
                <a:gd name="T2" fmla="*/ 46 w 134"/>
                <a:gd name="T3" fmla="*/ 23 h 384"/>
                <a:gd name="T4" fmla="*/ 23 w 134"/>
                <a:gd name="T5" fmla="*/ 0 h 384"/>
                <a:gd name="T6" fmla="*/ 0 w 134"/>
                <a:gd name="T7" fmla="*/ 23 h 384"/>
                <a:gd name="T8" fmla="*/ 20 w 134"/>
                <a:gd name="T9" fmla="*/ 46 h 384"/>
                <a:gd name="T10" fmla="*/ 20 w 134"/>
                <a:gd name="T11" fmla="*/ 273 h 384"/>
                <a:gd name="T12" fmla="*/ 21 w 134"/>
                <a:gd name="T13" fmla="*/ 274 h 384"/>
                <a:gd name="T14" fmla="*/ 21 w 134"/>
                <a:gd name="T15" fmla="*/ 275 h 384"/>
                <a:gd name="T16" fmla="*/ 21 w 134"/>
                <a:gd name="T17" fmla="*/ 275 h 384"/>
                <a:gd name="T18" fmla="*/ 93 w 134"/>
                <a:gd name="T19" fmla="*/ 347 h 384"/>
                <a:gd name="T20" fmla="*/ 88 w 134"/>
                <a:gd name="T21" fmla="*/ 361 h 384"/>
                <a:gd name="T22" fmla="*/ 111 w 134"/>
                <a:gd name="T23" fmla="*/ 384 h 384"/>
                <a:gd name="T24" fmla="*/ 134 w 134"/>
                <a:gd name="T25" fmla="*/ 361 h 384"/>
                <a:gd name="T26" fmla="*/ 111 w 134"/>
                <a:gd name="T27" fmla="*/ 338 h 384"/>
                <a:gd name="T28" fmla="*/ 97 w 134"/>
                <a:gd name="T29" fmla="*/ 343 h 384"/>
                <a:gd name="T30" fmla="*/ 26 w 134"/>
                <a:gd name="T31" fmla="*/ 272 h 384"/>
                <a:gd name="T32" fmla="*/ 26 w 134"/>
                <a:gd name="T33" fmla="*/ 46 h 384"/>
                <a:gd name="T34" fmla="*/ 99 w 134"/>
                <a:gd name="T35" fmla="*/ 349 h 384"/>
                <a:gd name="T36" fmla="*/ 111 w 134"/>
                <a:gd name="T37" fmla="*/ 343 h 384"/>
                <a:gd name="T38" fmla="*/ 129 w 134"/>
                <a:gd name="T39" fmla="*/ 361 h 384"/>
                <a:gd name="T40" fmla="*/ 111 w 134"/>
                <a:gd name="T41" fmla="*/ 379 h 384"/>
                <a:gd name="T42" fmla="*/ 94 w 134"/>
                <a:gd name="T43" fmla="*/ 361 h 384"/>
                <a:gd name="T44" fmla="*/ 99 w 134"/>
                <a:gd name="T45" fmla="*/ 349 h 384"/>
                <a:gd name="T46" fmla="*/ 6 w 134"/>
                <a:gd name="T47" fmla="*/ 23 h 384"/>
                <a:gd name="T48" fmla="*/ 23 w 134"/>
                <a:gd name="T49" fmla="*/ 6 h 384"/>
                <a:gd name="T50" fmla="*/ 41 w 134"/>
                <a:gd name="T51" fmla="*/ 23 h 384"/>
                <a:gd name="T52" fmla="*/ 23 w 134"/>
                <a:gd name="T53" fmla="*/ 41 h 384"/>
                <a:gd name="T54" fmla="*/ 6 w 134"/>
                <a:gd name="T55" fmla="*/ 23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4" h="384">
                  <a:moveTo>
                    <a:pt x="26" y="46"/>
                  </a:moveTo>
                  <a:cubicBezTo>
                    <a:pt x="37" y="44"/>
                    <a:pt x="46" y="35"/>
                    <a:pt x="46" y="23"/>
                  </a:cubicBezTo>
                  <a:cubicBezTo>
                    <a:pt x="46" y="11"/>
                    <a:pt x="36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5"/>
                    <a:pt x="9" y="44"/>
                    <a:pt x="20" y="46"/>
                  </a:cubicBezTo>
                  <a:cubicBezTo>
                    <a:pt x="20" y="273"/>
                    <a:pt x="20" y="273"/>
                    <a:pt x="20" y="273"/>
                  </a:cubicBezTo>
                  <a:cubicBezTo>
                    <a:pt x="20" y="273"/>
                    <a:pt x="21" y="274"/>
                    <a:pt x="21" y="274"/>
                  </a:cubicBezTo>
                  <a:cubicBezTo>
                    <a:pt x="21" y="274"/>
                    <a:pt x="21" y="274"/>
                    <a:pt x="21" y="275"/>
                  </a:cubicBezTo>
                  <a:cubicBezTo>
                    <a:pt x="21" y="275"/>
                    <a:pt x="21" y="275"/>
                    <a:pt x="21" y="275"/>
                  </a:cubicBezTo>
                  <a:cubicBezTo>
                    <a:pt x="93" y="347"/>
                    <a:pt x="93" y="347"/>
                    <a:pt x="93" y="347"/>
                  </a:cubicBezTo>
                  <a:cubicBezTo>
                    <a:pt x="90" y="351"/>
                    <a:pt x="88" y="356"/>
                    <a:pt x="88" y="361"/>
                  </a:cubicBezTo>
                  <a:cubicBezTo>
                    <a:pt x="88" y="374"/>
                    <a:pt x="99" y="384"/>
                    <a:pt x="111" y="384"/>
                  </a:cubicBezTo>
                  <a:cubicBezTo>
                    <a:pt x="124" y="384"/>
                    <a:pt x="134" y="374"/>
                    <a:pt x="134" y="361"/>
                  </a:cubicBezTo>
                  <a:cubicBezTo>
                    <a:pt x="134" y="348"/>
                    <a:pt x="124" y="338"/>
                    <a:pt x="111" y="338"/>
                  </a:cubicBezTo>
                  <a:cubicBezTo>
                    <a:pt x="106" y="338"/>
                    <a:pt x="101" y="340"/>
                    <a:pt x="97" y="343"/>
                  </a:cubicBezTo>
                  <a:cubicBezTo>
                    <a:pt x="26" y="272"/>
                    <a:pt x="26" y="272"/>
                    <a:pt x="26" y="272"/>
                  </a:cubicBezTo>
                  <a:lnTo>
                    <a:pt x="26" y="46"/>
                  </a:lnTo>
                  <a:close/>
                  <a:moveTo>
                    <a:pt x="99" y="349"/>
                  </a:moveTo>
                  <a:cubicBezTo>
                    <a:pt x="102" y="345"/>
                    <a:pt x="106" y="343"/>
                    <a:pt x="111" y="343"/>
                  </a:cubicBezTo>
                  <a:cubicBezTo>
                    <a:pt x="121" y="343"/>
                    <a:pt x="129" y="351"/>
                    <a:pt x="129" y="361"/>
                  </a:cubicBezTo>
                  <a:cubicBezTo>
                    <a:pt x="129" y="371"/>
                    <a:pt x="121" y="379"/>
                    <a:pt x="111" y="379"/>
                  </a:cubicBezTo>
                  <a:cubicBezTo>
                    <a:pt x="101" y="379"/>
                    <a:pt x="94" y="371"/>
                    <a:pt x="94" y="361"/>
                  </a:cubicBezTo>
                  <a:cubicBezTo>
                    <a:pt x="94" y="356"/>
                    <a:pt x="95" y="352"/>
                    <a:pt x="99" y="349"/>
                  </a:cubicBezTo>
                  <a:close/>
                  <a:moveTo>
                    <a:pt x="6" y="23"/>
                  </a:moveTo>
                  <a:cubicBezTo>
                    <a:pt x="6" y="13"/>
                    <a:pt x="13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3" y="41"/>
                    <a:pt x="6" y="33"/>
                    <a:pt x="6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7" name="Freeform 89">
              <a:extLst>
                <a:ext uri="{FF2B5EF4-FFF2-40B4-BE49-F238E27FC236}">
                  <a16:creationId xmlns:a16="http://schemas.microsoft.com/office/drawing/2014/main" xmlns="" id="{79898A93-16BE-4BBF-A1DB-56ACD4D7FD8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931" y="2816"/>
              <a:ext cx="126" cy="182"/>
            </a:xfrm>
            <a:custGeom>
              <a:avLst/>
              <a:gdLst>
                <a:gd name="T0" fmla="*/ 111 w 134"/>
                <a:gd name="T1" fmla="*/ 0 h 193"/>
                <a:gd name="T2" fmla="*/ 88 w 134"/>
                <a:gd name="T3" fmla="*/ 22 h 193"/>
                <a:gd name="T4" fmla="*/ 93 w 134"/>
                <a:gd name="T5" fmla="*/ 37 h 193"/>
                <a:gd name="T6" fmla="*/ 56 w 134"/>
                <a:gd name="T7" fmla="*/ 73 h 193"/>
                <a:gd name="T8" fmla="*/ 56 w 134"/>
                <a:gd name="T9" fmla="*/ 74 h 193"/>
                <a:gd name="T10" fmla="*/ 56 w 134"/>
                <a:gd name="T11" fmla="*/ 75 h 193"/>
                <a:gd name="T12" fmla="*/ 56 w 134"/>
                <a:gd name="T13" fmla="*/ 134 h 193"/>
                <a:gd name="T14" fmla="*/ 37 w 134"/>
                <a:gd name="T15" fmla="*/ 153 h 193"/>
                <a:gd name="T16" fmla="*/ 23 w 134"/>
                <a:gd name="T17" fmla="*/ 147 h 193"/>
                <a:gd name="T18" fmla="*/ 0 w 134"/>
                <a:gd name="T19" fmla="*/ 170 h 193"/>
                <a:gd name="T20" fmla="*/ 23 w 134"/>
                <a:gd name="T21" fmla="*/ 193 h 193"/>
                <a:gd name="T22" fmla="*/ 45 w 134"/>
                <a:gd name="T23" fmla="*/ 170 h 193"/>
                <a:gd name="T24" fmla="*/ 40 w 134"/>
                <a:gd name="T25" fmla="*/ 156 h 193"/>
                <a:gd name="T26" fmla="*/ 60 w 134"/>
                <a:gd name="T27" fmla="*/ 137 h 193"/>
                <a:gd name="T28" fmla="*/ 61 w 134"/>
                <a:gd name="T29" fmla="*/ 136 h 193"/>
                <a:gd name="T30" fmla="*/ 61 w 134"/>
                <a:gd name="T31" fmla="*/ 135 h 193"/>
                <a:gd name="T32" fmla="*/ 61 w 134"/>
                <a:gd name="T33" fmla="*/ 76 h 193"/>
                <a:gd name="T34" fmla="*/ 97 w 134"/>
                <a:gd name="T35" fmla="*/ 40 h 193"/>
                <a:gd name="T36" fmla="*/ 111 w 134"/>
                <a:gd name="T37" fmla="*/ 45 h 193"/>
                <a:gd name="T38" fmla="*/ 134 w 134"/>
                <a:gd name="T39" fmla="*/ 22 h 193"/>
                <a:gd name="T40" fmla="*/ 111 w 134"/>
                <a:gd name="T41" fmla="*/ 0 h 193"/>
                <a:gd name="T42" fmla="*/ 23 w 134"/>
                <a:gd name="T43" fmla="*/ 188 h 193"/>
                <a:gd name="T44" fmla="*/ 5 w 134"/>
                <a:gd name="T45" fmla="*/ 170 h 193"/>
                <a:gd name="T46" fmla="*/ 23 w 134"/>
                <a:gd name="T47" fmla="*/ 153 h 193"/>
                <a:gd name="T48" fmla="*/ 35 w 134"/>
                <a:gd name="T49" fmla="*/ 158 h 193"/>
                <a:gd name="T50" fmla="*/ 40 w 134"/>
                <a:gd name="T51" fmla="*/ 170 h 193"/>
                <a:gd name="T52" fmla="*/ 23 w 134"/>
                <a:gd name="T53" fmla="*/ 188 h 193"/>
                <a:gd name="T54" fmla="*/ 111 w 134"/>
                <a:gd name="T55" fmla="*/ 40 h 193"/>
                <a:gd name="T56" fmla="*/ 93 w 134"/>
                <a:gd name="T57" fmla="*/ 22 h 193"/>
                <a:gd name="T58" fmla="*/ 111 w 134"/>
                <a:gd name="T59" fmla="*/ 5 h 193"/>
                <a:gd name="T60" fmla="*/ 128 w 134"/>
                <a:gd name="T61" fmla="*/ 22 h 193"/>
                <a:gd name="T62" fmla="*/ 111 w 134"/>
                <a:gd name="T63" fmla="*/ 4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4" h="193">
                  <a:moveTo>
                    <a:pt x="111" y="0"/>
                  </a:moveTo>
                  <a:cubicBezTo>
                    <a:pt x="98" y="0"/>
                    <a:pt x="88" y="10"/>
                    <a:pt x="88" y="22"/>
                  </a:cubicBezTo>
                  <a:cubicBezTo>
                    <a:pt x="88" y="28"/>
                    <a:pt x="90" y="33"/>
                    <a:pt x="93" y="37"/>
                  </a:cubicBezTo>
                  <a:cubicBezTo>
                    <a:pt x="56" y="73"/>
                    <a:pt x="56" y="73"/>
                    <a:pt x="56" y="73"/>
                  </a:cubicBezTo>
                  <a:cubicBezTo>
                    <a:pt x="56" y="73"/>
                    <a:pt x="56" y="74"/>
                    <a:pt x="56" y="74"/>
                  </a:cubicBezTo>
                  <a:cubicBezTo>
                    <a:pt x="56" y="74"/>
                    <a:pt x="56" y="75"/>
                    <a:pt x="56" y="75"/>
                  </a:cubicBezTo>
                  <a:cubicBezTo>
                    <a:pt x="56" y="134"/>
                    <a:pt x="56" y="134"/>
                    <a:pt x="56" y="134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3" y="149"/>
                    <a:pt x="28" y="147"/>
                    <a:pt x="23" y="147"/>
                  </a:cubicBezTo>
                  <a:cubicBezTo>
                    <a:pt x="10" y="147"/>
                    <a:pt x="0" y="158"/>
                    <a:pt x="0" y="170"/>
                  </a:cubicBezTo>
                  <a:cubicBezTo>
                    <a:pt x="0" y="183"/>
                    <a:pt x="10" y="193"/>
                    <a:pt x="23" y="193"/>
                  </a:cubicBezTo>
                  <a:cubicBezTo>
                    <a:pt x="35" y="193"/>
                    <a:pt x="45" y="183"/>
                    <a:pt x="45" y="170"/>
                  </a:cubicBezTo>
                  <a:cubicBezTo>
                    <a:pt x="45" y="165"/>
                    <a:pt x="44" y="160"/>
                    <a:pt x="40" y="156"/>
                  </a:cubicBezTo>
                  <a:cubicBezTo>
                    <a:pt x="60" y="137"/>
                    <a:pt x="60" y="137"/>
                    <a:pt x="60" y="137"/>
                  </a:cubicBezTo>
                  <a:cubicBezTo>
                    <a:pt x="60" y="136"/>
                    <a:pt x="61" y="136"/>
                    <a:pt x="61" y="136"/>
                  </a:cubicBezTo>
                  <a:cubicBezTo>
                    <a:pt x="61" y="135"/>
                    <a:pt x="61" y="135"/>
                    <a:pt x="61" y="135"/>
                  </a:cubicBezTo>
                  <a:cubicBezTo>
                    <a:pt x="61" y="76"/>
                    <a:pt x="61" y="76"/>
                    <a:pt x="61" y="76"/>
                  </a:cubicBezTo>
                  <a:cubicBezTo>
                    <a:pt x="97" y="40"/>
                    <a:pt x="97" y="40"/>
                    <a:pt x="97" y="40"/>
                  </a:cubicBezTo>
                  <a:cubicBezTo>
                    <a:pt x="101" y="43"/>
                    <a:pt x="105" y="45"/>
                    <a:pt x="111" y="45"/>
                  </a:cubicBezTo>
                  <a:cubicBezTo>
                    <a:pt x="123" y="45"/>
                    <a:pt x="134" y="35"/>
                    <a:pt x="134" y="22"/>
                  </a:cubicBezTo>
                  <a:cubicBezTo>
                    <a:pt x="134" y="10"/>
                    <a:pt x="123" y="0"/>
                    <a:pt x="111" y="0"/>
                  </a:cubicBezTo>
                  <a:close/>
                  <a:moveTo>
                    <a:pt x="23" y="188"/>
                  </a:moveTo>
                  <a:cubicBezTo>
                    <a:pt x="13" y="188"/>
                    <a:pt x="5" y="180"/>
                    <a:pt x="5" y="170"/>
                  </a:cubicBezTo>
                  <a:cubicBezTo>
                    <a:pt x="5" y="161"/>
                    <a:pt x="13" y="153"/>
                    <a:pt x="23" y="153"/>
                  </a:cubicBezTo>
                  <a:cubicBezTo>
                    <a:pt x="27" y="153"/>
                    <a:pt x="32" y="155"/>
                    <a:pt x="35" y="158"/>
                  </a:cubicBezTo>
                  <a:cubicBezTo>
                    <a:pt x="38" y="161"/>
                    <a:pt x="40" y="166"/>
                    <a:pt x="40" y="170"/>
                  </a:cubicBezTo>
                  <a:cubicBezTo>
                    <a:pt x="40" y="180"/>
                    <a:pt x="32" y="188"/>
                    <a:pt x="23" y="188"/>
                  </a:cubicBezTo>
                  <a:close/>
                  <a:moveTo>
                    <a:pt x="111" y="40"/>
                  </a:moveTo>
                  <a:cubicBezTo>
                    <a:pt x="101" y="40"/>
                    <a:pt x="93" y="32"/>
                    <a:pt x="93" y="22"/>
                  </a:cubicBezTo>
                  <a:cubicBezTo>
                    <a:pt x="93" y="13"/>
                    <a:pt x="101" y="5"/>
                    <a:pt x="111" y="5"/>
                  </a:cubicBezTo>
                  <a:cubicBezTo>
                    <a:pt x="120" y="5"/>
                    <a:pt x="128" y="13"/>
                    <a:pt x="128" y="22"/>
                  </a:cubicBezTo>
                  <a:cubicBezTo>
                    <a:pt x="128" y="32"/>
                    <a:pt x="120" y="40"/>
                    <a:pt x="11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8" name="Freeform 90">
              <a:extLst>
                <a:ext uri="{FF2B5EF4-FFF2-40B4-BE49-F238E27FC236}">
                  <a16:creationId xmlns:a16="http://schemas.microsoft.com/office/drawing/2014/main" xmlns="" id="{5125E577-9A2B-4B3F-A897-6152D56DC6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0" y="2371"/>
              <a:ext cx="185" cy="464"/>
            </a:xfrm>
            <a:custGeom>
              <a:avLst/>
              <a:gdLst>
                <a:gd name="T0" fmla="*/ 176 w 196"/>
                <a:gd name="T1" fmla="*/ 261 h 491"/>
                <a:gd name="T2" fmla="*/ 175 w 196"/>
                <a:gd name="T3" fmla="*/ 260 h 491"/>
                <a:gd name="T4" fmla="*/ 173 w 196"/>
                <a:gd name="T5" fmla="*/ 258 h 491"/>
                <a:gd name="T6" fmla="*/ 30 w 196"/>
                <a:gd name="T7" fmla="*/ 115 h 491"/>
                <a:gd name="T8" fmla="*/ 30 w 196"/>
                <a:gd name="T9" fmla="*/ 50 h 491"/>
                <a:gd name="T10" fmla="*/ 51 w 196"/>
                <a:gd name="T11" fmla="*/ 25 h 491"/>
                <a:gd name="T12" fmla="*/ 25 w 196"/>
                <a:gd name="T13" fmla="*/ 0 h 491"/>
                <a:gd name="T14" fmla="*/ 0 w 196"/>
                <a:gd name="T15" fmla="*/ 25 h 491"/>
                <a:gd name="T16" fmla="*/ 20 w 196"/>
                <a:gd name="T17" fmla="*/ 50 h 491"/>
                <a:gd name="T18" fmla="*/ 20 w 196"/>
                <a:gd name="T19" fmla="*/ 117 h 491"/>
                <a:gd name="T20" fmla="*/ 21 w 196"/>
                <a:gd name="T21" fmla="*/ 119 h 491"/>
                <a:gd name="T22" fmla="*/ 22 w 196"/>
                <a:gd name="T23" fmla="*/ 121 h 491"/>
                <a:gd name="T24" fmla="*/ 166 w 196"/>
                <a:gd name="T25" fmla="*/ 265 h 491"/>
                <a:gd name="T26" fmla="*/ 166 w 196"/>
                <a:gd name="T27" fmla="*/ 441 h 491"/>
                <a:gd name="T28" fmla="*/ 146 w 196"/>
                <a:gd name="T29" fmla="*/ 466 h 491"/>
                <a:gd name="T30" fmla="*/ 171 w 196"/>
                <a:gd name="T31" fmla="*/ 491 h 491"/>
                <a:gd name="T32" fmla="*/ 196 w 196"/>
                <a:gd name="T33" fmla="*/ 466 h 491"/>
                <a:gd name="T34" fmla="*/ 176 w 196"/>
                <a:gd name="T35" fmla="*/ 441 h 491"/>
                <a:gd name="T36" fmla="*/ 176 w 196"/>
                <a:gd name="T37" fmla="*/ 263 h 491"/>
                <a:gd name="T38" fmla="*/ 176 w 196"/>
                <a:gd name="T39" fmla="*/ 261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6" h="491">
                  <a:moveTo>
                    <a:pt x="176" y="261"/>
                  </a:moveTo>
                  <a:cubicBezTo>
                    <a:pt x="176" y="261"/>
                    <a:pt x="175" y="260"/>
                    <a:pt x="175" y="260"/>
                  </a:cubicBezTo>
                  <a:cubicBezTo>
                    <a:pt x="173" y="258"/>
                    <a:pt x="173" y="258"/>
                    <a:pt x="173" y="258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18"/>
                    <a:pt x="20" y="119"/>
                    <a:pt x="21" y="119"/>
                  </a:cubicBezTo>
                  <a:cubicBezTo>
                    <a:pt x="21" y="120"/>
                    <a:pt x="21" y="120"/>
                    <a:pt x="22" y="121"/>
                  </a:cubicBezTo>
                  <a:cubicBezTo>
                    <a:pt x="166" y="265"/>
                    <a:pt x="166" y="265"/>
                    <a:pt x="166" y="265"/>
                  </a:cubicBezTo>
                  <a:cubicBezTo>
                    <a:pt x="166" y="441"/>
                    <a:pt x="166" y="441"/>
                    <a:pt x="166" y="441"/>
                  </a:cubicBezTo>
                  <a:cubicBezTo>
                    <a:pt x="155" y="443"/>
                    <a:pt x="146" y="453"/>
                    <a:pt x="146" y="466"/>
                  </a:cubicBezTo>
                  <a:cubicBezTo>
                    <a:pt x="146" y="479"/>
                    <a:pt x="157" y="491"/>
                    <a:pt x="171" y="491"/>
                  </a:cubicBezTo>
                  <a:cubicBezTo>
                    <a:pt x="185" y="491"/>
                    <a:pt x="196" y="479"/>
                    <a:pt x="196" y="466"/>
                  </a:cubicBezTo>
                  <a:cubicBezTo>
                    <a:pt x="196" y="453"/>
                    <a:pt x="188" y="443"/>
                    <a:pt x="176" y="441"/>
                  </a:cubicBezTo>
                  <a:cubicBezTo>
                    <a:pt x="176" y="263"/>
                    <a:pt x="176" y="263"/>
                    <a:pt x="176" y="263"/>
                  </a:cubicBezTo>
                  <a:cubicBezTo>
                    <a:pt x="176" y="263"/>
                    <a:pt x="176" y="262"/>
                    <a:pt x="176" y="2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89" name="Freeform 91">
              <a:extLst>
                <a:ext uri="{FF2B5EF4-FFF2-40B4-BE49-F238E27FC236}">
                  <a16:creationId xmlns:a16="http://schemas.microsoft.com/office/drawing/2014/main" xmlns="" id="{63159DAD-E294-414E-AA71-2E90317A1A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1" y="2852"/>
              <a:ext cx="174" cy="195"/>
            </a:xfrm>
            <a:custGeom>
              <a:avLst/>
              <a:gdLst>
                <a:gd name="T0" fmla="*/ 161 w 184"/>
                <a:gd name="T1" fmla="*/ 144 h 206"/>
                <a:gd name="T2" fmla="*/ 138 w 184"/>
                <a:gd name="T3" fmla="*/ 167 h 206"/>
                <a:gd name="T4" fmla="*/ 143 w 184"/>
                <a:gd name="T5" fmla="*/ 181 h 206"/>
                <a:gd name="T6" fmla="*/ 123 w 184"/>
                <a:gd name="T7" fmla="*/ 201 h 206"/>
                <a:gd name="T8" fmla="*/ 5 w 184"/>
                <a:gd name="T9" fmla="*/ 201 h 206"/>
                <a:gd name="T10" fmla="*/ 5 w 184"/>
                <a:gd name="T11" fmla="*/ 75 h 206"/>
                <a:gd name="T12" fmla="*/ 39 w 184"/>
                <a:gd name="T13" fmla="*/ 41 h 206"/>
                <a:gd name="T14" fmla="*/ 53 w 184"/>
                <a:gd name="T15" fmla="*/ 46 h 206"/>
                <a:gd name="T16" fmla="*/ 76 w 184"/>
                <a:gd name="T17" fmla="*/ 23 h 206"/>
                <a:gd name="T18" fmla="*/ 53 w 184"/>
                <a:gd name="T19" fmla="*/ 0 h 206"/>
                <a:gd name="T20" fmla="*/ 30 w 184"/>
                <a:gd name="T21" fmla="*/ 23 h 206"/>
                <a:gd name="T22" fmla="*/ 35 w 184"/>
                <a:gd name="T23" fmla="*/ 37 h 206"/>
                <a:gd name="T24" fmla="*/ 1 w 184"/>
                <a:gd name="T25" fmla="*/ 72 h 206"/>
                <a:gd name="T26" fmla="*/ 0 w 184"/>
                <a:gd name="T27" fmla="*/ 73 h 206"/>
                <a:gd name="T28" fmla="*/ 0 w 184"/>
                <a:gd name="T29" fmla="*/ 74 h 206"/>
                <a:gd name="T30" fmla="*/ 0 w 184"/>
                <a:gd name="T31" fmla="*/ 204 h 206"/>
                <a:gd name="T32" fmla="*/ 3 w 184"/>
                <a:gd name="T33" fmla="*/ 206 h 206"/>
                <a:gd name="T34" fmla="*/ 124 w 184"/>
                <a:gd name="T35" fmla="*/ 206 h 206"/>
                <a:gd name="T36" fmla="*/ 125 w 184"/>
                <a:gd name="T37" fmla="*/ 206 h 206"/>
                <a:gd name="T38" fmla="*/ 126 w 184"/>
                <a:gd name="T39" fmla="*/ 206 h 206"/>
                <a:gd name="T40" fmla="*/ 147 w 184"/>
                <a:gd name="T41" fmla="*/ 185 h 206"/>
                <a:gd name="T42" fmla="*/ 161 w 184"/>
                <a:gd name="T43" fmla="*/ 190 h 206"/>
                <a:gd name="T44" fmla="*/ 184 w 184"/>
                <a:gd name="T45" fmla="*/ 167 h 206"/>
                <a:gd name="T46" fmla="*/ 161 w 184"/>
                <a:gd name="T47" fmla="*/ 144 h 206"/>
                <a:gd name="T48" fmla="*/ 53 w 184"/>
                <a:gd name="T49" fmla="*/ 5 h 206"/>
                <a:gd name="T50" fmla="*/ 71 w 184"/>
                <a:gd name="T51" fmla="*/ 23 h 206"/>
                <a:gd name="T52" fmla="*/ 53 w 184"/>
                <a:gd name="T53" fmla="*/ 41 h 206"/>
                <a:gd name="T54" fmla="*/ 41 w 184"/>
                <a:gd name="T55" fmla="*/ 36 h 206"/>
                <a:gd name="T56" fmla="*/ 36 w 184"/>
                <a:gd name="T57" fmla="*/ 23 h 206"/>
                <a:gd name="T58" fmla="*/ 53 w 184"/>
                <a:gd name="T59" fmla="*/ 5 h 206"/>
                <a:gd name="T60" fmla="*/ 161 w 184"/>
                <a:gd name="T61" fmla="*/ 184 h 206"/>
                <a:gd name="T62" fmla="*/ 149 w 184"/>
                <a:gd name="T63" fmla="*/ 179 h 206"/>
                <a:gd name="T64" fmla="*/ 144 w 184"/>
                <a:gd name="T65" fmla="*/ 167 h 206"/>
                <a:gd name="T66" fmla="*/ 161 w 184"/>
                <a:gd name="T67" fmla="*/ 149 h 206"/>
                <a:gd name="T68" fmla="*/ 179 w 184"/>
                <a:gd name="T69" fmla="*/ 167 h 206"/>
                <a:gd name="T70" fmla="*/ 161 w 184"/>
                <a:gd name="T71" fmla="*/ 184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4" h="206">
                  <a:moveTo>
                    <a:pt x="161" y="144"/>
                  </a:moveTo>
                  <a:cubicBezTo>
                    <a:pt x="149" y="144"/>
                    <a:pt x="138" y="154"/>
                    <a:pt x="138" y="167"/>
                  </a:cubicBezTo>
                  <a:cubicBezTo>
                    <a:pt x="138" y="172"/>
                    <a:pt x="140" y="177"/>
                    <a:pt x="143" y="181"/>
                  </a:cubicBezTo>
                  <a:cubicBezTo>
                    <a:pt x="123" y="201"/>
                    <a:pt x="123" y="201"/>
                    <a:pt x="123" y="201"/>
                  </a:cubicBezTo>
                  <a:cubicBezTo>
                    <a:pt x="5" y="201"/>
                    <a:pt x="5" y="201"/>
                    <a:pt x="5" y="201"/>
                  </a:cubicBezTo>
                  <a:cubicBezTo>
                    <a:pt x="5" y="75"/>
                    <a:pt x="5" y="75"/>
                    <a:pt x="5" y="75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43" y="44"/>
                    <a:pt x="48" y="46"/>
                    <a:pt x="53" y="46"/>
                  </a:cubicBezTo>
                  <a:cubicBezTo>
                    <a:pt x="66" y="46"/>
                    <a:pt x="76" y="36"/>
                    <a:pt x="76" y="23"/>
                  </a:cubicBezTo>
                  <a:cubicBezTo>
                    <a:pt x="76" y="11"/>
                    <a:pt x="66" y="0"/>
                    <a:pt x="53" y="0"/>
                  </a:cubicBezTo>
                  <a:cubicBezTo>
                    <a:pt x="41" y="0"/>
                    <a:pt x="30" y="11"/>
                    <a:pt x="30" y="23"/>
                  </a:cubicBezTo>
                  <a:cubicBezTo>
                    <a:pt x="30" y="28"/>
                    <a:pt x="32" y="33"/>
                    <a:pt x="35" y="37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0" y="72"/>
                    <a:pt x="0" y="72"/>
                    <a:pt x="0" y="73"/>
                  </a:cubicBezTo>
                  <a:cubicBezTo>
                    <a:pt x="0" y="73"/>
                    <a:pt x="0" y="73"/>
                    <a:pt x="0" y="74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0" y="205"/>
                    <a:pt x="1" y="206"/>
                    <a:pt x="3" y="206"/>
                  </a:cubicBezTo>
                  <a:cubicBezTo>
                    <a:pt x="124" y="206"/>
                    <a:pt x="124" y="206"/>
                    <a:pt x="124" y="206"/>
                  </a:cubicBezTo>
                  <a:cubicBezTo>
                    <a:pt x="124" y="206"/>
                    <a:pt x="125" y="206"/>
                    <a:pt x="125" y="206"/>
                  </a:cubicBezTo>
                  <a:cubicBezTo>
                    <a:pt x="125" y="206"/>
                    <a:pt x="126" y="206"/>
                    <a:pt x="126" y="206"/>
                  </a:cubicBezTo>
                  <a:cubicBezTo>
                    <a:pt x="147" y="185"/>
                    <a:pt x="147" y="185"/>
                    <a:pt x="147" y="185"/>
                  </a:cubicBezTo>
                  <a:cubicBezTo>
                    <a:pt x="151" y="188"/>
                    <a:pt x="156" y="190"/>
                    <a:pt x="161" y="190"/>
                  </a:cubicBezTo>
                  <a:cubicBezTo>
                    <a:pt x="174" y="190"/>
                    <a:pt x="184" y="179"/>
                    <a:pt x="184" y="167"/>
                  </a:cubicBezTo>
                  <a:cubicBezTo>
                    <a:pt x="184" y="154"/>
                    <a:pt x="174" y="144"/>
                    <a:pt x="161" y="144"/>
                  </a:cubicBezTo>
                  <a:close/>
                  <a:moveTo>
                    <a:pt x="53" y="5"/>
                  </a:moveTo>
                  <a:cubicBezTo>
                    <a:pt x="63" y="5"/>
                    <a:pt x="71" y="13"/>
                    <a:pt x="71" y="23"/>
                  </a:cubicBezTo>
                  <a:cubicBezTo>
                    <a:pt x="71" y="33"/>
                    <a:pt x="63" y="41"/>
                    <a:pt x="53" y="41"/>
                  </a:cubicBezTo>
                  <a:cubicBezTo>
                    <a:pt x="49" y="41"/>
                    <a:pt x="44" y="39"/>
                    <a:pt x="41" y="36"/>
                  </a:cubicBezTo>
                  <a:cubicBezTo>
                    <a:pt x="37" y="32"/>
                    <a:pt x="36" y="28"/>
                    <a:pt x="36" y="23"/>
                  </a:cubicBezTo>
                  <a:cubicBezTo>
                    <a:pt x="36" y="13"/>
                    <a:pt x="44" y="5"/>
                    <a:pt x="53" y="5"/>
                  </a:cubicBezTo>
                  <a:close/>
                  <a:moveTo>
                    <a:pt x="161" y="184"/>
                  </a:moveTo>
                  <a:cubicBezTo>
                    <a:pt x="156" y="184"/>
                    <a:pt x="152" y="183"/>
                    <a:pt x="149" y="179"/>
                  </a:cubicBezTo>
                  <a:cubicBezTo>
                    <a:pt x="145" y="176"/>
                    <a:pt x="144" y="172"/>
                    <a:pt x="144" y="167"/>
                  </a:cubicBezTo>
                  <a:cubicBezTo>
                    <a:pt x="144" y="157"/>
                    <a:pt x="151" y="149"/>
                    <a:pt x="161" y="149"/>
                  </a:cubicBezTo>
                  <a:cubicBezTo>
                    <a:pt x="171" y="149"/>
                    <a:pt x="179" y="157"/>
                    <a:pt x="179" y="167"/>
                  </a:cubicBezTo>
                  <a:cubicBezTo>
                    <a:pt x="179" y="177"/>
                    <a:pt x="171" y="184"/>
                    <a:pt x="161" y="1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0" name="Freeform 92">
              <a:extLst>
                <a:ext uri="{FF2B5EF4-FFF2-40B4-BE49-F238E27FC236}">
                  <a16:creationId xmlns:a16="http://schemas.microsoft.com/office/drawing/2014/main" xmlns="" id="{AEF1BC7B-92DE-4FFC-8AE1-FC05C7988A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826" y="2374"/>
              <a:ext cx="294" cy="458"/>
            </a:xfrm>
            <a:custGeom>
              <a:avLst/>
              <a:gdLst>
                <a:gd name="T0" fmla="*/ 290 w 311"/>
                <a:gd name="T1" fmla="*/ 440 h 485"/>
                <a:gd name="T2" fmla="*/ 290 w 311"/>
                <a:gd name="T3" fmla="*/ 340 h 485"/>
                <a:gd name="T4" fmla="*/ 290 w 311"/>
                <a:gd name="T5" fmla="*/ 339 h 485"/>
                <a:gd name="T6" fmla="*/ 290 w 311"/>
                <a:gd name="T7" fmla="*/ 338 h 485"/>
                <a:gd name="T8" fmla="*/ 26 w 311"/>
                <a:gd name="T9" fmla="*/ 74 h 485"/>
                <a:gd name="T10" fmla="*/ 26 w 311"/>
                <a:gd name="T11" fmla="*/ 45 h 485"/>
                <a:gd name="T12" fmla="*/ 46 w 311"/>
                <a:gd name="T13" fmla="*/ 22 h 485"/>
                <a:gd name="T14" fmla="*/ 23 w 311"/>
                <a:gd name="T15" fmla="*/ 0 h 485"/>
                <a:gd name="T16" fmla="*/ 0 w 311"/>
                <a:gd name="T17" fmla="*/ 22 h 485"/>
                <a:gd name="T18" fmla="*/ 21 w 311"/>
                <a:gd name="T19" fmla="*/ 45 h 485"/>
                <a:gd name="T20" fmla="*/ 21 w 311"/>
                <a:gd name="T21" fmla="*/ 75 h 485"/>
                <a:gd name="T22" fmla="*/ 21 w 311"/>
                <a:gd name="T23" fmla="*/ 76 h 485"/>
                <a:gd name="T24" fmla="*/ 21 w 311"/>
                <a:gd name="T25" fmla="*/ 77 h 485"/>
                <a:gd name="T26" fmla="*/ 285 w 311"/>
                <a:gd name="T27" fmla="*/ 341 h 485"/>
                <a:gd name="T28" fmla="*/ 285 w 311"/>
                <a:gd name="T29" fmla="*/ 440 h 485"/>
                <a:gd name="T30" fmla="*/ 265 w 311"/>
                <a:gd name="T31" fmla="*/ 463 h 485"/>
                <a:gd name="T32" fmla="*/ 288 w 311"/>
                <a:gd name="T33" fmla="*/ 485 h 485"/>
                <a:gd name="T34" fmla="*/ 311 w 311"/>
                <a:gd name="T35" fmla="*/ 463 h 485"/>
                <a:gd name="T36" fmla="*/ 290 w 311"/>
                <a:gd name="T37" fmla="*/ 440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11" h="485">
                  <a:moveTo>
                    <a:pt x="290" y="440"/>
                  </a:moveTo>
                  <a:cubicBezTo>
                    <a:pt x="290" y="340"/>
                    <a:pt x="290" y="340"/>
                    <a:pt x="290" y="340"/>
                  </a:cubicBezTo>
                  <a:cubicBezTo>
                    <a:pt x="290" y="340"/>
                    <a:pt x="290" y="339"/>
                    <a:pt x="290" y="339"/>
                  </a:cubicBezTo>
                  <a:cubicBezTo>
                    <a:pt x="290" y="339"/>
                    <a:pt x="290" y="338"/>
                    <a:pt x="290" y="338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37" y="44"/>
                    <a:pt x="46" y="34"/>
                    <a:pt x="46" y="22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2"/>
                  </a:cubicBezTo>
                  <a:cubicBezTo>
                    <a:pt x="0" y="34"/>
                    <a:pt x="9" y="44"/>
                    <a:pt x="21" y="45"/>
                  </a:cubicBezTo>
                  <a:cubicBezTo>
                    <a:pt x="21" y="75"/>
                    <a:pt x="21" y="75"/>
                    <a:pt x="21" y="75"/>
                  </a:cubicBezTo>
                  <a:cubicBezTo>
                    <a:pt x="21" y="75"/>
                    <a:pt x="21" y="76"/>
                    <a:pt x="21" y="76"/>
                  </a:cubicBezTo>
                  <a:cubicBezTo>
                    <a:pt x="21" y="76"/>
                    <a:pt x="21" y="77"/>
                    <a:pt x="21" y="77"/>
                  </a:cubicBezTo>
                  <a:cubicBezTo>
                    <a:pt x="285" y="341"/>
                    <a:pt x="285" y="341"/>
                    <a:pt x="285" y="341"/>
                  </a:cubicBezTo>
                  <a:cubicBezTo>
                    <a:pt x="285" y="440"/>
                    <a:pt x="285" y="440"/>
                    <a:pt x="285" y="440"/>
                  </a:cubicBezTo>
                  <a:cubicBezTo>
                    <a:pt x="274" y="441"/>
                    <a:pt x="265" y="451"/>
                    <a:pt x="265" y="463"/>
                  </a:cubicBezTo>
                  <a:cubicBezTo>
                    <a:pt x="265" y="475"/>
                    <a:pt x="275" y="485"/>
                    <a:pt x="288" y="485"/>
                  </a:cubicBezTo>
                  <a:cubicBezTo>
                    <a:pt x="300" y="485"/>
                    <a:pt x="311" y="475"/>
                    <a:pt x="311" y="463"/>
                  </a:cubicBezTo>
                  <a:cubicBezTo>
                    <a:pt x="311" y="451"/>
                    <a:pt x="302" y="441"/>
                    <a:pt x="290" y="4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1" name="Freeform 93">
              <a:extLst>
                <a:ext uri="{FF2B5EF4-FFF2-40B4-BE49-F238E27FC236}">
                  <a16:creationId xmlns:a16="http://schemas.microsoft.com/office/drawing/2014/main" xmlns="" id="{147A5080-5C81-4E9D-A346-680B5FCB38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24" y="2191"/>
              <a:ext cx="360" cy="617"/>
            </a:xfrm>
            <a:custGeom>
              <a:avLst/>
              <a:gdLst>
                <a:gd name="T0" fmla="*/ 361 w 381"/>
                <a:gd name="T1" fmla="*/ 604 h 654"/>
                <a:gd name="T2" fmla="*/ 361 w 381"/>
                <a:gd name="T3" fmla="*/ 517 h 654"/>
                <a:gd name="T4" fmla="*/ 361 w 381"/>
                <a:gd name="T5" fmla="*/ 515 h 654"/>
                <a:gd name="T6" fmla="*/ 360 w 381"/>
                <a:gd name="T7" fmla="*/ 513 h 654"/>
                <a:gd name="T8" fmla="*/ 106 w 381"/>
                <a:gd name="T9" fmla="*/ 260 h 654"/>
                <a:gd name="T10" fmla="*/ 106 w 381"/>
                <a:gd name="T11" fmla="*/ 5 h 654"/>
                <a:gd name="T12" fmla="*/ 101 w 381"/>
                <a:gd name="T13" fmla="*/ 0 h 654"/>
                <a:gd name="T14" fmla="*/ 25 w 381"/>
                <a:gd name="T15" fmla="*/ 0 h 654"/>
                <a:gd name="T16" fmla="*/ 20 w 381"/>
                <a:gd name="T17" fmla="*/ 5 h 654"/>
                <a:gd name="T18" fmla="*/ 20 w 381"/>
                <a:gd name="T19" fmla="*/ 42 h 654"/>
                <a:gd name="T20" fmla="*/ 0 w 381"/>
                <a:gd name="T21" fmla="*/ 67 h 654"/>
                <a:gd name="T22" fmla="*/ 25 w 381"/>
                <a:gd name="T23" fmla="*/ 92 h 654"/>
                <a:gd name="T24" fmla="*/ 50 w 381"/>
                <a:gd name="T25" fmla="*/ 67 h 654"/>
                <a:gd name="T26" fmla="*/ 30 w 381"/>
                <a:gd name="T27" fmla="*/ 42 h 654"/>
                <a:gd name="T28" fmla="*/ 30 w 381"/>
                <a:gd name="T29" fmla="*/ 10 h 654"/>
                <a:gd name="T30" fmla="*/ 96 w 381"/>
                <a:gd name="T31" fmla="*/ 10 h 654"/>
                <a:gd name="T32" fmla="*/ 96 w 381"/>
                <a:gd name="T33" fmla="*/ 262 h 654"/>
                <a:gd name="T34" fmla="*/ 96 w 381"/>
                <a:gd name="T35" fmla="*/ 264 h 654"/>
                <a:gd name="T36" fmla="*/ 97 w 381"/>
                <a:gd name="T37" fmla="*/ 265 h 654"/>
                <a:gd name="T38" fmla="*/ 351 w 381"/>
                <a:gd name="T39" fmla="*/ 519 h 654"/>
                <a:gd name="T40" fmla="*/ 351 w 381"/>
                <a:gd name="T41" fmla="*/ 604 h 654"/>
                <a:gd name="T42" fmla="*/ 331 w 381"/>
                <a:gd name="T43" fmla="*/ 629 h 654"/>
                <a:gd name="T44" fmla="*/ 356 w 381"/>
                <a:gd name="T45" fmla="*/ 654 h 654"/>
                <a:gd name="T46" fmla="*/ 381 w 381"/>
                <a:gd name="T47" fmla="*/ 629 h 654"/>
                <a:gd name="T48" fmla="*/ 361 w 381"/>
                <a:gd name="T49" fmla="*/ 604 h 654"/>
                <a:gd name="T50" fmla="*/ 40 w 381"/>
                <a:gd name="T51" fmla="*/ 67 h 654"/>
                <a:gd name="T52" fmla="*/ 25 w 381"/>
                <a:gd name="T53" fmla="*/ 82 h 654"/>
                <a:gd name="T54" fmla="*/ 10 w 381"/>
                <a:gd name="T55" fmla="*/ 67 h 654"/>
                <a:gd name="T56" fmla="*/ 25 w 381"/>
                <a:gd name="T57" fmla="*/ 52 h 654"/>
                <a:gd name="T58" fmla="*/ 40 w 381"/>
                <a:gd name="T59" fmla="*/ 67 h 654"/>
                <a:gd name="T60" fmla="*/ 356 w 381"/>
                <a:gd name="T61" fmla="*/ 644 h 654"/>
                <a:gd name="T62" fmla="*/ 341 w 381"/>
                <a:gd name="T63" fmla="*/ 629 h 654"/>
                <a:gd name="T64" fmla="*/ 356 w 381"/>
                <a:gd name="T65" fmla="*/ 613 h 654"/>
                <a:gd name="T66" fmla="*/ 371 w 381"/>
                <a:gd name="T67" fmla="*/ 629 h 654"/>
                <a:gd name="T68" fmla="*/ 356 w 381"/>
                <a:gd name="T69" fmla="*/ 644 h 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1" h="654">
                  <a:moveTo>
                    <a:pt x="361" y="604"/>
                  </a:moveTo>
                  <a:cubicBezTo>
                    <a:pt x="361" y="517"/>
                    <a:pt x="361" y="517"/>
                    <a:pt x="361" y="517"/>
                  </a:cubicBezTo>
                  <a:cubicBezTo>
                    <a:pt x="361" y="516"/>
                    <a:pt x="361" y="515"/>
                    <a:pt x="361" y="515"/>
                  </a:cubicBezTo>
                  <a:cubicBezTo>
                    <a:pt x="360" y="514"/>
                    <a:pt x="360" y="514"/>
                    <a:pt x="360" y="513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6" y="2"/>
                    <a:pt x="104" y="0"/>
                    <a:pt x="101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2" y="0"/>
                    <a:pt x="20" y="2"/>
                    <a:pt x="20" y="5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9" y="45"/>
                    <a:pt x="0" y="55"/>
                    <a:pt x="0" y="67"/>
                  </a:cubicBezTo>
                  <a:cubicBezTo>
                    <a:pt x="0" y="81"/>
                    <a:pt x="11" y="92"/>
                    <a:pt x="25" y="92"/>
                  </a:cubicBezTo>
                  <a:cubicBezTo>
                    <a:pt x="39" y="92"/>
                    <a:pt x="50" y="81"/>
                    <a:pt x="50" y="67"/>
                  </a:cubicBezTo>
                  <a:cubicBezTo>
                    <a:pt x="50" y="55"/>
                    <a:pt x="42" y="45"/>
                    <a:pt x="30" y="42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6" y="262"/>
                    <a:pt x="96" y="262"/>
                    <a:pt x="96" y="262"/>
                  </a:cubicBezTo>
                  <a:cubicBezTo>
                    <a:pt x="96" y="262"/>
                    <a:pt x="96" y="263"/>
                    <a:pt x="96" y="264"/>
                  </a:cubicBezTo>
                  <a:cubicBezTo>
                    <a:pt x="97" y="264"/>
                    <a:pt x="97" y="265"/>
                    <a:pt x="97" y="265"/>
                  </a:cubicBezTo>
                  <a:cubicBezTo>
                    <a:pt x="351" y="519"/>
                    <a:pt x="351" y="519"/>
                    <a:pt x="351" y="519"/>
                  </a:cubicBezTo>
                  <a:cubicBezTo>
                    <a:pt x="351" y="604"/>
                    <a:pt x="351" y="604"/>
                    <a:pt x="351" y="604"/>
                  </a:cubicBezTo>
                  <a:cubicBezTo>
                    <a:pt x="339" y="606"/>
                    <a:pt x="331" y="616"/>
                    <a:pt x="331" y="629"/>
                  </a:cubicBezTo>
                  <a:cubicBezTo>
                    <a:pt x="331" y="643"/>
                    <a:pt x="342" y="654"/>
                    <a:pt x="356" y="654"/>
                  </a:cubicBezTo>
                  <a:cubicBezTo>
                    <a:pt x="370" y="654"/>
                    <a:pt x="381" y="643"/>
                    <a:pt x="381" y="629"/>
                  </a:cubicBezTo>
                  <a:cubicBezTo>
                    <a:pt x="381" y="616"/>
                    <a:pt x="373" y="606"/>
                    <a:pt x="361" y="604"/>
                  </a:cubicBezTo>
                  <a:close/>
                  <a:moveTo>
                    <a:pt x="40" y="67"/>
                  </a:moveTo>
                  <a:cubicBezTo>
                    <a:pt x="40" y="75"/>
                    <a:pt x="34" y="82"/>
                    <a:pt x="25" y="82"/>
                  </a:cubicBezTo>
                  <a:cubicBezTo>
                    <a:pt x="17" y="82"/>
                    <a:pt x="10" y="75"/>
                    <a:pt x="10" y="67"/>
                  </a:cubicBezTo>
                  <a:cubicBezTo>
                    <a:pt x="10" y="59"/>
                    <a:pt x="17" y="52"/>
                    <a:pt x="25" y="52"/>
                  </a:cubicBezTo>
                  <a:cubicBezTo>
                    <a:pt x="34" y="52"/>
                    <a:pt x="40" y="59"/>
                    <a:pt x="40" y="67"/>
                  </a:cubicBezTo>
                  <a:close/>
                  <a:moveTo>
                    <a:pt x="356" y="644"/>
                  </a:moveTo>
                  <a:cubicBezTo>
                    <a:pt x="348" y="644"/>
                    <a:pt x="341" y="637"/>
                    <a:pt x="341" y="629"/>
                  </a:cubicBezTo>
                  <a:cubicBezTo>
                    <a:pt x="341" y="620"/>
                    <a:pt x="348" y="613"/>
                    <a:pt x="356" y="613"/>
                  </a:cubicBezTo>
                  <a:cubicBezTo>
                    <a:pt x="364" y="613"/>
                    <a:pt x="371" y="620"/>
                    <a:pt x="371" y="629"/>
                  </a:cubicBezTo>
                  <a:cubicBezTo>
                    <a:pt x="371" y="637"/>
                    <a:pt x="364" y="644"/>
                    <a:pt x="356" y="6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2" name="Freeform 94">
              <a:extLst>
                <a:ext uri="{FF2B5EF4-FFF2-40B4-BE49-F238E27FC236}">
                  <a16:creationId xmlns:a16="http://schemas.microsoft.com/office/drawing/2014/main" xmlns="" id="{CDCB82D1-A13A-476C-BC26-2C7EDDEA60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4" y="3055"/>
              <a:ext cx="232" cy="86"/>
            </a:xfrm>
            <a:custGeom>
              <a:avLst/>
              <a:gdLst>
                <a:gd name="T0" fmla="*/ 223 w 246"/>
                <a:gd name="T1" fmla="*/ 46 h 92"/>
                <a:gd name="T2" fmla="*/ 209 w 246"/>
                <a:gd name="T3" fmla="*/ 51 h 92"/>
                <a:gd name="T4" fmla="*/ 179 w 246"/>
                <a:gd name="T5" fmla="*/ 21 h 92"/>
                <a:gd name="T6" fmla="*/ 179 w 246"/>
                <a:gd name="T7" fmla="*/ 21 h 92"/>
                <a:gd name="T8" fmla="*/ 178 w 246"/>
                <a:gd name="T9" fmla="*/ 21 h 92"/>
                <a:gd name="T10" fmla="*/ 46 w 246"/>
                <a:gd name="T11" fmla="*/ 21 h 92"/>
                <a:gd name="T12" fmla="*/ 23 w 246"/>
                <a:gd name="T13" fmla="*/ 0 h 92"/>
                <a:gd name="T14" fmla="*/ 0 w 246"/>
                <a:gd name="T15" fmla="*/ 23 h 92"/>
                <a:gd name="T16" fmla="*/ 23 w 246"/>
                <a:gd name="T17" fmla="*/ 46 h 92"/>
                <a:gd name="T18" fmla="*/ 46 w 246"/>
                <a:gd name="T19" fmla="*/ 26 h 92"/>
                <a:gd name="T20" fmla="*/ 176 w 246"/>
                <a:gd name="T21" fmla="*/ 26 h 92"/>
                <a:gd name="T22" fmla="*/ 205 w 246"/>
                <a:gd name="T23" fmla="*/ 55 h 92"/>
                <a:gd name="T24" fmla="*/ 200 w 246"/>
                <a:gd name="T25" fmla="*/ 69 h 92"/>
                <a:gd name="T26" fmla="*/ 223 w 246"/>
                <a:gd name="T27" fmla="*/ 92 h 92"/>
                <a:gd name="T28" fmla="*/ 246 w 246"/>
                <a:gd name="T29" fmla="*/ 69 h 92"/>
                <a:gd name="T30" fmla="*/ 223 w 246"/>
                <a:gd name="T31" fmla="*/ 46 h 92"/>
                <a:gd name="T32" fmla="*/ 223 w 246"/>
                <a:gd name="T33" fmla="*/ 86 h 92"/>
                <a:gd name="T34" fmla="*/ 205 w 246"/>
                <a:gd name="T35" fmla="*/ 69 h 92"/>
                <a:gd name="T36" fmla="*/ 211 w 246"/>
                <a:gd name="T37" fmla="*/ 56 h 92"/>
                <a:gd name="T38" fmla="*/ 223 w 246"/>
                <a:gd name="T39" fmla="*/ 51 h 92"/>
                <a:gd name="T40" fmla="*/ 241 w 246"/>
                <a:gd name="T41" fmla="*/ 69 h 92"/>
                <a:gd name="T42" fmla="*/ 223 w 246"/>
                <a:gd name="T43" fmla="*/ 86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46" h="92">
                  <a:moveTo>
                    <a:pt x="223" y="46"/>
                  </a:moveTo>
                  <a:cubicBezTo>
                    <a:pt x="218" y="46"/>
                    <a:pt x="213" y="48"/>
                    <a:pt x="209" y="5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78" y="21"/>
                    <a:pt x="178" y="21"/>
                    <a:pt x="178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4" y="9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5" y="46"/>
                    <a:pt x="44" y="37"/>
                    <a:pt x="46" y="26"/>
                  </a:cubicBezTo>
                  <a:cubicBezTo>
                    <a:pt x="176" y="26"/>
                    <a:pt x="176" y="26"/>
                    <a:pt x="176" y="26"/>
                  </a:cubicBezTo>
                  <a:cubicBezTo>
                    <a:pt x="205" y="55"/>
                    <a:pt x="205" y="55"/>
                    <a:pt x="205" y="55"/>
                  </a:cubicBezTo>
                  <a:cubicBezTo>
                    <a:pt x="202" y="59"/>
                    <a:pt x="200" y="64"/>
                    <a:pt x="200" y="69"/>
                  </a:cubicBezTo>
                  <a:cubicBezTo>
                    <a:pt x="200" y="81"/>
                    <a:pt x="211" y="92"/>
                    <a:pt x="223" y="92"/>
                  </a:cubicBezTo>
                  <a:cubicBezTo>
                    <a:pt x="236" y="92"/>
                    <a:pt x="246" y="81"/>
                    <a:pt x="246" y="69"/>
                  </a:cubicBezTo>
                  <a:cubicBezTo>
                    <a:pt x="246" y="56"/>
                    <a:pt x="236" y="46"/>
                    <a:pt x="223" y="46"/>
                  </a:cubicBezTo>
                  <a:close/>
                  <a:moveTo>
                    <a:pt x="223" y="86"/>
                  </a:moveTo>
                  <a:cubicBezTo>
                    <a:pt x="213" y="86"/>
                    <a:pt x="205" y="78"/>
                    <a:pt x="205" y="69"/>
                  </a:cubicBezTo>
                  <a:cubicBezTo>
                    <a:pt x="205" y="64"/>
                    <a:pt x="207" y="60"/>
                    <a:pt x="211" y="56"/>
                  </a:cubicBezTo>
                  <a:cubicBezTo>
                    <a:pt x="214" y="53"/>
                    <a:pt x="218" y="51"/>
                    <a:pt x="223" y="51"/>
                  </a:cubicBezTo>
                  <a:cubicBezTo>
                    <a:pt x="233" y="51"/>
                    <a:pt x="241" y="59"/>
                    <a:pt x="241" y="69"/>
                  </a:cubicBezTo>
                  <a:cubicBezTo>
                    <a:pt x="241" y="78"/>
                    <a:pt x="233" y="86"/>
                    <a:pt x="22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3" name="Freeform 95">
              <a:extLst>
                <a:ext uri="{FF2B5EF4-FFF2-40B4-BE49-F238E27FC236}">
                  <a16:creationId xmlns:a16="http://schemas.microsoft.com/office/drawing/2014/main" xmlns="" id="{A6B333AB-7A35-45FB-B682-2E317E298D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0" y="2073"/>
              <a:ext cx="175" cy="205"/>
            </a:xfrm>
            <a:custGeom>
              <a:avLst/>
              <a:gdLst>
                <a:gd name="T0" fmla="*/ 161 w 186"/>
                <a:gd name="T1" fmla="*/ 95 h 217"/>
                <a:gd name="T2" fmla="*/ 166 w 186"/>
                <a:gd name="T3" fmla="*/ 90 h 217"/>
                <a:gd name="T4" fmla="*/ 166 w 186"/>
                <a:gd name="T5" fmla="*/ 50 h 217"/>
                <a:gd name="T6" fmla="*/ 186 w 186"/>
                <a:gd name="T7" fmla="*/ 25 h 217"/>
                <a:gd name="T8" fmla="*/ 161 w 186"/>
                <a:gd name="T9" fmla="*/ 0 h 217"/>
                <a:gd name="T10" fmla="*/ 135 w 186"/>
                <a:gd name="T11" fmla="*/ 25 h 217"/>
                <a:gd name="T12" fmla="*/ 156 w 186"/>
                <a:gd name="T13" fmla="*/ 50 h 217"/>
                <a:gd name="T14" fmla="*/ 156 w 186"/>
                <a:gd name="T15" fmla="*/ 85 h 217"/>
                <a:gd name="T16" fmla="*/ 25 w 186"/>
                <a:gd name="T17" fmla="*/ 85 h 217"/>
                <a:gd name="T18" fmla="*/ 20 w 186"/>
                <a:gd name="T19" fmla="*/ 90 h 217"/>
                <a:gd name="T20" fmla="*/ 20 w 186"/>
                <a:gd name="T21" fmla="*/ 167 h 217"/>
                <a:gd name="T22" fmla="*/ 0 w 186"/>
                <a:gd name="T23" fmla="*/ 192 h 217"/>
                <a:gd name="T24" fmla="*/ 25 w 186"/>
                <a:gd name="T25" fmla="*/ 217 h 217"/>
                <a:gd name="T26" fmla="*/ 51 w 186"/>
                <a:gd name="T27" fmla="*/ 192 h 217"/>
                <a:gd name="T28" fmla="*/ 30 w 186"/>
                <a:gd name="T29" fmla="*/ 167 h 217"/>
                <a:gd name="T30" fmla="*/ 30 w 186"/>
                <a:gd name="T31" fmla="*/ 95 h 217"/>
                <a:gd name="T32" fmla="*/ 161 w 186"/>
                <a:gd name="T33" fmla="*/ 95 h 217"/>
                <a:gd name="T34" fmla="*/ 145 w 186"/>
                <a:gd name="T35" fmla="*/ 25 h 217"/>
                <a:gd name="T36" fmla="*/ 161 w 186"/>
                <a:gd name="T37" fmla="*/ 10 h 217"/>
                <a:gd name="T38" fmla="*/ 176 w 186"/>
                <a:gd name="T39" fmla="*/ 25 h 217"/>
                <a:gd name="T40" fmla="*/ 161 w 186"/>
                <a:gd name="T41" fmla="*/ 40 h 217"/>
                <a:gd name="T42" fmla="*/ 145 w 186"/>
                <a:gd name="T43" fmla="*/ 25 h 217"/>
                <a:gd name="T44" fmla="*/ 41 w 186"/>
                <a:gd name="T45" fmla="*/ 192 h 217"/>
                <a:gd name="T46" fmla="*/ 25 w 186"/>
                <a:gd name="T47" fmla="*/ 207 h 217"/>
                <a:gd name="T48" fmla="*/ 10 w 186"/>
                <a:gd name="T49" fmla="*/ 192 h 217"/>
                <a:gd name="T50" fmla="*/ 25 w 186"/>
                <a:gd name="T51" fmla="*/ 177 h 217"/>
                <a:gd name="T52" fmla="*/ 41 w 186"/>
                <a:gd name="T53" fmla="*/ 19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86" h="217">
                  <a:moveTo>
                    <a:pt x="161" y="95"/>
                  </a:moveTo>
                  <a:cubicBezTo>
                    <a:pt x="163" y="95"/>
                    <a:pt x="166" y="92"/>
                    <a:pt x="166" y="90"/>
                  </a:cubicBezTo>
                  <a:cubicBezTo>
                    <a:pt x="166" y="50"/>
                    <a:pt x="166" y="50"/>
                    <a:pt x="166" y="50"/>
                  </a:cubicBezTo>
                  <a:cubicBezTo>
                    <a:pt x="177" y="47"/>
                    <a:pt x="186" y="37"/>
                    <a:pt x="186" y="25"/>
                  </a:cubicBezTo>
                  <a:cubicBezTo>
                    <a:pt x="186" y="11"/>
                    <a:pt x="174" y="0"/>
                    <a:pt x="161" y="0"/>
                  </a:cubicBezTo>
                  <a:cubicBezTo>
                    <a:pt x="147" y="0"/>
                    <a:pt x="135" y="11"/>
                    <a:pt x="135" y="25"/>
                  </a:cubicBezTo>
                  <a:cubicBezTo>
                    <a:pt x="135" y="37"/>
                    <a:pt x="144" y="47"/>
                    <a:pt x="156" y="5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25" y="85"/>
                    <a:pt x="25" y="85"/>
                    <a:pt x="25" y="85"/>
                  </a:cubicBezTo>
                  <a:cubicBezTo>
                    <a:pt x="23" y="85"/>
                    <a:pt x="20" y="87"/>
                    <a:pt x="20" y="90"/>
                  </a:cubicBezTo>
                  <a:cubicBezTo>
                    <a:pt x="20" y="167"/>
                    <a:pt x="20" y="167"/>
                    <a:pt x="20" y="167"/>
                  </a:cubicBezTo>
                  <a:cubicBezTo>
                    <a:pt x="9" y="170"/>
                    <a:pt x="0" y="180"/>
                    <a:pt x="0" y="192"/>
                  </a:cubicBezTo>
                  <a:cubicBezTo>
                    <a:pt x="0" y="206"/>
                    <a:pt x="11" y="217"/>
                    <a:pt x="25" y="217"/>
                  </a:cubicBezTo>
                  <a:cubicBezTo>
                    <a:pt x="39" y="217"/>
                    <a:pt x="51" y="206"/>
                    <a:pt x="51" y="192"/>
                  </a:cubicBezTo>
                  <a:cubicBezTo>
                    <a:pt x="51" y="180"/>
                    <a:pt x="42" y="170"/>
                    <a:pt x="30" y="167"/>
                  </a:cubicBezTo>
                  <a:cubicBezTo>
                    <a:pt x="30" y="95"/>
                    <a:pt x="30" y="95"/>
                    <a:pt x="30" y="95"/>
                  </a:cubicBezTo>
                  <a:lnTo>
                    <a:pt x="161" y="95"/>
                  </a:lnTo>
                  <a:close/>
                  <a:moveTo>
                    <a:pt x="145" y="25"/>
                  </a:moveTo>
                  <a:cubicBezTo>
                    <a:pt x="145" y="17"/>
                    <a:pt x="152" y="10"/>
                    <a:pt x="161" y="10"/>
                  </a:cubicBezTo>
                  <a:cubicBezTo>
                    <a:pt x="169" y="10"/>
                    <a:pt x="176" y="17"/>
                    <a:pt x="176" y="25"/>
                  </a:cubicBezTo>
                  <a:cubicBezTo>
                    <a:pt x="176" y="33"/>
                    <a:pt x="169" y="40"/>
                    <a:pt x="161" y="40"/>
                  </a:cubicBezTo>
                  <a:cubicBezTo>
                    <a:pt x="152" y="40"/>
                    <a:pt x="145" y="33"/>
                    <a:pt x="145" y="25"/>
                  </a:cubicBezTo>
                  <a:close/>
                  <a:moveTo>
                    <a:pt x="41" y="192"/>
                  </a:moveTo>
                  <a:cubicBezTo>
                    <a:pt x="41" y="200"/>
                    <a:pt x="34" y="207"/>
                    <a:pt x="25" y="207"/>
                  </a:cubicBezTo>
                  <a:cubicBezTo>
                    <a:pt x="17" y="207"/>
                    <a:pt x="10" y="200"/>
                    <a:pt x="10" y="192"/>
                  </a:cubicBezTo>
                  <a:cubicBezTo>
                    <a:pt x="10" y="184"/>
                    <a:pt x="17" y="177"/>
                    <a:pt x="25" y="177"/>
                  </a:cubicBezTo>
                  <a:cubicBezTo>
                    <a:pt x="34" y="177"/>
                    <a:pt x="41" y="184"/>
                    <a:pt x="4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4" name="Freeform 96">
              <a:extLst>
                <a:ext uri="{FF2B5EF4-FFF2-40B4-BE49-F238E27FC236}">
                  <a16:creationId xmlns:a16="http://schemas.microsoft.com/office/drawing/2014/main" xmlns="" id="{DAB8CC1B-0867-4E2B-AC3B-682B238C96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28" y="3227"/>
              <a:ext cx="197" cy="247"/>
            </a:xfrm>
            <a:custGeom>
              <a:avLst/>
              <a:gdLst>
                <a:gd name="T0" fmla="*/ 23 w 209"/>
                <a:gd name="T1" fmla="*/ 261 h 261"/>
                <a:gd name="T2" fmla="*/ 121 w 209"/>
                <a:gd name="T3" fmla="*/ 261 h 261"/>
                <a:gd name="T4" fmla="*/ 122 w 209"/>
                <a:gd name="T5" fmla="*/ 260 h 261"/>
                <a:gd name="T6" fmla="*/ 123 w 209"/>
                <a:gd name="T7" fmla="*/ 260 h 261"/>
                <a:gd name="T8" fmla="*/ 189 w 209"/>
                <a:gd name="T9" fmla="*/ 194 h 261"/>
                <a:gd name="T10" fmla="*/ 189 w 209"/>
                <a:gd name="T11" fmla="*/ 193 h 261"/>
                <a:gd name="T12" fmla="*/ 189 w 209"/>
                <a:gd name="T13" fmla="*/ 192 h 261"/>
                <a:gd name="T14" fmla="*/ 189 w 209"/>
                <a:gd name="T15" fmla="*/ 45 h 261"/>
                <a:gd name="T16" fmla="*/ 209 w 209"/>
                <a:gd name="T17" fmla="*/ 23 h 261"/>
                <a:gd name="T18" fmla="*/ 187 w 209"/>
                <a:gd name="T19" fmla="*/ 0 h 261"/>
                <a:gd name="T20" fmla="*/ 164 w 209"/>
                <a:gd name="T21" fmla="*/ 23 h 261"/>
                <a:gd name="T22" fmla="*/ 184 w 209"/>
                <a:gd name="T23" fmla="*/ 45 h 261"/>
                <a:gd name="T24" fmla="*/ 184 w 209"/>
                <a:gd name="T25" fmla="*/ 191 h 261"/>
                <a:gd name="T26" fmla="*/ 120 w 209"/>
                <a:gd name="T27" fmla="*/ 255 h 261"/>
                <a:gd name="T28" fmla="*/ 26 w 209"/>
                <a:gd name="T29" fmla="*/ 255 h 261"/>
                <a:gd name="T30" fmla="*/ 26 w 209"/>
                <a:gd name="T31" fmla="*/ 229 h 261"/>
                <a:gd name="T32" fmla="*/ 46 w 209"/>
                <a:gd name="T33" fmla="*/ 206 h 261"/>
                <a:gd name="T34" fmla="*/ 23 w 209"/>
                <a:gd name="T35" fmla="*/ 183 h 261"/>
                <a:gd name="T36" fmla="*/ 0 w 209"/>
                <a:gd name="T37" fmla="*/ 206 h 261"/>
                <a:gd name="T38" fmla="*/ 20 w 209"/>
                <a:gd name="T39" fmla="*/ 229 h 261"/>
                <a:gd name="T40" fmla="*/ 20 w 209"/>
                <a:gd name="T41" fmla="*/ 258 h 261"/>
                <a:gd name="T42" fmla="*/ 23 w 209"/>
                <a:gd name="T43" fmla="*/ 261 h 261"/>
                <a:gd name="T44" fmla="*/ 169 w 209"/>
                <a:gd name="T45" fmla="*/ 23 h 261"/>
                <a:gd name="T46" fmla="*/ 187 w 209"/>
                <a:gd name="T47" fmla="*/ 5 h 261"/>
                <a:gd name="T48" fmla="*/ 204 w 209"/>
                <a:gd name="T49" fmla="*/ 23 h 261"/>
                <a:gd name="T50" fmla="*/ 187 w 209"/>
                <a:gd name="T51" fmla="*/ 40 h 261"/>
                <a:gd name="T52" fmla="*/ 169 w 209"/>
                <a:gd name="T53" fmla="*/ 23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09" h="261">
                  <a:moveTo>
                    <a:pt x="23" y="261"/>
                  </a:moveTo>
                  <a:cubicBezTo>
                    <a:pt x="121" y="261"/>
                    <a:pt x="121" y="261"/>
                    <a:pt x="121" y="261"/>
                  </a:cubicBezTo>
                  <a:cubicBezTo>
                    <a:pt x="121" y="261"/>
                    <a:pt x="122" y="261"/>
                    <a:pt x="122" y="260"/>
                  </a:cubicBezTo>
                  <a:cubicBezTo>
                    <a:pt x="122" y="260"/>
                    <a:pt x="122" y="260"/>
                    <a:pt x="123" y="260"/>
                  </a:cubicBezTo>
                  <a:cubicBezTo>
                    <a:pt x="189" y="194"/>
                    <a:pt x="189" y="194"/>
                    <a:pt x="189" y="194"/>
                  </a:cubicBezTo>
                  <a:cubicBezTo>
                    <a:pt x="189" y="194"/>
                    <a:pt x="189" y="194"/>
                    <a:pt x="189" y="193"/>
                  </a:cubicBezTo>
                  <a:cubicBezTo>
                    <a:pt x="189" y="193"/>
                    <a:pt x="189" y="193"/>
                    <a:pt x="189" y="192"/>
                  </a:cubicBezTo>
                  <a:cubicBezTo>
                    <a:pt x="189" y="45"/>
                    <a:pt x="189" y="45"/>
                    <a:pt x="189" y="45"/>
                  </a:cubicBezTo>
                  <a:cubicBezTo>
                    <a:pt x="201" y="44"/>
                    <a:pt x="209" y="34"/>
                    <a:pt x="209" y="23"/>
                  </a:cubicBezTo>
                  <a:cubicBezTo>
                    <a:pt x="209" y="10"/>
                    <a:pt x="199" y="0"/>
                    <a:pt x="187" y="0"/>
                  </a:cubicBezTo>
                  <a:cubicBezTo>
                    <a:pt x="174" y="0"/>
                    <a:pt x="164" y="10"/>
                    <a:pt x="164" y="23"/>
                  </a:cubicBezTo>
                  <a:cubicBezTo>
                    <a:pt x="164" y="34"/>
                    <a:pt x="173" y="44"/>
                    <a:pt x="184" y="45"/>
                  </a:cubicBezTo>
                  <a:cubicBezTo>
                    <a:pt x="184" y="191"/>
                    <a:pt x="184" y="191"/>
                    <a:pt x="184" y="191"/>
                  </a:cubicBezTo>
                  <a:cubicBezTo>
                    <a:pt x="120" y="255"/>
                    <a:pt x="120" y="255"/>
                    <a:pt x="120" y="255"/>
                  </a:cubicBezTo>
                  <a:cubicBezTo>
                    <a:pt x="26" y="255"/>
                    <a:pt x="26" y="255"/>
                    <a:pt x="26" y="255"/>
                  </a:cubicBezTo>
                  <a:cubicBezTo>
                    <a:pt x="26" y="229"/>
                    <a:pt x="26" y="229"/>
                    <a:pt x="26" y="229"/>
                  </a:cubicBezTo>
                  <a:cubicBezTo>
                    <a:pt x="37" y="227"/>
                    <a:pt x="46" y="218"/>
                    <a:pt x="46" y="206"/>
                  </a:cubicBezTo>
                  <a:cubicBezTo>
                    <a:pt x="46" y="193"/>
                    <a:pt x="36" y="183"/>
                    <a:pt x="23" y="183"/>
                  </a:cubicBezTo>
                  <a:cubicBezTo>
                    <a:pt x="10" y="183"/>
                    <a:pt x="0" y="193"/>
                    <a:pt x="0" y="206"/>
                  </a:cubicBezTo>
                  <a:cubicBezTo>
                    <a:pt x="0" y="218"/>
                    <a:pt x="9" y="227"/>
                    <a:pt x="20" y="229"/>
                  </a:cubicBezTo>
                  <a:cubicBezTo>
                    <a:pt x="20" y="258"/>
                    <a:pt x="20" y="258"/>
                    <a:pt x="20" y="258"/>
                  </a:cubicBezTo>
                  <a:cubicBezTo>
                    <a:pt x="20" y="260"/>
                    <a:pt x="22" y="261"/>
                    <a:pt x="23" y="261"/>
                  </a:cubicBezTo>
                  <a:close/>
                  <a:moveTo>
                    <a:pt x="169" y="23"/>
                  </a:moveTo>
                  <a:cubicBezTo>
                    <a:pt x="169" y="13"/>
                    <a:pt x="177" y="5"/>
                    <a:pt x="187" y="5"/>
                  </a:cubicBezTo>
                  <a:cubicBezTo>
                    <a:pt x="196" y="5"/>
                    <a:pt x="204" y="13"/>
                    <a:pt x="204" y="23"/>
                  </a:cubicBezTo>
                  <a:cubicBezTo>
                    <a:pt x="204" y="32"/>
                    <a:pt x="196" y="40"/>
                    <a:pt x="187" y="40"/>
                  </a:cubicBezTo>
                  <a:cubicBezTo>
                    <a:pt x="177" y="40"/>
                    <a:pt x="169" y="32"/>
                    <a:pt x="169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5" name="Freeform 97">
              <a:extLst>
                <a:ext uri="{FF2B5EF4-FFF2-40B4-BE49-F238E27FC236}">
                  <a16:creationId xmlns:a16="http://schemas.microsoft.com/office/drawing/2014/main" xmlns="" id="{7CC6BFF5-B957-4111-9B8C-91DC8902AF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84" y="3109"/>
              <a:ext cx="267" cy="91"/>
            </a:xfrm>
            <a:custGeom>
              <a:avLst/>
              <a:gdLst>
                <a:gd name="T0" fmla="*/ 282 w 282"/>
                <a:gd name="T1" fmla="*/ 71 h 96"/>
                <a:gd name="T2" fmla="*/ 257 w 282"/>
                <a:gd name="T3" fmla="*/ 46 h 96"/>
                <a:gd name="T4" fmla="*/ 243 w 282"/>
                <a:gd name="T5" fmla="*/ 50 h 96"/>
                <a:gd name="T6" fmla="*/ 214 w 282"/>
                <a:gd name="T7" fmla="*/ 22 h 96"/>
                <a:gd name="T8" fmla="*/ 213 w 282"/>
                <a:gd name="T9" fmla="*/ 21 h 96"/>
                <a:gd name="T10" fmla="*/ 211 w 282"/>
                <a:gd name="T11" fmla="*/ 20 h 96"/>
                <a:gd name="T12" fmla="*/ 50 w 282"/>
                <a:gd name="T13" fmla="*/ 20 h 96"/>
                <a:gd name="T14" fmla="*/ 25 w 282"/>
                <a:gd name="T15" fmla="*/ 0 h 96"/>
                <a:gd name="T16" fmla="*/ 0 w 282"/>
                <a:gd name="T17" fmla="*/ 25 h 96"/>
                <a:gd name="T18" fmla="*/ 25 w 282"/>
                <a:gd name="T19" fmla="*/ 50 h 96"/>
                <a:gd name="T20" fmla="*/ 50 w 282"/>
                <a:gd name="T21" fmla="*/ 30 h 96"/>
                <a:gd name="T22" fmla="*/ 209 w 282"/>
                <a:gd name="T23" fmla="*/ 30 h 96"/>
                <a:gd name="T24" fmla="*/ 236 w 282"/>
                <a:gd name="T25" fmla="*/ 57 h 96"/>
                <a:gd name="T26" fmla="*/ 231 w 282"/>
                <a:gd name="T27" fmla="*/ 71 h 96"/>
                <a:gd name="T28" fmla="*/ 257 w 282"/>
                <a:gd name="T29" fmla="*/ 96 h 96"/>
                <a:gd name="T30" fmla="*/ 282 w 282"/>
                <a:gd name="T31" fmla="*/ 71 h 96"/>
                <a:gd name="T32" fmla="*/ 25 w 282"/>
                <a:gd name="T33" fmla="*/ 40 h 96"/>
                <a:gd name="T34" fmla="*/ 10 w 282"/>
                <a:gd name="T35" fmla="*/ 25 h 96"/>
                <a:gd name="T36" fmla="*/ 25 w 282"/>
                <a:gd name="T37" fmla="*/ 10 h 96"/>
                <a:gd name="T38" fmla="*/ 40 w 282"/>
                <a:gd name="T39" fmla="*/ 25 h 96"/>
                <a:gd name="T40" fmla="*/ 25 w 282"/>
                <a:gd name="T41" fmla="*/ 4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82" h="96">
                  <a:moveTo>
                    <a:pt x="282" y="71"/>
                  </a:moveTo>
                  <a:cubicBezTo>
                    <a:pt x="282" y="57"/>
                    <a:pt x="270" y="46"/>
                    <a:pt x="257" y="46"/>
                  </a:cubicBezTo>
                  <a:cubicBezTo>
                    <a:pt x="251" y="46"/>
                    <a:pt x="247" y="47"/>
                    <a:pt x="243" y="50"/>
                  </a:cubicBezTo>
                  <a:cubicBezTo>
                    <a:pt x="214" y="22"/>
                    <a:pt x="214" y="22"/>
                    <a:pt x="214" y="22"/>
                  </a:cubicBezTo>
                  <a:cubicBezTo>
                    <a:pt x="214" y="21"/>
                    <a:pt x="213" y="21"/>
                    <a:pt x="213" y="21"/>
                  </a:cubicBezTo>
                  <a:cubicBezTo>
                    <a:pt x="212" y="20"/>
                    <a:pt x="212" y="20"/>
                    <a:pt x="211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9"/>
                    <a:pt x="37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2"/>
                    <a:pt x="50" y="30"/>
                  </a:cubicBezTo>
                  <a:cubicBezTo>
                    <a:pt x="209" y="30"/>
                    <a:pt x="209" y="30"/>
                    <a:pt x="209" y="30"/>
                  </a:cubicBezTo>
                  <a:cubicBezTo>
                    <a:pt x="236" y="57"/>
                    <a:pt x="236" y="57"/>
                    <a:pt x="236" y="57"/>
                  </a:cubicBezTo>
                  <a:cubicBezTo>
                    <a:pt x="233" y="61"/>
                    <a:pt x="231" y="66"/>
                    <a:pt x="231" y="71"/>
                  </a:cubicBezTo>
                  <a:cubicBezTo>
                    <a:pt x="231" y="85"/>
                    <a:pt x="243" y="96"/>
                    <a:pt x="257" y="96"/>
                  </a:cubicBezTo>
                  <a:cubicBezTo>
                    <a:pt x="270" y="96"/>
                    <a:pt x="282" y="85"/>
                    <a:pt x="282" y="71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6" name="Freeform 98">
              <a:extLst>
                <a:ext uri="{FF2B5EF4-FFF2-40B4-BE49-F238E27FC236}">
                  <a16:creationId xmlns:a16="http://schemas.microsoft.com/office/drawing/2014/main" xmlns="" id="{C9E348C3-F198-4E2B-9EA3-CDF871B8E8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41" y="1989"/>
              <a:ext cx="378" cy="164"/>
            </a:xfrm>
            <a:custGeom>
              <a:avLst/>
              <a:gdLst>
                <a:gd name="T0" fmla="*/ 25 w 400"/>
                <a:gd name="T1" fmla="*/ 0 h 174"/>
                <a:gd name="T2" fmla="*/ 0 w 400"/>
                <a:gd name="T3" fmla="*/ 25 h 174"/>
                <a:gd name="T4" fmla="*/ 25 w 400"/>
                <a:gd name="T5" fmla="*/ 50 h 174"/>
                <a:gd name="T6" fmla="*/ 50 w 400"/>
                <a:gd name="T7" fmla="*/ 30 h 174"/>
                <a:gd name="T8" fmla="*/ 370 w 400"/>
                <a:gd name="T9" fmla="*/ 30 h 174"/>
                <a:gd name="T10" fmla="*/ 370 w 400"/>
                <a:gd name="T11" fmla="*/ 124 h 174"/>
                <a:gd name="T12" fmla="*/ 350 w 400"/>
                <a:gd name="T13" fmla="*/ 149 h 174"/>
                <a:gd name="T14" fmla="*/ 375 w 400"/>
                <a:gd name="T15" fmla="*/ 174 h 174"/>
                <a:gd name="T16" fmla="*/ 400 w 400"/>
                <a:gd name="T17" fmla="*/ 149 h 174"/>
                <a:gd name="T18" fmla="*/ 380 w 400"/>
                <a:gd name="T19" fmla="*/ 124 h 174"/>
                <a:gd name="T20" fmla="*/ 380 w 400"/>
                <a:gd name="T21" fmla="*/ 25 h 174"/>
                <a:gd name="T22" fmla="*/ 375 w 400"/>
                <a:gd name="T23" fmla="*/ 20 h 174"/>
                <a:gd name="T24" fmla="*/ 50 w 400"/>
                <a:gd name="T25" fmla="*/ 20 h 174"/>
                <a:gd name="T26" fmla="*/ 25 w 400"/>
                <a:gd name="T27" fmla="*/ 0 h 174"/>
                <a:gd name="T28" fmla="*/ 25 w 400"/>
                <a:gd name="T29" fmla="*/ 40 h 174"/>
                <a:gd name="T30" fmla="*/ 10 w 400"/>
                <a:gd name="T31" fmla="*/ 25 h 174"/>
                <a:gd name="T32" fmla="*/ 25 w 400"/>
                <a:gd name="T33" fmla="*/ 10 h 174"/>
                <a:gd name="T34" fmla="*/ 40 w 400"/>
                <a:gd name="T35" fmla="*/ 25 h 174"/>
                <a:gd name="T36" fmla="*/ 25 w 400"/>
                <a:gd name="T37" fmla="*/ 40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00" h="174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8" y="41"/>
                    <a:pt x="50" y="30"/>
                  </a:cubicBezTo>
                  <a:cubicBezTo>
                    <a:pt x="370" y="30"/>
                    <a:pt x="370" y="30"/>
                    <a:pt x="370" y="30"/>
                  </a:cubicBezTo>
                  <a:cubicBezTo>
                    <a:pt x="370" y="124"/>
                    <a:pt x="370" y="124"/>
                    <a:pt x="370" y="124"/>
                  </a:cubicBezTo>
                  <a:cubicBezTo>
                    <a:pt x="358" y="126"/>
                    <a:pt x="350" y="137"/>
                    <a:pt x="350" y="149"/>
                  </a:cubicBezTo>
                  <a:cubicBezTo>
                    <a:pt x="350" y="163"/>
                    <a:pt x="361" y="174"/>
                    <a:pt x="375" y="174"/>
                  </a:cubicBezTo>
                  <a:cubicBezTo>
                    <a:pt x="389" y="174"/>
                    <a:pt x="400" y="163"/>
                    <a:pt x="400" y="149"/>
                  </a:cubicBezTo>
                  <a:cubicBezTo>
                    <a:pt x="400" y="137"/>
                    <a:pt x="391" y="126"/>
                    <a:pt x="380" y="124"/>
                  </a:cubicBezTo>
                  <a:cubicBezTo>
                    <a:pt x="380" y="25"/>
                    <a:pt x="380" y="25"/>
                    <a:pt x="380" y="25"/>
                  </a:cubicBezTo>
                  <a:cubicBezTo>
                    <a:pt x="380" y="22"/>
                    <a:pt x="378" y="20"/>
                    <a:pt x="375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8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4" y="10"/>
                    <a:pt x="40" y="16"/>
                    <a:pt x="40" y="25"/>
                  </a:cubicBezTo>
                  <a:cubicBezTo>
                    <a:pt x="40" y="33"/>
                    <a:pt x="34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7" name="Freeform 99">
              <a:extLst>
                <a:ext uri="{FF2B5EF4-FFF2-40B4-BE49-F238E27FC236}">
                  <a16:creationId xmlns:a16="http://schemas.microsoft.com/office/drawing/2014/main" xmlns="" id="{33B6288E-BF1D-42B3-BCDE-C8747E8DCC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626" y="3193"/>
              <a:ext cx="149" cy="300"/>
            </a:xfrm>
            <a:custGeom>
              <a:avLst/>
              <a:gdLst>
                <a:gd name="T0" fmla="*/ 122 w 158"/>
                <a:gd name="T1" fmla="*/ 41 h 317"/>
                <a:gd name="T2" fmla="*/ 136 w 158"/>
                <a:gd name="T3" fmla="*/ 45 h 317"/>
                <a:gd name="T4" fmla="*/ 158 w 158"/>
                <a:gd name="T5" fmla="*/ 23 h 317"/>
                <a:gd name="T6" fmla="*/ 136 w 158"/>
                <a:gd name="T7" fmla="*/ 0 h 317"/>
                <a:gd name="T8" fmla="*/ 113 w 158"/>
                <a:gd name="T9" fmla="*/ 23 h 317"/>
                <a:gd name="T10" fmla="*/ 118 w 158"/>
                <a:gd name="T11" fmla="*/ 37 h 317"/>
                <a:gd name="T12" fmla="*/ 21 w 158"/>
                <a:gd name="T13" fmla="*/ 134 h 317"/>
                <a:gd name="T14" fmla="*/ 20 w 158"/>
                <a:gd name="T15" fmla="*/ 135 h 317"/>
                <a:gd name="T16" fmla="*/ 20 w 158"/>
                <a:gd name="T17" fmla="*/ 136 h 317"/>
                <a:gd name="T18" fmla="*/ 20 w 158"/>
                <a:gd name="T19" fmla="*/ 271 h 317"/>
                <a:gd name="T20" fmla="*/ 0 w 158"/>
                <a:gd name="T21" fmla="*/ 294 h 317"/>
                <a:gd name="T22" fmla="*/ 22 w 158"/>
                <a:gd name="T23" fmla="*/ 317 h 317"/>
                <a:gd name="T24" fmla="*/ 45 w 158"/>
                <a:gd name="T25" fmla="*/ 294 h 317"/>
                <a:gd name="T26" fmla="*/ 25 w 158"/>
                <a:gd name="T27" fmla="*/ 271 h 317"/>
                <a:gd name="T28" fmla="*/ 25 w 158"/>
                <a:gd name="T29" fmla="*/ 137 h 317"/>
                <a:gd name="T30" fmla="*/ 122 w 158"/>
                <a:gd name="T31" fmla="*/ 41 h 317"/>
                <a:gd name="T32" fmla="*/ 136 w 158"/>
                <a:gd name="T33" fmla="*/ 5 h 317"/>
                <a:gd name="T34" fmla="*/ 153 w 158"/>
                <a:gd name="T35" fmla="*/ 23 h 317"/>
                <a:gd name="T36" fmla="*/ 136 w 158"/>
                <a:gd name="T37" fmla="*/ 40 h 317"/>
                <a:gd name="T38" fmla="*/ 118 w 158"/>
                <a:gd name="T39" fmla="*/ 23 h 317"/>
                <a:gd name="T40" fmla="*/ 136 w 158"/>
                <a:gd name="T41" fmla="*/ 5 h 317"/>
                <a:gd name="T42" fmla="*/ 40 w 158"/>
                <a:gd name="T43" fmla="*/ 294 h 317"/>
                <a:gd name="T44" fmla="*/ 22 w 158"/>
                <a:gd name="T45" fmla="*/ 312 h 317"/>
                <a:gd name="T46" fmla="*/ 5 w 158"/>
                <a:gd name="T47" fmla="*/ 294 h 317"/>
                <a:gd name="T48" fmla="*/ 22 w 158"/>
                <a:gd name="T49" fmla="*/ 276 h 317"/>
                <a:gd name="T50" fmla="*/ 40 w 158"/>
                <a:gd name="T51" fmla="*/ 294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8" h="317">
                  <a:moveTo>
                    <a:pt x="122" y="41"/>
                  </a:moveTo>
                  <a:cubicBezTo>
                    <a:pt x="125" y="44"/>
                    <a:pt x="130" y="45"/>
                    <a:pt x="136" y="45"/>
                  </a:cubicBezTo>
                  <a:cubicBezTo>
                    <a:pt x="148" y="45"/>
                    <a:pt x="158" y="35"/>
                    <a:pt x="158" y="23"/>
                  </a:cubicBezTo>
                  <a:cubicBezTo>
                    <a:pt x="158" y="10"/>
                    <a:pt x="148" y="0"/>
                    <a:pt x="136" y="0"/>
                  </a:cubicBezTo>
                  <a:cubicBezTo>
                    <a:pt x="123" y="0"/>
                    <a:pt x="113" y="10"/>
                    <a:pt x="113" y="23"/>
                  </a:cubicBezTo>
                  <a:cubicBezTo>
                    <a:pt x="113" y="28"/>
                    <a:pt x="115" y="33"/>
                    <a:pt x="118" y="37"/>
                  </a:cubicBezTo>
                  <a:cubicBezTo>
                    <a:pt x="21" y="134"/>
                    <a:pt x="21" y="134"/>
                    <a:pt x="21" y="134"/>
                  </a:cubicBezTo>
                  <a:cubicBezTo>
                    <a:pt x="20" y="134"/>
                    <a:pt x="20" y="135"/>
                    <a:pt x="20" y="135"/>
                  </a:cubicBezTo>
                  <a:cubicBezTo>
                    <a:pt x="20" y="135"/>
                    <a:pt x="20" y="136"/>
                    <a:pt x="20" y="136"/>
                  </a:cubicBezTo>
                  <a:cubicBezTo>
                    <a:pt x="20" y="271"/>
                    <a:pt x="20" y="271"/>
                    <a:pt x="20" y="271"/>
                  </a:cubicBezTo>
                  <a:cubicBezTo>
                    <a:pt x="8" y="273"/>
                    <a:pt x="0" y="282"/>
                    <a:pt x="0" y="294"/>
                  </a:cubicBezTo>
                  <a:cubicBezTo>
                    <a:pt x="0" y="307"/>
                    <a:pt x="10" y="317"/>
                    <a:pt x="22" y="317"/>
                  </a:cubicBezTo>
                  <a:cubicBezTo>
                    <a:pt x="35" y="317"/>
                    <a:pt x="45" y="307"/>
                    <a:pt x="45" y="294"/>
                  </a:cubicBezTo>
                  <a:cubicBezTo>
                    <a:pt x="45" y="282"/>
                    <a:pt x="36" y="273"/>
                    <a:pt x="25" y="271"/>
                  </a:cubicBezTo>
                  <a:cubicBezTo>
                    <a:pt x="25" y="137"/>
                    <a:pt x="25" y="137"/>
                    <a:pt x="25" y="137"/>
                  </a:cubicBezTo>
                  <a:lnTo>
                    <a:pt x="122" y="41"/>
                  </a:lnTo>
                  <a:close/>
                  <a:moveTo>
                    <a:pt x="136" y="5"/>
                  </a:moveTo>
                  <a:cubicBezTo>
                    <a:pt x="145" y="5"/>
                    <a:pt x="153" y="13"/>
                    <a:pt x="153" y="23"/>
                  </a:cubicBezTo>
                  <a:cubicBezTo>
                    <a:pt x="153" y="32"/>
                    <a:pt x="145" y="40"/>
                    <a:pt x="136" y="40"/>
                  </a:cubicBezTo>
                  <a:cubicBezTo>
                    <a:pt x="126" y="40"/>
                    <a:pt x="118" y="32"/>
                    <a:pt x="118" y="23"/>
                  </a:cubicBezTo>
                  <a:cubicBezTo>
                    <a:pt x="118" y="13"/>
                    <a:pt x="126" y="5"/>
                    <a:pt x="136" y="5"/>
                  </a:cubicBezTo>
                  <a:close/>
                  <a:moveTo>
                    <a:pt x="40" y="294"/>
                  </a:moveTo>
                  <a:cubicBezTo>
                    <a:pt x="40" y="304"/>
                    <a:pt x="32" y="312"/>
                    <a:pt x="22" y="312"/>
                  </a:cubicBezTo>
                  <a:cubicBezTo>
                    <a:pt x="13" y="312"/>
                    <a:pt x="5" y="304"/>
                    <a:pt x="5" y="294"/>
                  </a:cubicBezTo>
                  <a:cubicBezTo>
                    <a:pt x="5" y="284"/>
                    <a:pt x="13" y="276"/>
                    <a:pt x="22" y="276"/>
                  </a:cubicBezTo>
                  <a:cubicBezTo>
                    <a:pt x="32" y="276"/>
                    <a:pt x="40" y="284"/>
                    <a:pt x="40" y="2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8" name="Freeform 100">
              <a:extLst>
                <a:ext uri="{FF2B5EF4-FFF2-40B4-BE49-F238E27FC236}">
                  <a16:creationId xmlns:a16="http://schemas.microsoft.com/office/drawing/2014/main" xmlns="" id="{6A6778CD-7F30-434B-B0FC-2735E76048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8" y="1735"/>
              <a:ext cx="303" cy="383"/>
            </a:xfrm>
            <a:custGeom>
              <a:avLst/>
              <a:gdLst>
                <a:gd name="T0" fmla="*/ 0 w 320"/>
                <a:gd name="T1" fmla="*/ 180 h 406"/>
                <a:gd name="T2" fmla="*/ 0 w 320"/>
                <a:gd name="T3" fmla="*/ 181 h 406"/>
                <a:gd name="T4" fmla="*/ 0 w 320"/>
                <a:gd name="T5" fmla="*/ 182 h 406"/>
                <a:gd name="T6" fmla="*/ 0 w 320"/>
                <a:gd name="T7" fmla="*/ 298 h 406"/>
                <a:gd name="T8" fmla="*/ 0 w 320"/>
                <a:gd name="T9" fmla="*/ 299 h 406"/>
                <a:gd name="T10" fmla="*/ 0 w 320"/>
                <a:gd name="T11" fmla="*/ 300 h 406"/>
                <a:gd name="T12" fmla="*/ 86 w 320"/>
                <a:gd name="T13" fmla="*/ 385 h 406"/>
                <a:gd name="T14" fmla="*/ 86 w 320"/>
                <a:gd name="T15" fmla="*/ 385 h 406"/>
                <a:gd name="T16" fmla="*/ 87 w 320"/>
                <a:gd name="T17" fmla="*/ 386 h 406"/>
                <a:gd name="T18" fmla="*/ 274 w 320"/>
                <a:gd name="T19" fmla="*/ 386 h 406"/>
                <a:gd name="T20" fmla="*/ 297 w 320"/>
                <a:gd name="T21" fmla="*/ 406 h 406"/>
                <a:gd name="T22" fmla="*/ 320 w 320"/>
                <a:gd name="T23" fmla="*/ 383 h 406"/>
                <a:gd name="T24" fmla="*/ 297 w 320"/>
                <a:gd name="T25" fmla="*/ 360 h 406"/>
                <a:gd name="T26" fmla="*/ 274 w 320"/>
                <a:gd name="T27" fmla="*/ 380 h 406"/>
                <a:gd name="T28" fmla="*/ 88 w 320"/>
                <a:gd name="T29" fmla="*/ 380 h 406"/>
                <a:gd name="T30" fmla="*/ 5 w 320"/>
                <a:gd name="T31" fmla="*/ 297 h 406"/>
                <a:gd name="T32" fmla="*/ 5 w 320"/>
                <a:gd name="T33" fmla="*/ 183 h 406"/>
                <a:gd name="T34" fmla="*/ 74 w 320"/>
                <a:gd name="T35" fmla="*/ 113 h 406"/>
                <a:gd name="T36" fmla="*/ 75 w 320"/>
                <a:gd name="T37" fmla="*/ 112 h 406"/>
                <a:gd name="T38" fmla="*/ 75 w 320"/>
                <a:gd name="T39" fmla="*/ 111 h 406"/>
                <a:gd name="T40" fmla="*/ 75 w 320"/>
                <a:gd name="T41" fmla="*/ 46 h 406"/>
                <a:gd name="T42" fmla="*/ 95 w 320"/>
                <a:gd name="T43" fmla="*/ 23 h 406"/>
                <a:gd name="T44" fmla="*/ 72 w 320"/>
                <a:gd name="T45" fmla="*/ 0 h 406"/>
                <a:gd name="T46" fmla="*/ 50 w 320"/>
                <a:gd name="T47" fmla="*/ 23 h 406"/>
                <a:gd name="T48" fmla="*/ 70 w 320"/>
                <a:gd name="T49" fmla="*/ 46 h 406"/>
                <a:gd name="T50" fmla="*/ 70 w 320"/>
                <a:gd name="T51" fmla="*/ 110 h 406"/>
                <a:gd name="T52" fmla="*/ 0 w 320"/>
                <a:gd name="T53" fmla="*/ 180 h 406"/>
                <a:gd name="T54" fmla="*/ 297 w 320"/>
                <a:gd name="T55" fmla="*/ 365 h 406"/>
                <a:gd name="T56" fmla="*/ 315 w 320"/>
                <a:gd name="T57" fmla="*/ 383 h 406"/>
                <a:gd name="T58" fmla="*/ 297 w 320"/>
                <a:gd name="T59" fmla="*/ 401 h 406"/>
                <a:gd name="T60" fmla="*/ 280 w 320"/>
                <a:gd name="T61" fmla="*/ 383 h 406"/>
                <a:gd name="T62" fmla="*/ 297 w 320"/>
                <a:gd name="T63" fmla="*/ 365 h 406"/>
                <a:gd name="T64" fmla="*/ 55 w 320"/>
                <a:gd name="T65" fmla="*/ 23 h 406"/>
                <a:gd name="T66" fmla="*/ 72 w 320"/>
                <a:gd name="T67" fmla="*/ 5 h 406"/>
                <a:gd name="T68" fmla="*/ 90 w 320"/>
                <a:gd name="T69" fmla="*/ 23 h 406"/>
                <a:gd name="T70" fmla="*/ 72 w 320"/>
                <a:gd name="T71" fmla="*/ 41 h 406"/>
                <a:gd name="T72" fmla="*/ 55 w 320"/>
                <a:gd name="T73" fmla="*/ 23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20" h="406">
                  <a:moveTo>
                    <a:pt x="0" y="180"/>
                  </a:moveTo>
                  <a:cubicBezTo>
                    <a:pt x="0" y="180"/>
                    <a:pt x="0" y="180"/>
                    <a:pt x="0" y="181"/>
                  </a:cubicBezTo>
                  <a:cubicBezTo>
                    <a:pt x="0" y="181"/>
                    <a:pt x="0" y="181"/>
                    <a:pt x="0" y="182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0" y="298"/>
                    <a:pt x="0" y="299"/>
                    <a:pt x="0" y="299"/>
                  </a:cubicBezTo>
                  <a:cubicBezTo>
                    <a:pt x="0" y="299"/>
                    <a:pt x="0" y="299"/>
                    <a:pt x="0" y="300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6" y="385"/>
                    <a:pt x="86" y="385"/>
                    <a:pt x="86" y="385"/>
                  </a:cubicBezTo>
                  <a:cubicBezTo>
                    <a:pt x="87" y="386"/>
                    <a:pt x="87" y="386"/>
                    <a:pt x="87" y="386"/>
                  </a:cubicBezTo>
                  <a:cubicBezTo>
                    <a:pt x="274" y="386"/>
                    <a:pt x="274" y="386"/>
                    <a:pt x="274" y="386"/>
                  </a:cubicBezTo>
                  <a:cubicBezTo>
                    <a:pt x="276" y="397"/>
                    <a:pt x="285" y="406"/>
                    <a:pt x="297" y="406"/>
                  </a:cubicBezTo>
                  <a:cubicBezTo>
                    <a:pt x="310" y="406"/>
                    <a:pt x="320" y="396"/>
                    <a:pt x="320" y="383"/>
                  </a:cubicBezTo>
                  <a:cubicBezTo>
                    <a:pt x="320" y="370"/>
                    <a:pt x="310" y="360"/>
                    <a:pt x="297" y="360"/>
                  </a:cubicBezTo>
                  <a:cubicBezTo>
                    <a:pt x="285" y="360"/>
                    <a:pt x="276" y="369"/>
                    <a:pt x="274" y="380"/>
                  </a:cubicBezTo>
                  <a:cubicBezTo>
                    <a:pt x="88" y="380"/>
                    <a:pt x="88" y="380"/>
                    <a:pt x="88" y="380"/>
                  </a:cubicBezTo>
                  <a:cubicBezTo>
                    <a:pt x="5" y="297"/>
                    <a:pt x="5" y="297"/>
                    <a:pt x="5" y="297"/>
                  </a:cubicBezTo>
                  <a:cubicBezTo>
                    <a:pt x="5" y="183"/>
                    <a:pt x="5" y="183"/>
                    <a:pt x="5" y="18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5" y="113"/>
                    <a:pt x="75" y="113"/>
                    <a:pt x="75" y="112"/>
                  </a:cubicBezTo>
                  <a:cubicBezTo>
                    <a:pt x="75" y="112"/>
                    <a:pt x="75" y="112"/>
                    <a:pt x="75" y="111"/>
                  </a:cubicBezTo>
                  <a:cubicBezTo>
                    <a:pt x="75" y="46"/>
                    <a:pt x="75" y="46"/>
                    <a:pt x="75" y="46"/>
                  </a:cubicBezTo>
                  <a:cubicBezTo>
                    <a:pt x="86" y="44"/>
                    <a:pt x="95" y="35"/>
                    <a:pt x="95" y="23"/>
                  </a:cubicBezTo>
                  <a:cubicBezTo>
                    <a:pt x="95" y="10"/>
                    <a:pt x="85" y="0"/>
                    <a:pt x="72" y="0"/>
                  </a:cubicBezTo>
                  <a:cubicBezTo>
                    <a:pt x="60" y="0"/>
                    <a:pt x="50" y="10"/>
                    <a:pt x="50" y="23"/>
                  </a:cubicBezTo>
                  <a:cubicBezTo>
                    <a:pt x="50" y="35"/>
                    <a:pt x="59" y="44"/>
                    <a:pt x="70" y="46"/>
                  </a:cubicBezTo>
                  <a:cubicBezTo>
                    <a:pt x="70" y="110"/>
                    <a:pt x="70" y="110"/>
                    <a:pt x="70" y="110"/>
                  </a:cubicBezTo>
                  <a:lnTo>
                    <a:pt x="0" y="180"/>
                  </a:lnTo>
                  <a:close/>
                  <a:moveTo>
                    <a:pt x="297" y="365"/>
                  </a:moveTo>
                  <a:cubicBezTo>
                    <a:pt x="307" y="365"/>
                    <a:pt x="315" y="373"/>
                    <a:pt x="315" y="383"/>
                  </a:cubicBezTo>
                  <a:cubicBezTo>
                    <a:pt x="315" y="393"/>
                    <a:pt x="307" y="401"/>
                    <a:pt x="297" y="401"/>
                  </a:cubicBezTo>
                  <a:cubicBezTo>
                    <a:pt x="287" y="401"/>
                    <a:pt x="280" y="393"/>
                    <a:pt x="280" y="383"/>
                  </a:cubicBezTo>
                  <a:cubicBezTo>
                    <a:pt x="280" y="373"/>
                    <a:pt x="287" y="365"/>
                    <a:pt x="297" y="365"/>
                  </a:cubicBezTo>
                  <a:close/>
                  <a:moveTo>
                    <a:pt x="55" y="23"/>
                  </a:moveTo>
                  <a:cubicBezTo>
                    <a:pt x="55" y="13"/>
                    <a:pt x="63" y="5"/>
                    <a:pt x="72" y="5"/>
                  </a:cubicBezTo>
                  <a:cubicBezTo>
                    <a:pt x="82" y="5"/>
                    <a:pt x="90" y="13"/>
                    <a:pt x="90" y="23"/>
                  </a:cubicBezTo>
                  <a:cubicBezTo>
                    <a:pt x="90" y="33"/>
                    <a:pt x="82" y="41"/>
                    <a:pt x="72" y="41"/>
                  </a:cubicBezTo>
                  <a:cubicBezTo>
                    <a:pt x="63" y="41"/>
                    <a:pt x="55" y="33"/>
                    <a:pt x="5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99" name="Freeform 101">
              <a:extLst>
                <a:ext uri="{FF2B5EF4-FFF2-40B4-BE49-F238E27FC236}">
                  <a16:creationId xmlns:a16="http://schemas.microsoft.com/office/drawing/2014/main" xmlns="" id="{92D12B6B-4B55-4436-89D8-8F22BD7F75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0" y="3296"/>
              <a:ext cx="449" cy="240"/>
            </a:xfrm>
            <a:custGeom>
              <a:avLst/>
              <a:gdLst>
                <a:gd name="T0" fmla="*/ 453 w 475"/>
                <a:gd name="T1" fmla="*/ 0 h 254"/>
                <a:gd name="T2" fmla="*/ 430 w 475"/>
                <a:gd name="T3" fmla="*/ 23 h 254"/>
                <a:gd name="T4" fmla="*/ 450 w 475"/>
                <a:gd name="T5" fmla="*/ 46 h 254"/>
                <a:gd name="T6" fmla="*/ 450 w 475"/>
                <a:gd name="T7" fmla="*/ 137 h 254"/>
                <a:gd name="T8" fmla="*/ 359 w 475"/>
                <a:gd name="T9" fmla="*/ 228 h 254"/>
                <a:gd name="T10" fmla="*/ 46 w 475"/>
                <a:gd name="T11" fmla="*/ 228 h 254"/>
                <a:gd name="T12" fmla="*/ 23 w 475"/>
                <a:gd name="T13" fmla="*/ 208 h 254"/>
                <a:gd name="T14" fmla="*/ 0 w 475"/>
                <a:gd name="T15" fmla="*/ 231 h 254"/>
                <a:gd name="T16" fmla="*/ 23 w 475"/>
                <a:gd name="T17" fmla="*/ 254 h 254"/>
                <a:gd name="T18" fmla="*/ 46 w 475"/>
                <a:gd name="T19" fmla="*/ 234 h 254"/>
                <a:gd name="T20" fmla="*/ 360 w 475"/>
                <a:gd name="T21" fmla="*/ 234 h 254"/>
                <a:gd name="T22" fmla="*/ 361 w 475"/>
                <a:gd name="T23" fmla="*/ 233 h 254"/>
                <a:gd name="T24" fmla="*/ 362 w 475"/>
                <a:gd name="T25" fmla="*/ 233 h 254"/>
                <a:gd name="T26" fmla="*/ 454 w 475"/>
                <a:gd name="T27" fmla="*/ 140 h 254"/>
                <a:gd name="T28" fmla="*/ 455 w 475"/>
                <a:gd name="T29" fmla="*/ 139 h 254"/>
                <a:gd name="T30" fmla="*/ 455 w 475"/>
                <a:gd name="T31" fmla="*/ 138 h 254"/>
                <a:gd name="T32" fmla="*/ 455 w 475"/>
                <a:gd name="T33" fmla="*/ 46 h 254"/>
                <a:gd name="T34" fmla="*/ 475 w 475"/>
                <a:gd name="T35" fmla="*/ 23 h 254"/>
                <a:gd name="T36" fmla="*/ 453 w 475"/>
                <a:gd name="T37" fmla="*/ 0 h 254"/>
                <a:gd name="T38" fmla="*/ 23 w 475"/>
                <a:gd name="T39" fmla="*/ 248 h 254"/>
                <a:gd name="T40" fmla="*/ 5 w 475"/>
                <a:gd name="T41" fmla="*/ 231 h 254"/>
                <a:gd name="T42" fmla="*/ 23 w 475"/>
                <a:gd name="T43" fmla="*/ 213 h 254"/>
                <a:gd name="T44" fmla="*/ 41 w 475"/>
                <a:gd name="T45" fmla="*/ 231 h 254"/>
                <a:gd name="T46" fmla="*/ 23 w 475"/>
                <a:gd name="T47" fmla="*/ 248 h 254"/>
                <a:gd name="T48" fmla="*/ 453 w 475"/>
                <a:gd name="T49" fmla="*/ 41 h 254"/>
                <a:gd name="T50" fmla="*/ 435 w 475"/>
                <a:gd name="T51" fmla="*/ 23 h 254"/>
                <a:gd name="T52" fmla="*/ 453 w 475"/>
                <a:gd name="T53" fmla="*/ 5 h 254"/>
                <a:gd name="T54" fmla="*/ 470 w 475"/>
                <a:gd name="T55" fmla="*/ 23 h 254"/>
                <a:gd name="T56" fmla="*/ 453 w 475"/>
                <a:gd name="T57" fmla="*/ 41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75" h="254">
                  <a:moveTo>
                    <a:pt x="453" y="0"/>
                  </a:moveTo>
                  <a:cubicBezTo>
                    <a:pt x="440" y="0"/>
                    <a:pt x="430" y="10"/>
                    <a:pt x="430" y="23"/>
                  </a:cubicBezTo>
                  <a:cubicBezTo>
                    <a:pt x="430" y="35"/>
                    <a:pt x="439" y="44"/>
                    <a:pt x="450" y="46"/>
                  </a:cubicBezTo>
                  <a:cubicBezTo>
                    <a:pt x="450" y="137"/>
                    <a:pt x="450" y="137"/>
                    <a:pt x="450" y="137"/>
                  </a:cubicBezTo>
                  <a:cubicBezTo>
                    <a:pt x="359" y="228"/>
                    <a:pt x="359" y="228"/>
                    <a:pt x="359" y="228"/>
                  </a:cubicBezTo>
                  <a:cubicBezTo>
                    <a:pt x="46" y="228"/>
                    <a:pt x="46" y="228"/>
                    <a:pt x="46" y="228"/>
                  </a:cubicBezTo>
                  <a:cubicBezTo>
                    <a:pt x="44" y="217"/>
                    <a:pt x="35" y="208"/>
                    <a:pt x="23" y="208"/>
                  </a:cubicBezTo>
                  <a:cubicBezTo>
                    <a:pt x="10" y="208"/>
                    <a:pt x="0" y="218"/>
                    <a:pt x="0" y="231"/>
                  </a:cubicBezTo>
                  <a:cubicBezTo>
                    <a:pt x="0" y="243"/>
                    <a:pt x="10" y="254"/>
                    <a:pt x="23" y="254"/>
                  </a:cubicBezTo>
                  <a:cubicBezTo>
                    <a:pt x="35" y="254"/>
                    <a:pt x="44" y="245"/>
                    <a:pt x="46" y="234"/>
                  </a:cubicBezTo>
                  <a:cubicBezTo>
                    <a:pt x="360" y="234"/>
                    <a:pt x="360" y="234"/>
                    <a:pt x="360" y="234"/>
                  </a:cubicBezTo>
                  <a:cubicBezTo>
                    <a:pt x="360" y="234"/>
                    <a:pt x="361" y="233"/>
                    <a:pt x="361" y="233"/>
                  </a:cubicBezTo>
                  <a:cubicBezTo>
                    <a:pt x="361" y="233"/>
                    <a:pt x="361" y="233"/>
                    <a:pt x="362" y="233"/>
                  </a:cubicBezTo>
                  <a:cubicBezTo>
                    <a:pt x="454" y="140"/>
                    <a:pt x="454" y="140"/>
                    <a:pt x="454" y="140"/>
                  </a:cubicBezTo>
                  <a:cubicBezTo>
                    <a:pt x="455" y="140"/>
                    <a:pt x="455" y="140"/>
                    <a:pt x="455" y="139"/>
                  </a:cubicBezTo>
                  <a:cubicBezTo>
                    <a:pt x="455" y="139"/>
                    <a:pt x="455" y="139"/>
                    <a:pt x="455" y="138"/>
                  </a:cubicBezTo>
                  <a:cubicBezTo>
                    <a:pt x="455" y="46"/>
                    <a:pt x="455" y="46"/>
                    <a:pt x="455" y="46"/>
                  </a:cubicBezTo>
                  <a:cubicBezTo>
                    <a:pt x="466" y="44"/>
                    <a:pt x="475" y="35"/>
                    <a:pt x="475" y="23"/>
                  </a:cubicBezTo>
                  <a:cubicBezTo>
                    <a:pt x="475" y="10"/>
                    <a:pt x="465" y="0"/>
                    <a:pt x="453" y="0"/>
                  </a:cubicBezTo>
                  <a:close/>
                  <a:moveTo>
                    <a:pt x="23" y="248"/>
                  </a:moveTo>
                  <a:cubicBezTo>
                    <a:pt x="13" y="248"/>
                    <a:pt x="5" y="241"/>
                    <a:pt x="5" y="231"/>
                  </a:cubicBezTo>
                  <a:cubicBezTo>
                    <a:pt x="5" y="221"/>
                    <a:pt x="13" y="213"/>
                    <a:pt x="23" y="213"/>
                  </a:cubicBezTo>
                  <a:cubicBezTo>
                    <a:pt x="33" y="213"/>
                    <a:pt x="41" y="221"/>
                    <a:pt x="41" y="231"/>
                  </a:cubicBezTo>
                  <a:cubicBezTo>
                    <a:pt x="41" y="241"/>
                    <a:pt x="33" y="248"/>
                    <a:pt x="23" y="248"/>
                  </a:cubicBezTo>
                  <a:close/>
                  <a:moveTo>
                    <a:pt x="453" y="41"/>
                  </a:moveTo>
                  <a:cubicBezTo>
                    <a:pt x="443" y="41"/>
                    <a:pt x="435" y="33"/>
                    <a:pt x="435" y="23"/>
                  </a:cubicBezTo>
                  <a:cubicBezTo>
                    <a:pt x="435" y="13"/>
                    <a:pt x="443" y="5"/>
                    <a:pt x="453" y="5"/>
                  </a:cubicBezTo>
                  <a:cubicBezTo>
                    <a:pt x="462" y="5"/>
                    <a:pt x="470" y="13"/>
                    <a:pt x="470" y="23"/>
                  </a:cubicBezTo>
                  <a:cubicBezTo>
                    <a:pt x="470" y="33"/>
                    <a:pt x="462" y="41"/>
                    <a:pt x="453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0" name="Freeform 102">
              <a:extLst>
                <a:ext uri="{FF2B5EF4-FFF2-40B4-BE49-F238E27FC236}">
                  <a16:creationId xmlns:a16="http://schemas.microsoft.com/office/drawing/2014/main" xmlns="" id="{E16A63C2-559F-4525-84F7-9B7FCD9E34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97" y="2230"/>
              <a:ext cx="226" cy="189"/>
            </a:xfrm>
            <a:custGeom>
              <a:avLst/>
              <a:gdLst>
                <a:gd name="T0" fmla="*/ 214 w 239"/>
                <a:gd name="T1" fmla="*/ 200 h 200"/>
                <a:gd name="T2" fmla="*/ 239 w 239"/>
                <a:gd name="T3" fmla="*/ 174 h 200"/>
                <a:gd name="T4" fmla="*/ 214 w 239"/>
                <a:gd name="T5" fmla="*/ 149 h 200"/>
                <a:gd name="T6" fmla="*/ 200 w 239"/>
                <a:gd name="T7" fmla="*/ 153 h 200"/>
                <a:gd name="T8" fmla="*/ 157 w 239"/>
                <a:gd name="T9" fmla="*/ 110 h 200"/>
                <a:gd name="T10" fmla="*/ 155 w 239"/>
                <a:gd name="T11" fmla="*/ 109 h 200"/>
                <a:gd name="T12" fmla="*/ 153 w 239"/>
                <a:gd name="T13" fmla="*/ 109 h 200"/>
                <a:gd name="T14" fmla="*/ 116 w 239"/>
                <a:gd name="T15" fmla="*/ 109 h 200"/>
                <a:gd name="T16" fmla="*/ 46 w 239"/>
                <a:gd name="T17" fmla="*/ 39 h 200"/>
                <a:gd name="T18" fmla="*/ 50 w 239"/>
                <a:gd name="T19" fmla="*/ 25 h 200"/>
                <a:gd name="T20" fmla="*/ 25 w 239"/>
                <a:gd name="T21" fmla="*/ 0 h 200"/>
                <a:gd name="T22" fmla="*/ 0 w 239"/>
                <a:gd name="T23" fmla="*/ 25 h 200"/>
                <a:gd name="T24" fmla="*/ 25 w 239"/>
                <a:gd name="T25" fmla="*/ 50 h 200"/>
                <a:gd name="T26" fmla="*/ 39 w 239"/>
                <a:gd name="T27" fmla="*/ 46 h 200"/>
                <a:gd name="T28" fmla="*/ 110 w 239"/>
                <a:gd name="T29" fmla="*/ 117 h 200"/>
                <a:gd name="T30" fmla="*/ 112 w 239"/>
                <a:gd name="T31" fmla="*/ 118 h 200"/>
                <a:gd name="T32" fmla="*/ 114 w 239"/>
                <a:gd name="T33" fmla="*/ 119 h 200"/>
                <a:gd name="T34" fmla="*/ 151 w 239"/>
                <a:gd name="T35" fmla="*/ 119 h 200"/>
                <a:gd name="T36" fmla="*/ 193 w 239"/>
                <a:gd name="T37" fmla="*/ 160 h 200"/>
                <a:gd name="T38" fmla="*/ 188 w 239"/>
                <a:gd name="T39" fmla="*/ 174 h 200"/>
                <a:gd name="T40" fmla="*/ 214 w 239"/>
                <a:gd name="T41" fmla="*/ 200 h 200"/>
                <a:gd name="T42" fmla="*/ 203 w 239"/>
                <a:gd name="T43" fmla="*/ 164 h 200"/>
                <a:gd name="T44" fmla="*/ 214 w 239"/>
                <a:gd name="T45" fmla="*/ 159 h 200"/>
                <a:gd name="T46" fmla="*/ 229 w 239"/>
                <a:gd name="T47" fmla="*/ 174 h 200"/>
                <a:gd name="T48" fmla="*/ 214 w 239"/>
                <a:gd name="T49" fmla="*/ 190 h 200"/>
                <a:gd name="T50" fmla="*/ 198 w 239"/>
                <a:gd name="T51" fmla="*/ 174 h 200"/>
                <a:gd name="T52" fmla="*/ 203 w 239"/>
                <a:gd name="T53" fmla="*/ 164 h 200"/>
                <a:gd name="T54" fmla="*/ 36 w 239"/>
                <a:gd name="T55" fmla="*/ 36 h 200"/>
                <a:gd name="T56" fmla="*/ 25 w 239"/>
                <a:gd name="T57" fmla="*/ 40 h 200"/>
                <a:gd name="T58" fmla="*/ 10 w 239"/>
                <a:gd name="T59" fmla="*/ 25 h 200"/>
                <a:gd name="T60" fmla="*/ 25 w 239"/>
                <a:gd name="T61" fmla="*/ 10 h 200"/>
                <a:gd name="T62" fmla="*/ 40 w 239"/>
                <a:gd name="T63" fmla="*/ 25 h 200"/>
                <a:gd name="T64" fmla="*/ 36 w 239"/>
                <a:gd name="T65" fmla="*/ 3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39" h="200">
                  <a:moveTo>
                    <a:pt x="214" y="200"/>
                  </a:moveTo>
                  <a:cubicBezTo>
                    <a:pt x="227" y="200"/>
                    <a:pt x="239" y="188"/>
                    <a:pt x="239" y="174"/>
                  </a:cubicBezTo>
                  <a:cubicBezTo>
                    <a:pt x="239" y="160"/>
                    <a:pt x="227" y="149"/>
                    <a:pt x="214" y="149"/>
                  </a:cubicBezTo>
                  <a:cubicBezTo>
                    <a:pt x="208" y="149"/>
                    <a:pt x="204" y="151"/>
                    <a:pt x="200" y="153"/>
                  </a:cubicBezTo>
                  <a:cubicBezTo>
                    <a:pt x="157" y="110"/>
                    <a:pt x="157" y="110"/>
                    <a:pt x="157" y="110"/>
                  </a:cubicBezTo>
                  <a:cubicBezTo>
                    <a:pt x="156" y="110"/>
                    <a:pt x="156" y="109"/>
                    <a:pt x="155" y="109"/>
                  </a:cubicBezTo>
                  <a:cubicBezTo>
                    <a:pt x="154" y="109"/>
                    <a:pt x="154" y="109"/>
                    <a:pt x="153" y="109"/>
                  </a:cubicBezTo>
                  <a:cubicBezTo>
                    <a:pt x="116" y="109"/>
                    <a:pt x="116" y="109"/>
                    <a:pt x="116" y="109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8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10" y="117"/>
                    <a:pt x="110" y="117"/>
                    <a:pt x="110" y="117"/>
                  </a:cubicBezTo>
                  <a:cubicBezTo>
                    <a:pt x="111" y="118"/>
                    <a:pt x="111" y="118"/>
                    <a:pt x="112" y="118"/>
                  </a:cubicBezTo>
                  <a:cubicBezTo>
                    <a:pt x="112" y="119"/>
                    <a:pt x="113" y="119"/>
                    <a:pt x="114" y="119"/>
                  </a:cubicBezTo>
                  <a:cubicBezTo>
                    <a:pt x="151" y="119"/>
                    <a:pt x="151" y="119"/>
                    <a:pt x="151" y="119"/>
                  </a:cubicBezTo>
                  <a:cubicBezTo>
                    <a:pt x="193" y="160"/>
                    <a:pt x="193" y="160"/>
                    <a:pt x="193" y="160"/>
                  </a:cubicBezTo>
                  <a:cubicBezTo>
                    <a:pt x="190" y="164"/>
                    <a:pt x="188" y="169"/>
                    <a:pt x="188" y="174"/>
                  </a:cubicBezTo>
                  <a:cubicBezTo>
                    <a:pt x="188" y="188"/>
                    <a:pt x="200" y="200"/>
                    <a:pt x="214" y="200"/>
                  </a:cubicBezTo>
                  <a:close/>
                  <a:moveTo>
                    <a:pt x="203" y="164"/>
                  </a:moveTo>
                  <a:cubicBezTo>
                    <a:pt x="206" y="161"/>
                    <a:pt x="209" y="159"/>
                    <a:pt x="214" y="159"/>
                  </a:cubicBezTo>
                  <a:cubicBezTo>
                    <a:pt x="222" y="159"/>
                    <a:pt x="229" y="166"/>
                    <a:pt x="229" y="174"/>
                  </a:cubicBezTo>
                  <a:cubicBezTo>
                    <a:pt x="229" y="183"/>
                    <a:pt x="222" y="190"/>
                    <a:pt x="214" y="190"/>
                  </a:cubicBezTo>
                  <a:cubicBezTo>
                    <a:pt x="205" y="190"/>
                    <a:pt x="198" y="183"/>
                    <a:pt x="198" y="174"/>
                  </a:cubicBezTo>
                  <a:cubicBezTo>
                    <a:pt x="198" y="170"/>
                    <a:pt x="200" y="166"/>
                    <a:pt x="203" y="164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6" y="40"/>
                    <a:pt x="10" y="33"/>
                    <a:pt x="10" y="25"/>
                  </a:cubicBez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8" y="33"/>
                    <a:pt x="36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1" name="Freeform 103">
              <a:extLst>
                <a:ext uri="{FF2B5EF4-FFF2-40B4-BE49-F238E27FC236}">
                  <a16:creationId xmlns:a16="http://schemas.microsoft.com/office/drawing/2014/main" xmlns="" id="{973E3052-A389-4451-B813-8E042FB1C9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48" y="2382"/>
              <a:ext cx="336" cy="365"/>
            </a:xfrm>
            <a:custGeom>
              <a:avLst/>
              <a:gdLst>
                <a:gd name="T0" fmla="*/ 335 w 355"/>
                <a:gd name="T1" fmla="*/ 245 h 386"/>
                <a:gd name="T2" fmla="*/ 334 w 355"/>
                <a:gd name="T3" fmla="*/ 244 h 386"/>
                <a:gd name="T4" fmla="*/ 258 w 355"/>
                <a:gd name="T5" fmla="*/ 167 h 386"/>
                <a:gd name="T6" fmla="*/ 257 w 355"/>
                <a:gd name="T7" fmla="*/ 167 h 386"/>
                <a:gd name="T8" fmla="*/ 256 w 355"/>
                <a:gd name="T9" fmla="*/ 166 h 386"/>
                <a:gd name="T10" fmla="*/ 170 w 355"/>
                <a:gd name="T11" fmla="*/ 166 h 386"/>
                <a:gd name="T12" fmla="*/ 41 w 355"/>
                <a:gd name="T13" fmla="*/ 37 h 386"/>
                <a:gd name="T14" fmla="*/ 46 w 355"/>
                <a:gd name="T15" fmla="*/ 23 h 386"/>
                <a:gd name="T16" fmla="*/ 23 w 355"/>
                <a:gd name="T17" fmla="*/ 0 h 386"/>
                <a:gd name="T18" fmla="*/ 0 w 355"/>
                <a:gd name="T19" fmla="*/ 23 h 386"/>
                <a:gd name="T20" fmla="*/ 23 w 355"/>
                <a:gd name="T21" fmla="*/ 46 h 386"/>
                <a:gd name="T22" fmla="*/ 37 w 355"/>
                <a:gd name="T23" fmla="*/ 41 h 386"/>
                <a:gd name="T24" fmla="*/ 167 w 355"/>
                <a:gd name="T25" fmla="*/ 171 h 386"/>
                <a:gd name="T26" fmla="*/ 168 w 355"/>
                <a:gd name="T27" fmla="*/ 171 h 386"/>
                <a:gd name="T28" fmla="*/ 169 w 355"/>
                <a:gd name="T29" fmla="*/ 172 h 386"/>
                <a:gd name="T30" fmla="*/ 255 w 355"/>
                <a:gd name="T31" fmla="*/ 172 h 386"/>
                <a:gd name="T32" fmla="*/ 330 w 355"/>
                <a:gd name="T33" fmla="*/ 247 h 386"/>
                <a:gd name="T34" fmla="*/ 330 w 355"/>
                <a:gd name="T35" fmla="*/ 341 h 386"/>
                <a:gd name="T36" fmla="*/ 310 w 355"/>
                <a:gd name="T37" fmla="*/ 363 h 386"/>
                <a:gd name="T38" fmla="*/ 333 w 355"/>
                <a:gd name="T39" fmla="*/ 386 h 386"/>
                <a:gd name="T40" fmla="*/ 355 w 355"/>
                <a:gd name="T41" fmla="*/ 363 h 386"/>
                <a:gd name="T42" fmla="*/ 335 w 355"/>
                <a:gd name="T43" fmla="*/ 341 h 386"/>
                <a:gd name="T44" fmla="*/ 335 w 355"/>
                <a:gd name="T45" fmla="*/ 246 h 386"/>
                <a:gd name="T46" fmla="*/ 335 w 355"/>
                <a:gd name="T47" fmla="*/ 245 h 386"/>
                <a:gd name="T48" fmla="*/ 350 w 355"/>
                <a:gd name="T49" fmla="*/ 363 h 386"/>
                <a:gd name="T50" fmla="*/ 333 w 355"/>
                <a:gd name="T51" fmla="*/ 381 h 386"/>
                <a:gd name="T52" fmla="*/ 315 w 355"/>
                <a:gd name="T53" fmla="*/ 363 h 386"/>
                <a:gd name="T54" fmla="*/ 333 w 355"/>
                <a:gd name="T55" fmla="*/ 346 h 386"/>
                <a:gd name="T56" fmla="*/ 350 w 355"/>
                <a:gd name="T57" fmla="*/ 363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5" h="386">
                  <a:moveTo>
                    <a:pt x="335" y="245"/>
                  </a:moveTo>
                  <a:cubicBezTo>
                    <a:pt x="335" y="244"/>
                    <a:pt x="335" y="244"/>
                    <a:pt x="334" y="244"/>
                  </a:cubicBezTo>
                  <a:cubicBezTo>
                    <a:pt x="258" y="167"/>
                    <a:pt x="258" y="167"/>
                    <a:pt x="258" y="167"/>
                  </a:cubicBezTo>
                  <a:cubicBezTo>
                    <a:pt x="258" y="167"/>
                    <a:pt x="257" y="167"/>
                    <a:pt x="257" y="167"/>
                  </a:cubicBezTo>
                  <a:cubicBezTo>
                    <a:pt x="257" y="167"/>
                    <a:pt x="256" y="166"/>
                    <a:pt x="256" y="166"/>
                  </a:cubicBezTo>
                  <a:cubicBezTo>
                    <a:pt x="170" y="166"/>
                    <a:pt x="170" y="166"/>
                    <a:pt x="170" y="16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167" y="171"/>
                    <a:pt x="167" y="171"/>
                    <a:pt x="167" y="171"/>
                  </a:cubicBezTo>
                  <a:cubicBezTo>
                    <a:pt x="167" y="171"/>
                    <a:pt x="167" y="171"/>
                    <a:pt x="168" y="171"/>
                  </a:cubicBezTo>
                  <a:cubicBezTo>
                    <a:pt x="168" y="172"/>
                    <a:pt x="168" y="172"/>
                    <a:pt x="169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330" y="247"/>
                    <a:pt x="330" y="247"/>
                    <a:pt x="330" y="247"/>
                  </a:cubicBezTo>
                  <a:cubicBezTo>
                    <a:pt x="330" y="341"/>
                    <a:pt x="330" y="341"/>
                    <a:pt x="330" y="341"/>
                  </a:cubicBezTo>
                  <a:cubicBezTo>
                    <a:pt x="319" y="342"/>
                    <a:pt x="310" y="352"/>
                    <a:pt x="310" y="363"/>
                  </a:cubicBezTo>
                  <a:cubicBezTo>
                    <a:pt x="310" y="376"/>
                    <a:pt x="320" y="386"/>
                    <a:pt x="333" y="386"/>
                  </a:cubicBezTo>
                  <a:cubicBezTo>
                    <a:pt x="345" y="386"/>
                    <a:pt x="355" y="376"/>
                    <a:pt x="355" y="363"/>
                  </a:cubicBezTo>
                  <a:cubicBezTo>
                    <a:pt x="355" y="352"/>
                    <a:pt x="347" y="342"/>
                    <a:pt x="335" y="341"/>
                  </a:cubicBezTo>
                  <a:cubicBezTo>
                    <a:pt x="335" y="246"/>
                    <a:pt x="335" y="246"/>
                    <a:pt x="335" y="246"/>
                  </a:cubicBezTo>
                  <a:cubicBezTo>
                    <a:pt x="335" y="245"/>
                    <a:pt x="335" y="245"/>
                    <a:pt x="335" y="245"/>
                  </a:cubicBezTo>
                  <a:close/>
                  <a:moveTo>
                    <a:pt x="350" y="363"/>
                  </a:moveTo>
                  <a:cubicBezTo>
                    <a:pt x="350" y="373"/>
                    <a:pt x="342" y="381"/>
                    <a:pt x="333" y="381"/>
                  </a:cubicBezTo>
                  <a:cubicBezTo>
                    <a:pt x="323" y="381"/>
                    <a:pt x="315" y="373"/>
                    <a:pt x="315" y="363"/>
                  </a:cubicBezTo>
                  <a:cubicBezTo>
                    <a:pt x="315" y="354"/>
                    <a:pt x="323" y="346"/>
                    <a:pt x="333" y="346"/>
                  </a:cubicBezTo>
                  <a:cubicBezTo>
                    <a:pt x="342" y="346"/>
                    <a:pt x="350" y="354"/>
                    <a:pt x="350" y="3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2" name="Freeform 104">
              <a:extLst>
                <a:ext uri="{FF2B5EF4-FFF2-40B4-BE49-F238E27FC236}">
                  <a16:creationId xmlns:a16="http://schemas.microsoft.com/office/drawing/2014/main" xmlns="" id="{1A5917FA-C7A2-4381-A106-FB08D6F871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52" y="1690"/>
              <a:ext cx="534" cy="272"/>
            </a:xfrm>
            <a:custGeom>
              <a:avLst/>
              <a:gdLst>
                <a:gd name="T0" fmla="*/ 474 w 565"/>
                <a:gd name="T1" fmla="*/ 278 h 288"/>
                <a:gd name="T2" fmla="*/ 391 w 565"/>
                <a:gd name="T3" fmla="*/ 278 h 288"/>
                <a:gd name="T4" fmla="*/ 314 w 565"/>
                <a:gd name="T5" fmla="*/ 201 h 288"/>
                <a:gd name="T6" fmla="*/ 314 w 565"/>
                <a:gd name="T7" fmla="*/ 69 h 288"/>
                <a:gd name="T8" fmla="*/ 314 w 565"/>
                <a:gd name="T9" fmla="*/ 68 h 288"/>
                <a:gd name="T10" fmla="*/ 313 w 565"/>
                <a:gd name="T11" fmla="*/ 67 h 288"/>
                <a:gd name="T12" fmla="*/ 248 w 565"/>
                <a:gd name="T13" fmla="*/ 1 h 288"/>
                <a:gd name="T14" fmla="*/ 247 w 565"/>
                <a:gd name="T15" fmla="*/ 1 h 288"/>
                <a:gd name="T16" fmla="*/ 246 w 565"/>
                <a:gd name="T17" fmla="*/ 0 h 288"/>
                <a:gd name="T18" fmla="*/ 126 w 565"/>
                <a:gd name="T19" fmla="*/ 0 h 288"/>
                <a:gd name="T20" fmla="*/ 125 w 565"/>
                <a:gd name="T21" fmla="*/ 1 h 288"/>
                <a:gd name="T22" fmla="*/ 124 w 565"/>
                <a:gd name="T23" fmla="*/ 1 h 288"/>
                <a:gd name="T24" fmla="*/ 21 w 565"/>
                <a:gd name="T25" fmla="*/ 104 h 288"/>
                <a:gd name="T26" fmla="*/ 20 w 565"/>
                <a:gd name="T27" fmla="*/ 105 h 288"/>
                <a:gd name="T28" fmla="*/ 20 w 565"/>
                <a:gd name="T29" fmla="*/ 106 h 288"/>
                <a:gd name="T30" fmla="*/ 20 w 565"/>
                <a:gd name="T31" fmla="*/ 243 h 288"/>
                <a:gd name="T32" fmla="*/ 0 w 565"/>
                <a:gd name="T33" fmla="*/ 265 h 288"/>
                <a:gd name="T34" fmla="*/ 23 w 565"/>
                <a:gd name="T35" fmla="*/ 288 h 288"/>
                <a:gd name="T36" fmla="*/ 45 w 565"/>
                <a:gd name="T37" fmla="*/ 265 h 288"/>
                <a:gd name="T38" fmla="*/ 25 w 565"/>
                <a:gd name="T39" fmla="*/ 243 h 288"/>
                <a:gd name="T40" fmla="*/ 25 w 565"/>
                <a:gd name="T41" fmla="*/ 107 h 288"/>
                <a:gd name="T42" fmla="*/ 127 w 565"/>
                <a:gd name="T43" fmla="*/ 6 h 288"/>
                <a:gd name="T44" fmla="*/ 245 w 565"/>
                <a:gd name="T45" fmla="*/ 6 h 288"/>
                <a:gd name="T46" fmla="*/ 309 w 565"/>
                <a:gd name="T47" fmla="*/ 70 h 288"/>
                <a:gd name="T48" fmla="*/ 309 w 565"/>
                <a:gd name="T49" fmla="*/ 203 h 288"/>
                <a:gd name="T50" fmla="*/ 309 w 565"/>
                <a:gd name="T51" fmla="*/ 204 h 288"/>
                <a:gd name="T52" fmla="*/ 310 w 565"/>
                <a:gd name="T53" fmla="*/ 204 h 288"/>
                <a:gd name="T54" fmla="*/ 388 w 565"/>
                <a:gd name="T55" fmla="*/ 283 h 288"/>
                <a:gd name="T56" fmla="*/ 389 w 565"/>
                <a:gd name="T57" fmla="*/ 283 h 288"/>
                <a:gd name="T58" fmla="*/ 390 w 565"/>
                <a:gd name="T59" fmla="*/ 284 h 288"/>
                <a:gd name="T60" fmla="*/ 475 w 565"/>
                <a:gd name="T61" fmla="*/ 284 h 288"/>
                <a:gd name="T62" fmla="*/ 476 w 565"/>
                <a:gd name="T63" fmla="*/ 283 h 288"/>
                <a:gd name="T64" fmla="*/ 477 w 565"/>
                <a:gd name="T65" fmla="*/ 283 h 288"/>
                <a:gd name="T66" fmla="*/ 544 w 565"/>
                <a:gd name="T67" fmla="*/ 215 h 288"/>
                <a:gd name="T68" fmla="*/ 545 w 565"/>
                <a:gd name="T69" fmla="*/ 214 h 288"/>
                <a:gd name="T70" fmla="*/ 545 w 565"/>
                <a:gd name="T71" fmla="*/ 213 h 288"/>
                <a:gd name="T72" fmla="*/ 545 w 565"/>
                <a:gd name="T73" fmla="*/ 213 h 288"/>
                <a:gd name="T74" fmla="*/ 545 w 565"/>
                <a:gd name="T75" fmla="*/ 120 h 288"/>
                <a:gd name="T76" fmla="*/ 565 w 565"/>
                <a:gd name="T77" fmla="*/ 98 h 288"/>
                <a:gd name="T78" fmla="*/ 543 w 565"/>
                <a:gd name="T79" fmla="*/ 75 h 288"/>
                <a:gd name="T80" fmla="*/ 520 w 565"/>
                <a:gd name="T81" fmla="*/ 98 h 288"/>
                <a:gd name="T82" fmla="*/ 540 w 565"/>
                <a:gd name="T83" fmla="*/ 120 h 288"/>
                <a:gd name="T84" fmla="*/ 540 w 565"/>
                <a:gd name="T85" fmla="*/ 212 h 288"/>
                <a:gd name="T86" fmla="*/ 474 w 565"/>
                <a:gd name="T87" fmla="*/ 278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65" h="288">
                  <a:moveTo>
                    <a:pt x="474" y="278"/>
                  </a:moveTo>
                  <a:cubicBezTo>
                    <a:pt x="391" y="278"/>
                    <a:pt x="391" y="278"/>
                    <a:pt x="391" y="278"/>
                  </a:cubicBezTo>
                  <a:cubicBezTo>
                    <a:pt x="314" y="201"/>
                    <a:pt x="314" y="201"/>
                    <a:pt x="314" y="201"/>
                  </a:cubicBezTo>
                  <a:cubicBezTo>
                    <a:pt x="314" y="69"/>
                    <a:pt x="314" y="69"/>
                    <a:pt x="314" y="69"/>
                  </a:cubicBezTo>
                  <a:cubicBezTo>
                    <a:pt x="314" y="68"/>
                    <a:pt x="314" y="68"/>
                    <a:pt x="314" y="68"/>
                  </a:cubicBezTo>
                  <a:cubicBezTo>
                    <a:pt x="314" y="67"/>
                    <a:pt x="314" y="67"/>
                    <a:pt x="313" y="67"/>
                  </a:cubicBezTo>
                  <a:cubicBezTo>
                    <a:pt x="248" y="1"/>
                    <a:pt x="248" y="1"/>
                    <a:pt x="248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0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21" y="104"/>
                    <a:pt x="21" y="104"/>
                    <a:pt x="21" y="104"/>
                  </a:cubicBezTo>
                  <a:cubicBezTo>
                    <a:pt x="20" y="104"/>
                    <a:pt x="20" y="105"/>
                    <a:pt x="20" y="105"/>
                  </a:cubicBezTo>
                  <a:cubicBezTo>
                    <a:pt x="20" y="105"/>
                    <a:pt x="20" y="106"/>
                    <a:pt x="20" y="106"/>
                  </a:cubicBezTo>
                  <a:cubicBezTo>
                    <a:pt x="20" y="243"/>
                    <a:pt x="20" y="243"/>
                    <a:pt x="20" y="243"/>
                  </a:cubicBezTo>
                  <a:cubicBezTo>
                    <a:pt x="9" y="244"/>
                    <a:pt x="0" y="254"/>
                    <a:pt x="0" y="265"/>
                  </a:cubicBezTo>
                  <a:cubicBezTo>
                    <a:pt x="0" y="278"/>
                    <a:pt x="10" y="288"/>
                    <a:pt x="23" y="288"/>
                  </a:cubicBezTo>
                  <a:cubicBezTo>
                    <a:pt x="35" y="288"/>
                    <a:pt x="45" y="278"/>
                    <a:pt x="45" y="265"/>
                  </a:cubicBezTo>
                  <a:cubicBezTo>
                    <a:pt x="45" y="254"/>
                    <a:pt x="36" y="244"/>
                    <a:pt x="25" y="243"/>
                  </a:cubicBezTo>
                  <a:cubicBezTo>
                    <a:pt x="25" y="107"/>
                    <a:pt x="25" y="107"/>
                    <a:pt x="25" y="107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245" y="6"/>
                    <a:pt x="245" y="6"/>
                    <a:pt x="245" y="6"/>
                  </a:cubicBezTo>
                  <a:cubicBezTo>
                    <a:pt x="309" y="70"/>
                    <a:pt x="309" y="70"/>
                    <a:pt x="309" y="70"/>
                  </a:cubicBezTo>
                  <a:cubicBezTo>
                    <a:pt x="309" y="203"/>
                    <a:pt x="309" y="203"/>
                    <a:pt x="309" y="203"/>
                  </a:cubicBezTo>
                  <a:cubicBezTo>
                    <a:pt x="309" y="203"/>
                    <a:pt x="309" y="203"/>
                    <a:pt x="309" y="204"/>
                  </a:cubicBezTo>
                  <a:cubicBezTo>
                    <a:pt x="309" y="204"/>
                    <a:pt x="309" y="204"/>
                    <a:pt x="310" y="204"/>
                  </a:cubicBezTo>
                  <a:cubicBezTo>
                    <a:pt x="388" y="283"/>
                    <a:pt x="388" y="283"/>
                    <a:pt x="388" y="283"/>
                  </a:cubicBezTo>
                  <a:cubicBezTo>
                    <a:pt x="388" y="283"/>
                    <a:pt x="389" y="283"/>
                    <a:pt x="389" y="283"/>
                  </a:cubicBezTo>
                  <a:cubicBezTo>
                    <a:pt x="389" y="283"/>
                    <a:pt x="390" y="284"/>
                    <a:pt x="390" y="284"/>
                  </a:cubicBezTo>
                  <a:cubicBezTo>
                    <a:pt x="475" y="284"/>
                    <a:pt x="475" y="284"/>
                    <a:pt x="475" y="284"/>
                  </a:cubicBezTo>
                  <a:cubicBezTo>
                    <a:pt x="475" y="284"/>
                    <a:pt x="475" y="283"/>
                    <a:pt x="476" y="283"/>
                  </a:cubicBezTo>
                  <a:cubicBezTo>
                    <a:pt x="476" y="283"/>
                    <a:pt x="476" y="283"/>
                    <a:pt x="477" y="283"/>
                  </a:cubicBezTo>
                  <a:cubicBezTo>
                    <a:pt x="544" y="215"/>
                    <a:pt x="544" y="215"/>
                    <a:pt x="544" y="215"/>
                  </a:cubicBezTo>
                  <a:cubicBezTo>
                    <a:pt x="545" y="215"/>
                    <a:pt x="545" y="214"/>
                    <a:pt x="545" y="214"/>
                  </a:cubicBezTo>
                  <a:cubicBezTo>
                    <a:pt x="545" y="214"/>
                    <a:pt x="545" y="214"/>
                    <a:pt x="545" y="213"/>
                  </a:cubicBezTo>
                  <a:cubicBezTo>
                    <a:pt x="545" y="213"/>
                    <a:pt x="545" y="213"/>
                    <a:pt x="545" y="213"/>
                  </a:cubicBezTo>
                  <a:cubicBezTo>
                    <a:pt x="545" y="120"/>
                    <a:pt x="545" y="120"/>
                    <a:pt x="545" y="120"/>
                  </a:cubicBezTo>
                  <a:cubicBezTo>
                    <a:pt x="556" y="119"/>
                    <a:pt x="565" y="110"/>
                    <a:pt x="565" y="98"/>
                  </a:cubicBezTo>
                  <a:cubicBezTo>
                    <a:pt x="565" y="85"/>
                    <a:pt x="555" y="75"/>
                    <a:pt x="543" y="75"/>
                  </a:cubicBezTo>
                  <a:cubicBezTo>
                    <a:pt x="530" y="75"/>
                    <a:pt x="520" y="85"/>
                    <a:pt x="520" y="98"/>
                  </a:cubicBezTo>
                  <a:cubicBezTo>
                    <a:pt x="520" y="110"/>
                    <a:pt x="529" y="119"/>
                    <a:pt x="540" y="120"/>
                  </a:cubicBezTo>
                  <a:cubicBezTo>
                    <a:pt x="540" y="212"/>
                    <a:pt x="540" y="212"/>
                    <a:pt x="540" y="212"/>
                  </a:cubicBezTo>
                  <a:lnTo>
                    <a:pt x="474" y="2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3" name="Freeform 105">
              <a:extLst>
                <a:ext uri="{FF2B5EF4-FFF2-40B4-BE49-F238E27FC236}">
                  <a16:creationId xmlns:a16="http://schemas.microsoft.com/office/drawing/2014/main" xmlns="" id="{DFD0F50F-E888-4FB0-921D-6EF96C586E6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51" y="2571"/>
              <a:ext cx="206" cy="383"/>
            </a:xfrm>
            <a:custGeom>
              <a:avLst/>
              <a:gdLst>
                <a:gd name="T0" fmla="*/ 217 w 218"/>
                <a:gd name="T1" fmla="*/ 192 h 406"/>
                <a:gd name="T2" fmla="*/ 218 w 218"/>
                <a:gd name="T3" fmla="*/ 191 h 406"/>
                <a:gd name="T4" fmla="*/ 218 w 218"/>
                <a:gd name="T5" fmla="*/ 99 h 406"/>
                <a:gd name="T6" fmla="*/ 217 w 218"/>
                <a:gd name="T7" fmla="*/ 98 h 406"/>
                <a:gd name="T8" fmla="*/ 217 w 218"/>
                <a:gd name="T9" fmla="*/ 97 h 406"/>
                <a:gd name="T10" fmla="*/ 140 w 218"/>
                <a:gd name="T11" fmla="*/ 21 h 406"/>
                <a:gd name="T12" fmla="*/ 139 w 218"/>
                <a:gd name="T13" fmla="*/ 20 h 406"/>
                <a:gd name="T14" fmla="*/ 138 w 218"/>
                <a:gd name="T15" fmla="*/ 20 h 406"/>
                <a:gd name="T16" fmla="*/ 54 w 218"/>
                <a:gd name="T17" fmla="*/ 20 h 406"/>
                <a:gd name="T18" fmla="*/ 31 w 218"/>
                <a:gd name="T19" fmla="*/ 0 h 406"/>
                <a:gd name="T20" fmla="*/ 8 w 218"/>
                <a:gd name="T21" fmla="*/ 23 h 406"/>
                <a:gd name="T22" fmla="*/ 31 w 218"/>
                <a:gd name="T23" fmla="*/ 45 h 406"/>
                <a:gd name="T24" fmla="*/ 54 w 218"/>
                <a:gd name="T25" fmla="*/ 25 h 406"/>
                <a:gd name="T26" fmla="*/ 137 w 218"/>
                <a:gd name="T27" fmla="*/ 25 h 406"/>
                <a:gd name="T28" fmla="*/ 212 w 218"/>
                <a:gd name="T29" fmla="*/ 100 h 406"/>
                <a:gd name="T30" fmla="*/ 212 w 218"/>
                <a:gd name="T31" fmla="*/ 190 h 406"/>
                <a:gd name="T32" fmla="*/ 37 w 218"/>
                <a:gd name="T33" fmla="*/ 366 h 406"/>
                <a:gd name="T34" fmla="*/ 23 w 218"/>
                <a:gd name="T35" fmla="*/ 361 h 406"/>
                <a:gd name="T36" fmla="*/ 0 w 218"/>
                <a:gd name="T37" fmla="*/ 384 h 406"/>
                <a:gd name="T38" fmla="*/ 23 w 218"/>
                <a:gd name="T39" fmla="*/ 406 h 406"/>
                <a:gd name="T40" fmla="*/ 45 w 218"/>
                <a:gd name="T41" fmla="*/ 384 h 406"/>
                <a:gd name="T42" fmla="*/ 40 w 218"/>
                <a:gd name="T43" fmla="*/ 370 h 406"/>
                <a:gd name="T44" fmla="*/ 217 w 218"/>
                <a:gd name="T45" fmla="*/ 193 h 406"/>
                <a:gd name="T46" fmla="*/ 217 w 218"/>
                <a:gd name="T47" fmla="*/ 192 h 406"/>
                <a:gd name="T48" fmla="*/ 31 w 218"/>
                <a:gd name="T49" fmla="*/ 40 h 406"/>
                <a:gd name="T50" fmla="*/ 13 w 218"/>
                <a:gd name="T51" fmla="*/ 23 h 406"/>
                <a:gd name="T52" fmla="*/ 31 w 218"/>
                <a:gd name="T53" fmla="*/ 5 h 406"/>
                <a:gd name="T54" fmla="*/ 49 w 218"/>
                <a:gd name="T55" fmla="*/ 23 h 406"/>
                <a:gd name="T56" fmla="*/ 31 w 218"/>
                <a:gd name="T57" fmla="*/ 40 h 406"/>
                <a:gd name="T58" fmla="*/ 23 w 218"/>
                <a:gd name="T59" fmla="*/ 401 h 406"/>
                <a:gd name="T60" fmla="*/ 5 w 218"/>
                <a:gd name="T61" fmla="*/ 384 h 406"/>
                <a:gd name="T62" fmla="*/ 23 w 218"/>
                <a:gd name="T63" fmla="*/ 366 h 406"/>
                <a:gd name="T64" fmla="*/ 35 w 218"/>
                <a:gd name="T65" fmla="*/ 371 h 406"/>
                <a:gd name="T66" fmla="*/ 40 w 218"/>
                <a:gd name="T67" fmla="*/ 384 h 406"/>
                <a:gd name="T68" fmla="*/ 23 w 218"/>
                <a:gd name="T69" fmla="*/ 401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8" h="406">
                  <a:moveTo>
                    <a:pt x="217" y="192"/>
                  </a:moveTo>
                  <a:cubicBezTo>
                    <a:pt x="218" y="192"/>
                    <a:pt x="218" y="191"/>
                    <a:pt x="218" y="191"/>
                  </a:cubicBezTo>
                  <a:cubicBezTo>
                    <a:pt x="218" y="99"/>
                    <a:pt x="218" y="99"/>
                    <a:pt x="218" y="99"/>
                  </a:cubicBezTo>
                  <a:cubicBezTo>
                    <a:pt x="218" y="99"/>
                    <a:pt x="218" y="98"/>
                    <a:pt x="217" y="98"/>
                  </a:cubicBezTo>
                  <a:cubicBezTo>
                    <a:pt x="217" y="98"/>
                    <a:pt x="217" y="98"/>
                    <a:pt x="217" y="97"/>
                  </a:cubicBezTo>
                  <a:cubicBezTo>
                    <a:pt x="140" y="21"/>
                    <a:pt x="140" y="21"/>
                    <a:pt x="140" y="21"/>
                  </a:cubicBezTo>
                  <a:cubicBezTo>
                    <a:pt x="140" y="20"/>
                    <a:pt x="140" y="20"/>
                    <a:pt x="139" y="20"/>
                  </a:cubicBezTo>
                  <a:cubicBezTo>
                    <a:pt x="139" y="20"/>
                    <a:pt x="139" y="20"/>
                    <a:pt x="138" y="20"/>
                  </a:cubicBezTo>
                  <a:cubicBezTo>
                    <a:pt x="54" y="20"/>
                    <a:pt x="54" y="20"/>
                    <a:pt x="54" y="20"/>
                  </a:cubicBezTo>
                  <a:cubicBezTo>
                    <a:pt x="52" y="9"/>
                    <a:pt x="43" y="0"/>
                    <a:pt x="31" y="0"/>
                  </a:cubicBezTo>
                  <a:cubicBezTo>
                    <a:pt x="18" y="0"/>
                    <a:pt x="8" y="10"/>
                    <a:pt x="8" y="23"/>
                  </a:cubicBezTo>
                  <a:cubicBezTo>
                    <a:pt x="8" y="35"/>
                    <a:pt x="18" y="45"/>
                    <a:pt x="31" y="45"/>
                  </a:cubicBezTo>
                  <a:cubicBezTo>
                    <a:pt x="43" y="45"/>
                    <a:pt x="52" y="36"/>
                    <a:pt x="54" y="25"/>
                  </a:cubicBezTo>
                  <a:cubicBezTo>
                    <a:pt x="137" y="25"/>
                    <a:pt x="137" y="25"/>
                    <a:pt x="137" y="25"/>
                  </a:cubicBezTo>
                  <a:cubicBezTo>
                    <a:pt x="212" y="100"/>
                    <a:pt x="212" y="100"/>
                    <a:pt x="212" y="100"/>
                  </a:cubicBezTo>
                  <a:cubicBezTo>
                    <a:pt x="212" y="190"/>
                    <a:pt x="212" y="190"/>
                    <a:pt x="212" y="190"/>
                  </a:cubicBezTo>
                  <a:cubicBezTo>
                    <a:pt x="37" y="366"/>
                    <a:pt x="37" y="366"/>
                    <a:pt x="37" y="366"/>
                  </a:cubicBezTo>
                  <a:cubicBezTo>
                    <a:pt x="33" y="363"/>
                    <a:pt x="28" y="361"/>
                    <a:pt x="23" y="361"/>
                  </a:cubicBezTo>
                  <a:cubicBezTo>
                    <a:pt x="10" y="361"/>
                    <a:pt x="0" y="371"/>
                    <a:pt x="0" y="384"/>
                  </a:cubicBezTo>
                  <a:cubicBezTo>
                    <a:pt x="0" y="396"/>
                    <a:pt x="10" y="406"/>
                    <a:pt x="23" y="406"/>
                  </a:cubicBezTo>
                  <a:cubicBezTo>
                    <a:pt x="35" y="406"/>
                    <a:pt x="45" y="396"/>
                    <a:pt x="45" y="384"/>
                  </a:cubicBezTo>
                  <a:cubicBezTo>
                    <a:pt x="45" y="378"/>
                    <a:pt x="43" y="374"/>
                    <a:pt x="40" y="370"/>
                  </a:cubicBezTo>
                  <a:cubicBezTo>
                    <a:pt x="217" y="193"/>
                    <a:pt x="217" y="193"/>
                    <a:pt x="217" y="193"/>
                  </a:cubicBezTo>
                  <a:cubicBezTo>
                    <a:pt x="217" y="193"/>
                    <a:pt x="217" y="192"/>
                    <a:pt x="217" y="192"/>
                  </a:cubicBezTo>
                  <a:close/>
                  <a:moveTo>
                    <a:pt x="31" y="40"/>
                  </a:moveTo>
                  <a:cubicBezTo>
                    <a:pt x="21" y="40"/>
                    <a:pt x="13" y="32"/>
                    <a:pt x="13" y="23"/>
                  </a:cubicBezTo>
                  <a:cubicBezTo>
                    <a:pt x="13" y="13"/>
                    <a:pt x="21" y="5"/>
                    <a:pt x="31" y="5"/>
                  </a:cubicBezTo>
                  <a:cubicBezTo>
                    <a:pt x="41" y="5"/>
                    <a:pt x="49" y="13"/>
                    <a:pt x="49" y="23"/>
                  </a:cubicBezTo>
                  <a:cubicBezTo>
                    <a:pt x="49" y="32"/>
                    <a:pt x="41" y="40"/>
                    <a:pt x="31" y="40"/>
                  </a:cubicBezTo>
                  <a:close/>
                  <a:moveTo>
                    <a:pt x="23" y="401"/>
                  </a:moveTo>
                  <a:cubicBezTo>
                    <a:pt x="13" y="401"/>
                    <a:pt x="5" y="393"/>
                    <a:pt x="5" y="384"/>
                  </a:cubicBezTo>
                  <a:cubicBezTo>
                    <a:pt x="5" y="374"/>
                    <a:pt x="13" y="366"/>
                    <a:pt x="23" y="366"/>
                  </a:cubicBezTo>
                  <a:cubicBezTo>
                    <a:pt x="27" y="366"/>
                    <a:pt x="32" y="368"/>
                    <a:pt x="35" y="371"/>
                  </a:cubicBezTo>
                  <a:cubicBezTo>
                    <a:pt x="38" y="375"/>
                    <a:pt x="40" y="379"/>
                    <a:pt x="40" y="384"/>
                  </a:cubicBezTo>
                  <a:cubicBezTo>
                    <a:pt x="40" y="393"/>
                    <a:pt x="32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4" name="Freeform 106">
              <a:extLst>
                <a:ext uri="{FF2B5EF4-FFF2-40B4-BE49-F238E27FC236}">
                  <a16:creationId xmlns:a16="http://schemas.microsoft.com/office/drawing/2014/main" xmlns="" id="{C58A9BE6-85AF-43E0-B1BD-CE3C43347B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00" y="1603"/>
              <a:ext cx="483" cy="293"/>
            </a:xfrm>
            <a:custGeom>
              <a:avLst/>
              <a:gdLst>
                <a:gd name="T0" fmla="*/ 490 w 511"/>
                <a:gd name="T1" fmla="*/ 266 h 311"/>
                <a:gd name="T2" fmla="*/ 490 w 511"/>
                <a:gd name="T3" fmla="*/ 89 h 311"/>
                <a:gd name="T4" fmla="*/ 490 w 511"/>
                <a:gd name="T5" fmla="*/ 88 h 311"/>
                <a:gd name="T6" fmla="*/ 490 w 511"/>
                <a:gd name="T7" fmla="*/ 88 h 311"/>
                <a:gd name="T8" fmla="*/ 490 w 511"/>
                <a:gd name="T9" fmla="*/ 87 h 311"/>
                <a:gd name="T10" fmla="*/ 403 w 511"/>
                <a:gd name="T11" fmla="*/ 1 h 311"/>
                <a:gd name="T12" fmla="*/ 403 w 511"/>
                <a:gd name="T13" fmla="*/ 1 h 311"/>
                <a:gd name="T14" fmla="*/ 402 w 511"/>
                <a:gd name="T15" fmla="*/ 1 h 311"/>
                <a:gd name="T16" fmla="*/ 402 w 511"/>
                <a:gd name="T17" fmla="*/ 0 h 311"/>
                <a:gd name="T18" fmla="*/ 401 w 511"/>
                <a:gd name="T19" fmla="*/ 0 h 311"/>
                <a:gd name="T20" fmla="*/ 126 w 511"/>
                <a:gd name="T21" fmla="*/ 0 h 311"/>
                <a:gd name="T22" fmla="*/ 125 w 511"/>
                <a:gd name="T23" fmla="*/ 1 h 311"/>
                <a:gd name="T24" fmla="*/ 124 w 511"/>
                <a:gd name="T25" fmla="*/ 1 h 311"/>
                <a:gd name="T26" fmla="*/ 37 w 511"/>
                <a:gd name="T27" fmla="*/ 88 h 311"/>
                <a:gd name="T28" fmla="*/ 23 w 511"/>
                <a:gd name="T29" fmla="*/ 83 h 311"/>
                <a:gd name="T30" fmla="*/ 0 w 511"/>
                <a:gd name="T31" fmla="*/ 106 h 311"/>
                <a:gd name="T32" fmla="*/ 23 w 511"/>
                <a:gd name="T33" fmla="*/ 129 h 311"/>
                <a:gd name="T34" fmla="*/ 45 w 511"/>
                <a:gd name="T35" fmla="*/ 106 h 311"/>
                <a:gd name="T36" fmla="*/ 40 w 511"/>
                <a:gd name="T37" fmla="*/ 92 h 311"/>
                <a:gd name="T38" fmla="*/ 127 w 511"/>
                <a:gd name="T39" fmla="*/ 6 h 311"/>
                <a:gd name="T40" fmla="*/ 400 w 511"/>
                <a:gd name="T41" fmla="*/ 6 h 311"/>
                <a:gd name="T42" fmla="*/ 485 w 511"/>
                <a:gd name="T43" fmla="*/ 90 h 311"/>
                <a:gd name="T44" fmla="*/ 485 w 511"/>
                <a:gd name="T45" fmla="*/ 266 h 311"/>
                <a:gd name="T46" fmla="*/ 465 w 511"/>
                <a:gd name="T47" fmla="*/ 288 h 311"/>
                <a:gd name="T48" fmla="*/ 488 w 511"/>
                <a:gd name="T49" fmla="*/ 311 h 311"/>
                <a:gd name="T50" fmla="*/ 511 w 511"/>
                <a:gd name="T51" fmla="*/ 288 h 311"/>
                <a:gd name="T52" fmla="*/ 490 w 511"/>
                <a:gd name="T53" fmla="*/ 266 h 311"/>
                <a:gd name="T54" fmla="*/ 23 w 511"/>
                <a:gd name="T55" fmla="*/ 124 h 311"/>
                <a:gd name="T56" fmla="*/ 5 w 511"/>
                <a:gd name="T57" fmla="*/ 106 h 311"/>
                <a:gd name="T58" fmla="*/ 23 w 511"/>
                <a:gd name="T59" fmla="*/ 88 h 311"/>
                <a:gd name="T60" fmla="*/ 35 w 511"/>
                <a:gd name="T61" fmla="*/ 94 h 311"/>
                <a:gd name="T62" fmla="*/ 40 w 511"/>
                <a:gd name="T63" fmla="*/ 106 h 311"/>
                <a:gd name="T64" fmla="*/ 23 w 511"/>
                <a:gd name="T65" fmla="*/ 124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11" h="311">
                  <a:moveTo>
                    <a:pt x="490" y="266"/>
                  </a:moveTo>
                  <a:cubicBezTo>
                    <a:pt x="490" y="89"/>
                    <a:pt x="490" y="89"/>
                    <a:pt x="490" y="89"/>
                  </a:cubicBezTo>
                  <a:cubicBezTo>
                    <a:pt x="490" y="89"/>
                    <a:pt x="490" y="89"/>
                    <a:pt x="490" y="88"/>
                  </a:cubicBezTo>
                  <a:cubicBezTo>
                    <a:pt x="490" y="88"/>
                    <a:pt x="490" y="88"/>
                    <a:pt x="490" y="88"/>
                  </a:cubicBezTo>
                  <a:cubicBezTo>
                    <a:pt x="490" y="87"/>
                    <a:pt x="490" y="87"/>
                    <a:pt x="490" y="87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3" y="1"/>
                  </a:cubicBezTo>
                  <a:cubicBezTo>
                    <a:pt x="403" y="1"/>
                    <a:pt x="403" y="1"/>
                    <a:pt x="402" y="1"/>
                  </a:cubicBezTo>
                  <a:cubicBezTo>
                    <a:pt x="402" y="1"/>
                    <a:pt x="402" y="0"/>
                    <a:pt x="402" y="0"/>
                  </a:cubicBezTo>
                  <a:cubicBezTo>
                    <a:pt x="401" y="0"/>
                    <a:pt x="401" y="0"/>
                    <a:pt x="401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5" y="0"/>
                    <a:pt x="125" y="1"/>
                    <a:pt x="125" y="1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3" y="85"/>
                    <a:pt x="28" y="83"/>
                    <a:pt x="23" y="83"/>
                  </a:cubicBezTo>
                  <a:cubicBezTo>
                    <a:pt x="10" y="83"/>
                    <a:pt x="0" y="93"/>
                    <a:pt x="0" y="106"/>
                  </a:cubicBezTo>
                  <a:cubicBezTo>
                    <a:pt x="0" y="119"/>
                    <a:pt x="10" y="129"/>
                    <a:pt x="23" y="129"/>
                  </a:cubicBezTo>
                  <a:cubicBezTo>
                    <a:pt x="35" y="129"/>
                    <a:pt x="45" y="119"/>
                    <a:pt x="45" y="106"/>
                  </a:cubicBezTo>
                  <a:cubicBezTo>
                    <a:pt x="45" y="101"/>
                    <a:pt x="43" y="96"/>
                    <a:pt x="40" y="92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400" y="6"/>
                    <a:pt x="400" y="6"/>
                    <a:pt x="400" y="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5" y="266"/>
                    <a:pt x="485" y="266"/>
                    <a:pt x="485" y="266"/>
                  </a:cubicBezTo>
                  <a:cubicBezTo>
                    <a:pt x="474" y="267"/>
                    <a:pt x="465" y="277"/>
                    <a:pt x="465" y="288"/>
                  </a:cubicBezTo>
                  <a:cubicBezTo>
                    <a:pt x="465" y="301"/>
                    <a:pt x="475" y="311"/>
                    <a:pt x="488" y="311"/>
                  </a:cubicBezTo>
                  <a:cubicBezTo>
                    <a:pt x="500" y="311"/>
                    <a:pt x="511" y="301"/>
                    <a:pt x="511" y="288"/>
                  </a:cubicBezTo>
                  <a:cubicBezTo>
                    <a:pt x="511" y="277"/>
                    <a:pt x="502" y="267"/>
                    <a:pt x="490" y="266"/>
                  </a:cubicBezTo>
                  <a:close/>
                  <a:moveTo>
                    <a:pt x="23" y="124"/>
                  </a:moveTo>
                  <a:cubicBezTo>
                    <a:pt x="13" y="124"/>
                    <a:pt x="5" y="116"/>
                    <a:pt x="5" y="106"/>
                  </a:cubicBezTo>
                  <a:cubicBezTo>
                    <a:pt x="5" y="96"/>
                    <a:pt x="13" y="88"/>
                    <a:pt x="23" y="88"/>
                  </a:cubicBezTo>
                  <a:cubicBezTo>
                    <a:pt x="27" y="88"/>
                    <a:pt x="32" y="90"/>
                    <a:pt x="35" y="94"/>
                  </a:cubicBezTo>
                  <a:cubicBezTo>
                    <a:pt x="38" y="97"/>
                    <a:pt x="40" y="101"/>
                    <a:pt x="40" y="106"/>
                  </a:cubicBezTo>
                  <a:cubicBezTo>
                    <a:pt x="40" y="116"/>
                    <a:pt x="32" y="124"/>
                    <a:pt x="23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5" name="Freeform 107">
              <a:extLst>
                <a:ext uri="{FF2B5EF4-FFF2-40B4-BE49-F238E27FC236}">
                  <a16:creationId xmlns:a16="http://schemas.microsoft.com/office/drawing/2014/main" xmlns="" id="{9A15A165-2907-4F26-81C8-BEF80BD5AD6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1" y="2399"/>
              <a:ext cx="478" cy="1062"/>
            </a:xfrm>
            <a:custGeom>
              <a:avLst/>
              <a:gdLst>
                <a:gd name="T0" fmla="*/ 506 w 506"/>
                <a:gd name="T1" fmla="*/ 464 h 1125"/>
                <a:gd name="T2" fmla="*/ 506 w 506"/>
                <a:gd name="T3" fmla="*/ 463 h 1125"/>
                <a:gd name="T4" fmla="*/ 506 w 506"/>
                <a:gd name="T5" fmla="*/ 233 h 1125"/>
                <a:gd name="T6" fmla="*/ 506 w 506"/>
                <a:gd name="T7" fmla="*/ 232 h 1125"/>
                <a:gd name="T8" fmla="*/ 505 w 506"/>
                <a:gd name="T9" fmla="*/ 231 h 1125"/>
                <a:gd name="T10" fmla="*/ 359 w 506"/>
                <a:gd name="T11" fmla="*/ 85 h 1125"/>
                <a:gd name="T12" fmla="*/ 359 w 506"/>
                <a:gd name="T13" fmla="*/ 85 h 1125"/>
                <a:gd name="T14" fmla="*/ 358 w 506"/>
                <a:gd name="T15" fmla="*/ 85 h 1125"/>
                <a:gd name="T16" fmla="*/ 321 w 506"/>
                <a:gd name="T17" fmla="*/ 85 h 1125"/>
                <a:gd name="T18" fmla="*/ 273 w 506"/>
                <a:gd name="T19" fmla="*/ 37 h 1125"/>
                <a:gd name="T20" fmla="*/ 278 w 506"/>
                <a:gd name="T21" fmla="*/ 23 h 1125"/>
                <a:gd name="T22" fmla="*/ 255 w 506"/>
                <a:gd name="T23" fmla="*/ 0 h 1125"/>
                <a:gd name="T24" fmla="*/ 233 w 506"/>
                <a:gd name="T25" fmla="*/ 23 h 1125"/>
                <a:gd name="T26" fmla="*/ 255 w 506"/>
                <a:gd name="T27" fmla="*/ 46 h 1125"/>
                <a:gd name="T28" fmla="*/ 269 w 506"/>
                <a:gd name="T29" fmla="*/ 41 h 1125"/>
                <a:gd name="T30" fmla="*/ 318 w 506"/>
                <a:gd name="T31" fmla="*/ 89 h 1125"/>
                <a:gd name="T32" fmla="*/ 318 w 506"/>
                <a:gd name="T33" fmla="*/ 90 h 1125"/>
                <a:gd name="T34" fmla="*/ 319 w 506"/>
                <a:gd name="T35" fmla="*/ 90 h 1125"/>
                <a:gd name="T36" fmla="*/ 356 w 506"/>
                <a:gd name="T37" fmla="*/ 90 h 1125"/>
                <a:gd name="T38" fmla="*/ 501 w 506"/>
                <a:gd name="T39" fmla="*/ 234 h 1125"/>
                <a:gd name="T40" fmla="*/ 501 w 506"/>
                <a:gd name="T41" fmla="*/ 462 h 1125"/>
                <a:gd name="T42" fmla="*/ 21 w 506"/>
                <a:gd name="T43" fmla="*/ 942 h 1125"/>
                <a:gd name="T44" fmla="*/ 21 w 506"/>
                <a:gd name="T45" fmla="*/ 942 h 1125"/>
                <a:gd name="T46" fmla="*/ 21 w 506"/>
                <a:gd name="T47" fmla="*/ 943 h 1125"/>
                <a:gd name="T48" fmla="*/ 21 w 506"/>
                <a:gd name="T49" fmla="*/ 1080 h 1125"/>
                <a:gd name="T50" fmla="*/ 0 w 506"/>
                <a:gd name="T51" fmla="*/ 1103 h 1125"/>
                <a:gd name="T52" fmla="*/ 23 w 506"/>
                <a:gd name="T53" fmla="*/ 1125 h 1125"/>
                <a:gd name="T54" fmla="*/ 46 w 506"/>
                <a:gd name="T55" fmla="*/ 1103 h 1125"/>
                <a:gd name="T56" fmla="*/ 26 w 506"/>
                <a:gd name="T57" fmla="*/ 1080 h 1125"/>
                <a:gd name="T58" fmla="*/ 26 w 506"/>
                <a:gd name="T59" fmla="*/ 944 h 1125"/>
                <a:gd name="T60" fmla="*/ 505 w 506"/>
                <a:gd name="T61" fmla="*/ 465 h 1125"/>
                <a:gd name="T62" fmla="*/ 506 w 506"/>
                <a:gd name="T63" fmla="*/ 464 h 1125"/>
                <a:gd name="T64" fmla="*/ 268 w 506"/>
                <a:gd name="T65" fmla="*/ 36 h 1125"/>
                <a:gd name="T66" fmla="*/ 255 w 506"/>
                <a:gd name="T67" fmla="*/ 41 h 1125"/>
                <a:gd name="T68" fmla="*/ 238 w 506"/>
                <a:gd name="T69" fmla="*/ 23 h 1125"/>
                <a:gd name="T70" fmla="*/ 255 w 506"/>
                <a:gd name="T71" fmla="*/ 6 h 1125"/>
                <a:gd name="T72" fmla="*/ 273 w 506"/>
                <a:gd name="T73" fmla="*/ 23 h 1125"/>
                <a:gd name="T74" fmla="*/ 268 w 506"/>
                <a:gd name="T75" fmla="*/ 36 h 1125"/>
                <a:gd name="T76" fmla="*/ 41 w 506"/>
                <a:gd name="T77" fmla="*/ 1103 h 1125"/>
                <a:gd name="T78" fmla="*/ 23 w 506"/>
                <a:gd name="T79" fmla="*/ 1120 h 1125"/>
                <a:gd name="T80" fmla="*/ 6 w 506"/>
                <a:gd name="T81" fmla="*/ 1103 h 1125"/>
                <a:gd name="T82" fmla="*/ 23 w 506"/>
                <a:gd name="T83" fmla="*/ 1085 h 1125"/>
                <a:gd name="T84" fmla="*/ 41 w 506"/>
                <a:gd name="T85" fmla="*/ 1103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06" h="1125">
                  <a:moveTo>
                    <a:pt x="506" y="464"/>
                  </a:moveTo>
                  <a:cubicBezTo>
                    <a:pt x="506" y="464"/>
                    <a:pt x="506" y="464"/>
                    <a:pt x="506" y="463"/>
                  </a:cubicBezTo>
                  <a:cubicBezTo>
                    <a:pt x="506" y="233"/>
                    <a:pt x="506" y="233"/>
                    <a:pt x="506" y="233"/>
                  </a:cubicBezTo>
                  <a:cubicBezTo>
                    <a:pt x="506" y="233"/>
                    <a:pt x="506" y="233"/>
                    <a:pt x="506" y="232"/>
                  </a:cubicBezTo>
                  <a:cubicBezTo>
                    <a:pt x="506" y="232"/>
                    <a:pt x="506" y="232"/>
                    <a:pt x="505" y="231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9" y="85"/>
                    <a:pt x="359" y="85"/>
                    <a:pt x="359" y="85"/>
                  </a:cubicBezTo>
                  <a:cubicBezTo>
                    <a:pt x="358" y="85"/>
                    <a:pt x="358" y="85"/>
                    <a:pt x="358" y="85"/>
                  </a:cubicBezTo>
                  <a:cubicBezTo>
                    <a:pt x="321" y="85"/>
                    <a:pt x="321" y="85"/>
                    <a:pt x="321" y="85"/>
                  </a:cubicBezTo>
                  <a:cubicBezTo>
                    <a:pt x="273" y="37"/>
                    <a:pt x="273" y="37"/>
                    <a:pt x="273" y="37"/>
                  </a:cubicBezTo>
                  <a:cubicBezTo>
                    <a:pt x="276" y="33"/>
                    <a:pt x="278" y="28"/>
                    <a:pt x="278" y="23"/>
                  </a:cubicBezTo>
                  <a:cubicBezTo>
                    <a:pt x="278" y="11"/>
                    <a:pt x="268" y="0"/>
                    <a:pt x="255" y="0"/>
                  </a:cubicBezTo>
                  <a:cubicBezTo>
                    <a:pt x="243" y="0"/>
                    <a:pt x="233" y="11"/>
                    <a:pt x="233" y="23"/>
                  </a:cubicBezTo>
                  <a:cubicBezTo>
                    <a:pt x="233" y="36"/>
                    <a:pt x="243" y="46"/>
                    <a:pt x="255" y="46"/>
                  </a:cubicBezTo>
                  <a:cubicBezTo>
                    <a:pt x="261" y="46"/>
                    <a:pt x="265" y="44"/>
                    <a:pt x="269" y="41"/>
                  </a:cubicBezTo>
                  <a:cubicBezTo>
                    <a:pt x="318" y="89"/>
                    <a:pt x="318" y="89"/>
                    <a:pt x="318" y="89"/>
                  </a:cubicBezTo>
                  <a:cubicBezTo>
                    <a:pt x="318" y="89"/>
                    <a:pt x="318" y="90"/>
                    <a:pt x="318" y="90"/>
                  </a:cubicBezTo>
                  <a:cubicBezTo>
                    <a:pt x="319" y="90"/>
                    <a:pt x="319" y="90"/>
                    <a:pt x="319" y="90"/>
                  </a:cubicBezTo>
                  <a:cubicBezTo>
                    <a:pt x="356" y="90"/>
                    <a:pt x="356" y="90"/>
                    <a:pt x="356" y="90"/>
                  </a:cubicBezTo>
                  <a:cubicBezTo>
                    <a:pt x="501" y="234"/>
                    <a:pt x="501" y="234"/>
                    <a:pt x="501" y="234"/>
                  </a:cubicBezTo>
                  <a:cubicBezTo>
                    <a:pt x="501" y="462"/>
                    <a:pt x="501" y="462"/>
                    <a:pt x="501" y="46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2"/>
                    <a:pt x="21" y="942"/>
                    <a:pt x="21" y="942"/>
                  </a:cubicBezTo>
                  <a:cubicBezTo>
                    <a:pt x="21" y="943"/>
                    <a:pt x="21" y="943"/>
                    <a:pt x="21" y="943"/>
                  </a:cubicBezTo>
                  <a:cubicBezTo>
                    <a:pt x="21" y="1080"/>
                    <a:pt x="21" y="1080"/>
                    <a:pt x="21" y="1080"/>
                  </a:cubicBezTo>
                  <a:cubicBezTo>
                    <a:pt x="9" y="1081"/>
                    <a:pt x="0" y="1091"/>
                    <a:pt x="0" y="1103"/>
                  </a:cubicBezTo>
                  <a:cubicBezTo>
                    <a:pt x="0" y="1115"/>
                    <a:pt x="11" y="1125"/>
                    <a:pt x="23" y="1125"/>
                  </a:cubicBezTo>
                  <a:cubicBezTo>
                    <a:pt x="36" y="1125"/>
                    <a:pt x="46" y="1115"/>
                    <a:pt x="46" y="1103"/>
                  </a:cubicBezTo>
                  <a:cubicBezTo>
                    <a:pt x="46" y="1091"/>
                    <a:pt x="37" y="1081"/>
                    <a:pt x="26" y="1080"/>
                  </a:cubicBezTo>
                  <a:cubicBezTo>
                    <a:pt x="26" y="944"/>
                    <a:pt x="26" y="944"/>
                    <a:pt x="26" y="944"/>
                  </a:cubicBezTo>
                  <a:cubicBezTo>
                    <a:pt x="505" y="465"/>
                    <a:pt x="505" y="465"/>
                    <a:pt x="505" y="465"/>
                  </a:cubicBezTo>
                  <a:cubicBezTo>
                    <a:pt x="506" y="465"/>
                    <a:pt x="506" y="465"/>
                    <a:pt x="506" y="464"/>
                  </a:cubicBezTo>
                  <a:close/>
                  <a:moveTo>
                    <a:pt x="268" y="36"/>
                  </a:moveTo>
                  <a:cubicBezTo>
                    <a:pt x="264" y="39"/>
                    <a:pt x="260" y="41"/>
                    <a:pt x="255" y="41"/>
                  </a:cubicBezTo>
                  <a:cubicBezTo>
                    <a:pt x="246" y="41"/>
                    <a:pt x="238" y="33"/>
                    <a:pt x="238" y="23"/>
                  </a:cubicBezTo>
                  <a:cubicBezTo>
                    <a:pt x="238" y="13"/>
                    <a:pt x="246" y="6"/>
                    <a:pt x="255" y="6"/>
                  </a:cubicBezTo>
                  <a:cubicBezTo>
                    <a:pt x="265" y="6"/>
                    <a:pt x="273" y="13"/>
                    <a:pt x="273" y="23"/>
                  </a:cubicBezTo>
                  <a:cubicBezTo>
                    <a:pt x="273" y="28"/>
                    <a:pt x="271" y="32"/>
                    <a:pt x="268" y="36"/>
                  </a:cubicBezTo>
                  <a:close/>
                  <a:moveTo>
                    <a:pt x="41" y="1103"/>
                  </a:moveTo>
                  <a:cubicBezTo>
                    <a:pt x="41" y="1112"/>
                    <a:pt x="33" y="1120"/>
                    <a:pt x="23" y="1120"/>
                  </a:cubicBezTo>
                  <a:cubicBezTo>
                    <a:pt x="14" y="1120"/>
                    <a:pt x="6" y="1112"/>
                    <a:pt x="6" y="1103"/>
                  </a:cubicBezTo>
                  <a:cubicBezTo>
                    <a:pt x="6" y="1093"/>
                    <a:pt x="14" y="1085"/>
                    <a:pt x="23" y="1085"/>
                  </a:cubicBezTo>
                  <a:cubicBezTo>
                    <a:pt x="33" y="1085"/>
                    <a:pt x="41" y="1093"/>
                    <a:pt x="41" y="110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6" name="Freeform 108">
              <a:extLst>
                <a:ext uri="{FF2B5EF4-FFF2-40B4-BE49-F238E27FC236}">
                  <a16:creationId xmlns:a16="http://schemas.microsoft.com/office/drawing/2014/main" xmlns="" id="{A727A1DE-815C-4E72-9F01-96A660780AD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7" y="2172"/>
              <a:ext cx="366" cy="106"/>
            </a:xfrm>
            <a:custGeom>
              <a:avLst/>
              <a:gdLst>
                <a:gd name="T0" fmla="*/ 25 w 388"/>
                <a:gd name="T1" fmla="*/ 0 h 112"/>
                <a:gd name="T2" fmla="*/ 0 w 388"/>
                <a:gd name="T3" fmla="*/ 25 h 112"/>
                <a:gd name="T4" fmla="*/ 25 w 388"/>
                <a:gd name="T5" fmla="*/ 50 h 112"/>
                <a:gd name="T6" fmla="*/ 50 w 388"/>
                <a:gd name="T7" fmla="*/ 30 h 112"/>
                <a:gd name="T8" fmla="*/ 298 w 388"/>
                <a:gd name="T9" fmla="*/ 30 h 112"/>
                <a:gd name="T10" fmla="*/ 342 w 388"/>
                <a:gd name="T11" fmla="*/ 73 h 112"/>
                <a:gd name="T12" fmla="*/ 337 w 388"/>
                <a:gd name="T13" fmla="*/ 87 h 112"/>
                <a:gd name="T14" fmla="*/ 363 w 388"/>
                <a:gd name="T15" fmla="*/ 112 h 112"/>
                <a:gd name="T16" fmla="*/ 388 w 388"/>
                <a:gd name="T17" fmla="*/ 87 h 112"/>
                <a:gd name="T18" fmla="*/ 363 w 388"/>
                <a:gd name="T19" fmla="*/ 62 h 112"/>
                <a:gd name="T20" fmla="*/ 349 w 388"/>
                <a:gd name="T21" fmla="*/ 66 h 112"/>
                <a:gd name="T22" fmla="*/ 304 w 388"/>
                <a:gd name="T23" fmla="*/ 21 h 112"/>
                <a:gd name="T24" fmla="*/ 302 w 388"/>
                <a:gd name="T25" fmla="*/ 20 h 112"/>
                <a:gd name="T26" fmla="*/ 300 w 388"/>
                <a:gd name="T27" fmla="*/ 20 h 112"/>
                <a:gd name="T28" fmla="*/ 50 w 388"/>
                <a:gd name="T29" fmla="*/ 20 h 112"/>
                <a:gd name="T30" fmla="*/ 25 w 388"/>
                <a:gd name="T31" fmla="*/ 0 h 112"/>
                <a:gd name="T32" fmla="*/ 25 w 388"/>
                <a:gd name="T33" fmla="*/ 40 h 112"/>
                <a:gd name="T34" fmla="*/ 10 w 388"/>
                <a:gd name="T35" fmla="*/ 25 h 112"/>
                <a:gd name="T36" fmla="*/ 25 w 388"/>
                <a:gd name="T37" fmla="*/ 10 h 112"/>
                <a:gd name="T38" fmla="*/ 40 w 388"/>
                <a:gd name="T39" fmla="*/ 25 h 112"/>
                <a:gd name="T40" fmla="*/ 25 w 388"/>
                <a:gd name="T41" fmla="*/ 4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88" h="112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7" y="50"/>
                    <a:pt x="47" y="41"/>
                    <a:pt x="50" y="30"/>
                  </a:cubicBezTo>
                  <a:cubicBezTo>
                    <a:pt x="298" y="30"/>
                    <a:pt x="298" y="30"/>
                    <a:pt x="298" y="30"/>
                  </a:cubicBezTo>
                  <a:cubicBezTo>
                    <a:pt x="342" y="73"/>
                    <a:pt x="342" y="73"/>
                    <a:pt x="342" y="73"/>
                  </a:cubicBezTo>
                  <a:cubicBezTo>
                    <a:pt x="339" y="77"/>
                    <a:pt x="337" y="82"/>
                    <a:pt x="337" y="87"/>
                  </a:cubicBezTo>
                  <a:cubicBezTo>
                    <a:pt x="337" y="101"/>
                    <a:pt x="349" y="112"/>
                    <a:pt x="363" y="112"/>
                  </a:cubicBezTo>
                  <a:cubicBezTo>
                    <a:pt x="376" y="112"/>
                    <a:pt x="388" y="101"/>
                    <a:pt x="388" y="87"/>
                  </a:cubicBezTo>
                  <a:cubicBezTo>
                    <a:pt x="388" y="73"/>
                    <a:pt x="376" y="62"/>
                    <a:pt x="363" y="62"/>
                  </a:cubicBezTo>
                  <a:cubicBezTo>
                    <a:pt x="358" y="62"/>
                    <a:pt x="353" y="63"/>
                    <a:pt x="349" y="66"/>
                  </a:cubicBezTo>
                  <a:cubicBezTo>
                    <a:pt x="304" y="21"/>
                    <a:pt x="304" y="21"/>
                    <a:pt x="304" y="21"/>
                  </a:cubicBezTo>
                  <a:cubicBezTo>
                    <a:pt x="304" y="21"/>
                    <a:pt x="303" y="20"/>
                    <a:pt x="302" y="20"/>
                  </a:cubicBezTo>
                  <a:cubicBezTo>
                    <a:pt x="302" y="20"/>
                    <a:pt x="301" y="20"/>
                    <a:pt x="300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47" y="8"/>
                    <a:pt x="37" y="0"/>
                    <a:pt x="25" y="0"/>
                  </a:cubicBezTo>
                  <a:close/>
                  <a:moveTo>
                    <a:pt x="25" y="40"/>
                  </a:moveTo>
                  <a:cubicBezTo>
                    <a:pt x="17" y="40"/>
                    <a:pt x="10" y="33"/>
                    <a:pt x="10" y="25"/>
                  </a:cubicBezTo>
                  <a:cubicBezTo>
                    <a:pt x="10" y="16"/>
                    <a:pt x="17" y="10"/>
                    <a:pt x="25" y="10"/>
                  </a:cubicBezTo>
                  <a:cubicBezTo>
                    <a:pt x="33" y="10"/>
                    <a:pt x="40" y="16"/>
                    <a:pt x="40" y="25"/>
                  </a:cubicBezTo>
                  <a:cubicBezTo>
                    <a:pt x="40" y="33"/>
                    <a:pt x="33" y="40"/>
                    <a:pt x="25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7" name="Freeform 109">
              <a:extLst>
                <a:ext uri="{FF2B5EF4-FFF2-40B4-BE49-F238E27FC236}">
                  <a16:creationId xmlns:a16="http://schemas.microsoft.com/office/drawing/2014/main" xmlns="" id="{8193B109-BE85-4DB4-8382-146296079D6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1" y="3537"/>
              <a:ext cx="144" cy="313"/>
            </a:xfrm>
            <a:custGeom>
              <a:avLst/>
              <a:gdLst>
                <a:gd name="T0" fmla="*/ 129 w 152"/>
                <a:gd name="T1" fmla="*/ 0 h 332"/>
                <a:gd name="T2" fmla="*/ 106 w 152"/>
                <a:gd name="T3" fmla="*/ 23 h 332"/>
                <a:gd name="T4" fmla="*/ 111 w 152"/>
                <a:gd name="T5" fmla="*/ 37 h 332"/>
                <a:gd name="T6" fmla="*/ 21 w 152"/>
                <a:gd name="T7" fmla="*/ 127 h 332"/>
                <a:gd name="T8" fmla="*/ 21 w 152"/>
                <a:gd name="T9" fmla="*/ 128 h 332"/>
                <a:gd name="T10" fmla="*/ 21 w 152"/>
                <a:gd name="T11" fmla="*/ 129 h 332"/>
                <a:gd name="T12" fmla="*/ 21 w 152"/>
                <a:gd name="T13" fmla="*/ 287 h 332"/>
                <a:gd name="T14" fmla="*/ 0 w 152"/>
                <a:gd name="T15" fmla="*/ 309 h 332"/>
                <a:gd name="T16" fmla="*/ 23 w 152"/>
                <a:gd name="T17" fmla="*/ 332 h 332"/>
                <a:gd name="T18" fmla="*/ 46 w 152"/>
                <a:gd name="T19" fmla="*/ 309 h 332"/>
                <a:gd name="T20" fmla="*/ 26 w 152"/>
                <a:gd name="T21" fmla="*/ 287 h 332"/>
                <a:gd name="T22" fmla="*/ 26 w 152"/>
                <a:gd name="T23" fmla="*/ 130 h 332"/>
                <a:gd name="T24" fmla="*/ 115 w 152"/>
                <a:gd name="T25" fmla="*/ 41 h 332"/>
                <a:gd name="T26" fmla="*/ 129 w 152"/>
                <a:gd name="T27" fmla="*/ 46 h 332"/>
                <a:gd name="T28" fmla="*/ 152 w 152"/>
                <a:gd name="T29" fmla="*/ 23 h 332"/>
                <a:gd name="T30" fmla="*/ 129 w 152"/>
                <a:gd name="T31" fmla="*/ 0 h 332"/>
                <a:gd name="T32" fmla="*/ 41 w 152"/>
                <a:gd name="T33" fmla="*/ 309 h 332"/>
                <a:gd name="T34" fmla="*/ 23 w 152"/>
                <a:gd name="T35" fmla="*/ 327 h 332"/>
                <a:gd name="T36" fmla="*/ 6 w 152"/>
                <a:gd name="T37" fmla="*/ 309 h 332"/>
                <a:gd name="T38" fmla="*/ 23 w 152"/>
                <a:gd name="T39" fmla="*/ 292 h 332"/>
                <a:gd name="T40" fmla="*/ 41 w 152"/>
                <a:gd name="T41" fmla="*/ 309 h 332"/>
                <a:gd name="T42" fmla="*/ 129 w 152"/>
                <a:gd name="T43" fmla="*/ 40 h 332"/>
                <a:gd name="T44" fmla="*/ 117 w 152"/>
                <a:gd name="T45" fmla="*/ 35 h 332"/>
                <a:gd name="T46" fmla="*/ 111 w 152"/>
                <a:gd name="T47" fmla="*/ 23 h 332"/>
                <a:gd name="T48" fmla="*/ 129 w 152"/>
                <a:gd name="T49" fmla="*/ 5 h 332"/>
                <a:gd name="T50" fmla="*/ 147 w 152"/>
                <a:gd name="T51" fmla="*/ 23 h 332"/>
                <a:gd name="T52" fmla="*/ 129 w 152"/>
                <a:gd name="T53" fmla="*/ 4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2" h="332">
                  <a:moveTo>
                    <a:pt x="129" y="0"/>
                  </a:moveTo>
                  <a:cubicBezTo>
                    <a:pt x="116" y="0"/>
                    <a:pt x="106" y="10"/>
                    <a:pt x="106" y="23"/>
                  </a:cubicBezTo>
                  <a:cubicBezTo>
                    <a:pt x="106" y="28"/>
                    <a:pt x="108" y="33"/>
                    <a:pt x="111" y="37"/>
                  </a:cubicBezTo>
                  <a:cubicBezTo>
                    <a:pt x="21" y="127"/>
                    <a:pt x="21" y="127"/>
                    <a:pt x="21" y="127"/>
                  </a:cubicBezTo>
                  <a:cubicBezTo>
                    <a:pt x="21" y="127"/>
                    <a:pt x="21" y="127"/>
                    <a:pt x="21" y="128"/>
                  </a:cubicBezTo>
                  <a:cubicBezTo>
                    <a:pt x="21" y="128"/>
                    <a:pt x="21" y="128"/>
                    <a:pt x="21" y="129"/>
                  </a:cubicBezTo>
                  <a:cubicBezTo>
                    <a:pt x="21" y="287"/>
                    <a:pt x="21" y="287"/>
                    <a:pt x="21" y="287"/>
                  </a:cubicBezTo>
                  <a:cubicBezTo>
                    <a:pt x="9" y="288"/>
                    <a:pt x="0" y="298"/>
                    <a:pt x="0" y="309"/>
                  </a:cubicBezTo>
                  <a:cubicBezTo>
                    <a:pt x="0" y="322"/>
                    <a:pt x="11" y="332"/>
                    <a:pt x="23" y="332"/>
                  </a:cubicBezTo>
                  <a:cubicBezTo>
                    <a:pt x="36" y="332"/>
                    <a:pt x="46" y="322"/>
                    <a:pt x="46" y="309"/>
                  </a:cubicBezTo>
                  <a:cubicBezTo>
                    <a:pt x="46" y="298"/>
                    <a:pt x="37" y="288"/>
                    <a:pt x="26" y="287"/>
                  </a:cubicBezTo>
                  <a:cubicBezTo>
                    <a:pt x="26" y="130"/>
                    <a:pt x="26" y="130"/>
                    <a:pt x="26" y="130"/>
                  </a:cubicBezTo>
                  <a:cubicBezTo>
                    <a:pt x="115" y="41"/>
                    <a:pt x="115" y="41"/>
                    <a:pt x="115" y="41"/>
                  </a:cubicBezTo>
                  <a:cubicBezTo>
                    <a:pt x="119" y="44"/>
                    <a:pt x="124" y="46"/>
                    <a:pt x="129" y="46"/>
                  </a:cubicBezTo>
                  <a:cubicBezTo>
                    <a:pt x="142" y="46"/>
                    <a:pt x="152" y="35"/>
                    <a:pt x="152" y="23"/>
                  </a:cubicBezTo>
                  <a:cubicBezTo>
                    <a:pt x="152" y="10"/>
                    <a:pt x="142" y="0"/>
                    <a:pt x="129" y="0"/>
                  </a:cubicBezTo>
                  <a:close/>
                  <a:moveTo>
                    <a:pt x="41" y="309"/>
                  </a:moveTo>
                  <a:cubicBezTo>
                    <a:pt x="41" y="319"/>
                    <a:pt x="33" y="327"/>
                    <a:pt x="23" y="327"/>
                  </a:cubicBezTo>
                  <a:cubicBezTo>
                    <a:pt x="13" y="327"/>
                    <a:pt x="6" y="319"/>
                    <a:pt x="6" y="309"/>
                  </a:cubicBezTo>
                  <a:cubicBezTo>
                    <a:pt x="6" y="300"/>
                    <a:pt x="13" y="292"/>
                    <a:pt x="23" y="292"/>
                  </a:cubicBezTo>
                  <a:cubicBezTo>
                    <a:pt x="33" y="292"/>
                    <a:pt x="41" y="300"/>
                    <a:pt x="41" y="309"/>
                  </a:cubicBezTo>
                  <a:close/>
                  <a:moveTo>
                    <a:pt x="129" y="40"/>
                  </a:moveTo>
                  <a:cubicBezTo>
                    <a:pt x="124" y="40"/>
                    <a:pt x="120" y="38"/>
                    <a:pt x="117" y="35"/>
                  </a:cubicBezTo>
                  <a:cubicBezTo>
                    <a:pt x="113" y="32"/>
                    <a:pt x="111" y="27"/>
                    <a:pt x="111" y="23"/>
                  </a:cubicBezTo>
                  <a:cubicBezTo>
                    <a:pt x="111" y="13"/>
                    <a:pt x="119" y="5"/>
                    <a:pt x="129" y="5"/>
                  </a:cubicBezTo>
                  <a:cubicBezTo>
                    <a:pt x="139" y="5"/>
                    <a:pt x="147" y="13"/>
                    <a:pt x="147" y="23"/>
                  </a:cubicBezTo>
                  <a:cubicBezTo>
                    <a:pt x="147" y="32"/>
                    <a:pt x="139" y="40"/>
                    <a:pt x="12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8" name="Freeform 110">
              <a:extLst>
                <a:ext uri="{FF2B5EF4-FFF2-40B4-BE49-F238E27FC236}">
                  <a16:creationId xmlns:a16="http://schemas.microsoft.com/office/drawing/2014/main" xmlns="" id="{FBABC7BC-CCC3-4BFA-B5D8-84A787370C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40" y="2786"/>
              <a:ext cx="397" cy="315"/>
            </a:xfrm>
            <a:custGeom>
              <a:avLst/>
              <a:gdLst>
                <a:gd name="T0" fmla="*/ 25 w 421"/>
                <a:gd name="T1" fmla="*/ 333 h 333"/>
                <a:gd name="T2" fmla="*/ 50 w 421"/>
                <a:gd name="T3" fmla="*/ 313 h 333"/>
                <a:gd name="T4" fmla="*/ 113 w 421"/>
                <a:gd name="T5" fmla="*/ 313 h 333"/>
                <a:gd name="T6" fmla="*/ 115 w 421"/>
                <a:gd name="T7" fmla="*/ 312 h 333"/>
                <a:gd name="T8" fmla="*/ 117 w 421"/>
                <a:gd name="T9" fmla="*/ 311 h 333"/>
                <a:gd name="T10" fmla="*/ 382 w 421"/>
                <a:gd name="T11" fmla="*/ 46 h 333"/>
                <a:gd name="T12" fmla="*/ 395 w 421"/>
                <a:gd name="T13" fmla="*/ 51 h 333"/>
                <a:gd name="T14" fmla="*/ 421 w 421"/>
                <a:gd name="T15" fmla="*/ 26 h 333"/>
                <a:gd name="T16" fmla="*/ 395 w 421"/>
                <a:gd name="T17" fmla="*/ 0 h 333"/>
                <a:gd name="T18" fmla="*/ 370 w 421"/>
                <a:gd name="T19" fmla="*/ 26 h 333"/>
                <a:gd name="T20" fmla="*/ 374 w 421"/>
                <a:gd name="T21" fmla="*/ 39 h 333"/>
                <a:gd name="T22" fmla="*/ 111 w 421"/>
                <a:gd name="T23" fmla="*/ 303 h 333"/>
                <a:gd name="T24" fmla="*/ 50 w 421"/>
                <a:gd name="T25" fmla="*/ 303 h 333"/>
                <a:gd name="T26" fmla="*/ 25 w 421"/>
                <a:gd name="T27" fmla="*/ 283 h 333"/>
                <a:gd name="T28" fmla="*/ 0 w 421"/>
                <a:gd name="T29" fmla="*/ 308 h 333"/>
                <a:gd name="T30" fmla="*/ 25 w 421"/>
                <a:gd name="T31" fmla="*/ 333 h 333"/>
                <a:gd name="T32" fmla="*/ 395 w 421"/>
                <a:gd name="T33" fmla="*/ 10 h 333"/>
                <a:gd name="T34" fmla="*/ 411 w 421"/>
                <a:gd name="T35" fmla="*/ 26 h 333"/>
                <a:gd name="T36" fmla="*/ 395 w 421"/>
                <a:gd name="T37" fmla="*/ 41 h 333"/>
                <a:gd name="T38" fmla="*/ 380 w 421"/>
                <a:gd name="T39" fmla="*/ 26 h 333"/>
                <a:gd name="T40" fmla="*/ 395 w 421"/>
                <a:gd name="T41" fmla="*/ 10 h 333"/>
                <a:gd name="T42" fmla="*/ 25 w 421"/>
                <a:gd name="T43" fmla="*/ 293 h 333"/>
                <a:gd name="T44" fmla="*/ 41 w 421"/>
                <a:gd name="T45" fmla="*/ 308 h 333"/>
                <a:gd name="T46" fmla="*/ 25 w 421"/>
                <a:gd name="T47" fmla="*/ 323 h 333"/>
                <a:gd name="T48" fmla="*/ 10 w 421"/>
                <a:gd name="T49" fmla="*/ 308 h 333"/>
                <a:gd name="T50" fmla="*/ 25 w 421"/>
                <a:gd name="T51" fmla="*/ 2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21" h="333">
                  <a:moveTo>
                    <a:pt x="25" y="333"/>
                  </a:moveTo>
                  <a:cubicBezTo>
                    <a:pt x="38" y="333"/>
                    <a:pt x="48" y="324"/>
                    <a:pt x="50" y="313"/>
                  </a:cubicBezTo>
                  <a:cubicBezTo>
                    <a:pt x="113" y="313"/>
                    <a:pt x="113" y="313"/>
                    <a:pt x="113" y="313"/>
                  </a:cubicBezTo>
                  <a:cubicBezTo>
                    <a:pt x="114" y="313"/>
                    <a:pt x="115" y="313"/>
                    <a:pt x="115" y="312"/>
                  </a:cubicBezTo>
                  <a:cubicBezTo>
                    <a:pt x="116" y="312"/>
                    <a:pt x="116" y="312"/>
                    <a:pt x="117" y="311"/>
                  </a:cubicBezTo>
                  <a:cubicBezTo>
                    <a:pt x="382" y="46"/>
                    <a:pt x="382" y="46"/>
                    <a:pt x="382" y="46"/>
                  </a:cubicBezTo>
                  <a:cubicBezTo>
                    <a:pt x="386" y="49"/>
                    <a:pt x="390" y="51"/>
                    <a:pt x="395" y="51"/>
                  </a:cubicBezTo>
                  <a:cubicBezTo>
                    <a:pt x="409" y="51"/>
                    <a:pt x="421" y="39"/>
                    <a:pt x="421" y="26"/>
                  </a:cubicBezTo>
                  <a:cubicBezTo>
                    <a:pt x="421" y="12"/>
                    <a:pt x="409" y="0"/>
                    <a:pt x="395" y="0"/>
                  </a:cubicBezTo>
                  <a:cubicBezTo>
                    <a:pt x="382" y="0"/>
                    <a:pt x="370" y="12"/>
                    <a:pt x="370" y="26"/>
                  </a:cubicBezTo>
                  <a:cubicBezTo>
                    <a:pt x="370" y="31"/>
                    <a:pt x="372" y="35"/>
                    <a:pt x="374" y="39"/>
                  </a:cubicBezTo>
                  <a:cubicBezTo>
                    <a:pt x="111" y="303"/>
                    <a:pt x="111" y="303"/>
                    <a:pt x="111" y="303"/>
                  </a:cubicBezTo>
                  <a:cubicBezTo>
                    <a:pt x="50" y="303"/>
                    <a:pt x="50" y="303"/>
                    <a:pt x="50" y="303"/>
                  </a:cubicBezTo>
                  <a:cubicBezTo>
                    <a:pt x="48" y="291"/>
                    <a:pt x="38" y="283"/>
                    <a:pt x="25" y="283"/>
                  </a:cubicBezTo>
                  <a:cubicBezTo>
                    <a:pt x="11" y="283"/>
                    <a:pt x="0" y="294"/>
                    <a:pt x="0" y="308"/>
                  </a:cubicBezTo>
                  <a:cubicBezTo>
                    <a:pt x="0" y="322"/>
                    <a:pt x="11" y="333"/>
                    <a:pt x="25" y="333"/>
                  </a:cubicBezTo>
                  <a:close/>
                  <a:moveTo>
                    <a:pt x="395" y="10"/>
                  </a:moveTo>
                  <a:cubicBezTo>
                    <a:pt x="404" y="10"/>
                    <a:pt x="411" y="17"/>
                    <a:pt x="411" y="26"/>
                  </a:cubicBezTo>
                  <a:cubicBezTo>
                    <a:pt x="411" y="34"/>
                    <a:pt x="404" y="41"/>
                    <a:pt x="395" y="41"/>
                  </a:cubicBezTo>
                  <a:cubicBezTo>
                    <a:pt x="387" y="41"/>
                    <a:pt x="380" y="34"/>
                    <a:pt x="380" y="26"/>
                  </a:cubicBezTo>
                  <a:cubicBezTo>
                    <a:pt x="380" y="17"/>
                    <a:pt x="387" y="10"/>
                    <a:pt x="395" y="10"/>
                  </a:cubicBezTo>
                  <a:close/>
                  <a:moveTo>
                    <a:pt x="25" y="293"/>
                  </a:moveTo>
                  <a:cubicBezTo>
                    <a:pt x="34" y="293"/>
                    <a:pt x="41" y="299"/>
                    <a:pt x="41" y="308"/>
                  </a:cubicBezTo>
                  <a:cubicBezTo>
                    <a:pt x="41" y="316"/>
                    <a:pt x="34" y="323"/>
                    <a:pt x="25" y="323"/>
                  </a:cubicBezTo>
                  <a:cubicBezTo>
                    <a:pt x="17" y="323"/>
                    <a:pt x="10" y="316"/>
                    <a:pt x="10" y="308"/>
                  </a:cubicBezTo>
                  <a:cubicBezTo>
                    <a:pt x="10" y="299"/>
                    <a:pt x="17" y="293"/>
                    <a:pt x="25" y="29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09" name="Freeform 111">
              <a:extLst>
                <a:ext uri="{FF2B5EF4-FFF2-40B4-BE49-F238E27FC236}">
                  <a16:creationId xmlns:a16="http://schemas.microsoft.com/office/drawing/2014/main" xmlns="" id="{1E010719-C2DA-44AB-B060-EE925FF828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3" y="3193"/>
              <a:ext cx="377" cy="710"/>
            </a:xfrm>
            <a:custGeom>
              <a:avLst/>
              <a:gdLst>
                <a:gd name="T0" fmla="*/ 26 w 399"/>
                <a:gd name="T1" fmla="*/ 706 h 752"/>
                <a:gd name="T2" fmla="*/ 26 w 399"/>
                <a:gd name="T3" fmla="*/ 490 h 752"/>
                <a:gd name="T4" fmla="*/ 265 w 399"/>
                <a:gd name="T5" fmla="*/ 251 h 752"/>
                <a:gd name="T6" fmla="*/ 265 w 399"/>
                <a:gd name="T7" fmla="*/ 250 h 752"/>
                <a:gd name="T8" fmla="*/ 266 w 399"/>
                <a:gd name="T9" fmla="*/ 249 h 752"/>
                <a:gd name="T10" fmla="*/ 266 w 399"/>
                <a:gd name="T11" fmla="*/ 137 h 752"/>
                <a:gd name="T12" fmla="*/ 362 w 399"/>
                <a:gd name="T13" fmla="*/ 40 h 752"/>
                <a:gd name="T14" fmla="*/ 376 w 399"/>
                <a:gd name="T15" fmla="*/ 45 h 752"/>
                <a:gd name="T16" fmla="*/ 399 w 399"/>
                <a:gd name="T17" fmla="*/ 23 h 752"/>
                <a:gd name="T18" fmla="*/ 376 w 399"/>
                <a:gd name="T19" fmla="*/ 0 h 752"/>
                <a:gd name="T20" fmla="*/ 354 w 399"/>
                <a:gd name="T21" fmla="*/ 23 h 752"/>
                <a:gd name="T22" fmla="*/ 358 w 399"/>
                <a:gd name="T23" fmla="*/ 37 h 752"/>
                <a:gd name="T24" fmla="*/ 261 w 399"/>
                <a:gd name="T25" fmla="*/ 134 h 752"/>
                <a:gd name="T26" fmla="*/ 261 w 399"/>
                <a:gd name="T27" fmla="*/ 135 h 752"/>
                <a:gd name="T28" fmla="*/ 260 w 399"/>
                <a:gd name="T29" fmla="*/ 136 h 752"/>
                <a:gd name="T30" fmla="*/ 260 w 399"/>
                <a:gd name="T31" fmla="*/ 248 h 752"/>
                <a:gd name="T32" fmla="*/ 21 w 399"/>
                <a:gd name="T33" fmla="*/ 487 h 752"/>
                <a:gd name="T34" fmla="*/ 21 w 399"/>
                <a:gd name="T35" fmla="*/ 488 h 752"/>
                <a:gd name="T36" fmla="*/ 21 w 399"/>
                <a:gd name="T37" fmla="*/ 489 h 752"/>
                <a:gd name="T38" fmla="*/ 21 w 399"/>
                <a:gd name="T39" fmla="*/ 706 h 752"/>
                <a:gd name="T40" fmla="*/ 0 w 399"/>
                <a:gd name="T41" fmla="*/ 729 h 752"/>
                <a:gd name="T42" fmla="*/ 23 w 399"/>
                <a:gd name="T43" fmla="*/ 752 h 752"/>
                <a:gd name="T44" fmla="*/ 46 w 399"/>
                <a:gd name="T45" fmla="*/ 729 h 752"/>
                <a:gd name="T46" fmla="*/ 26 w 399"/>
                <a:gd name="T47" fmla="*/ 706 h 752"/>
                <a:gd name="T48" fmla="*/ 376 w 399"/>
                <a:gd name="T49" fmla="*/ 5 h 752"/>
                <a:gd name="T50" fmla="*/ 394 w 399"/>
                <a:gd name="T51" fmla="*/ 23 h 752"/>
                <a:gd name="T52" fmla="*/ 376 w 399"/>
                <a:gd name="T53" fmla="*/ 40 h 752"/>
                <a:gd name="T54" fmla="*/ 364 w 399"/>
                <a:gd name="T55" fmla="*/ 35 h 752"/>
                <a:gd name="T56" fmla="*/ 359 w 399"/>
                <a:gd name="T57" fmla="*/ 23 h 752"/>
                <a:gd name="T58" fmla="*/ 376 w 399"/>
                <a:gd name="T59" fmla="*/ 5 h 752"/>
                <a:gd name="T60" fmla="*/ 23 w 399"/>
                <a:gd name="T61" fmla="*/ 747 h 752"/>
                <a:gd name="T62" fmla="*/ 6 w 399"/>
                <a:gd name="T63" fmla="*/ 729 h 752"/>
                <a:gd name="T64" fmla="*/ 23 w 399"/>
                <a:gd name="T65" fmla="*/ 712 h 752"/>
                <a:gd name="T66" fmla="*/ 41 w 399"/>
                <a:gd name="T67" fmla="*/ 729 h 752"/>
                <a:gd name="T68" fmla="*/ 23 w 399"/>
                <a:gd name="T69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99" h="752">
                  <a:moveTo>
                    <a:pt x="26" y="706"/>
                  </a:moveTo>
                  <a:cubicBezTo>
                    <a:pt x="26" y="490"/>
                    <a:pt x="26" y="490"/>
                    <a:pt x="26" y="490"/>
                  </a:cubicBezTo>
                  <a:cubicBezTo>
                    <a:pt x="265" y="251"/>
                    <a:pt x="265" y="251"/>
                    <a:pt x="265" y="251"/>
                  </a:cubicBezTo>
                  <a:cubicBezTo>
                    <a:pt x="265" y="251"/>
                    <a:pt x="265" y="250"/>
                    <a:pt x="265" y="250"/>
                  </a:cubicBezTo>
                  <a:cubicBezTo>
                    <a:pt x="266" y="250"/>
                    <a:pt x="266" y="249"/>
                    <a:pt x="266" y="249"/>
                  </a:cubicBezTo>
                  <a:cubicBezTo>
                    <a:pt x="266" y="137"/>
                    <a:pt x="266" y="137"/>
                    <a:pt x="266" y="137"/>
                  </a:cubicBezTo>
                  <a:cubicBezTo>
                    <a:pt x="362" y="40"/>
                    <a:pt x="362" y="40"/>
                    <a:pt x="362" y="40"/>
                  </a:cubicBezTo>
                  <a:cubicBezTo>
                    <a:pt x="366" y="44"/>
                    <a:pt x="371" y="45"/>
                    <a:pt x="376" y="45"/>
                  </a:cubicBezTo>
                  <a:cubicBezTo>
                    <a:pt x="389" y="45"/>
                    <a:pt x="399" y="35"/>
                    <a:pt x="399" y="23"/>
                  </a:cubicBezTo>
                  <a:cubicBezTo>
                    <a:pt x="399" y="10"/>
                    <a:pt x="389" y="0"/>
                    <a:pt x="376" y="0"/>
                  </a:cubicBezTo>
                  <a:cubicBezTo>
                    <a:pt x="364" y="0"/>
                    <a:pt x="354" y="10"/>
                    <a:pt x="354" y="23"/>
                  </a:cubicBezTo>
                  <a:cubicBezTo>
                    <a:pt x="354" y="28"/>
                    <a:pt x="355" y="33"/>
                    <a:pt x="358" y="37"/>
                  </a:cubicBezTo>
                  <a:cubicBezTo>
                    <a:pt x="261" y="134"/>
                    <a:pt x="261" y="134"/>
                    <a:pt x="261" y="134"/>
                  </a:cubicBezTo>
                  <a:cubicBezTo>
                    <a:pt x="261" y="134"/>
                    <a:pt x="261" y="135"/>
                    <a:pt x="261" y="135"/>
                  </a:cubicBezTo>
                  <a:cubicBezTo>
                    <a:pt x="260" y="135"/>
                    <a:pt x="260" y="136"/>
                    <a:pt x="260" y="136"/>
                  </a:cubicBezTo>
                  <a:cubicBezTo>
                    <a:pt x="260" y="248"/>
                    <a:pt x="260" y="248"/>
                    <a:pt x="260" y="248"/>
                  </a:cubicBezTo>
                  <a:cubicBezTo>
                    <a:pt x="21" y="487"/>
                    <a:pt x="21" y="487"/>
                    <a:pt x="21" y="487"/>
                  </a:cubicBezTo>
                  <a:cubicBezTo>
                    <a:pt x="21" y="487"/>
                    <a:pt x="21" y="487"/>
                    <a:pt x="21" y="488"/>
                  </a:cubicBezTo>
                  <a:cubicBezTo>
                    <a:pt x="21" y="488"/>
                    <a:pt x="21" y="488"/>
                    <a:pt x="21" y="489"/>
                  </a:cubicBezTo>
                  <a:cubicBezTo>
                    <a:pt x="21" y="706"/>
                    <a:pt x="21" y="706"/>
                    <a:pt x="21" y="706"/>
                  </a:cubicBezTo>
                  <a:cubicBezTo>
                    <a:pt x="9" y="708"/>
                    <a:pt x="0" y="717"/>
                    <a:pt x="0" y="729"/>
                  </a:cubicBezTo>
                  <a:cubicBezTo>
                    <a:pt x="0" y="742"/>
                    <a:pt x="11" y="752"/>
                    <a:pt x="23" y="752"/>
                  </a:cubicBezTo>
                  <a:cubicBezTo>
                    <a:pt x="36" y="752"/>
                    <a:pt x="46" y="742"/>
                    <a:pt x="46" y="729"/>
                  </a:cubicBezTo>
                  <a:cubicBezTo>
                    <a:pt x="46" y="717"/>
                    <a:pt x="37" y="708"/>
                    <a:pt x="26" y="706"/>
                  </a:cubicBezTo>
                  <a:close/>
                  <a:moveTo>
                    <a:pt x="376" y="5"/>
                  </a:moveTo>
                  <a:cubicBezTo>
                    <a:pt x="386" y="5"/>
                    <a:pt x="394" y="13"/>
                    <a:pt x="394" y="23"/>
                  </a:cubicBezTo>
                  <a:cubicBezTo>
                    <a:pt x="394" y="32"/>
                    <a:pt x="386" y="40"/>
                    <a:pt x="376" y="40"/>
                  </a:cubicBezTo>
                  <a:cubicBezTo>
                    <a:pt x="372" y="40"/>
                    <a:pt x="367" y="38"/>
                    <a:pt x="364" y="35"/>
                  </a:cubicBezTo>
                  <a:cubicBezTo>
                    <a:pt x="361" y="32"/>
                    <a:pt x="359" y="27"/>
                    <a:pt x="359" y="23"/>
                  </a:cubicBezTo>
                  <a:cubicBezTo>
                    <a:pt x="359" y="13"/>
                    <a:pt x="367" y="5"/>
                    <a:pt x="376" y="5"/>
                  </a:cubicBezTo>
                  <a:close/>
                  <a:moveTo>
                    <a:pt x="23" y="747"/>
                  </a:moveTo>
                  <a:cubicBezTo>
                    <a:pt x="14" y="747"/>
                    <a:pt x="6" y="739"/>
                    <a:pt x="6" y="729"/>
                  </a:cubicBezTo>
                  <a:cubicBezTo>
                    <a:pt x="6" y="719"/>
                    <a:pt x="14" y="712"/>
                    <a:pt x="23" y="712"/>
                  </a:cubicBezTo>
                  <a:cubicBezTo>
                    <a:pt x="33" y="712"/>
                    <a:pt x="41" y="719"/>
                    <a:pt x="41" y="729"/>
                  </a:cubicBezTo>
                  <a:cubicBezTo>
                    <a:pt x="41" y="739"/>
                    <a:pt x="33" y="747"/>
                    <a:pt x="23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0" name="Freeform 112">
              <a:extLst>
                <a:ext uri="{FF2B5EF4-FFF2-40B4-BE49-F238E27FC236}">
                  <a16:creationId xmlns:a16="http://schemas.microsoft.com/office/drawing/2014/main" xmlns="" id="{0F4197AB-C883-4C45-9CA0-F46BB838C5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62" y="1584"/>
              <a:ext cx="44" cy="346"/>
            </a:xfrm>
            <a:custGeom>
              <a:avLst/>
              <a:gdLst>
                <a:gd name="T0" fmla="*/ 0 w 46"/>
                <a:gd name="T1" fmla="*/ 344 h 367"/>
                <a:gd name="T2" fmla="*/ 23 w 46"/>
                <a:gd name="T3" fmla="*/ 367 h 367"/>
                <a:gd name="T4" fmla="*/ 46 w 46"/>
                <a:gd name="T5" fmla="*/ 344 h 367"/>
                <a:gd name="T6" fmla="*/ 26 w 46"/>
                <a:gd name="T7" fmla="*/ 321 h 367"/>
                <a:gd name="T8" fmla="*/ 26 w 46"/>
                <a:gd name="T9" fmla="*/ 46 h 367"/>
                <a:gd name="T10" fmla="*/ 46 w 46"/>
                <a:gd name="T11" fmla="*/ 23 h 367"/>
                <a:gd name="T12" fmla="*/ 23 w 46"/>
                <a:gd name="T13" fmla="*/ 0 h 367"/>
                <a:gd name="T14" fmla="*/ 0 w 46"/>
                <a:gd name="T15" fmla="*/ 23 h 367"/>
                <a:gd name="T16" fmla="*/ 21 w 46"/>
                <a:gd name="T17" fmla="*/ 46 h 367"/>
                <a:gd name="T18" fmla="*/ 21 w 46"/>
                <a:gd name="T19" fmla="*/ 321 h 367"/>
                <a:gd name="T20" fmla="*/ 0 w 46"/>
                <a:gd name="T21" fmla="*/ 344 h 367"/>
                <a:gd name="T22" fmla="*/ 6 w 46"/>
                <a:gd name="T23" fmla="*/ 23 h 367"/>
                <a:gd name="T24" fmla="*/ 23 w 46"/>
                <a:gd name="T25" fmla="*/ 5 h 367"/>
                <a:gd name="T26" fmla="*/ 41 w 46"/>
                <a:gd name="T27" fmla="*/ 23 h 367"/>
                <a:gd name="T28" fmla="*/ 23 w 46"/>
                <a:gd name="T29" fmla="*/ 41 h 367"/>
                <a:gd name="T30" fmla="*/ 6 w 46"/>
                <a:gd name="T31" fmla="*/ 23 h 367"/>
                <a:gd name="T32" fmla="*/ 23 w 46"/>
                <a:gd name="T33" fmla="*/ 326 h 367"/>
                <a:gd name="T34" fmla="*/ 41 w 46"/>
                <a:gd name="T35" fmla="*/ 344 h 367"/>
                <a:gd name="T36" fmla="*/ 23 w 46"/>
                <a:gd name="T37" fmla="*/ 362 h 367"/>
                <a:gd name="T38" fmla="*/ 6 w 46"/>
                <a:gd name="T39" fmla="*/ 344 h 367"/>
                <a:gd name="T40" fmla="*/ 23 w 46"/>
                <a:gd name="T41" fmla="*/ 326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6" h="367">
                  <a:moveTo>
                    <a:pt x="0" y="344"/>
                  </a:moveTo>
                  <a:cubicBezTo>
                    <a:pt x="0" y="356"/>
                    <a:pt x="11" y="367"/>
                    <a:pt x="23" y="367"/>
                  </a:cubicBezTo>
                  <a:cubicBezTo>
                    <a:pt x="36" y="367"/>
                    <a:pt x="46" y="356"/>
                    <a:pt x="46" y="344"/>
                  </a:cubicBezTo>
                  <a:cubicBezTo>
                    <a:pt x="46" y="332"/>
                    <a:pt x="37" y="323"/>
                    <a:pt x="26" y="321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37" y="44"/>
                    <a:pt x="46" y="35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1" y="0"/>
                    <a:pt x="0" y="10"/>
                    <a:pt x="0" y="23"/>
                  </a:cubicBezTo>
                  <a:cubicBezTo>
                    <a:pt x="0" y="35"/>
                    <a:pt x="9" y="44"/>
                    <a:pt x="21" y="46"/>
                  </a:cubicBezTo>
                  <a:cubicBezTo>
                    <a:pt x="21" y="321"/>
                    <a:pt x="21" y="321"/>
                    <a:pt x="21" y="321"/>
                  </a:cubicBezTo>
                  <a:cubicBezTo>
                    <a:pt x="9" y="323"/>
                    <a:pt x="0" y="332"/>
                    <a:pt x="0" y="344"/>
                  </a:cubicBezTo>
                  <a:close/>
                  <a:moveTo>
                    <a:pt x="6" y="23"/>
                  </a:moveTo>
                  <a:cubicBezTo>
                    <a:pt x="6" y="13"/>
                    <a:pt x="14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ubicBezTo>
                    <a:pt x="14" y="41"/>
                    <a:pt x="6" y="33"/>
                    <a:pt x="6" y="23"/>
                  </a:cubicBezTo>
                  <a:close/>
                  <a:moveTo>
                    <a:pt x="23" y="326"/>
                  </a:moveTo>
                  <a:cubicBezTo>
                    <a:pt x="33" y="326"/>
                    <a:pt x="41" y="334"/>
                    <a:pt x="41" y="344"/>
                  </a:cubicBezTo>
                  <a:cubicBezTo>
                    <a:pt x="41" y="354"/>
                    <a:pt x="33" y="362"/>
                    <a:pt x="23" y="362"/>
                  </a:cubicBezTo>
                  <a:cubicBezTo>
                    <a:pt x="14" y="362"/>
                    <a:pt x="6" y="354"/>
                    <a:pt x="6" y="344"/>
                  </a:cubicBezTo>
                  <a:cubicBezTo>
                    <a:pt x="6" y="334"/>
                    <a:pt x="14" y="326"/>
                    <a:pt x="2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1" name="Freeform 113">
              <a:extLst>
                <a:ext uri="{FF2B5EF4-FFF2-40B4-BE49-F238E27FC236}">
                  <a16:creationId xmlns:a16="http://schemas.microsoft.com/office/drawing/2014/main" xmlns="" id="{2C844825-3AEE-46F5-BF44-7498F30D81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81" y="1519"/>
              <a:ext cx="701" cy="411"/>
            </a:xfrm>
            <a:custGeom>
              <a:avLst/>
              <a:gdLst>
                <a:gd name="T0" fmla="*/ 106 w 742"/>
                <a:gd name="T1" fmla="*/ 0 h 435"/>
                <a:gd name="T2" fmla="*/ 105 w 742"/>
                <a:gd name="T3" fmla="*/ 1 h 435"/>
                <a:gd name="T4" fmla="*/ 21 w 742"/>
                <a:gd name="T5" fmla="*/ 85 h 435"/>
                <a:gd name="T6" fmla="*/ 21 w 742"/>
                <a:gd name="T7" fmla="*/ 86 h 435"/>
                <a:gd name="T8" fmla="*/ 21 w 742"/>
                <a:gd name="T9" fmla="*/ 87 h 435"/>
                <a:gd name="T10" fmla="*/ 21 w 742"/>
                <a:gd name="T11" fmla="*/ 389 h 435"/>
                <a:gd name="T12" fmla="*/ 0 w 742"/>
                <a:gd name="T13" fmla="*/ 412 h 435"/>
                <a:gd name="T14" fmla="*/ 23 w 742"/>
                <a:gd name="T15" fmla="*/ 435 h 435"/>
                <a:gd name="T16" fmla="*/ 46 w 742"/>
                <a:gd name="T17" fmla="*/ 412 h 435"/>
                <a:gd name="T18" fmla="*/ 26 w 742"/>
                <a:gd name="T19" fmla="*/ 389 h 435"/>
                <a:gd name="T20" fmla="*/ 26 w 742"/>
                <a:gd name="T21" fmla="*/ 88 h 435"/>
                <a:gd name="T22" fmla="*/ 108 w 742"/>
                <a:gd name="T23" fmla="*/ 5 h 435"/>
                <a:gd name="T24" fmla="*/ 656 w 742"/>
                <a:gd name="T25" fmla="*/ 5 h 435"/>
                <a:gd name="T26" fmla="*/ 702 w 742"/>
                <a:gd name="T27" fmla="*/ 51 h 435"/>
                <a:gd name="T28" fmla="*/ 697 w 742"/>
                <a:gd name="T29" fmla="*/ 65 h 435"/>
                <a:gd name="T30" fmla="*/ 720 w 742"/>
                <a:gd name="T31" fmla="*/ 88 h 435"/>
                <a:gd name="T32" fmla="*/ 742 w 742"/>
                <a:gd name="T33" fmla="*/ 65 h 435"/>
                <a:gd name="T34" fmla="*/ 720 w 742"/>
                <a:gd name="T35" fmla="*/ 42 h 435"/>
                <a:gd name="T36" fmla="*/ 706 w 742"/>
                <a:gd name="T37" fmla="*/ 47 h 435"/>
                <a:gd name="T38" fmla="*/ 659 w 742"/>
                <a:gd name="T39" fmla="*/ 1 h 435"/>
                <a:gd name="T40" fmla="*/ 658 w 742"/>
                <a:gd name="T41" fmla="*/ 0 h 435"/>
                <a:gd name="T42" fmla="*/ 657 w 742"/>
                <a:gd name="T43" fmla="*/ 0 h 435"/>
                <a:gd name="T44" fmla="*/ 107 w 742"/>
                <a:gd name="T45" fmla="*/ 0 h 435"/>
                <a:gd name="T46" fmla="*/ 106 w 742"/>
                <a:gd name="T47" fmla="*/ 0 h 435"/>
                <a:gd name="T48" fmla="*/ 707 w 742"/>
                <a:gd name="T49" fmla="*/ 52 h 435"/>
                <a:gd name="T50" fmla="*/ 720 w 742"/>
                <a:gd name="T51" fmla="*/ 47 h 435"/>
                <a:gd name="T52" fmla="*/ 737 w 742"/>
                <a:gd name="T53" fmla="*/ 65 h 435"/>
                <a:gd name="T54" fmla="*/ 720 w 742"/>
                <a:gd name="T55" fmla="*/ 82 h 435"/>
                <a:gd name="T56" fmla="*/ 702 w 742"/>
                <a:gd name="T57" fmla="*/ 65 h 435"/>
                <a:gd name="T58" fmla="*/ 707 w 742"/>
                <a:gd name="T59" fmla="*/ 52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42" h="435">
                  <a:moveTo>
                    <a:pt x="106" y="0"/>
                  </a:moveTo>
                  <a:cubicBezTo>
                    <a:pt x="106" y="0"/>
                    <a:pt x="106" y="0"/>
                    <a:pt x="105" y="1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6"/>
                  </a:cubicBezTo>
                  <a:cubicBezTo>
                    <a:pt x="21" y="86"/>
                    <a:pt x="21" y="86"/>
                    <a:pt x="21" y="87"/>
                  </a:cubicBezTo>
                  <a:cubicBezTo>
                    <a:pt x="21" y="389"/>
                    <a:pt x="21" y="389"/>
                    <a:pt x="21" y="389"/>
                  </a:cubicBezTo>
                  <a:cubicBezTo>
                    <a:pt x="9" y="391"/>
                    <a:pt x="0" y="400"/>
                    <a:pt x="0" y="412"/>
                  </a:cubicBezTo>
                  <a:cubicBezTo>
                    <a:pt x="0" y="424"/>
                    <a:pt x="11" y="435"/>
                    <a:pt x="23" y="435"/>
                  </a:cubicBezTo>
                  <a:cubicBezTo>
                    <a:pt x="36" y="435"/>
                    <a:pt x="46" y="424"/>
                    <a:pt x="46" y="412"/>
                  </a:cubicBezTo>
                  <a:cubicBezTo>
                    <a:pt x="46" y="400"/>
                    <a:pt x="37" y="391"/>
                    <a:pt x="26" y="389"/>
                  </a:cubicBezTo>
                  <a:cubicBezTo>
                    <a:pt x="26" y="88"/>
                    <a:pt x="26" y="88"/>
                    <a:pt x="26" y="88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656" y="5"/>
                    <a:pt x="656" y="5"/>
                    <a:pt x="656" y="5"/>
                  </a:cubicBezTo>
                  <a:cubicBezTo>
                    <a:pt x="702" y="51"/>
                    <a:pt x="702" y="51"/>
                    <a:pt x="702" y="51"/>
                  </a:cubicBezTo>
                  <a:cubicBezTo>
                    <a:pt x="699" y="55"/>
                    <a:pt x="697" y="60"/>
                    <a:pt x="697" y="65"/>
                  </a:cubicBezTo>
                  <a:cubicBezTo>
                    <a:pt x="697" y="77"/>
                    <a:pt x="707" y="88"/>
                    <a:pt x="720" y="88"/>
                  </a:cubicBezTo>
                  <a:cubicBezTo>
                    <a:pt x="732" y="88"/>
                    <a:pt x="742" y="77"/>
                    <a:pt x="742" y="65"/>
                  </a:cubicBezTo>
                  <a:cubicBezTo>
                    <a:pt x="742" y="52"/>
                    <a:pt x="732" y="42"/>
                    <a:pt x="720" y="42"/>
                  </a:cubicBezTo>
                  <a:cubicBezTo>
                    <a:pt x="714" y="42"/>
                    <a:pt x="710" y="44"/>
                    <a:pt x="706" y="47"/>
                  </a:cubicBezTo>
                  <a:cubicBezTo>
                    <a:pt x="659" y="1"/>
                    <a:pt x="659" y="1"/>
                    <a:pt x="659" y="1"/>
                  </a:cubicBezTo>
                  <a:cubicBezTo>
                    <a:pt x="659" y="0"/>
                    <a:pt x="659" y="0"/>
                    <a:pt x="658" y="0"/>
                  </a:cubicBezTo>
                  <a:cubicBezTo>
                    <a:pt x="658" y="0"/>
                    <a:pt x="658" y="0"/>
                    <a:pt x="65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6" y="0"/>
                  </a:cubicBezTo>
                  <a:close/>
                  <a:moveTo>
                    <a:pt x="707" y="52"/>
                  </a:moveTo>
                  <a:cubicBezTo>
                    <a:pt x="711" y="49"/>
                    <a:pt x="715" y="47"/>
                    <a:pt x="720" y="47"/>
                  </a:cubicBezTo>
                  <a:cubicBezTo>
                    <a:pt x="729" y="47"/>
                    <a:pt x="737" y="55"/>
                    <a:pt x="737" y="65"/>
                  </a:cubicBezTo>
                  <a:cubicBezTo>
                    <a:pt x="737" y="75"/>
                    <a:pt x="729" y="82"/>
                    <a:pt x="720" y="82"/>
                  </a:cubicBezTo>
                  <a:cubicBezTo>
                    <a:pt x="710" y="82"/>
                    <a:pt x="702" y="75"/>
                    <a:pt x="702" y="65"/>
                  </a:cubicBezTo>
                  <a:cubicBezTo>
                    <a:pt x="702" y="60"/>
                    <a:pt x="704" y="56"/>
                    <a:pt x="707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2" name="Freeform 114">
              <a:extLst>
                <a:ext uri="{FF2B5EF4-FFF2-40B4-BE49-F238E27FC236}">
                  <a16:creationId xmlns:a16="http://schemas.microsoft.com/office/drawing/2014/main" xmlns="" id="{25035D1E-41D5-4397-AB2A-5CDC868695E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6" y="1237"/>
              <a:ext cx="241" cy="44"/>
            </a:xfrm>
            <a:custGeom>
              <a:avLst/>
              <a:gdLst>
                <a:gd name="T0" fmla="*/ 23 w 256"/>
                <a:gd name="T1" fmla="*/ 46 h 46"/>
                <a:gd name="T2" fmla="*/ 45 w 256"/>
                <a:gd name="T3" fmla="*/ 26 h 46"/>
                <a:gd name="T4" fmla="*/ 211 w 256"/>
                <a:gd name="T5" fmla="*/ 26 h 46"/>
                <a:gd name="T6" fmla="*/ 234 w 256"/>
                <a:gd name="T7" fmla="*/ 46 h 46"/>
                <a:gd name="T8" fmla="*/ 256 w 256"/>
                <a:gd name="T9" fmla="*/ 23 h 46"/>
                <a:gd name="T10" fmla="*/ 234 w 256"/>
                <a:gd name="T11" fmla="*/ 0 h 46"/>
                <a:gd name="T12" fmla="*/ 211 w 256"/>
                <a:gd name="T13" fmla="*/ 20 h 46"/>
                <a:gd name="T14" fmla="*/ 45 w 256"/>
                <a:gd name="T15" fmla="*/ 20 h 46"/>
                <a:gd name="T16" fmla="*/ 23 w 256"/>
                <a:gd name="T17" fmla="*/ 0 h 46"/>
                <a:gd name="T18" fmla="*/ 0 w 256"/>
                <a:gd name="T19" fmla="*/ 23 h 46"/>
                <a:gd name="T20" fmla="*/ 23 w 256"/>
                <a:gd name="T21" fmla="*/ 46 h 46"/>
                <a:gd name="T22" fmla="*/ 234 w 256"/>
                <a:gd name="T23" fmla="*/ 5 h 46"/>
                <a:gd name="T24" fmla="*/ 251 w 256"/>
                <a:gd name="T25" fmla="*/ 23 h 46"/>
                <a:gd name="T26" fmla="*/ 234 w 256"/>
                <a:gd name="T27" fmla="*/ 41 h 46"/>
                <a:gd name="T28" fmla="*/ 216 w 256"/>
                <a:gd name="T29" fmla="*/ 23 h 46"/>
                <a:gd name="T30" fmla="*/ 234 w 256"/>
                <a:gd name="T31" fmla="*/ 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6" h="46">
                  <a:moveTo>
                    <a:pt x="23" y="46"/>
                  </a:moveTo>
                  <a:cubicBezTo>
                    <a:pt x="34" y="46"/>
                    <a:pt x="44" y="37"/>
                    <a:pt x="45" y="26"/>
                  </a:cubicBezTo>
                  <a:cubicBezTo>
                    <a:pt x="211" y="26"/>
                    <a:pt x="211" y="26"/>
                    <a:pt x="211" y="26"/>
                  </a:cubicBezTo>
                  <a:cubicBezTo>
                    <a:pt x="212" y="37"/>
                    <a:pt x="222" y="46"/>
                    <a:pt x="234" y="46"/>
                  </a:cubicBezTo>
                  <a:cubicBezTo>
                    <a:pt x="246" y="46"/>
                    <a:pt x="256" y="35"/>
                    <a:pt x="256" y="23"/>
                  </a:cubicBezTo>
                  <a:cubicBezTo>
                    <a:pt x="256" y="10"/>
                    <a:pt x="246" y="0"/>
                    <a:pt x="234" y="0"/>
                  </a:cubicBezTo>
                  <a:cubicBezTo>
                    <a:pt x="222" y="0"/>
                    <a:pt x="212" y="9"/>
                    <a:pt x="211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lose/>
                  <a:moveTo>
                    <a:pt x="234" y="5"/>
                  </a:moveTo>
                  <a:cubicBezTo>
                    <a:pt x="243" y="5"/>
                    <a:pt x="251" y="13"/>
                    <a:pt x="251" y="23"/>
                  </a:cubicBezTo>
                  <a:cubicBezTo>
                    <a:pt x="251" y="33"/>
                    <a:pt x="243" y="41"/>
                    <a:pt x="234" y="41"/>
                  </a:cubicBezTo>
                  <a:cubicBezTo>
                    <a:pt x="224" y="41"/>
                    <a:pt x="216" y="33"/>
                    <a:pt x="216" y="23"/>
                  </a:cubicBezTo>
                  <a:cubicBezTo>
                    <a:pt x="216" y="13"/>
                    <a:pt x="224" y="5"/>
                    <a:pt x="23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3" name="Freeform 115">
              <a:extLst>
                <a:ext uri="{FF2B5EF4-FFF2-40B4-BE49-F238E27FC236}">
                  <a16:creationId xmlns:a16="http://schemas.microsoft.com/office/drawing/2014/main" xmlns="" id="{2A809859-F916-4CD0-B5B2-E5342E88084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9" y="1758"/>
              <a:ext cx="453" cy="362"/>
            </a:xfrm>
            <a:custGeom>
              <a:avLst/>
              <a:gdLst>
                <a:gd name="T0" fmla="*/ 51 w 479"/>
                <a:gd name="T1" fmla="*/ 25 h 383"/>
                <a:gd name="T2" fmla="*/ 26 w 479"/>
                <a:gd name="T3" fmla="*/ 0 h 383"/>
                <a:gd name="T4" fmla="*/ 0 w 479"/>
                <a:gd name="T5" fmla="*/ 25 h 383"/>
                <a:gd name="T6" fmla="*/ 21 w 479"/>
                <a:gd name="T7" fmla="*/ 50 h 383"/>
                <a:gd name="T8" fmla="*/ 21 w 479"/>
                <a:gd name="T9" fmla="*/ 248 h 383"/>
                <a:gd name="T10" fmla="*/ 21 w 479"/>
                <a:gd name="T11" fmla="*/ 250 h 383"/>
                <a:gd name="T12" fmla="*/ 22 w 479"/>
                <a:gd name="T13" fmla="*/ 251 h 383"/>
                <a:gd name="T14" fmla="*/ 132 w 479"/>
                <a:gd name="T15" fmla="*/ 362 h 383"/>
                <a:gd name="T16" fmla="*/ 134 w 479"/>
                <a:gd name="T17" fmla="*/ 363 h 383"/>
                <a:gd name="T18" fmla="*/ 136 w 479"/>
                <a:gd name="T19" fmla="*/ 363 h 383"/>
                <a:gd name="T20" fmla="*/ 429 w 479"/>
                <a:gd name="T21" fmla="*/ 363 h 383"/>
                <a:gd name="T22" fmla="*/ 454 w 479"/>
                <a:gd name="T23" fmla="*/ 383 h 383"/>
                <a:gd name="T24" fmla="*/ 479 w 479"/>
                <a:gd name="T25" fmla="*/ 358 h 383"/>
                <a:gd name="T26" fmla="*/ 454 w 479"/>
                <a:gd name="T27" fmla="*/ 333 h 383"/>
                <a:gd name="T28" fmla="*/ 429 w 479"/>
                <a:gd name="T29" fmla="*/ 353 h 383"/>
                <a:gd name="T30" fmla="*/ 138 w 479"/>
                <a:gd name="T31" fmla="*/ 353 h 383"/>
                <a:gd name="T32" fmla="*/ 31 w 479"/>
                <a:gd name="T33" fmla="*/ 246 h 383"/>
                <a:gd name="T34" fmla="*/ 31 w 479"/>
                <a:gd name="T35" fmla="*/ 50 h 383"/>
                <a:gd name="T36" fmla="*/ 51 w 479"/>
                <a:gd name="T37" fmla="*/ 25 h 383"/>
                <a:gd name="T38" fmla="*/ 26 w 479"/>
                <a:gd name="T39" fmla="*/ 40 h 383"/>
                <a:gd name="T40" fmla="*/ 10 w 479"/>
                <a:gd name="T41" fmla="*/ 25 h 383"/>
                <a:gd name="T42" fmla="*/ 26 w 479"/>
                <a:gd name="T43" fmla="*/ 10 h 383"/>
                <a:gd name="T44" fmla="*/ 41 w 479"/>
                <a:gd name="T45" fmla="*/ 25 h 383"/>
                <a:gd name="T46" fmla="*/ 26 w 479"/>
                <a:gd name="T47" fmla="*/ 4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79" h="383">
                  <a:moveTo>
                    <a:pt x="51" y="25"/>
                  </a:moveTo>
                  <a:cubicBezTo>
                    <a:pt x="51" y="11"/>
                    <a:pt x="39" y="0"/>
                    <a:pt x="26" y="0"/>
                  </a:cubicBezTo>
                  <a:cubicBezTo>
                    <a:pt x="12" y="0"/>
                    <a:pt x="0" y="11"/>
                    <a:pt x="0" y="25"/>
                  </a:cubicBezTo>
                  <a:cubicBezTo>
                    <a:pt x="0" y="37"/>
                    <a:pt x="9" y="47"/>
                    <a:pt x="21" y="50"/>
                  </a:cubicBezTo>
                  <a:cubicBezTo>
                    <a:pt x="21" y="248"/>
                    <a:pt x="21" y="248"/>
                    <a:pt x="21" y="248"/>
                  </a:cubicBezTo>
                  <a:cubicBezTo>
                    <a:pt x="21" y="248"/>
                    <a:pt x="21" y="249"/>
                    <a:pt x="21" y="250"/>
                  </a:cubicBezTo>
                  <a:cubicBezTo>
                    <a:pt x="21" y="250"/>
                    <a:pt x="22" y="251"/>
                    <a:pt x="22" y="251"/>
                  </a:cubicBezTo>
                  <a:cubicBezTo>
                    <a:pt x="132" y="362"/>
                    <a:pt x="132" y="362"/>
                    <a:pt x="132" y="362"/>
                  </a:cubicBezTo>
                  <a:cubicBezTo>
                    <a:pt x="133" y="362"/>
                    <a:pt x="133" y="362"/>
                    <a:pt x="134" y="363"/>
                  </a:cubicBezTo>
                  <a:cubicBezTo>
                    <a:pt x="134" y="363"/>
                    <a:pt x="135" y="363"/>
                    <a:pt x="136" y="363"/>
                  </a:cubicBezTo>
                  <a:cubicBezTo>
                    <a:pt x="429" y="363"/>
                    <a:pt x="429" y="363"/>
                    <a:pt x="429" y="363"/>
                  </a:cubicBezTo>
                  <a:cubicBezTo>
                    <a:pt x="431" y="375"/>
                    <a:pt x="441" y="383"/>
                    <a:pt x="454" y="383"/>
                  </a:cubicBezTo>
                  <a:cubicBezTo>
                    <a:pt x="467" y="383"/>
                    <a:pt x="479" y="372"/>
                    <a:pt x="479" y="358"/>
                  </a:cubicBezTo>
                  <a:cubicBezTo>
                    <a:pt x="479" y="344"/>
                    <a:pt x="467" y="333"/>
                    <a:pt x="454" y="333"/>
                  </a:cubicBezTo>
                  <a:cubicBezTo>
                    <a:pt x="441" y="333"/>
                    <a:pt x="431" y="341"/>
                    <a:pt x="429" y="353"/>
                  </a:cubicBezTo>
                  <a:cubicBezTo>
                    <a:pt x="138" y="353"/>
                    <a:pt x="138" y="353"/>
                    <a:pt x="138" y="353"/>
                  </a:cubicBezTo>
                  <a:cubicBezTo>
                    <a:pt x="31" y="246"/>
                    <a:pt x="31" y="246"/>
                    <a:pt x="31" y="246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7"/>
                    <a:pt x="51" y="37"/>
                    <a:pt x="51" y="25"/>
                  </a:cubicBezTo>
                  <a:close/>
                  <a:moveTo>
                    <a:pt x="26" y="40"/>
                  </a:move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4" y="10"/>
                    <a:pt x="41" y="17"/>
                    <a:pt x="41" y="25"/>
                  </a:cubicBezTo>
                  <a:cubicBezTo>
                    <a:pt x="41" y="34"/>
                    <a:pt x="34" y="40"/>
                    <a:pt x="26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4" name="Freeform 116">
              <a:extLst>
                <a:ext uri="{FF2B5EF4-FFF2-40B4-BE49-F238E27FC236}">
                  <a16:creationId xmlns:a16="http://schemas.microsoft.com/office/drawing/2014/main" xmlns="" id="{70F11091-F689-41F4-90CC-50443F19680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2" y="1381"/>
              <a:ext cx="582" cy="319"/>
            </a:xfrm>
            <a:custGeom>
              <a:avLst/>
              <a:gdLst>
                <a:gd name="T0" fmla="*/ 591 w 616"/>
                <a:gd name="T1" fmla="*/ 45 h 338"/>
                <a:gd name="T2" fmla="*/ 591 w 616"/>
                <a:gd name="T3" fmla="*/ 78 h 338"/>
                <a:gd name="T4" fmla="*/ 99 w 616"/>
                <a:gd name="T5" fmla="*/ 78 h 338"/>
                <a:gd name="T6" fmla="*/ 98 w 616"/>
                <a:gd name="T7" fmla="*/ 78 h 338"/>
                <a:gd name="T8" fmla="*/ 97 w 616"/>
                <a:gd name="T9" fmla="*/ 78 h 338"/>
                <a:gd name="T10" fmla="*/ 21 w 616"/>
                <a:gd name="T11" fmla="*/ 155 h 338"/>
                <a:gd name="T12" fmla="*/ 20 w 616"/>
                <a:gd name="T13" fmla="*/ 156 h 338"/>
                <a:gd name="T14" fmla="*/ 20 w 616"/>
                <a:gd name="T15" fmla="*/ 157 h 338"/>
                <a:gd name="T16" fmla="*/ 20 w 616"/>
                <a:gd name="T17" fmla="*/ 293 h 338"/>
                <a:gd name="T18" fmla="*/ 0 w 616"/>
                <a:gd name="T19" fmla="*/ 315 h 338"/>
                <a:gd name="T20" fmla="*/ 23 w 616"/>
                <a:gd name="T21" fmla="*/ 338 h 338"/>
                <a:gd name="T22" fmla="*/ 45 w 616"/>
                <a:gd name="T23" fmla="*/ 315 h 338"/>
                <a:gd name="T24" fmla="*/ 25 w 616"/>
                <a:gd name="T25" fmla="*/ 293 h 338"/>
                <a:gd name="T26" fmla="*/ 25 w 616"/>
                <a:gd name="T27" fmla="*/ 158 h 338"/>
                <a:gd name="T28" fmla="*/ 100 w 616"/>
                <a:gd name="T29" fmla="*/ 83 h 338"/>
                <a:gd name="T30" fmla="*/ 594 w 616"/>
                <a:gd name="T31" fmla="*/ 83 h 338"/>
                <a:gd name="T32" fmla="*/ 596 w 616"/>
                <a:gd name="T33" fmla="*/ 80 h 338"/>
                <a:gd name="T34" fmla="*/ 596 w 616"/>
                <a:gd name="T35" fmla="*/ 45 h 338"/>
                <a:gd name="T36" fmla="*/ 616 w 616"/>
                <a:gd name="T37" fmla="*/ 22 h 338"/>
                <a:gd name="T38" fmla="*/ 594 w 616"/>
                <a:gd name="T39" fmla="*/ 0 h 338"/>
                <a:gd name="T40" fmla="*/ 571 w 616"/>
                <a:gd name="T41" fmla="*/ 22 h 338"/>
                <a:gd name="T42" fmla="*/ 591 w 616"/>
                <a:gd name="T43" fmla="*/ 45 h 338"/>
                <a:gd name="T44" fmla="*/ 40 w 616"/>
                <a:gd name="T45" fmla="*/ 315 h 338"/>
                <a:gd name="T46" fmla="*/ 23 w 616"/>
                <a:gd name="T47" fmla="*/ 333 h 338"/>
                <a:gd name="T48" fmla="*/ 5 w 616"/>
                <a:gd name="T49" fmla="*/ 315 h 338"/>
                <a:gd name="T50" fmla="*/ 23 w 616"/>
                <a:gd name="T51" fmla="*/ 298 h 338"/>
                <a:gd name="T52" fmla="*/ 40 w 616"/>
                <a:gd name="T53" fmla="*/ 315 h 338"/>
                <a:gd name="T54" fmla="*/ 594 w 616"/>
                <a:gd name="T55" fmla="*/ 5 h 338"/>
                <a:gd name="T56" fmla="*/ 611 w 616"/>
                <a:gd name="T57" fmla="*/ 22 h 338"/>
                <a:gd name="T58" fmla="*/ 594 w 616"/>
                <a:gd name="T59" fmla="*/ 40 h 338"/>
                <a:gd name="T60" fmla="*/ 576 w 616"/>
                <a:gd name="T61" fmla="*/ 22 h 338"/>
                <a:gd name="T62" fmla="*/ 594 w 616"/>
                <a:gd name="T63" fmla="*/ 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6" h="338">
                  <a:moveTo>
                    <a:pt x="591" y="45"/>
                  </a:moveTo>
                  <a:cubicBezTo>
                    <a:pt x="591" y="78"/>
                    <a:pt x="591" y="78"/>
                    <a:pt x="591" y="78"/>
                  </a:cubicBezTo>
                  <a:cubicBezTo>
                    <a:pt x="99" y="78"/>
                    <a:pt x="99" y="78"/>
                    <a:pt x="99" y="78"/>
                  </a:cubicBezTo>
                  <a:cubicBezTo>
                    <a:pt x="99" y="78"/>
                    <a:pt x="98" y="78"/>
                    <a:pt x="98" y="78"/>
                  </a:cubicBezTo>
                  <a:cubicBezTo>
                    <a:pt x="98" y="78"/>
                    <a:pt x="97" y="78"/>
                    <a:pt x="97" y="78"/>
                  </a:cubicBezTo>
                  <a:cubicBezTo>
                    <a:pt x="21" y="155"/>
                    <a:pt x="21" y="155"/>
                    <a:pt x="21" y="155"/>
                  </a:cubicBezTo>
                  <a:cubicBezTo>
                    <a:pt x="20" y="155"/>
                    <a:pt x="20" y="155"/>
                    <a:pt x="20" y="156"/>
                  </a:cubicBezTo>
                  <a:cubicBezTo>
                    <a:pt x="20" y="156"/>
                    <a:pt x="20" y="156"/>
                    <a:pt x="20" y="157"/>
                  </a:cubicBezTo>
                  <a:cubicBezTo>
                    <a:pt x="20" y="293"/>
                    <a:pt x="20" y="293"/>
                    <a:pt x="20" y="293"/>
                  </a:cubicBezTo>
                  <a:cubicBezTo>
                    <a:pt x="9" y="294"/>
                    <a:pt x="0" y="304"/>
                    <a:pt x="0" y="315"/>
                  </a:cubicBezTo>
                  <a:cubicBezTo>
                    <a:pt x="0" y="328"/>
                    <a:pt x="10" y="338"/>
                    <a:pt x="23" y="338"/>
                  </a:cubicBezTo>
                  <a:cubicBezTo>
                    <a:pt x="35" y="338"/>
                    <a:pt x="45" y="328"/>
                    <a:pt x="45" y="315"/>
                  </a:cubicBezTo>
                  <a:cubicBezTo>
                    <a:pt x="45" y="304"/>
                    <a:pt x="36" y="294"/>
                    <a:pt x="25" y="293"/>
                  </a:cubicBezTo>
                  <a:cubicBezTo>
                    <a:pt x="25" y="158"/>
                    <a:pt x="25" y="158"/>
                    <a:pt x="25" y="158"/>
                  </a:cubicBezTo>
                  <a:cubicBezTo>
                    <a:pt x="100" y="83"/>
                    <a:pt x="100" y="83"/>
                    <a:pt x="100" y="83"/>
                  </a:cubicBezTo>
                  <a:cubicBezTo>
                    <a:pt x="594" y="83"/>
                    <a:pt x="594" y="83"/>
                    <a:pt x="594" y="83"/>
                  </a:cubicBezTo>
                  <a:cubicBezTo>
                    <a:pt x="595" y="83"/>
                    <a:pt x="596" y="82"/>
                    <a:pt x="596" y="80"/>
                  </a:cubicBezTo>
                  <a:cubicBezTo>
                    <a:pt x="596" y="45"/>
                    <a:pt x="596" y="45"/>
                    <a:pt x="596" y="45"/>
                  </a:cubicBezTo>
                  <a:cubicBezTo>
                    <a:pt x="607" y="44"/>
                    <a:pt x="616" y="34"/>
                    <a:pt x="616" y="22"/>
                  </a:cubicBezTo>
                  <a:cubicBezTo>
                    <a:pt x="616" y="10"/>
                    <a:pt x="606" y="0"/>
                    <a:pt x="594" y="0"/>
                  </a:cubicBezTo>
                  <a:cubicBezTo>
                    <a:pt x="581" y="0"/>
                    <a:pt x="571" y="10"/>
                    <a:pt x="571" y="22"/>
                  </a:cubicBezTo>
                  <a:cubicBezTo>
                    <a:pt x="571" y="34"/>
                    <a:pt x="580" y="44"/>
                    <a:pt x="591" y="45"/>
                  </a:cubicBezTo>
                  <a:close/>
                  <a:moveTo>
                    <a:pt x="40" y="315"/>
                  </a:moveTo>
                  <a:cubicBezTo>
                    <a:pt x="40" y="325"/>
                    <a:pt x="32" y="333"/>
                    <a:pt x="23" y="333"/>
                  </a:cubicBezTo>
                  <a:cubicBezTo>
                    <a:pt x="13" y="333"/>
                    <a:pt x="5" y="325"/>
                    <a:pt x="5" y="315"/>
                  </a:cubicBezTo>
                  <a:cubicBezTo>
                    <a:pt x="5" y="306"/>
                    <a:pt x="13" y="298"/>
                    <a:pt x="23" y="298"/>
                  </a:cubicBezTo>
                  <a:cubicBezTo>
                    <a:pt x="32" y="298"/>
                    <a:pt x="40" y="306"/>
                    <a:pt x="40" y="315"/>
                  </a:cubicBezTo>
                  <a:close/>
                  <a:moveTo>
                    <a:pt x="594" y="5"/>
                  </a:moveTo>
                  <a:cubicBezTo>
                    <a:pt x="603" y="5"/>
                    <a:pt x="611" y="13"/>
                    <a:pt x="611" y="22"/>
                  </a:cubicBezTo>
                  <a:cubicBezTo>
                    <a:pt x="611" y="32"/>
                    <a:pt x="603" y="40"/>
                    <a:pt x="594" y="40"/>
                  </a:cubicBezTo>
                  <a:cubicBezTo>
                    <a:pt x="584" y="40"/>
                    <a:pt x="576" y="32"/>
                    <a:pt x="576" y="22"/>
                  </a:cubicBezTo>
                  <a:cubicBezTo>
                    <a:pt x="576" y="13"/>
                    <a:pt x="584" y="5"/>
                    <a:pt x="59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5" name="Freeform 117">
              <a:extLst>
                <a:ext uri="{FF2B5EF4-FFF2-40B4-BE49-F238E27FC236}">
                  <a16:creationId xmlns:a16="http://schemas.microsoft.com/office/drawing/2014/main" xmlns="" id="{5BED1FCC-D1EB-4740-859E-E7FA98AD05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42" y="2986"/>
              <a:ext cx="250" cy="650"/>
            </a:xfrm>
            <a:custGeom>
              <a:avLst/>
              <a:gdLst>
                <a:gd name="T0" fmla="*/ 243 w 264"/>
                <a:gd name="T1" fmla="*/ 639 h 689"/>
                <a:gd name="T2" fmla="*/ 243 w 264"/>
                <a:gd name="T3" fmla="*/ 365 h 689"/>
                <a:gd name="T4" fmla="*/ 243 w 264"/>
                <a:gd name="T5" fmla="*/ 363 h 689"/>
                <a:gd name="T6" fmla="*/ 242 w 264"/>
                <a:gd name="T7" fmla="*/ 361 h 689"/>
                <a:gd name="T8" fmla="*/ 30 w 264"/>
                <a:gd name="T9" fmla="*/ 149 h 689"/>
                <a:gd name="T10" fmla="*/ 30 w 264"/>
                <a:gd name="T11" fmla="*/ 50 h 689"/>
                <a:gd name="T12" fmla="*/ 50 w 264"/>
                <a:gd name="T13" fmla="*/ 25 h 689"/>
                <a:gd name="T14" fmla="*/ 25 w 264"/>
                <a:gd name="T15" fmla="*/ 0 h 689"/>
                <a:gd name="T16" fmla="*/ 0 w 264"/>
                <a:gd name="T17" fmla="*/ 25 h 689"/>
                <a:gd name="T18" fmla="*/ 20 w 264"/>
                <a:gd name="T19" fmla="*/ 50 h 689"/>
                <a:gd name="T20" fmla="*/ 20 w 264"/>
                <a:gd name="T21" fmla="*/ 152 h 689"/>
                <a:gd name="T22" fmla="*/ 20 w 264"/>
                <a:gd name="T23" fmla="*/ 153 h 689"/>
                <a:gd name="T24" fmla="*/ 22 w 264"/>
                <a:gd name="T25" fmla="*/ 155 h 689"/>
                <a:gd name="T26" fmla="*/ 233 w 264"/>
                <a:gd name="T27" fmla="*/ 367 h 689"/>
                <a:gd name="T28" fmla="*/ 233 w 264"/>
                <a:gd name="T29" fmla="*/ 639 h 689"/>
                <a:gd name="T30" fmla="*/ 213 w 264"/>
                <a:gd name="T31" fmla="*/ 664 h 689"/>
                <a:gd name="T32" fmla="*/ 238 w 264"/>
                <a:gd name="T33" fmla="*/ 689 h 689"/>
                <a:gd name="T34" fmla="*/ 264 w 264"/>
                <a:gd name="T35" fmla="*/ 664 h 689"/>
                <a:gd name="T36" fmla="*/ 243 w 264"/>
                <a:gd name="T37" fmla="*/ 639 h 689"/>
                <a:gd name="T38" fmla="*/ 10 w 264"/>
                <a:gd name="T39" fmla="*/ 25 h 689"/>
                <a:gd name="T40" fmla="*/ 25 w 264"/>
                <a:gd name="T41" fmla="*/ 10 h 689"/>
                <a:gd name="T42" fmla="*/ 40 w 264"/>
                <a:gd name="T43" fmla="*/ 25 h 689"/>
                <a:gd name="T44" fmla="*/ 25 w 264"/>
                <a:gd name="T45" fmla="*/ 41 h 689"/>
                <a:gd name="T46" fmla="*/ 10 w 264"/>
                <a:gd name="T47" fmla="*/ 25 h 689"/>
                <a:gd name="T48" fmla="*/ 238 w 264"/>
                <a:gd name="T49" fmla="*/ 679 h 689"/>
                <a:gd name="T50" fmla="*/ 223 w 264"/>
                <a:gd name="T51" fmla="*/ 664 h 689"/>
                <a:gd name="T52" fmla="*/ 238 w 264"/>
                <a:gd name="T53" fmla="*/ 649 h 689"/>
                <a:gd name="T54" fmla="*/ 254 w 264"/>
                <a:gd name="T55" fmla="*/ 664 h 689"/>
                <a:gd name="T56" fmla="*/ 238 w 264"/>
                <a:gd name="T57" fmla="*/ 679 h 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64" h="689">
                  <a:moveTo>
                    <a:pt x="243" y="639"/>
                  </a:moveTo>
                  <a:cubicBezTo>
                    <a:pt x="243" y="365"/>
                    <a:pt x="243" y="365"/>
                    <a:pt x="243" y="365"/>
                  </a:cubicBezTo>
                  <a:cubicBezTo>
                    <a:pt x="243" y="364"/>
                    <a:pt x="243" y="364"/>
                    <a:pt x="243" y="363"/>
                  </a:cubicBezTo>
                  <a:cubicBezTo>
                    <a:pt x="243" y="362"/>
                    <a:pt x="242" y="362"/>
                    <a:pt x="242" y="361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2" y="48"/>
                    <a:pt x="50" y="38"/>
                    <a:pt x="50" y="25"/>
                  </a:cubicBezTo>
                  <a:cubicBezTo>
                    <a:pt x="50" y="12"/>
                    <a:pt x="39" y="0"/>
                    <a:pt x="25" y="0"/>
                  </a:cubicBezTo>
                  <a:cubicBezTo>
                    <a:pt x="11" y="0"/>
                    <a:pt x="0" y="12"/>
                    <a:pt x="0" y="25"/>
                  </a:cubicBezTo>
                  <a:cubicBezTo>
                    <a:pt x="0" y="38"/>
                    <a:pt x="9" y="48"/>
                    <a:pt x="20" y="50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20" y="152"/>
                    <a:pt x="20" y="153"/>
                    <a:pt x="20" y="153"/>
                  </a:cubicBezTo>
                  <a:cubicBezTo>
                    <a:pt x="21" y="154"/>
                    <a:pt x="21" y="155"/>
                    <a:pt x="22" y="155"/>
                  </a:cubicBezTo>
                  <a:cubicBezTo>
                    <a:pt x="233" y="367"/>
                    <a:pt x="233" y="367"/>
                    <a:pt x="233" y="367"/>
                  </a:cubicBezTo>
                  <a:cubicBezTo>
                    <a:pt x="233" y="639"/>
                    <a:pt x="233" y="639"/>
                    <a:pt x="233" y="639"/>
                  </a:cubicBezTo>
                  <a:cubicBezTo>
                    <a:pt x="222" y="642"/>
                    <a:pt x="213" y="652"/>
                    <a:pt x="213" y="664"/>
                  </a:cubicBezTo>
                  <a:cubicBezTo>
                    <a:pt x="213" y="678"/>
                    <a:pt x="225" y="689"/>
                    <a:pt x="238" y="689"/>
                  </a:cubicBezTo>
                  <a:cubicBezTo>
                    <a:pt x="252" y="689"/>
                    <a:pt x="264" y="678"/>
                    <a:pt x="264" y="664"/>
                  </a:cubicBezTo>
                  <a:cubicBezTo>
                    <a:pt x="264" y="652"/>
                    <a:pt x="255" y="642"/>
                    <a:pt x="243" y="639"/>
                  </a:cubicBezTo>
                  <a:close/>
                  <a:moveTo>
                    <a:pt x="10" y="25"/>
                  </a:move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1"/>
                    <a:pt x="25" y="41"/>
                  </a:cubicBezTo>
                  <a:cubicBezTo>
                    <a:pt x="17" y="41"/>
                    <a:pt x="10" y="34"/>
                    <a:pt x="10" y="25"/>
                  </a:cubicBezTo>
                  <a:close/>
                  <a:moveTo>
                    <a:pt x="238" y="679"/>
                  </a:moveTo>
                  <a:cubicBezTo>
                    <a:pt x="230" y="679"/>
                    <a:pt x="223" y="672"/>
                    <a:pt x="223" y="664"/>
                  </a:cubicBezTo>
                  <a:cubicBezTo>
                    <a:pt x="223" y="655"/>
                    <a:pt x="230" y="649"/>
                    <a:pt x="238" y="649"/>
                  </a:cubicBezTo>
                  <a:cubicBezTo>
                    <a:pt x="247" y="649"/>
                    <a:pt x="254" y="655"/>
                    <a:pt x="254" y="664"/>
                  </a:cubicBezTo>
                  <a:cubicBezTo>
                    <a:pt x="254" y="672"/>
                    <a:pt x="247" y="679"/>
                    <a:pt x="238" y="6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6" name="Freeform 118">
              <a:extLst>
                <a:ext uri="{FF2B5EF4-FFF2-40B4-BE49-F238E27FC236}">
                  <a16:creationId xmlns:a16="http://schemas.microsoft.com/office/drawing/2014/main" xmlns="" id="{6080EB94-8D43-4B83-861B-8DC92865569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1" y="1758"/>
              <a:ext cx="387" cy="1104"/>
            </a:xfrm>
            <a:custGeom>
              <a:avLst/>
              <a:gdLst>
                <a:gd name="T0" fmla="*/ 410 w 410"/>
                <a:gd name="T1" fmla="*/ 1028 h 1169"/>
                <a:gd name="T2" fmla="*/ 410 w 410"/>
                <a:gd name="T3" fmla="*/ 1027 h 1169"/>
                <a:gd name="T4" fmla="*/ 410 w 410"/>
                <a:gd name="T5" fmla="*/ 727 h 1169"/>
                <a:gd name="T6" fmla="*/ 410 w 410"/>
                <a:gd name="T7" fmla="*/ 726 h 1169"/>
                <a:gd name="T8" fmla="*/ 409 w 410"/>
                <a:gd name="T9" fmla="*/ 724 h 1169"/>
                <a:gd name="T10" fmla="*/ 30 w 410"/>
                <a:gd name="T11" fmla="*/ 345 h 1169"/>
                <a:gd name="T12" fmla="*/ 30 w 410"/>
                <a:gd name="T13" fmla="*/ 50 h 1169"/>
                <a:gd name="T14" fmla="*/ 50 w 410"/>
                <a:gd name="T15" fmla="*/ 25 h 1169"/>
                <a:gd name="T16" fmla="*/ 25 w 410"/>
                <a:gd name="T17" fmla="*/ 0 h 1169"/>
                <a:gd name="T18" fmla="*/ 0 w 410"/>
                <a:gd name="T19" fmla="*/ 25 h 1169"/>
                <a:gd name="T20" fmla="*/ 20 w 410"/>
                <a:gd name="T21" fmla="*/ 50 h 1169"/>
                <a:gd name="T22" fmla="*/ 20 w 410"/>
                <a:gd name="T23" fmla="*/ 347 h 1169"/>
                <a:gd name="T24" fmla="*/ 20 w 410"/>
                <a:gd name="T25" fmla="*/ 349 h 1169"/>
                <a:gd name="T26" fmla="*/ 21 w 410"/>
                <a:gd name="T27" fmla="*/ 351 h 1169"/>
                <a:gd name="T28" fmla="*/ 400 w 410"/>
                <a:gd name="T29" fmla="*/ 730 h 1169"/>
                <a:gd name="T30" fmla="*/ 400 w 410"/>
                <a:gd name="T31" fmla="*/ 1024 h 1169"/>
                <a:gd name="T32" fmla="*/ 302 w 410"/>
                <a:gd name="T33" fmla="*/ 1123 h 1169"/>
                <a:gd name="T34" fmla="*/ 288 w 410"/>
                <a:gd name="T35" fmla="*/ 1119 h 1169"/>
                <a:gd name="T36" fmla="*/ 263 w 410"/>
                <a:gd name="T37" fmla="*/ 1144 h 1169"/>
                <a:gd name="T38" fmla="*/ 288 w 410"/>
                <a:gd name="T39" fmla="*/ 1169 h 1169"/>
                <a:gd name="T40" fmla="*/ 313 w 410"/>
                <a:gd name="T41" fmla="*/ 1144 h 1169"/>
                <a:gd name="T42" fmla="*/ 309 w 410"/>
                <a:gd name="T43" fmla="*/ 1130 h 1169"/>
                <a:gd name="T44" fmla="*/ 409 w 410"/>
                <a:gd name="T45" fmla="*/ 1030 h 1169"/>
                <a:gd name="T46" fmla="*/ 410 w 410"/>
                <a:gd name="T47" fmla="*/ 1028 h 1169"/>
                <a:gd name="T48" fmla="*/ 10 w 410"/>
                <a:gd name="T49" fmla="*/ 25 h 1169"/>
                <a:gd name="T50" fmla="*/ 25 w 410"/>
                <a:gd name="T51" fmla="*/ 10 h 1169"/>
                <a:gd name="T52" fmla="*/ 40 w 410"/>
                <a:gd name="T53" fmla="*/ 25 h 1169"/>
                <a:gd name="T54" fmla="*/ 25 w 410"/>
                <a:gd name="T55" fmla="*/ 40 h 1169"/>
                <a:gd name="T56" fmla="*/ 10 w 410"/>
                <a:gd name="T57" fmla="*/ 25 h 1169"/>
                <a:gd name="T58" fmla="*/ 288 w 410"/>
                <a:gd name="T59" fmla="*/ 1159 h 1169"/>
                <a:gd name="T60" fmla="*/ 273 w 410"/>
                <a:gd name="T61" fmla="*/ 1144 h 1169"/>
                <a:gd name="T62" fmla="*/ 288 w 410"/>
                <a:gd name="T63" fmla="*/ 1129 h 1169"/>
                <a:gd name="T64" fmla="*/ 299 w 410"/>
                <a:gd name="T65" fmla="*/ 1133 h 1169"/>
                <a:gd name="T66" fmla="*/ 303 w 410"/>
                <a:gd name="T67" fmla="*/ 1144 h 1169"/>
                <a:gd name="T68" fmla="*/ 288 w 410"/>
                <a:gd name="T69" fmla="*/ 1159 h 1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10" h="1169">
                  <a:moveTo>
                    <a:pt x="410" y="1028"/>
                  </a:moveTo>
                  <a:cubicBezTo>
                    <a:pt x="410" y="1028"/>
                    <a:pt x="410" y="1027"/>
                    <a:pt x="410" y="1027"/>
                  </a:cubicBezTo>
                  <a:cubicBezTo>
                    <a:pt x="410" y="727"/>
                    <a:pt x="410" y="727"/>
                    <a:pt x="410" y="727"/>
                  </a:cubicBezTo>
                  <a:cubicBezTo>
                    <a:pt x="410" y="727"/>
                    <a:pt x="410" y="726"/>
                    <a:pt x="410" y="726"/>
                  </a:cubicBezTo>
                  <a:cubicBezTo>
                    <a:pt x="410" y="725"/>
                    <a:pt x="409" y="724"/>
                    <a:pt x="409" y="724"/>
                  </a:cubicBezTo>
                  <a:cubicBezTo>
                    <a:pt x="30" y="345"/>
                    <a:pt x="30" y="345"/>
                    <a:pt x="30" y="3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41" y="47"/>
                    <a:pt x="50" y="37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7"/>
                    <a:pt x="8" y="47"/>
                    <a:pt x="20" y="50"/>
                  </a:cubicBezTo>
                  <a:cubicBezTo>
                    <a:pt x="20" y="347"/>
                    <a:pt x="20" y="347"/>
                    <a:pt x="20" y="347"/>
                  </a:cubicBezTo>
                  <a:cubicBezTo>
                    <a:pt x="20" y="348"/>
                    <a:pt x="20" y="348"/>
                    <a:pt x="20" y="349"/>
                  </a:cubicBezTo>
                  <a:cubicBezTo>
                    <a:pt x="21" y="350"/>
                    <a:pt x="21" y="350"/>
                    <a:pt x="21" y="351"/>
                  </a:cubicBezTo>
                  <a:cubicBezTo>
                    <a:pt x="400" y="730"/>
                    <a:pt x="400" y="730"/>
                    <a:pt x="400" y="730"/>
                  </a:cubicBezTo>
                  <a:cubicBezTo>
                    <a:pt x="400" y="1024"/>
                    <a:pt x="400" y="1024"/>
                    <a:pt x="400" y="1024"/>
                  </a:cubicBezTo>
                  <a:cubicBezTo>
                    <a:pt x="302" y="1123"/>
                    <a:pt x="302" y="1123"/>
                    <a:pt x="302" y="1123"/>
                  </a:cubicBezTo>
                  <a:cubicBezTo>
                    <a:pt x="298" y="1120"/>
                    <a:pt x="293" y="1119"/>
                    <a:pt x="288" y="1119"/>
                  </a:cubicBezTo>
                  <a:cubicBezTo>
                    <a:pt x="274" y="1119"/>
                    <a:pt x="263" y="1130"/>
                    <a:pt x="263" y="1144"/>
                  </a:cubicBezTo>
                  <a:cubicBezTo>
                    <a:pt x="263" y="1158"/>
                    <a:pt x="274" y="1169"/>
                    <a:pt x="288" y="1169"/>
                  </a:cubicBezTo>
                  <a:cubicBezTo>
                    <a:pt x="302" y="1169"/>
                    <a:pt x="313" y="1158"/>
                    <a:pt x="313" y="1144"/>
                  </a:cubicBezTo>
                  <a:cubicBezTo>
                    <a:pt x="313" y="1139"/>
                    <a:pt x="312" y="1134"/>
                    <a:pt x="309" y="1130"/>
                  </a:cubicBezTo>
                  <a:cubicBezTo>
                    <a:pt x="409" y="1030"/>
                    <a:pt x="409" y="1030"/>
                    <a:pt x="409" y="1030"/>
                  </a:cubicBezTo>
                  <a:cubicBezTo>
                    <a:pt x="409" y="1030"/>
                    <a:pt x="410" y="1029"/>
                    <a:pt x="410" y="1028"/>
                  </a:cubicBezTo>
                  <a:close/>
                  <a:moveTo>
                    <a:pt x="10" y="25"/>
                  </a:moveTo>
                  <a:cubicBezTo>
                    <a:pt x="10" y="17"/>
                    <a:pt x="16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34"/>
                    <a:pt x="33" y="40"/>
                    <a:pt x="25" y="40"/>
                  </a:cubicBezTo>
                  <a:cubicBezTo>
                    <a:pt x="16" y="40"/>
                    <a:pt x="10" y="34"/>
                    <a:pt x="10" y="25"/>
                  </a:cubicBezTo>
                  <a:close/>
                  <a:moveTo>
                    <a:pt x="288" y="1159"/>
                  </a:moveTo>
                  <a:cubicBezTo>
                    <a:pt x="279" y="1159"/>
                    <a:pt x="273" y="1152"/>
                    <a:pt x="273" y="1144"/>
                  </a:cubicBezTo>
                  <a:cubicBezTo>
                    <a:pt x="273" y="1136"/>
                    <a:pt x="279" y="1129"/>
                    <a:pt x="288" y="1129"/>
                  </a:cubicBezTo>
                  <a:cubicBezTo>
                    <a:pt x="292" y="1129"/>
                    <a:pt x="296" y="1130"/>
                    <a:pt x="299" y="1133"/>
                  </a:cubicBezTo>
                  <a:cubicBezTo>
                    <a:pt x="301" y="1136"/>
                    <a:pt x="303" y="1140"/>
                    <a:pt x="303" y="1144"/>
                  </a:cubicBezTo>
                  <a:cubicBezTo>
                    <a:pt x="303" y="1152"/>
                    <a:pt x="296" y="1159"/>
                    <a:pt x="288" y="1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7" name="Freeform 119">
              <a:extLst>
                <a:ext uri="{FF2B5EF4-FFF2-40B4-BE49-F238E27FC236}">
                  <a16:creationId xmlns:a16="http://schemas.microsoft.com/office/drawing/2014/main" xmlns="" id="{4772F159-53A0-499B-839D-E9BDCABB80E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01" y="1317"/>
              <a:ext cx="597" cy="386"/>
            </a:xfrm>
            <a:custGeom>
              <a:avLst/>
              <a:gdLst>
                <a:gd name="T0" fmla="*/ 0 w 633"/>
                <a:gd name="T1" fmla="*/ 382 h 408"/>
                <a:gd name="T2" fmla="*/ 25 w 633"/>
                <a:gd name="T3" fmla="*/ 408 h 408"/>
                <a:gd name="T4" fmla="*/ 50 w 633"/>
                <a:gd name="T5" fmla="*/ 382 h 408"/>
                <a:gd name="T6" fmla="*/ 30 w 633"/>
                <a:gd name="T7" fmla="*/ 358 h 408"/>
                <a:gd name="T8" fmla="*/ 30 w 633"/>
                <a:gd name="T9" fmla="*/ 149 h 408"/>
                <a:gd name="T10" fmla="*/ 149 w 633"/>
                <a:gd name="T11" fmla="*/ 30 h 408"/>
                <a:gd name="T12" fmla="*/ 583 w 633"/>
                <a:gd name="T13" fmla="*/ 30 h 408"/>
                <a:gd name="T14" fmla="*/ 608 w 633"/>
                <a:gd name="T15" fmla="*/ 50 h 408"/>
                <a:gd name="T16" fmla="*/ 633 w 633"/>
                <a:gd name="T17" fmla="*/ 25 h 408"/>
                <a:gd name="T18" fmla="*/ 608 w 633"/>
                <a:gd name="T19" fmla="*/ 0 h 408"/>
                <a:gd name="T20" fmla="*/ 583 w 633"/>
                <a:gd name="T21" fmla="*/ 20 h 408"/>
                <a:gd name="T22" fmla="*/ 147 w 633"/>
                <a:gd name="T23" fmla="*/ 20 h 408"/>
                <a:gd name="T24" fmla="*/ 146 w 633"/>
                <a:gd name="T25" fmla="*/ 20 h 408"/>
                <a:gd name="T26" fmla="*/ 145 w 633"/>
                <a:gd name="T27" fmla="*/ 20 h 408"/>
                <a:gd name="T28" fmla="*/ 143 w 633"/>
                <a:gd name="T29" fmla="*/ 22 h 408"/>
                <a:gd name="T30" fmla="*/ 21 w 633"/>
                <a:gd name="T31" fmla="*/ 143 h 408"/>
                <a:gd name="T32" fmla="*/ 20 w 633"/>
                <a:gd name="T33" fmla="*/ 145 h 408"/>
                <a:gd name="T34" fmla="*/ 20 w 633"/>
                <a:gd name="T35" fmla="*/ 147 h 408"/>
                <a:gd name="T36" fmla="*/ 20 w 633"/>
                <a:gd name="T37" fmla="*/ 358 h 408"/>
                <a:gd name="T38" fmla="*/ 0 w 633"/>
                <a:gd name="T39" fmla="*/ 382 h 408"/>
                <a:gd name="T40" fmla="*/ 608 w 633"/>
                <a:gd name="T41" fmla="*/ 10 h 408"/>
                <a:gd name="T42" fmla="*/ 623 w 633"/>
                <a:gd name="T43" fmla="*/ 25 h 408"/>
                <a:gd name="T44" fmla="*/ 608 w 633"/>
                <a:gd name="T45" fmla="*/ 40 h 408"/>
                <a:gd name="T46" fmla="*/ 593 w 633"/>
                <a:gd name="T47" fmla="*/ 25 h 408"/>
                <a:gd name="T48" fmla="*/ 608 w 633"/>
                <a:gd name="T49" fmla="*/ 10 h 408"/>
                <a:gd name="T50" fmla="*/ 25 w 633"/>
                <a:gd name="T51" fmla="*/ 367 h 408"/>
                <a:gd name="T52" fmla="*/ 40 w 633"/>
                <a:gd name="T53" fmla="*/ 382 h 408"/>
                <a:gd name="T54" fmla="*/ 25 w 633"/>
                <a:gd name="T55" fmla="*/ 398 h 408"/>
                <a:gd name="T56" fmla="*/ 10 w 633"/>
                <a:gd name="T57" fmla="*/ 382 h 408"/>
                <a:gd name="T58" fmla="*/ 25 w 633"/>
                <a:gd name="T59" fmla="*/ 367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33" h="408">
                  <a:moveTo>
                    <a:pt x="0" y="382"/>
                  </a:moveTo>
                  <a:cubicBezTo>
                    <a:pt x="0" y="396"/>
                    <a:pt x="11" y="408"/>
                    <a:pt x="25" y="408"/>
                  </a:cubicBezTo>
                  <a:cubicBezTo>
                    <a:pt x="39" y="408"/>
                    <a:pt x="50" y="396"/>
                    <a:pt x="50" y="382"/>
                  </a:cubicBezTo>
                  <a:cubicBezTo>
                    <a:pt x="50" y="370"/>
                    <a:pt x="41" y="360"/>
                    <a:pt x="30" y="358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583" y="30"/>
                    <a:pt x="583" y="30"/>
                    <a:pt x="583" y="30"/>
                  </a:cubicBezTo>
                  <a:cubicBezTo>
                    <a:pt x="585" y="42"/>
                    <a:pt x="596" y="50"/>
                    <a:pt x="608" y="50"/>
                  </a:cubicBezTo>
                  <a:cubicBezTo>
                    <a:pt x="622" y="50"/>
                    <a:pt x="633" y="39"/>
                    <a:pt x="633" y="25"/>
                  </a:cubicBezTo>
                  <a:cubicBezTo>
                    <a:pt x="633" y="11"/>
                    <a:pt x="622" y="0"/>
                    <a:pt x="608" y="0"/>
                  </a:cubicBezTo>
                  <a:cubicBezTo>
                    <a:pt x="596" y="0"/>
                    <a:pt x="585" y="9"/>
                    <a:pt x="583" y="20"/>
                  </a:cubicBezTo>
                  <a:cubicBezTo>
                    <a:pt x="147" y="20"/>
                    <a:pt x="147" y="20"/>
                    <a:pt x="147" y="20"/>
                  </a:cubicBezTo>
                  <a:cubicBezTo>
                    <a:pt x="146" y="20"/>
                    <a:pt x="146" y="20"/>
                    <a:pt x="146" y="20"/>
                  </a:cubicBezTo>
                  <a:cubicBezTo>
                    <a:pt x="146" y="20"/>
                    <a:pt x="145" y="20"/>
                    <a:pt x="145" y="20"/>
                  </a:cubicBezTo>
                  <a:cubicBezTo>
                    <a:pt x="144" y="21"/>
                    <a:pt x="143" y="21"/>
                    <a:pt x="143" y="22"/>
                  </a:cubicBezTo>
                  <a:cubicBezTo>
                    <a:pt x="21" y="143"/>
                    <a:pt x="21" y="143"/>
                    <a:pt x="21" y="143"/>
                  </a:cubicBezTo>
                  <a:cubicBezTo>
                    <a:pt x="21" y="144"/>
                    <a:pt x="21" y="144"/>
                    <a:pt x="20" y="145"/>
                  </a:cubicBezTo>
                  <a:cubicBezTo>
                    <a:pt x="20" y="145"/>
                    <a:pt x="20" y="146"/>
                    <a:pt x="20" y="147"/>
                  </a:cubicBezTo>
                  <a:cubicBezTo>
                    <a:pt x="20" y="358"/>
                    <a:pt x="20" y="358"/>
                    <a:pt x="20" y="358"/>
                  </a:cubicBezTo>
                  <a:cubicBezTo>
                    <a:pt x="8" y="360"/>
                    <a:pt x="0" y="370"/>
                    <a:pt x="0" y="382"/>
                  </a:cubicBezTo>
                  <a:close/>
                  <a:moveTo>
                    <a:pt x="608" y="10"/>
                  </a:moveTo>
                  <a:cubicBezTo>
                    <a:pt x="616" y="10"/>
                    <a:pt x="623" y="17"/>
                    <a:pt x="623" y="25"/>
                  </a:cubicBezTo>
                  <a:cubicBezTo>
                    <a:pt x="623" y="33"/>
                    <a:pt x="616" y="40"/>
                    <a:pt x="608" y="40"/>
                  </a:cubicBezTo>
                  <a:cubicBezTo>
                    <a:pt x="599" y="40"/>
                    <a:pt x="593" y="33"/>
                    <a:pt x="593" y="25"/>
                  </a:cubicBezTo>
                  <a:cubicBezTo>
                    <a:pt x="593" y="17"/>
                    <a:pt x="599" y="10"/>
                    <a:pt x="608" y="10"/>
                  </a:cubicBezTo>
                  <a:close/>
                  <a:moveTo>
                    <a:pt x="25" y="367"/>
                  </a:moveTo>
                  <a:cubicBezTo>
                    <a:pt x="33" y="367"/>
                    <a:pt x="40" y="374"/>
                    <a:pt x="40" y="382"/>
                  </a:cubicBezTo>
                  <a:cubicBezTo>
                    <a:pt x="40" y="391"/>
                    <a:pt x="33" y="398"/>
                    <a:pt x="25" y="398"/>
                  </a:cubicBezTo>
                  <a:cubicBezTo>
                    <a:pt x="16" y="398"/>
                    <a:pt x="10" y="391"/>
                    <a:pt x="10" y="382"/>
                  </a:cubicBezTo>
                  <a:cubicBezTo>
                    <a:pt x="10" y="374"/>
                    <a:pt x="16" y="367"/>
                    <a:pt x="25" y="3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8" name="Freeform 120">
              <a:extLst>
                <a:ext uri="{FF2B5EF4-FFF2-40B4-BE49-F238E27FC236}">
                  <a16:creationId xmlns:a16="http://schemas.microsoft.com/office/drawing/2014/main" xmlns="" id="{9A2EE747-AB5D-4AF0-A509-62D3AAD3A0D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32" y="2903"/>
              <a:ext cx="405" cy="634"/>
            </a:xfrm>
            <a:custGeom>
              <a:avLst/>
              <a:gdLst>
                <a:gd name="T0" fmla="*/ 383 w 429"/>
                <a:gd name="T1" fmla="*/ 649 h 672"/>
                <a:gd name="T2" fmla="*/ 406 w 429"/>
                <a:gd name="T3" fmla="*/ 672 h 672"/>
                <a:gd name="T4" fmla="*/ 429 w 429"/>
                <a:gd name="T5" fmla="*/ 649 h 672"/>
                <a:gd name="T6" fmla="*/ 409 w 429"/>
                <a:gd name="T7" fmla="*/ 627 h 672"/>
                <a:gd name="T8" fmla="*/ 409 w 429"/>
                <a:gd name="T9" fmla="*/ 360 h 672"/>
                <a:gd name="T10" fmla="*/ 409 w 429"/>
                <a:gd name="T11" fmla="*/ 359 h 672"/>
                <a:gd name="T12" fmla="*/ 408 w 429"/>
                <a:gd name="T13" fmla="*/ 358 h 672"/>
                <a:gd name="T14" fmla="*/ 257 w 429"/>
                <a:gd name="T15" fmla="*/ 207 h 672"/>
                <a:gd name="T16" fmla="*/ 257 w 429"/>
                <a:gd name="T17" fmla="*/ 3 h 672"/>
                <a:gd name="T18" fmla="*/ 254 w 429"/>
                <a:gd name="T19" fmla="*/ 0 h 672"/>
                <a:gd name="T20" fmla="*/ 82 w 429"/>
                <a:gd name="T21" fmla="*/ 0 h 672"/>
                <a:gd name="T22" fmla="*/ 81 w 429"/>
                <a:gd name="T23" fmla="*/ 1 h 672"/>
                <a:gd name="T24" fmla="*/ 80 w 429"/>
                <a:gd name="T25" fmla="*/ 1 h 672"/>
                <a:gd name="T26" fmla="*/ 21 w 429"/>
                <a:gd name="T27" fmla="*/ 60 h 672"/>
                <a:gd name="T28" fmla="*/ 21 w 429"/>
                <a:gd name="T29" fmla="*/ 61 h 672"/>
                <a:gd name="T30" fmla="*/ 20 w 429"/>
                <a:gd name="T31" fmla="*/ 62 h 672"/>
                <a:gd name="T32" fmla="*/ 20 w 429"/>
                <a:gd name="T33" fmla="*/ 192 h 672"/>
                <a:gd name="T34" fmla="*/ 0 w 429"/>
                <a:gd name="T35" fmla="*/ 215 h 672"/>
                <a:gd name="T36" fmla="*/ 23 w 429"/>
                <a:gd name="T37" fmla="*/ 237 h 672"/>
                <a:gd name="T38" fmla="*/ 46 w 429"/>
                <a:gd name="T39" fmla="*/ 215 h 672"/>
                <a:gd name="T40" fmla="*/ 26 w 429"/>
                <a:gd name="T41" fmla="*/ 192 h 672"/>
                <a:gd name="T42" fmla="*/ 26 w 429"/>
                <a:gd name="T43" fmla="*/ 63 h 672"/>
                <a:gd name="T44" fmla="*/ 83 w 429"/>
                <a:gd name="T45" fmla="*/ 6 h 672"/>
                <a:gd name="T46" fmla="*/ 252 w 429"/>
                <a:gd name="T47" fmla="*/ 6 h 672"/>
                <a:gd name="T48" fmla="*/ 252 w 429"/>
                <a:gd name="T49" fmla="*/ 208 h 672"/>
                <a:gd name="T50" fmla="*/ 252 w 429"/>
                <a:gd name="T51" fmla="*/ 209 h 672"/>
                <a:gd name="T52" fmla="*/ 252 w 429"/>
                <a:gd name="T53" fmla="*/ 210 h 672"/>
                <a:gd name="T54" fmla="*/ 404 w 429"/>
                <a:gd name="T55" fmla="*/ 361 h 672"/>
                <a:gd name="T56" fmla="*/ 404 w 429"/>
                <a:gd name="T57" fmla="*/ 627 h 672"/>
                <a:gd name="T58" fmla="*/ 383 w 429"/>
                <a:gd name="T59" fmla="*/ 649 h 672"/>
                <a:gd name="T60" fmla="*/ 406 w 429"/>
                <a:gd name="T61" fmla="*/ 632 h 672"/>
                <a:gd name="T62" fmla="*/ 424 w 429"/>
                <a:gd name="T63" fmla="*/ 649 h 672"/>
                <a:gd name="T64" fmla="*/ 406 w 429"/>
                <a:gd name="T65" fmla="*/ 667 h 672"/>
                <a:gd name="T66" fmla="*/ 389 w 429"/>
                <a:gd name="T67" fmla="*/ 649 h 672"/>
                <a:gd name="T68" fmla="*/ 406 w 429"/>
                <a:gd name="T69" fmla="*/ 632 h 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9" h="672">
                  <a:moveTo>
                    <a:pt x="383" y="649"/>
                  </a:moveTo>
                  <a:cubicBezTo>
                    <a:pt x="383" y="662"/>
                    <a:pt x="394" y="672"/>
                    <a:pt x="406" y="672"/>
                  </a:cubicBezTo>
                  <a:cubicBezTo>
                    <a:pt x="419" y="672"/>
                    <a:pt x="429" y="662"/>
                    <a:pt x="429" y="649"/>
                  </a:cubicBezTo>
                  <a:cubicBezTo>
                    <a:pt x="429" y="638"/>
                    <a:pt x="420" y="628"/>
                    <a:pt x="409" y="627"/>
                  </a:cubicBezTo>
                  <a:cubicBezTo>
                    <a:pt x="409" y="360"/>
                    <a:pt x="409" y="360"/>
                    <a:pt x="409" y="360"/>
                  </a:cubicBezTo>
                  <a:cubicBezTo>
                    <a:pt x="409" y="360"/>
                    <a:pt x="409" y="359"/>
                    <a:pt x="409" y="359"/>
                  </a:cubicBezTo>
                  <a:cubicBezTo>
                    <a:pt x="409" y="359"/>
                    <a:pt x="408" y="358"/>
                    <a:pt x="408" y="358"/>
                  </a:cubicBezTo>
                  <a:cubicBezTo>
                    <a:pt x="257" y="207"/>
                    <a:pt x="257" y="207"/>
                    <a:pt x="257" y="207"/>
                  </a:cubicBezTo>
                  <a:cubicBezTo>
                    <a:pt x="257" y="3"/>
                    <a:pt x="257" y="3"/>
                    <a:pt x="257" y="3"/>
                  </a:cubicBezTo>
                  <a:cubicBezTo>
                    <a:pt x="257" y="2"/>
                    <a:pt x="256" y="0"/>
                    <a:pt x="254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1" y="0"/>
                    <a:pt x="81" y="0"/>
                    <a:pt x="81" y="1"/>
                  </a:cubicBezTo>
                  <a:cubicBezTo>
                    <a:pt x="80" y="1"/>
                    <a:pt x="80" y="1"/>
                    <a:pt x="80" y="1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21" y="60"/>
                    <a:pt x="21" y="60"/>
                    <a:pt x="21" y="61"/>
                  </a:cubicBezTo>
                  <a:cubicBezTo>
                    <a:pt x="20" y="61"/>
                    <a:pt x="20" y="61"/>
                    <a:pt x="20" y="62"/>
                  </a:cubicBezTo>
                  <a:cubicBezTo>
                    <a:pt x="20" y="192"/>
                    <a:pt x="20" y="192"/>
                    <a:pt x="20" y="192"/>
                  </a:cubicBezTo>
                  <a:cubicBezTo>
                    <a:pt x="9" y="193"/>
                    <a:pt x="0" y="203"/>
                    <a:pt x="0" y="215"/>
                  </a:cubicBezTo>
                  <a:cubicBezTo>
                    <a:pt x="0" y="227"/>
                    <a:pt x="10" y="237"/>
                    <a:pt x="23" y="237"/>
                  </a:cubicBezTo>
                  <a:cubicBezTo>
                    <a:pt x="36" y="237"/>
                    <a:pt x="46" y="227"/>
                    <a:pt x="46" y="215"/>
                  </a:cubicBezTo>
                  <a:cubicBezTo>
                    <a:pt x="46" y="203"/>
                    <a:pt x="37" y="193"/>
                    <a:pt x="26" y="192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2" y="208"/>
                    <a:pt x="252" y="208"/>
                    <a:pt x="252" y="208"/>
                  </a:cubicBezTo>
                  <a:cubicBezTo>
                    <a:pt x="252" y="208"/>
                    <a:pt x="252" y="208"/>
                    <a:pt x="252" y="209"/>
                  </a:cubicBezTo>
                  <a:cubicBezTo>
                    <a:pt x="252" y="209"/>
                    <a:pt x="252" y="209"/>
                    <a:pt x="252" y="210"/>
                  </a:cubicBezTo>
                  <a:cubicBezTo>
                    <a:pt x="404" y="361"/>
                    <a:pt x="404" y="361"/>
                    <a:pt x="404" y="361"/>
                  </a:cubicBezTo>
                  <a:cubicBezTo>
                    <a:pt x="404" y="627"/>
                    <a:pt x="404" y="627"/>
                    <a:pt x="404" y="627"/>
                  </a:cubicBezTo>
                  <a:cubicBezTo>
                    <a:pt x="392" y="628"/>
                    <a:pt x="383" y="638"/>
                    <a:pt x="383" y="649"/>
                  </a:cubicBezTo>
                  <a:close/>
                  <a:moveTo>
                    <a:pt x="406" y="632"/>
                  </a:moveTo>
                  <a:cubicBezTo>
                    <a:pt x="416" y="632"/>
                    <a:pt x="424" y="640"/>
                    <a:pt x="424" y="649"/>
                  </a:cubicBezTo>
                  <a:cubicBezTo>
                    <a:pt x="424" y="659"/>
                    <a:pt x="416" y="667"/>
                    <a:pt x="406" y="667"/>
                  </a:cubicBezTo>
                  <a:cubicBezTo>
                    <a:pt x="397" y="667"/>
                    <a:pt x="389" y="659"/>
                    <a:pt x="389" y="649"/>
                  </a:cubicBezTo>
                  <a:cubicBezTo>
                    <a:pt x="389" y="640"/>
                    <a:pt x="397" y="632"/>
                    <a:pt x="406" y="6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19" name="Freeform 121">
              <a:extLst>
                <a:ext uri="{FF2B5EF4-FFF2-40B4-BE49-F238E27FC236}">
                  <a16:creationId xmlns:a16="http://schemas.microsoft.com/office/drawing/2014/main" xmlns="" id="{47B12406-D709-49CD-970F-1861A23DA163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5" y="2294"/>
              <a:ext cx="221" cy="496"/>
            </a:xfrm>
            <a:custGeom>
              <a:avLst/>
              <a:gdLst>
                <a:gd name="T0" fmla="*/ 184 w 234"/>
                <a:gd name="T1" fmla="*/ 501 h 526"/>
                <a:gd name="T2" fmla="*/ 209 w 234"/>
                <a:gd name="T3" fmla="*/ 526 h 526"/>
                <a:gd name="T4" fmla="*/ 234 w 234"/>
                <a:gd name="T5" fmla="*/ 501 h 526"/>
                <a:gd name="T6" fmla="*/ 214 w 234"/>
                <a:gd name="T7" fmla="*/ 476 h 526"/>
                <a:gd name="T8" fmla="*/ 214 w 234"/>
                <a:gd name="T9" fmla="*/ 352 h 526"/>
                <a:gd name="T10" fmla="*/ 214 w 234"/>
                <a:gd name="T11" fmla="*/ 350 h 526"/>
                <a:gd name="T12" fmla="*/ 213 w 234"/>
                <a:gd name="T13" fmla="*/ 348 h 526"/>
                <a:gd name="T14" fmla="*/ 10 w 234"/>
                <a:gd name="T15" fmla="*/ 146 h 526"/>
                <a:gd name="T16" fmla="*/ 10 w 234"/>
                <a:gd name="T17" fmla="*/ 30 h 526"/>
                <a:gd name="T18" fmla="*/ 91 w 234"/>
                <a:gd name="T19" fmla="*/ 30 h 526"/>
                <a:gd name="T20" fmla="*/ 116 w 234"/>
                <a:gd name="T21" fmla="*/ 50 h 526"/>
                <a:gd name="T22" fmla="*/ 141 w 234"/>
                <a:gd name="T23" fmla="*/ 25 h 526"/>
                <a:gd name="T24" fmla="*/ 116 w 234"/>
                <a:gd name="T25" fmla="*/ 0 h 526"/>
                <a:gd name="T26" fmla="*/ 91 w 234"/>
                <a:gd name="T27" fmla="*/ 20 h 526"/>
                <a:gd name="T28" fmla="*/ 5 w 234"/>
                <a:gd name="T29" fmla="*/ 20 h 526"/>
                <a:gd name="T30" fmla="*/ 0 w 234"/>
                <a:gd name="T31" fmla="*/ 25 h 526"/>
                <a:gd name="T32" fmla="*/ 0 w 234"/>
                <a:gd name="T33" fmla="*/ 148 h 526"/>
                <a:gd name="T34" fmla="*/ 1 w 234"/>
                <a:gd name="T35" fmla="*/ 150 h 526"/>
                <a:gd name="T36" fmla="*/ 2 w 234"/>
                <a:gd name="T37" fmla="*/ 151 h 526"/>
                <a:gd name="T38" fmla="*/ 3 w 234"/>
                <a:gd name="T39" fmla="*/ 153 h 526"/>
                <a:gd name="T40" fmla="*/ 204 w 234"/>
                <a:gd name="T41" fmla="*/ 354 h 526"/>
                <a:gd name="T42" fmla="*/ 204 w 234"/>
                <a:gd name="T43" fmla="*/ 476 h 526"/>
                <a:gd name="T44" fmla="*/ 184 w 234"/>
                <a:gd name="T45" fmla="*/ 501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4" h="526">
                  <a:moveTo>
                    <a:pt x="184" y="501"/>
                  </a:moveTo>
                  <a:cubicBezTo>
                    <a:pt x="184" y="515"/>
                    <a:pt x="195" y="526"/>
                    <a:pt x="209" y="526"/>
                  </a:cubicBezTo>
                  <a:cubicBezTo>
                    <a:pt x="223" y="526"/>
                    <a:pt x="234" y="515"/>
                    <a:pt x="234" y="501"/>
                  </a:cubicBezTo>
                  <a:cubicBezTo>
                    <a:pt x="234" y="488"/>
                    <a:pt x="226" y="478"/>
                    <a:pt x="214" y="476"/>
                  </a:cubicBezTo>
                  <a:cubicBezTo>
                    <a:pt x="214" y="352"/>
                    <a:pt x="214" y="352"/>
                    <a:pt x="214" y="352"/>
                  </a:cubicBezTo>
                  <a:cubicBezTo>
                    <a:pt x="214" y="351"/>
                    <a:pt x="214" y="350"/>
                    <a:pt x="214" y="350"/>
                  </a:cubicBezTo>
                  <a:cubicBezTo>
                    <a:pt x="213" y="349"/>
                    <a:pt x="213" y="349"/>
                    <a:pt x="213" y="348"/>
                  </a:cubicBezTo>
                  <a:cubicBezTo>
                    <a:pt x="10" y="146"/>
                    <a:pt x="10" y="146"/>
                    <a:pt x="10" y="146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91" y="30"/>
                    <a:pt x="91" y="30"/>
                    <a:pt x="91" y="30"/>
                  </a:cubicBezTo>
                  <a:cubicBezTo>
                    <a:pt x="93" y="42"/>
                    <a:pt x="104" y="50"/>
                    <a:pt x="116" y="50"/>
                  </a:cubicBezTo>
                  <a:cubicBezTo>
                    <a:pt x="130" y="50"/>
                    <a:pt x="141" y="39"/>
                    <a:pt x="141" y="25"/>
                  </a:cubicBezTo>
                  <a:cubicBezTo>
                    <a:pt x="141" y="11"/>
                    <a:pt x="130" y="0"/>
                    <a:pt x="116" y="0"/>
                  </a:cubicBezTo>
                  <a:cubicBezTo>
                    <a:pt x="104" y="0"/>
                    <a:pt x="93" y="8"/>
                    <a:pt x="91" y="20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0" y="22"/>
                    <a:pt x="0" y="25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148"/>
                    <a:pt x="0" y="149"/>
                    <a:pt x="1" y="150"/>
                  </a:cubicBezTo>
                  <a:cubicBezTo>
                    <a:pt x="1" y="150"/>
                    <a:pt x="1" y="151"/>
                    <a:pt x="2" y="151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204" y="354"/>
                    <a:pt x="204" y="354"/>
                    <a:pt x="204" y="354"/>
                  </a:cubicBezTo>
                  <a:cubicBezTo>
                    <a:pt x="204" y="476"/>
                    <a:pt x="204" y="476"/>
                    <a:pt x="204" y="476"/>
                  </a:cubicBezTo>
                  <a:cubicBezTo>
                    <a:pt x="193" y="478"/>
                    <a:pt x="184" y="488"/>
                    <a:pt x="184" y="5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0" name="Freeform 122">
              <a:extLst>
                <a:ext uri="{FF2B5EF4-FFF2-40B4-BE49-F238E27FC236}">
                  <a16:creationId xmlns:a16="http://schemas.microsoft.com/office/drawing/2014/main" xmlns="" id="{C7EFE8A0-1D2D-40CF-A055-77D7568822A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98" y="3351"/>
              <a:ext cx="146" cy="146"/>
            </a:xfrm>
            <a:custGeom>
              <a:avLst/>
              <a:gdLst>
                <a:gd name="T0" fmla="*/ 23 w 155"/>
                <a:gd name="T1" fmla="*/ 109 h 155"/>
                <a:gd name="T2" fmla="*/ 0 w 155"/>
                <a:gd name="T3" fmla="*/ 132 h 155"/>
                <a:gd name="T4" fmla="*/ 23 w 155"/>
                <a:gd name="T5" fmla="*/ 155 h 155"/>
                <a:gd name="T6" fmla="*/ 46 w 155"/>
                <a:gd name="T7" fmla="*/ 132 h 155"/>
                <a:gd name="T8" fmla="*/ 41 w 155"/>
                <a:gd name="T9" fmla="*/ 118 h 155"/>
                <a:gd name="T10" fmla="*/ 118 w 155"/>
                <a:gd name="T11" fmla="*/ 40 h 155"/>
                <a:gd name="T12" fmla="*/ 132 w 155"/>
                <a:gd name="T13" fmla="*/ 45 h 155"/>
                <a:gd name="T14" fmla="*/ 155 w 155"/>
                <a:gd name="T15" fmla="*/ 23 h 155"/>
                <a:gd name="T16" fmla="*/ 132 w 155"/>
                <a:gd name="T17" fmla="*/ 0 h 155"/>
                <a:gd name="T18" fmla="*/ 109 w 155"/>
                <a:gd name="T19" fmla="*/ 23 h 155"/>
                <a:gd name="T20" fmla="*/ 114 w 155"/>
                <a:gd name="T21" fmla="*/ 37 h 155"/>
                <a:gd name="T22" fmla="*/ 37 w 155"/>
                <a:gd name="T23" fmla="*/ 114 h 155"/>
                <a:gd name="T24" fmla="*/ 23 w 155"/>
                <a:gd name="T25" fmla="*/ 109 h 155"/>
                <a:gd name="T26" fmla="*/ 23 w 155"/>
                <a:gd name="T27" fmla="*/ 149 h 155"/>
                <a:gd name="T28" fmla="*/ 5 w 155"/>
                <a:gd name="T29" fmla="*/ 132 h 155"/>
                <a:gd name="T30" fmla="*/ 23 w 155"/>
                <a:gd name="T31" fmla="*/ 114 h 155"/>
                <a:gd name="T32" fmla="*/ 35 w 155"/>
                <a:gd name="T33" fmla="*/ 119 h 155"/>
                <a:gd name="T34" fmla="*/ 40 w 155"/>
                <a:gd name="T35" fmla="*/ 132 h 155"/>
                <a:gd name="T36" fmla="*/ 23 w 155"/>
                <a:gd name="T37" fmla="*/ 149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5" h="155">
                  <a:moveTo>
                    <a:pt x="23" y="109"/>
                  </a:moveTo>
                  <a:cubicBezTo>
                    <a:pt x="10" y="109"/>
                    <a:pt x="0" y="119"/>
                    <a:pt x="0" y="132"/>
                  </a:cubicBezTo>
                  <a:cubicBezTo>
                    <a:pt x="0" y="144"/>
                    <a:pt x="10" y="155"/>
                    <a:pt x="23" y="155"/>
                  </a:cubicBezTo>
                  <a:cubicBezTo>
                    <a:pt x="35" y="155"/>
                    <a:pt x="46" y="144"/>
                    <a:pt x="46" y="132"/>
                  </a:cubicBezTo>
                  <a:cubicBezTo>
                    <a:pt x="46" y="126"/>
                    <a:pt x="44" y="122"/>
                    <a:pt x="41" y="118"/>
                  </a:cubicBezTo>
                  <a:cubicBezTo>
                    <a:pt x="118" y="40"/>
                    <a:pt x="118" y="40"/>
                    <a:pt x="118" y="40"/>
                  </a:cubicBezTo>
                  <a:cubicBezTo>
                    <a:pt x="122" y="43"/>
                    <a:pt x="127" y="45"/>
                    <a:pt x="132" y="45"/>
                  </a:cubicBezTo>
                  <a:cubicBezTo>
                    <a:pt x="145" y="45"/>
                    <a:pt x="155" y="35"/>
                    <a:pt x="155" y="23"/>
                  </a:cubicBezTo>
                  <a:cubicBezTo>
                    <a:pt x="155" y="10"/>
                    <a:pt x="145" y="0"/>
                    <a:pt x="132" y="0"/>
                  </a:cubicBezTo>
                  <a:cubicBezTo>
                    <a:pt x="120" y="0"/>
                    <a:pt x="109" y="10"/>
                    <a:pt x="109" y="23"/>
                  </a:cubicBezTo>
                  <a:cubicBezTo>
                    <a:pt x="109" y="28"/>
                    <a:pt x="111" y="33"/>
                    <a:pt x="114" y="37"/>
                  </a:cubicBezTo>
                  <a:cubicBezTo>
                    <a:pt x="37" y="114"/>
                    <a:pt x="37" y="114"/>
                    <a:pt x="37" y="114"/>
                  </a:cubicBezTo>
                  <a:cubicBezTo>
                    <a:pt x="33" y="111"/>
                    <a:pt x="28" y="109"/>
                    <a:pt x="23" y="109"/>
                  </a:cubicBezTo>
                  <a:close/>
                  <a:moveTo>
                    <a:pt x="23" y="149"/>
                  </a:moveTo>
                  <a:cubicBezTo>
                    <a:pt x="13" y="149"/>
                    <a:pt x="5" y="141"/>
                    <a:pt x="5" y="132"/>
                  </a:cubicBezTo>
                  <a:cubicBezTo>
                    <a:pt x="5" y="122"/>
                    <a:pt x="13" y="114"/>
                    <a:pt x="23" y="114"/>
                  </a:cubicBezTo>
                  <a:cubicBezTo>
                    <a:pt x="28" y="114"/>
                    <a:pt x="32" y="116"/>
                    <a:pt x="35" y="119"/>
                  </a:cubicBezTo>
                  <a:cubicBezTo>
                    <a:pt x="39" y="123"/>
                    <a:pt x="40" y="127"/>
                    <a:pt x="40" y="132"/>
                  </a:cubicBezTo>
                  <a:cubicBezTo>
                    <a:pt x="40" y="141"/>
                    <a:pt x="33" y="149"/>
                    <a:pt x="23" y="1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1" name="Freeform 123">
              <a:extLst>
                <a:ext uri="{FF2B5EF4-FFF2-40B4-BE49-F238E27FC236}">
                  <a16:creationId xmlns:a16="http://schemas.microsoft.com/office/drawing/2014/main" xmlns="" id="{B206E33B-A204-4D41-A305-AED29132FA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88" y="1237"/>
              <a:ext cx="341" cy="1613"/>
            </a:xfrm>
            <a:custGeom>
              <a:avLst/>
              <a:gdLst>
                <a:gd name="T0" fmla="*/ 0 w 361"/>
                <a:gd name="T1" fmla="*/ 895 h 1708"/>
                <a:gd name="T2" fmla="*/ 356 w 361"/>
                <a:gd name="T3" fmla="*/ 1251 h 1708"/>
                <a:gd name="T4" fmla="*/ 356 w 361"/>
                <a:gd name="T5" fmla="*/ 1535 h 1708"/>
                <a:gd name="T6" fmla="*/ 188 w 361"/>
                <a:gd name="T7" fmla="*/ 1703 h 1708"/>
                <a:gd name="T8" fmla="*/ 120 w 361"/>
                <a:gd name="T9" fmla="*/ 1703 h 1708"/>
                <a:gd name="T10" fmla="*/ 120 w 361"/>
                <a:gd name="T11" fmla="*/ 1444 h 1708"/>
                <a:gd name="T12" fmla="*/ 140 w 361"/>
                <a:gd name="T13" fmla="*/ 1421 h 1708"/>
                <a:gd name="T14" fmla="*/ 117 w 361"/>
                <a:gd name="T15" fmla="*/ 1398 h 1708"/>
                <a:gd name="T16" fmla="*/ 94 w 361"/>
                <a:gd name="T17" fmla="*/ 1421 h 1708"/>
                <a:gd name="T18" fmla="*/ 115 w 361"/>
                <a:gd name="T19" fmla="*/ 1444 h 1708"/>
                <a:gd name="T20" fmla="*/ 115 w 361"/>
                <a:gd name="T21" fmla="*/ 1706 h 1708"/>
                <a:gd name="T22" fmla="*/ 117 w 361"/>
                <a:gd name="T23" fmla="*/ 1708 h 1708"/>
                <a:gd name="T24" fmla="*/ 189 w 361"/>
                <a:gd name="T25" fmla="*/ 1708 h 1708"/>
                <a:gd name="T26" fmla="*/ 190 w 361"/>
                <a:gd name="T27" fmla="*/ 1708 h 1708"/>
                <a:gd name="T28" fmla="*/ 191 w 361"/>
                <a:gd name="T29" fmla="*/ 1708 h 1708"/>
                <a:gd name="T30" fmla="*/ 361 w 361"/>
                <a:gd name="T31" fmla="*/ 1538 h 1708"/>
                <a:gd name="T32" fmla="*/ 361 w 361"/>
                <a:gd name="T33" fmla="*/ 1537 h 1708"/>
                <a:gd name="T34" fmla="*/ 361 w 361"/>
                <a:gd name="T35" fmla="*/ 1536 h 1708"/>
                <a:gd name="T36" fmla="*/ 361 w 361"/>
                <a:gd name="T37" fmla="*/ 1250 h 1708"/>
                <a:gd name="T38" fmla="*/ 361 w 361"/>
                <a:gd name="T39" fmla="*/ 1249 h 1708"/>
                <a:gd name="T40" fmla="*/ 361 w 361"/>
                <a:gd name="T41" fmla="*/ 1248 h 1708"/>
                <a:gd name="T42" fmla="*/ 5 w 361"/>
                <a:gd name="T43" fmla="*/ 892 h 1708"/>
                <a:gd name="T44" fmla="*/ 5 w 361"/>
                <a:gd name="T45" fmla="*/ 534 h 1708"/>
                <a:gd name="T46" fmla="*/ 33 w 361"/>
                <a:gd name="T47" fmla="*/ 505 h 1708"/>
                <a:gd name="T48" fmla="*/ 34 w 361"/>
                <a:gd name="T49" fmla="*/ 504 h 1708"/>
                <a:gd name="T50" fmla="*/ 34 w 361"/>
                <a:gd name="T51" fmla="*/ 503 h 1708"/>
                <a:gd name="T52" fmla="*/ 34 w 361"/>
                <a:gd name="T53" fmla="*/ 102 h 1708"/>
                <a:gd name="T54" fmla="*/ 95 w 361"/>
                <a:gd name="T55" fmla="*/ 41 h 1708"/>
                <a:gd name="T56" fmla="*/ 109 w 361"/>
                <a:gd name="T57" fmla="*/ 46 h 1708"/>
                <a:gd name="T58" fmla="*/ 132 w 361"/>
                <a:gd name="T59" fmla="*/ 23 h 1708"/>
                <a:gd name="T60" fmla="*/ 109 w 361"/>
                <a:gd name="T61" fmla="*/ 0 h 1708"/>
                <a:gd name="T62" fmla="*/ 86 w 361"/>
                <a:gd name="T63" fmla="*/ 23 h 1708"/>
                <a:gd name="T64" fmla="*/ 91 w 361"/>
                <a:gd name="T65" fmla="*/ 37 h 1708"/>
                <a:gd name="T66" fmla="*/ 30 w 361"/>
                <a:gd name="T67" fmla="*/ 99 h 1708"/>
                <a:gd name="T68" fmla="*/ 29 w 361"/>
                <a:gd name="T69" fmla="*/ 99 h 1708"/>
                <a:gd name="T70" fmla="*/ 29 w 361"/>
                <a:gd name="T71" fmla="*/ 100 h 1708"/>
                <a:gd name="T72" fmla="*/ 29 w 361"/>
                <a:gd name="T73" fmla="*/ 502 h 1708"/>
                <a:gd name="T74" fmla="*/ 0 w 361"/>
                <a:gd name="T75" fmla="*/ 531 h 1708"/>
                <a:gd name="T76" fmla="*/ 0 w 361"/>
                <a:gd name="T77" fmla="*/ 531 h 1708"/>
                <a:gd name="T78" fmla="*/ 0 w 361"/>
                <a:gd name="T79" fmla="*/ 532 h 1708"/>
                <a:gd name="T80" fmla="*/ 0 w 361"/>
                <a:gd name="T81" fmla="*/ 893 h 1708"/>
                <a:gd name="T82" fmla="*/ 0 w 361"/>
                <a:gd name="T83" fmla="*/ 894 h 1708"/>
                <a:gd name="T84" fmla="*/ 0 w 361"/>
                <a:gd name="T85" fmla="*/ 895 h 1708"/>
                <a:gd name="T86" fmla="*/ 109 w 361"/>
                <a:gd name="T87" fmla="*/ 5 h 1708"/>
                <a:gd name="T88" fmla="*/ 127 w 361"/>
                <a:gd name="T89" fmla="*/ 23 h 1708"/>
                <a:gd name="T90" fmla="*/ 109 w 361"/>
                <a:gd name="T91" fmla="*/ 40 h 1708"/>
                <a:gd name="T92" fmla="*/ 97 w 361"/>
                <a:gd name="T93" fmla="*/ 35 h 1708"/>
                <a:gd name="T94" fmla="*/ 92 w 361"/>
                <a:gd name="T95" fmla="*/ 23 h 1708"/>
                <a:gd name="T96" fmla="*/ 109 w 361"/>
                <a:gd name="T97" fmla="*/ 5 h 17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61" h="1708">
                  <a:moveTo>
                    <a:pt x="0" y="895"/>
                  </a:moveTo>
                  <a:cubicBezTo>
                    <a:pt x="356" y="1251"/>
                    <a:pt x="356" y="1251"/>
                    <a:pt x="356" y="1251"/>
                  </a:cubicBezTo>
                  <a:cubicBezTo>
                    <a:pt x="356" y="1535"/>
                    <a:pt x="356" y="1535"/>
                    <a:pt x="356" y="1535"/>
                  </a:cubicBezTo>
                  <a:cubicBezTo>
                    <a:pt x="188" y="1703"/>
                    <a:pt x="188" y="1703"/>
                    <a:pt x="188" y="1703"/>
                  </a:cubicBezTo>
                  <a:cubicBezTo>
                    <a:pt x="120" y="1703"/>
                    <a:pt x="120" y="1703"/>
                    <a:pt x="120" y="1703"/>
                  </a:cubicBezTo>
                  <a:cubicBezTo>
                    <a:pt x="120" y="1444"/>
                    <a:pt x="120" y="1444"/>
                    <a:pt x="120" y="1444"/>
                  </a:cubicBezTo>
                  <a:cubicBezTo>
                    <a:pt x="131" y="1443"/>
                    <a:pt x="140" y="1433"/>
                    <a:pt x="140" y="1421"/>
                  </a:cubicBezTo>
                  <a:cubicBezTo>
                    <a:pt x="140" y="1409"/>
                    <a:pt x="130" y="1398"/>
                    <a:pt x="117" y="1398"/>
                  </a:cubicBezTo>
                  <a:cubicBezTo>
                    <a:pt x="105" y="1398"/>
                    <a:pt x="94" y="1409"/>
                    <a:pt x="94" y="1421"/>
                  </a:cubicBezTo>
                  <a:cubicBezTo>
                    <a:pt x="94" y="1433"/>
                    <a:pt x="103" y="1443"/>
                    <a:pt x="115" y="1444"/>
                  </a:cubicBezTo>
                  <a:cubicBezTo>
                    <a:pt x="115" y="1706"/>
                    <a:pt x="115" y="1706"/>
                    <a:pt x="115" y="1706"/>
                  </a:cubicBezTo>
                  <a:cubicBezTo>
                    <a:pt x="115" y="1707"/>
                    <a:pt x="116" y="1708"/>
                    <a:pt x="117" y="1708"/>
                  </a:cubicBezTo>
                  <a:cubicBezTo>
                    <a:pt x="189" y="1708"/>
                    <a:pt x="189" y="1708"/>
                    <a:pt x="189" y="1708"/>
                  </a:cubicBezTo>
                  <a:cubicBezTo>
                    <a:pt x="189" y="1708"/>
                    <a:pt x="190" y="1708"/>
                    <a:pt x="190" y="1708"/>
                  </a:cubicBezTo>
                  <a:cubicBezTo>
                    <a:pt x="190" y="1708"/>
                    <a:pt x="191" y="1708"/>
                    <a:pt x="191" y="1708"/>
                  </a:cubicBezTo>
                  <a:cubicBezTo>
                    <a:pt x="361" y="1538"/>
                    <a:pt x="361" y="1538"/>
                    <a:pt x="361" y="1538"/>
                  </a:cubicBezTo>
                  <a:cubicBezTo>
                    <a:pt x="361" y="1538"/>
                    <a:pt x="361" y="1537"/>
                    <a:pt x="361" y="1537"/>
                  </a:cubicBezTo>
                  <a:cubicBezTo>
                    <a:pt x="361" y="1537"/>
                    <a:pt x="361" y="1536"/>
                    <a:pt x="361" y="1536"/>
                  </a:cubicBezTo>
                  <a:cubicBezTo>
                    <a:pt x="361" y="1250"/>
                    <a:pt x="361" y="1250"/>
                    <a:pt x="361" y="1250"/>
                  </a:cubicBezTo>
                  <a:cubicBezTo>
                    <a:pt x="361" y="1249"/>
                    <a:pt x="361" y="1249"/>
                    <a:pt x="361" y="1249"/>
                  </a:cubicBezTo>
                  <a:cubicBezTo>
                    <a:pt x="361" y="1248"/>
                    <a:pt x="361" y="1248"/>
                    <a:pt x="361" y="1248"/>
                  </a:cubicBezTo>
                  <a:cubicBezTo>
                    <a:pt x="5" y="892"/>
                    <a:pt x="5" y="892"/>
                    <a:pt x="5" y="892"/>
                  </a:cubicBezTo>
                  <a:cubicBezTo>
                    <a:pt x="5" y="534"/>
                    <a:pt x="5" y="534"/>
                    <a:pt x="5" y="534"/>
                  </a:cubicBezTo>
                  <a:cubicBezTo>
                    <a:pt x="33" y="505"/>
                    <a:pt x="33" y="505"/>
                    <a:pt x="33" y="505"/>
                  </a:cubicBezTo>
                  <a:cubicBezTo>
                    <a:pt x="34" y="505"/>
                    <a:pt x="34" y="504"/>
                    <a:pt x="34" y="504"/>
                  </a:cubicBezTo>
                  <a:cubicBezTo>
                    <a:pt x="34" y="504"/>
                    <a:pt x="34" y="503"/>
                    <a:pt x="34" y="503"/>
                  </a:cubicBezTo>
                  <a:cubicBezTo>
                    <a:pt x="34" y="102"/>
                    <a:pt x="34" y="102"/>
                    <a:pt x="34" y="10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9" y="44"/>
                    <a:pt x="104" y="46"/>
                    <a:pt x="109" y="46"/>
                  </a:cubicBezTo>
                  <a:cubicBezTo>
                    <a:pt x="122" y="46"/>
                    <a:pt x="132" y="35"/>
                    <a:pt x="132" y="23"/>
                  </a:cubicBezTo>
                  <a:cubicBezTo>
                    <a:pt x="132" y="10"/>
                    <a:pt x="122" y="0"/>
                    <a:pt x="109" y="0"/>
                  </a:cubicBezTo>
                  <a:cubicBezTo>
                    <a:pt x="97" y="0"/>
                    <a:pt x="86" y="10"/>
                    <a:pt x="86" y="23"/>
                  </a:cubicBezTo>
                  <a:cubicBezTo>
                    <a:pt x="86" y="28"/>
                    <a:pt x="88" y="33"/>
                    <a:pt x="91" y="37"/>
                  </a:cubicBezTo>
                  <a:cubicBezTo>
                    <a:pt x="30" y="99"/>
                    <a:pt x="30" y="99"/>
                    <a:pt x="30" y="99"/>
                  </a:cubicBezTo>
                  <a:cubicBezTo>
                    <a:pt x="30" y="99"/>
                    <a:pt x="29" y="99"/>
                    <a:pt x="29" y="99"/>
                  </a:cubicBezTo>
                  <a:cubicBezTo>
                    <a:pt x="29" y="100"/>
                    <a:pt x="29" y="100"/>
                    <a:pt x="29" y="100"/>
                  </a:cubicBezTo>
                  <a:cubicBezTo>
                    <a:pt x="29" y="502"/>
                    <a:pt x="29" y="502"/>
                    <a:pt x="29" y="502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1"/>
                    <a:pt x="0" y="531"/>
                    <a:pt x="0" y="531"/>
                  </a:cubicBezTo>
                  <a:cubicBezTo>
                    <a:pt x="0" y="532"/>
                    <a:pt x="0" y="532"/>
                    <a:pt x="0" y="532"/>
                  </a:cubicBezTo>
                  <a:cubicBezTo>
                    <a:pt x="0" y="893"/>
                    <a:pt x="0" y="893"/>
                    <a:pt x="0" y="893"/>
                  </a:cubicBezTo>
                  <a:cubicBezTo>
                    <a:pt x="0" y="893"/>
                    <a:pt x="0" y="894"/>
                    <a:pt x="0" y="894"/>
                  </a:cubicBezTo>
                  <a:cubicBezTo>
                    <a:pt x="0" y="894"/>
                    <a:pt x="0" y="895"/>
                    <a:pt x="0" y="895"/>
                  </a:cubicBezTo>
                  <a:close/>
                  <a:moveTo>
                    <a:pt x="109" y="5"/>
                  </a:moveTo>
                  <a:cubicBezTo>
                    <a:pt x="119" y="5"/>
                    <a:pt x="127" y="13"/>
                    <a:pt x="127" y="23"/>
                  </a:cubicBezTo>
                  <a:cubicBezTo>
                    <a:pt x="127" y="33"/>
                    <a:pt x="119" y="40"/>
                    <a:pt x="109" y="40"/>
                  </a:cubicBezTo>
                  <a:cubicBezTo>
                    <a:pt x="105" y="40"/>
                    <a:pt x="100" y="39"/>
                    <a:pt x="97" y="35"/>
                  </a:cubicBezTo>
                  <a:cubicBezTo>
                    <a:pt x="93" y="32"/>
                    <a:pt x="92" y="28"/>
                    <a:pt x="92" y="23"/>
                  </a:cubicBezTo>
                  <a:cubicBezTo>
                    <a:pt x="92" y="13"/>
                    <a:pt x="100" y="5"/>
                    <a:pt x="10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2" name="Freeform 124">
              <a:extLst>
                <a:ext uri="{FF2B5EF4-FFF2-40B4-BE49-F238E27FC236}">
                  <a16:creationId xmlns:a16="http://schemas.microsoft.com/office/drawing/2014/main" xmlns="" id="{375E4E48-4140-4200-8B08-9E06673ED5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05" y="3564"/>
              <a:ext cx="336" cy="268"/>
            </a:xfrm>
            <a:custGeom>
              <a:avLst/>
              <a:gdLst>
                <a:gd name="T0" fmla="*/ 331 w 356"/>
                <a:gd name="T1" fmla="*/ 0 h 284"/>
                <a:gd name="T2" fmla="*/ 306 w 356"/>
                <a:gd name="T3" fmla="*/ 20 h 284"/>
                <a:gd name="T4" fmla="*/ 240 w 356"/>
                <a:gd name="T5" fmla="*/ 20 h 284"/>
                <a:gd name="T6" fmla="*/ 238 w 356"/>
                <a:gd name="T7" fmla="*/ 21 h 284"/>
                <a:gd name="T8" fmla="*/ 236 w 356"/>
                <a:gd name="T9" fmla="*/ 22 h 284"/>
                <a:gd name="T10" fmla="*/ 194 w 356"/>
                <a:gd name="T11" fmla="*/ 64 h 284"/>
                <a:gd name="T12" fmla="*/ 193 w 356"/>
                <a:gd name="T13" fmla="*/ 66 h 284"/>
                <a:gd name="T14" fmla="*/ 193 w 356"/>
                <a:gd name="T15" fmla="*/ 67 h 284"/>
                <a:gd name="T16" fmla="*/ 193 w 356"/>
                <a:gd name="T17" fmla="*/ 214 h 284"/>
                <a:gd name="T18" fmla="*/ 152 w 356"/>
                <a:gd name="T19" fmla="*/ 254 h 284"/>
                <a:gd name="T20" fmla="*/ 50 w 356"/>
                <a:gd name="T21" fmla="*/ 254 h 284"/>
                <a:gd name="T22" fmla="*/ 25 w 356"/>
                <a:gd name="T23" fmla="*/ 234 h 284"/>
                <a:gd name="T24" fmla="*/ 0 w 356"/>
                <a:gd name="T25" fmla="*/ 259 h 284"/>
                <a:gd name="T26" fmla="*/ 25 w 356"/>
                <a:gd name="T27" fmla="*/ 284 h 284"/>
                <a:gd name="T28" fmla="*/ 50 w 356"/>
                <a:gd name="T29" fmla="*/ 264 h 284"/>
                <a:gd name="T30" fmla="*/ 154 w 356"/>
                <a:gd name="T31" fmla="*/ 264 h 284"/>
                <a:gd name="T32" fmla="*/ 156 w 356"/>
                <a:gd name="T33" fmla="*/ 264 h 284"/>
                <a:gd name="T34" fmla="*/ 158 w 356"/>
                <a:gd name="T35" fmla="*/ 263 h 284"/>
                <a:gd name="T36" fmla="*/ 201 w 356"/>
                <a:gd name="T37" fmla="*/ 220 h 284"/>
                <a:gd name="T38" fmla="*/ 202 w 356"/>
                <a:gd name="T39" fmla="*/ 218 h 284"/>
                <a:gd name="T40" fmla="*/ 203 w 356"/>
                <a:gd name="T41" fmla="*/ 216 h 284"/>
                <a:gd name="T42" fmla="*/ 203 w 356"/>
                <a:gd name="T43" fmla="*/ 70 h 284"/>
                <a:gd name="T44" fmla="*/ 242 w 356"/>
                <a:gd name="T45" fmla="*/ 30 h 284"/>
                <a:gd name="T46" fmla="*/ 306 w 356"/>
                <a:gd name="T47" fmla="*/ 30 h 284"/>
                <a:gd name="T48" fmla="*/ 331 w 356"/>
                <a:gd name="T49" fmla="*/ 51 h 284"/>
                <a:gd name="T50" fmla="*/ 356 w 356"/>
                <a:gd name="T51" fmla="*/ 25 h 284"/>
                <a:gd name="T52" fmla="*/ 331 w 356"/>
                <a:gd name="T53" fmla="*/ 0 h 284"/>
                <a:gd name="T54" fmla="*/ 331 w 356"/>
                <a:gd name="T55" fmla="*/ 41 h 284"/>
                <a:gd name="T56" fmla="*/ 316 w 356"/>
                <a:gd name="T57" fmla="*/ 25 h 284"/>
                <a:gd name="T58" fmla="*/ 331 w 356"/>
                <a:gd name="T59" fmla="*/ 10 h 284"/>
                <a:gd name="T60" fmla="*/ 346 w 356"/>
                <a:gd name="T61" fmla="*/ 25 h 284"/>
                <a:gd name="T62" fmla="*/ 331 w 356"/>
                <a:gd name="T63" fmla="*/ 41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56" h="284">
                  <a:moveTo>
                    <a:pt x="331" y="0"/>
                  </a:moveTo>
                  <a:cubicBezTo>
                    <a:pt x="319" y="0"/>
                    <a:pt x="309" y="9"/>
                    <a:pt x="306" y="20"/>
                  </a:cubicBezTo>
                  <a:cubicBezTo>
                    <a:pt x="240" y="20"/>
                    <a:pt x="240" y="20"/>
                    <a:pt x="240" y="20"/>
                  </a:cubicBezTo>
                  <a:cubicBezTo>
                    <a:pt x="239" y="20"/>
                    <a:pt x="238" y="21"/>
                    <a:pt x="238" y="21"/>
                  </a:cubicBezTo>
                  <a:cubicBezTo>
                    <a:pt x="237" y="21"/>
                    <a:pt x="237" y="21"/>
                    <a:pt x="236" y="22"/>
                  </a:cubicBezTo>
                  <a:cubicBezTo>
                    <a:pt x="194" y="64"/>
                    <a:pt x="194" y="64"/>
                    <a:pt x="194" y="64"/>
                  </a:cubicBezTo>
                  <a:cubicBezTo>
                    <a:pt x="194" y="64"/>
                    <a:pt x="193" y="65"/>
                    <a:pt x="193" y="66"/>
                  </a:cubicBezTo>
                  <a:cubicBezTo>
                    <a:pt x="193" y="66"/>
                    <a:pt x="193" y="67"/>
                    <a:pt x="193" y="67"/>
                  </a:cubicBezTo>
                  <a:cubicBezTo>
                    <a:pt x="193" y="214"/>
                    <a:pt x="193" y="214"/>
                    <a:pt x="193" y="214"/>
                  </a:cubicBezTo>
                  <a:cubicBezTo>
                    <a:pt x="152" y="254"/>
                    <a:pt x="152" y="254"/>
                    <a:pt x="152" y="254"/>
                  </a:cubicBezTo>
                  <a:cubicBezTo>
                    <a:pt x="50" y="254"/>
                    <a:pt x="50" y="254"/>
                    <a:pt x="50" y="254"/>
                  </a:cubicBezTo>
                  <a:cubicBezTo>
                    <a:pt x="48" y="243"/>
                    <a:pt x="38" y="234"/>
                    <a:pt x="25" y="234"/>
                  </a:cubicBezTo>
                  <a:cubicBezTo>
                    <a:pt x="12" y="234"/>
                    <a:pt x="0" y="245"/>
                    <a:pt x="0" y="259"/>
                  </a:cubicBezTo>
                  <a:cubicBezTo>
                    <a:pt x="0" y="273"/>
                    <a:pt x="12" y="284"/>
                    <a:pt x="25" y="284"/>
                  </a:cubicBezTo>
                  <a:cubicBezTo>
                    <a:pt x="38" y="284"/>
                    <a:pt x="48" y="276"/>
                    <a:pt x="50" y="264"/>
                  </a:cubicBezTo>
                  <a:cubicBezTo>
                    <a:pt x="154" y="264"/>
                    <a:pt x="154" y="264"/>
                    <a:pt x="154" y="264"/>
                  </a:cubicBezTo>
                  <a:cubicBezTo>
                    <a:pt x="155" y="264"/>
                    <a:pt x="156" y="264"/>
                    <a:pt x="156" y="264"/>
                  </a:cubicBezTo>
                  <a:cubicBezTo>
                    <a:pt x="157" y="264"/>
                    <a:pt x="158" y="263"/>
                    <a:pt x="158" y="263"/>
                  </a:cubicBezTo>
                  <a:cubicBezTo>
                    <a:pt x="201" y="220"/>
                    <a:pt x="201" y="220"/>
                    <a:pt x="201" y="220"/>
                  </a:cubicBezTo>
                  <a:cubicBezTo>
                    <a:pt x="202" y="219"/>
                    <a:pt x="202" y="219"/>
                    <a:pt x="202" y="218"/>
                  </a:cubicBezTo>
                  <a:cubicBezTo>
                    <a:pt x="203" y="217"/>
                    <a:pt x="203" y="217"/>
                    <a:pt x="203" y="216"/>
                  </a:cubicBezTo>
                  <a:cubicBezTo>
                    <a:pt x="203" y="70"/>
                    <a:pt x="203" y="70"/>
                    <a:pt x="203" y="7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306" y="30"/>
                    <a:pt x="306" y="30"/>
                    <a:pt x="306" y="30"/>
                  </a:cubicBezTo>
                  <a:cubicBezTo>
                    <a:pt x="309" y="42"/>
                    <a:pt x="319" y="51"/>
                    <a:pt x="331" y="51"/>
                  </a:cubicBezTo>
                  <a:cubicBezTo>
                    <a:pt x="345" y="51"/>
                    <a:pt x="356" y="39"/>
                    <a:pt x="356" y="25"/>
                  </a:cubicBezTo>
                  <a:cubicBezTo>
                    <a:pt x="356" y="12"/>
                    <a:pt x="345" y="0"/>
                    <a:pt x="331" y="0"/>
                  </a:cubicBezTo>
                  <a:close/>
                  <a:moveTo>
                    <a:pt x="331" y="41"/>
                  </a:moveTo>
                  <a:cubicBezTo>
                    <a:pt x="323" y="41"/>
                    <a:pt x="316" y="34"/>
                    <a:pt x="316" y="25"/>
                  </a:cubicBezTo>
                  <a:cubicBezTo>
                    <a:pt x="316" y="17"/>
                    <a:pt x="323" y="10"/>
                    <a:pt x="331" y="10"/>
                  </a:cubicBezTo>
                  <a:cubicBezTo>
                    <a:pt x="340" y="10"/>
                    <a:pt x="346" y="17"/>
                    <a:pt x="346" y="25"/>
                  </a:cubicBezTo>
                  <a:cubicBezTo>
                    <a:pt x="346" y="34"/>
                    <a:pt x="340" y="41"/>
                    <a:pt x="331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3" name="Freeform 125">
              <a:extLst>
                <a:ext uri="{FF2B5EF4-FFF2-40B4-BE49-F238E27FC236}">
                  <a16:creationId xmlns:a16="http://schemas.microsoft.com/office/drawing/2014/main" xmlns="" id="{CAA99D24-60BC-44C2-AE67-E31F28E17B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16" y="3276"/>
              <a:ext cx="400" cy="679"/>
            </a:xfrm>
            <a:custGeom>
              <a:avLst/>
              <a:gdLst>
                <a:gd name="T0" fmla="*/ 404 w 424"/>
                <a:gd name="T1" fmla="*/ 673 h 719"/>
                <a:gd name="T2" fmla="*/ 404 w 424"/>
                <a:gd name="T3" fmla="*/ 113 h 719"/>
                <a:gd name="T4" fmla="*/ 404 w 424"/>
                <a:gd name="T5" fmla="*/ 112 h 719"/>
                <a:gd name="T6" fmla="*/ 403 w 424"/>
                <a:gd name="T7" fmla="*/ 111 h 719"/>
                <a:gd name="T8" fmla="*/ 293 w 424"/>
                <a:gd name="T9" fmla="*/ 1 h 719"/>
                <a:gd name="T10" fmla="*/ 292 w 424"/>
                <a:gd name="T11" fmla="*/ 0 h 719"/>
                <a:gd name="T12" fmla="*/ 291 w 424"/>
                <a:gd name="T13" fmla="*/ 0 h 719"/>
                <a:gd name="T14" fmla="*/ 132 w 424"/>
                <a:gd name="T15" fmla="*/ 0 h 719"/>
                <a:gd name="T16" fmla="*/ 131 w 424"/>
                <a:gd name="T17" fmla="*/ 0 h 719"/>
                <a:gd name="T18" fmla="*/ 130 w 424"/>
                <a:gd name="T19" fmla="*/ 1 h 719"/>
                <a:gd name="T20" fmla="*/ 37 w 424"/>
                <a:gd name="T21" fmla="*/ 94 h 719"/>
                <a:gd name="T22" fmla="*/ 23 w 424"/>
                <a:gd name="T23" fmla="*/ 89 h 719"/>
                <a:gd name="T24" fmla="*/ 0 w 424"/>
                <a:gd name="T25" fmla="*/ 112 h 719"/>
                <a:gd name="T26" fmla="*/ 23 w 424"/>
                <a:gd name="T27" fmla="*/ 135 h 719"/>
                <a:gd name="T28" fmla="*/ 46 w 424"/>
                <a:gd name="T29" fmla="*/ 112 h 719"/>
                <a:gd name="T30" fmla="*/ 40 w 424"/>
                <a:gd name="T31" fmla="*/ 98 h 719"/>
                <a:gd name="T32" fmla="*/ 133 w 424"/>
                <a:gd name="T33" fmla="*/ 5 h 719"/>
                <a:gd name="T34" fmla="*/ 290 w 424"/>
                <a:gd name="T35" fmla="*/ 5 h 719"/>
                <a:gd name="T36" fmla="*/ 399 w 424"/>
                <a:gd name="T37" fmla="*/ 114 h 719"/>
                <a:gd name="T38" fmla="*/ 399 w 424"/>
                <a:gd name="T39" fmla="*/ 673 h 719"/>
                <a:gd name="T40" fmla="*/ 378 w 424"/>
                <a:gd name="T41" fmla="*/ 696 h 719"/>
                <a:gd name="T42" fmla="*/ 401 w 424"/>
                <a:gd name="T43" fmla="*/ 719 h 719"/>
                <a:gd name="T44" fmla="*/ 424 w 424"/>
                <a:gd name="T45" fmla="*/ 696 h 719"/>
                <a:gd name="T46" fmla="*/ 404 w 424"/>
                <a:gd name="T47" fmla="*/ 673 h 719"/>
                <a:gd name="T48" fmla="*/ 23 w 424"/>
                <a:gd name="T49" fmla="*/ 130 h 719"/>
                <a:gd name="T50" fmla="*/ 5 w 424"/>
                <a:gd name="T51" fmla="*/ 112 h 719"/>
                <a:gd name="T52" fmla="*/ 23 w 424"/>
                <a:gd name="T53" fmla="*/ 94 h 719"/>
                <a:gd name="T54" fmla="*/ 35 w 424"/>
                <a:gd name="T55" fmla="*/ 100 h 719"/>
                <a:gd name="T56" fmla="*/ 40 w 424"/>
                <a:gd name="T57" fmla="*/ 112 h 719"/>
                <a:gd name="T58" fmla="*/ 23 w 424"/>
                <a:gd name="T59" fmla="*/ 130 h 719"/>
                <a:gd name="T60" fmla="*/ 401 w 424"/>
                <a:gd name="T61" fmla="*/ 714 h 719"/>
                <a:gd name="T62" fmla="*/ 384 w 424"/>
                <a:gd name="T63" fmla="*/ 696 h 719"/>
                <a:gd name="T64" fmla="*/ 401 w 424"/>
                <a:gd name="T65" fmla="*/ 679 h 719"/>
                <a:gd name="T66" fmla="*/ 419 w 424"/>
                <a:gd name="T67" fmla="*/ 696 h 719"/>
                <a:gd name="T68" fmla="*/ 401 w 424"/>
                <a:gd name="T69" fmla="*/ 714 h 7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24" h="719">
                  <a:moveTo>
                    <a:pt x="404" y="673"/>
                  </a:moveTo>
                  <a:cubicBezTo>
                    <a:pt x="404" y="113"/>
                    <a:pt x="404" y="113"/>
                    <a:pt x="404" y="113"/>
                  </a:cubicBezTo>
                  <a:cubicBezTo>
                    <a:pt x="404" y="113"/>
                    <a:pt x="404" y="113"/>
                    <a:pt x="404" y="112"/>
                  </a:cubicBezTo>
                  <a:cubicBezTo>
                    <a:pt x="404" y="112"/>
                    <a:pt x="403" y="112"/>
                    <a:pt x="403" y="111"/>
                  </a:cubicBezTo>
                  <a:cubicBezTo>
                    <a:pt x="293" y="1"/>
                    <a:pt x="293" y="1"/>
                    <a:pt x="293" y="1"/>
                  </a:cubicBezTo>
                  <a:cubicBezTo>
                    <a:pt x="292" y="1"/>
                    <a:pt x="292" y="1"/>
                    <a:pt x="292" y="0"/>
                  </a:cubicBezTo>
                  <a:cubicBezTo>
                    <a:pt x="291" y="0"/>
                    <a:pt x="291" y="0"/>
                    <a:pt x="291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1" y="0"/>
                    <a:pt x="131" y="0"/>
                  </a:cubicBezTo>
                  <a:cubicBezTo>
                    <a:pt x="131" y="1"/>
                    <a:pt x="130" y="1"/>
                    <a:pt x="130" y="1"/>
                  </a:cubicBezTo>
                  <a:cubicBezTo>
                    <a:pt x="37" y="94"/>
                    <a:pt x="37" y="94"/>
                    <a:pt x="37" y="94"/>
                  </a:cubicBezTo>
                  <a:cubicBezTo>
                    <a:pt x="33" y="91"/>
                    <a:pt x="28" y="89"/>
                    <a:pt x="23" y="89"/>
                  </a:cubicBezTo>
                  <a:cubicBezTo>
                    <a:pt x="10" y="89"/>
                    <a:pt x="0" y="99"/>
                    <a:pt x="0" y="112"/>
                  </a:cubicBezTo>
                  <a:cubicBezTo>
                    <a:pt x="0" y="125"/>
                    <a:pt x="10" y="135"/>
                    <a:pt x="23" y="135"/>
                  </a:cubicBezTo>
                  <a:cubicBezTo>
                    <a:pt x="35" y="135"/>
                    <a:pt x="46" y="125"/>
                    <a:pt x="46" y="112"/>
                  </a:cubicBezTo>
                  <a:cubicBezTo>
                    <a:pt x="46" y="107"/>
                    <a:pt x="44" y="102"/>
                    <a:pt x="40" y="98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290" y="5"/>
                    <a:pt x="290" y="5"/>
                    <a:pt x="290" y="5"/>
                  </a:cubicBezTo>
                  <a:cubicBezTo>
                    <a:pt x="399" y="114"/>
                    <a:pt x="399" y="114"/>
                    <a:pt x="399" y="114"/>
                  </a:cubicBezTo>
                  <a:cubicBezTo>
                    <a:pt x="399" y="673"/>
                    <a:pt x="399" y="673"/>
                    <a:pt x="399" y="673"/>
                  </a:cubicBezTo>
                  <a:cubicBezTo>
                    <a:pt x="387" y="675"/>
                    <a:pt x="378" y="684"/>
                    <a:pt x="378" y="696"/>
                  </a:cubicBezTo>
                  <a:cubicBezTo>
                    <a:pt x="378" y="709"/>
                    <a:pt x="389" y="719"/>
                    <a:pt x="401" y="719"/>
                  </a:cubicBezTo>
                  <a:cubicBezTo>
                    <a:pt x="414" y="719"/>
                    <a:pt x="424" y="709"/>
                    <a:pt x="424" y="696"/>
                  </a:cubicBezTo>
                  <a:cubicBezTo>
                    <a:pt x="424" y="684"/>
                    <a:pt x="415" y="675"/>
                    <a:pt x="404" y="673"/>
                  </a:cubicBezTo>
                  <a:close/>
                  <a:moveTo>
                    <a:pt x="23" y="130"/>
                  </a:moveTo>
                  <a:cubicBezTo>
                    <a:pt x="13" y="130"/>
                    <a:pt x="5" y="122"/>
                    <a:pt x="5" y="112"/>
                  </a:cubicBezTo>
                  <a:cubicBezTo>
                    <a:pt x="5" y="102"/>
                    <a:pt x="13" y="94"/>
                    <a:pt x="23" y="94"/>
                  </a:cubicBezTo>
                  <a:cubicBezTo>
                    <a:pt x="27" y="94"/>
                    <a:pt x="32" y="96"/>
                    <a:pt x="35" y="100"/>
                  </a:cubicBezTo>
                  <a:cubicBezTo>
                    <a:pt x="38" y="103"/>
                    <a:pt x="40" y="107"/>
                    <a:pt x="40" y="112"/>
                  </a:cubicBezTo>
                  <a:cubicBezTo>
                    <a:pt x="40" y="122"/>
                    <a:pt x="32" y="130"/>
                    <a:pt x="23" y="130"/>
                  </a:cubicBezTo>
                  <a:close/>
                  <a:moveTo>
                    <a:pt x="401" y="714"/>
                  </a:moveTo>
                  <a:cubicBezTo>
                    <a:pt x="392" y="714"/>
                    <a:pt x="384" y="706"/>
                    <a:pt x="384" y="696"/>
                  </a:cubicBezTo>
                  <a:cubicBezTo>
                    <a:pt x="384" y="686"/>
                    <a:pt x="392" y="679"/>
                    <a:pt x="401" y="679"/>
                  </a:cubicBezTo>
                  <a:cubicBezTo>
                    <a:pt x="411" y="679"/>
                    <a:pt x="419" y="686"/>
                    <a:pt x="419" y="696"/>
                  </a:cubicBezTo>
                  <a:cubicBezTo>
                    <a:pt x="419" y="706"/>
                    <a:pt x="411" y="714"/>
                    <a:pt x="401" y="7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4" name="Freeform 126">
              <a:extLst>
                <a:ext uri="{FF2B5EF4-FFF2-40B4-BE49-F238E27FC236}">
                  <a16:creationId xmlns:a16="http://schemas.microsoft.com/office/drawing/2014/main" xmlns="" id="{228510BA-3911-447F-965D-721501F1F9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71" y="2396"/>
              <a:ext cx="319" cy="340"/>
            </a:xfrm>
            <a:custGeom>
              <a:avLst/>
              <a:gdLst>
                <a:gd name="T0" fmla="*/ 318 w 338"/>
                <a:gd name="T1" fmla="*/ 159 h 360"/>
                <a:gd name="T2" fmla="*/ 318 w 338"/>
                <a:gd name="T3" fmla="*/ 158 h 360"/>
                <a:gd name="T4" fmla="*/ 317 w 338"/>
                <a:gd name="T5" fmla="*/ 158 h 360"/>
                <a:gd name="T6" fmla="*/ 247 w 338"/>
                <a:gd name="T7" fmla="*/ 88 h 360"/>
                <a:gd name="T8" fmla="*/ 247 w 338"/>
                <a:gd name="T9" fmla="*/ 88 h 360"/>
                <a:gd name="T10" fmla="*/ 247 w 338"/>
                <a:gd name="T11" fmla="*/ 87 h 360"/>
                <a:gd name="T12" fmla="*/ 246 w 338"/>
                <a:gd name="T13" fmla="*/ 87 h 360"/>
                <a:gd name="T14" fmla="*/ 246 w 338"/>
                <a:gd name="T15" fmla="*/ 87 h 360"/>
                <a:gd name="T16" fmla="*/ 90 w 338"/>
                <a:gd name="T17" fmla="*/ 87 h 360"/>
                <a:gd name="T18" fmla="*/ 40 w 338"/>
                <a:gd name="T19" fmla="*/ 37 h 360"/>
                <a:gd name="T20" fmla="*/ 45 w 338"/>
                <a:gd name="T21" fmla="*/ 23 h 360"/>
                <a:gd name="T22" fmla="*/ 23 w 338"/>
                <a:gd name="T23" fmla="*/ 0 h 360"/>
                <a:gd name="T24" fmla="*/ 0 w 338"/>
                <a:gd name="T25" fmla="*/ 23 h 360"/>
                <a:gd name="T26" fmla="*/ 23 w 338"/>
                <a:gd name="T27" fmla="*/ 46 h 360"/>
                <a:gd name="T28" fmla="*/ 37 w 338"/>
                <a:gd name="T29" fmla="*/ 41 h 360"/>
                <a:gd name="T30" fmla="*/ 87 w 338"/>
                <a:gd name="T31" fmla="*/ 92 h 360"/>
                <a:gd name="T32" fmla="*/ 88 w 338"/>
                <a:gd name="T33" fmla="*/ 92 h 360"/>
                <a:gd name="T34" fmla="*/ 89 w 338"/>
                <a:gd name="T35" fmla="*/ 92 h 360"/>
                <a:gd name="T36" fmla="*/ 244 w 338"/>
                <a:gd name="T37" fmla="*/ 92 h 360"/>
                <a:gd name="T38" fmla="*/ 313 w 338"/>
                <a:gd name="T39" fmla="*/ 160 h 360"/>
                <a:gd name="T40" fmla="*/ 313 w 338"/>
                <a:gd name="T41" fmla="*/ 314 h 360"/>
                <a:gd name="T42" fmla="*/ 292 w 338"/>
                <a:gd name="T43" fmla="*/ 337 h 360"/>
                <a:gd name="T44" fmla="*/ 315 w 338"/>
                <a:gd name="T45" fmla="*/ 360 h 360"/>
                <a:gd name="T46" fmla="*/ 338 w 338"/>
                <a:gd name="T47" fmla="*/ 337 h 360"/>
                <a:gd name="T48" fmla="*/ 318 w 338"/>
                <a:gd name="T49" fmla="*/ 314 h 360"/>
                <a:gd name="T50" fmla="*/ 318 w 338"/>
                <a:gd name="T51" fmla="*/ 159 h 360"/>
                <a:gd name="T52" fmla="*/ 318 w 338"/>
                <a:gd name="T53" fmla="*/ 159 h 360"/>
                <a:gd name="T54" fmla="*/ 333 w 338"/>
                <a:gd name="T55" fmla="*/ 337 h 360"/>
                <a:gd name="T56" fmla="*/ 315 w 338"/>
                <a:gd name="T57" fmla="*/ 355 h 360"/>
                <a:gd name="T58" fmla="*/ 298 w 338"/>
                <a:gd name="T59" fmla="*/ 337 h 360"/>
                <a:gd name="T60" fmla="*/ 315 w 338"/>
                <a:gd name="T61" fmla="*/ 319 h 360"/>
                <a:gd name="T62" fmla="*/ 333 w 338"/>
                <a:gd name="T63" fmla="*/ 337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8" h="360">
                  <a:moveTo>
                    <a:pt x="318" y="159"/>
                  </a:moveTo>
                  <a:cubicBezTo>
                    <a:pt x="318" y="159"/>
                    <a:pt x="318" y="159"/>
                    <a:pt x="318" y="158"/>
                  </a:cubicBezTo>
                  <a:cubicBezTo>
                    <a:pt x="317" y="158"/>
                    <a:pt x="317" y="158"/>
                    <a:pt x="317" y="15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8"/>
                    <a:pt x="247" y="88"/>
                  </a:cubicBezTo>
                  <a:cubicBezTo>
                    <a:pt x="247" y="88"/>
                    <a:pt x="247" y="87"/>
                    <a:pt x="247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90" y="87"/>
                    <a:pt x="90" y="87"/>
                    <a:pt x="90" y="8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33"/>
                    <a:pt x="45" y="28"/>
                    <a:pt x="45" y="23"/>
                  </a:cubicBezTo>
                  <a:cubicBezTo>
                    <a:pt x="45" y="11"/>
                    <a:pt x="35" y="0"/>
                    <a:pt x="23" y="0"/>
                  </a:cubicBezTo>
                  <a:cubicBezTo>
                    <a:pt x="10" y="0"/>
                    <a:pt x="0" y="11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8" y="92"/>
                    <a:pt x="88" y="92"/>
                    <a:pt x="88" y="92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244" y="92"/>
                    <a:pt x="244" y="92"/>
                    <a:pt x="244" y="92"/>
                  </a:cubicBezTo>
                  <a:cubicBezTo>
                    <a:pt x="313" y="160"/>
                    <a:pt x="313" y="160"/>
                    <a:pt x="313" y="160"/>
                  </a:cubicBezTo>
                  <a:cubicBezTo>
                    <a:pt x="313" y="314"/>
                    <a:pt x="313" y="314"/>
                    <a:pt x="313" y="314"/>
                  </a:cubicBezTo>
                  <a:cubicBezTo>
                    <a:pt x="301" y="316"/>
                    <a:pt x="292" y="325"/>
                    <a:pt x="292" y="337"/>
                  </a:cubicBezTo>
                  <a:cubicBezTo>
                    <a:pt x="292" y="350"/>
                    <a:pt x="303" y="360"/>
                    <a:pt x="315" y="360"/>
                  </a:cubicBezTo>
                  <a:cubicBezTo>
                    <a:pt x="328" y="360"/>
                    <a:pt x="338" y="350"/>
                    <a:pt x="338" y="337"/>
                  </a:cubicBezTo>
                  <a:cubicBezTo>
                    <a:pt x="338" y="325"/>
                    <a:pt x="329" y="316"/>
                    <a:pt x="318" y="314"/>
                  </a:cubicBezTo>
                  <a:cubicBezTo>
                    <a:pt x="318" y="159"/>
                    <a:pt x="318" y="159"/>
                    <a:pt x="318" y="159"/>
                  </a:cubicBezTo>
                  <a:cubicBezTo>
                    <a:pt x="318" y="159"/>
                    <a:pt x="318" y="159"/>
                    <a:pt x="318" y="159"/>
                  </a:cubicBezTo>
                  <a:close/>
                  <a:moveTo>
                    <a:pt x="333" y="337"/>
                  </a:moveTo>
                  <a:cubicBezTo>
                    <a:pt x="333" y="347"/>
                    <a:pt x="325" y="355"/>
                    <a:pt x="315" y="355"/>
                  </a:cubicBezTo>
                  <a:cubicBezTo>
                    <a:pt x="305" y="355"/>
                    <a:pt x="298" y="347"/>
                    <a:pt x="298" y="337"/>
                  </a:cubicBezTo>
                  <a:cubicBezTo>
                    <a:pt x="298" y="327"/>
                    <a:pt x="305" y="319"/>
                    <a:pt x="315" y="319"/>
                  </a:cubicBezTo>
                  <a:cubicBezTo>
                    <a:pt x="325" y="319"/>
                    <a:pt x="333" y="327"/>
                    <a:pt x="333" y="3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5" name="Freeform 127">
              <a:extLst>
                <a:ext uri="{FF2B5EF4-FFF2-40B4-BE49-F238E27FC236}">
                  <a16:creationId xmlns:a16="http://schemas.microsoft.com/office/drawing/2014/main" xmlns="" id="{27E6CB93-6BA7-4E8C-99A9-DA4A61D809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98" y="3652"/>
              <a:ext cx="342" cy="306"/>
            </a:xfrm>
            <a:custGeom>
              <a:avLst/>
              <a:gdLst>
                <a:gd name="T0" fmla="*/ 339 w 362"/>
                <a:gd name="T1" fmla="*/ 0 h 324"/>
                <a:gd name="T2" fmla="*/ 316 w 362"/>
                <a:gd name="T3" fmla="*/ 23 h 324"/>
                <a:gd name="T4" fmla="*/ 337 w 362"/>
                <a:gd name="T5" fmla="*/ 45 h 324"/>
                <a:gd name="T6" fmla="*/ 337 w 362"/>
                <a:gd name="T7" fmla="*/ 115 h 324"/>
                <a:gd name="T8" fmla="*/ 154 w 362"/>
                <a:gd name="T9" fmla="*/ 299 h 324"/>
                <a:gd name="T10" fmla="*/ 46 w 362"/>
                <a:gd name="T11" fmla="*/ 299 h 324"/>
                <a:gd name="T12" fmla="*/ 23 w 362"/>
                <a:gd name="T13" fmla="*/ 278 h 324"/>
                <a:gd name="T14" fmla="*/ 0 w 362"/>
                <a:gd name="T15" fmla="*/ 301 h 324"/>
                <a:gd name="T16" fmla="*/ 23 w 362"/>
                <a:gd name="T17" fmla="*/ 324 h 324"/>
                <a:gd name="T18" fmla="*/ 46 w 362"/>
                <a:gd name="T19" fmla="*/ 304 h 324"/>
                <a:gd name="T20" fmla="*/ 155 w 362"/>
                <a:gd name="T21" fmla="*/ 304 h 324"/>
                <a:gd name="T22" fmla="*/ 156 w 362"/>
                <a:gd name="T23" fmla="*/ 304 h 324"/>
                <a:gd name="T24" fmla="*/ 156 w 362"/>
                <a:gd name="T25" fmla="*/ 303 h 324"/>
                <a:gd name="T26" fmla="*/ 341 w 362"/>
                <a:gd name="T27" fmla="*/ 118 h 324"/>
                <a:gd name="T28" fmla="*/ 342 w 362"/>
                <a:gd name="T29" fmla="*/ 118 h 324"/>
                <a:gd name="T30" fmla="*/ 342 w 362"/>
                <a:gd name="T31" fmla="*/ 117 h 324"/>
                <a:gd name="T32" fmla="*/ 342 w 362"/>
                <a:gd name="T33" fmla="*/ 45 h 324"/>
                <a:gd name="T34" fmla="*/ 362 w 362"/>
                <a:gd name="T35" fmla="*/ 23 h 324"/>
                <a:gd name="T36" fmla="*/ 339 w 362"/>
                <a:gd name="T37" fmla="*/ 0 h 324"/>
                <a:gd name="T38" fmla="*/ 23 w 362"/>
                <a:gd name="T39" fmla="*/ 319 h 324"/>
                <a:gd name="T40" fmla="*/ 5 w 362"/>
                <a:gd name="T41" fmla="*/ 301 h 324"/>
                <a:gd name="T42" fmla="*/ 23 w 362"/>
                <a:gd name="T43" fmla="*/ 284 h 324"/>
                <a:gd name="T44" fmla="*/ 41 w 362"/>
                <a:gd name="T45" fmla="*/ 301 h 324"/>
                <a:gd name="T46" fmla="*/ 23 w 362"/>
                <a:gd name="T47" fmla="*/ 319 h 324"/>
                <a:gd name="T48" fmla="*/ 339 w 362"/>
                <a:gd name="T49" fmla="*/ 40 h 324"/>
                <a:gd name="T50" fmla="*/ 322 w 362"/>
                <a:gd name="T51" fmla="*/ 23 h 324"/>
                <a:gd name="T52" fmla="*/ 339 w 362"/>
                <a:gd name="T53" fmla="*/ 5 h 324"/>
                <a:gd name="T54" fmla="*/ 357 w 362"/>
                <a:gd name="T55" fmla="*/ 23 h 324"/>
                <a:gd name="T56" fmla="*/ 339 w 362"/>
                <a:gd name="T57" fmla="*/ 40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62" h="324">
                  <a:moveTo>
                    <a:pt x="339" y="0"/>
                  </a:moveTo>
                  <a:cubicBezTo>
                    <a:pt x="327" y="0"/>
                    <a:pt x="316" y="10"/>
                    <a:pt x="316" y="23"/>
                  </a:cubicBezTo>
                  <a:cubicBezTo>
                    <a:pt x="316" y="34"/>
                    <a:pt x="325" y="44"/>
                    <a:pt x="337" y="45"/>
                  </a:cubicBezTo>
                  <a:cubicBezTo>
                    <a:pt x="337" y="115"/>
                    <a:pt x="337" y="115"/>
                    <a:pt x="337" y="115"/>
                  </a:cubicBezTo>
                  <a:cubicBezTo>
                    <a:pt x="154" y="299"/>
                    <a:pt x="154" y="299"/>
                    <a:pt x="154" y="299"/>
                  </a:cubicBezTo>
                  <a:cubicBezTo>
                    <a:pt x="46" y="299"/>
                    <a:pt x="46" y="299"/>
                    <a:pt x="46" y="299"/>
                  </a:cubicBezTo>
                  <a:cubicBezTo>
                    <a:pt x="44" y="287"/>
                    <a:pt x="35" y="278"/>
                    <a:pt x="23" y="278"/>
                  </a:cubicBezTo>
                  <a:cubicBezTo>
                    <a:pt x="10" y="278"/>
                    <a:pt x="0" y="289"/>
                    <a:pt x="0" y="301"/>
                  </a:cubicBezTo>
                  <a:cubicBezTo>
                    <a:pt x="0" y="314"/>
                    <a:pt x="10" y="324"/>
                    <a:pt x="23" y="324"/>
                  </a:cubicBezTo>
                  <a:cubicBezTo>
                    <a:pt x="35" y="324"/>
                    <a:pt x="44" y="315"/>
                    <a:pt x="46" y="304"/>
                  </a:cubicBezTo>
                  <a:cubicBezTo>
                    <a:pt x="155" y="304"/>
                    <a:pt x="155" y="304"/>
                    <a:pt x="155" y="304"/>
                  </a:cubicBezTo>
                  <a:cubicBezTo>
                    <a:pt x="155" y="304"/>
                    <a:pt x="155" y="304"/>
                    <a:pt x="156" y="304"/>
                  </a:cubicBezTo>
                  <a:cubicBezTo>
                    <a:pt x="156" y="303"/>
                    <a:pt x="156" y="303"/>
                    <a:pt x="156" y="303"/>
                  </a:cubicBezTo>
                  <a:cubicBezTo>
                    <a:pt x="341" y="118"/>
                    <a:pt x="341" y="118"/>
                    <a:pt x="341" y="118"/>
                  </a:cubicBezTo>
                  <a:cubicBezTo>
                    <a:pt x="341" y="118"/>
                    <a:pt x="341" y="118"/>
                    <a:pt x="342" y="118"/>
                  </a:cubicBezTo>
                  <a:cubicBezTo>
                    <a:pt x="342" y="117"/>
                    <a:pt x="342" y="117"/>
                    <a:pt x="342" y="117"/>
                  </a:cubicBezTo>
                  <a:cubicBezTo>
                    <a:pt x="342" y="45"/>
                    <a:pt x="342" y="45"/>
                    <a:pt x="342" y="45"/>
                  </a:cubicBezTo>
                  <a:cubicBezTo>
                    <a:pt x="353" y="44"/>
                    <a:pt x="362" y="34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lose/>
                  <a:moveTo>
                    <a:pt x="23" y="319"/>
                  </a:moveTo>
                  <a:cubicBezTo>
                    <a:pt x="13" y="319"/>
                    <a:pt x="5" y="311"/>
                    <a:pt x="5" y="301"/>
                  </a:cubicBezTo>
                  <a:cubicBezTo>
                    <a:pt x="5" y="291"/>
                    <a:pt x="13" y="284"/>
                    <a:pt x="23" y="284"/>
                  </a:cubicBezTo>
                  <a:cubicBezTo>
                    <a:pt x="33" y="284"/>
                    <a:pt x="41" y="291"/>
                    <a:pt x="41" y="301"/>
                  </a:cubicBezTo>
                  <a:cubicBezTo>
                    <a:pt x="41" y="311"/>
                    <a:pt x="33" y="319"/>
                    <a:pt x="23" y="319"/>
                  </a:cubicBezTo>
                  <a:close/>
                  <a:moveTo>
                    <a:pt x="339" y="40"/>
                  </a:moveTo>
                  <a:cubicBezTo>
                    <a:pt x="329" y="40"/>
                    <a:pt x="322" y="32"/>
                    <a:pt x="322" y="23"/>
                  </a:cubicBezTo>
                  <a:cubicBezTo>
                    <a:pt x="322" y="13"/>
                    <a:pt x="329" y="5"/>
                    <a:pt x="339" y="5"/>
                  </a:cubicBez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6" name="Freeform 128">
              <a:extLst>
                <a:ext uri="{FF2B5EF4-FFF2-40B4-BE49-F238E27FC236}">
                  <a16:creationId xmlns:a16="http://schemas.microsoft.com/office/drawing/2014/main" xmlns="" id="{4F4DE759-E69E-47A6-A9A9-C6A59FE4342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19" y="2212"/>
              <a:ext cx="353" cy="1054"/>
            </a:xfrm>
            <a:custGeom>
              <a:avLst/>
              <a:gdLst>
                <a:gd name="T0" fmla="*/ 206 w 374"/>
                <a:gd name="T1" fmla="*/ 1091 h 1116"/>
                <a:gd name="T2" fmla="*/ 231 w 374"/>
                <a:gd name="T3" fmla="*/ 1116 h 1116"/>
                <a:gd name="T4" fmla="*/ 256 w 374"/>
                <a:gd name="T5" fmla="*/ 1091 h 1116"/>
                <a:gd name="T6" fmla="*/ 236 w 374"/>
                <a:gd name="T7" fmla="*/ 1066 h 1116"/>
                <a:gd name="T8" fmla="*/ 236 w 374"/>
                <a:gd name="T9" fmla="*/ 490 h 1116"/>
                <a:gd name="T10" fmla="*/ 235 w 374"/>
                <a:gd name="T11" fmla="*/ 488 h 1116"/>
                <a:gd name="T12" fmla="*/ 234 w 374"/>
                <a:gd name="T13" fmla="*/ 486 h 1116"/>
                <a:gd name="T14" fmla="*/ 10 w 374"/>
                <a:gd name="T15" fmla="*/ 262 h 1116"/>
                <a:gd name="T16" fmla="*/ 10 w 374"/>
                <a:gd name="T17" fmla="*/ 119 h 1116"/>
                <a:gd name="T18" fmla="*/ 118 w 374"/>
                <a:gd name="T19" fmla="*/ 10 h 1116"/>
                <a:gd name="T20" fmla="*/ 307 w 374"/>
                <a:gd name="T21" fmla="*/ 10 h 1116"/>
                <a:gd name="T22" fmla="*/ 344 w 374"/>
                <a:gd name="T23" fmla="*/ 47 h 1116"/>
                <a:gd name="T24" fmla="*/ 344 w 374"/>
                <a:gd name="T25" fmla="*/ 112 h 1116"/>
                <a:gd name="T26" fmla="*/ 324 w 374"/>
                <a:gd name="T27" fmla="*/ 137 h 1116"/>
                <a:gd name="T28" fmla="*/ 349 w 374"/>
                <a:gd name="T29" fmla="*/ 162 h 1116"/>
                <a:gd name="T30" fmla="*/ 374 w 374"/>
                <a:gd name="T31" fmla="*/ 137 h 1116"/>
                <a:gd name="T32" fmla="*/ 354 w 374"/>
                <a:gd name="T33" fmla="*/ 112 h 1116"/>
                <a:gd name="T34" fmla="*/ 354 w 374"/>
                <a:gd name="T35" fmla="*/ 45 h 1116"/>
                <a:gd name="T36" fmla="*/ 354 w 374"/>
                <a:gd name="T37" fmla="*/ 43 h 1116"/>
                <a:gd name="T38" fmla="*/ 353 w 374"/>
                <a:gd name="T39" fmla="*/ 42 h 1116"/>
                <a:gd name="T40" fmla="*/ 313 w 374"/>
                <a:gd name="T41" fmla="*/ 2 h 1116"/>
                <a:gd name="T42" fmla="*/ 311 w 374"/>
                <a:gd name="T43" fmla="*/ 1 h 1116"/>
                <a:gd name="T44" fmla="*/ 309 w 374"/>
                <a:gd name="T45" fmla="*/ 0 h 1116"/>
                <a:gd name="T46" fmla="*/ 116 w 374"/>
                <a:gd name="T47" fmla="*/ 0 h 1116"/>
                <a:gd name="T48" fmla="*/ 114 w 374"/>
                <a:gd name="T49" fmla="*/ 1 h 1116"/>
                <a:gd name="T50" fmla="*/ 113 w 374"/>
                <a:gd name="T51" fmla="*/ 2 h 1116"/>
                <a:gd name="T52" fmla="*/ 2 w 374"/>
                <a:gd name="T53" fmla="*/ 113 h 1116"/>
                <a:gd name="T54" fmla="*/ 1 w 374"/>
                <a:gd name="T55" fmla="*/ 115 h 1116"/>
                <a:gd name="T56" fmla="*/ 0 w 374"/>
                <a:gd name="T57" fmla="*/ 117 h 1116"/>
                <a:gd name="T58" fmla="*/ 0 w 374"/>
                <a:gd name="T59" fmla="*/ 264 h 1116"/>
                <a:gd name="T60" fmla="*/ 1 w 374"/>
                <a:gd name="T61" fmla="*/ 266 h 1116"/>
                <a:gd name="T62" fmla="*/ 2 w 374"/>
                <a:gd name="T63" fmla="*/ 268 h 1116"/>
                <a:gd name="T64" fmla="*/ 226 w 374"/>
                <a:gd name="T65" fmla="*/ 492 h 1116"/>
                <a:gd name="T66" fmla="*/ 226 w 374"/>
                <a:gd name="T67" fmla="*/ 1066 h 1116"/>
                <a:gd name="T68" fmla="*/ 206 w 374"/>
                <a:gd name="T69" fmla="*/ 1091 h 1116"/>
                <a:gd name="T70" fmla="*/ 364 w 374"/>
                <a:gd name="T71" fmla="*/ 137 h 1116"/>
                <a:gd name="T72" fmla="*/ 349 w 374"/>
                <a:gd name="T73" fmla="*/ 152 h 1116"/>
                <a:gd name="T74" fmla="*/ 334 w 374"/>
                <a:gd name="T75" fmla="*/ 137 h 1116"/>
                <a:gd name="T76" fmla="*/ 349 w 374"/>
                <a:gd name="T77" fmla="*/ 122 h 1116"/>
                <a:gd name="T78" fmla="*/ 364 w 374"/>
                <a:gd name="T79" fmla="*/ 137 h 1116"/>
                <a:gd name="T80" fmla="*/ 231 w 374"/>
                <a:gd name="T81" fmla="*/ 1076 h 1116"/>
                <a:gd name="T82" fmla="*/ 246 w 374"/>
                <a:gd name="T83" fmla="*/ 1091 h 1116"/>
                <a:gd name="T84" fmla="*/ 231 w 374"/>
                <a:gd name="T85" fmla="*/ 1106 h 1116"/>
                <a:gd name="T86" fmla="*/ 216 w 374"/>
                <a:gd name="T87" fmla="*/ 1091 h 1116"/>
                <a:gd name="T88" fmla="*/ 231 w 374"/>
                <a:gd name="T89" fmla="*/ 1076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4" h="1116">
                  <a:moveTo>
                    <a:pt x="206" y="1091"/>
                  </a:moveTo>
                  <a:cubicBezTo>
                    <a:pt x="206" y="1105"/>
                    <a:pt x="217" y="1116"/>
                    <a:pt x="231" y="1116"/>
                  </a:cubicBezTo>
                  <a:cubicBezTo>
                    <a:pt x="245" y="1116"/>
                    <a:pt x="256" y="1105"/>
                    <a:pt x="256" y="1091"/>
                  </a:cubicBezTo>
                  <a:cubicBezTo>
                    <a:pt x="256" y="1079"/>
                    <a:pt x="247" y="1069"/>
                    <a:pt x="236" y="1066"/>
                  </a:cubicBezTo>
                  <a:cubicBezTo>
                    <a:pt x="236" y="490"/>
                    <a:pt x="236" y="490"/>
                    <a:pt x="236" y="490"/>
                  </a:cubicBezTo>
                  <a:cubicBezTo>
                    <a:pt x="236" y="489"/>
                    <a:pt x="236" y="489"/>
                    <a:pt x="235" y="488"/>
                  </a:cubicBezTo>
                  <a:cubicBezTo>
                    <a:pt x="235" y="487"/>
                    <a:pt x="235" y="487"/>
                    <a:pt x="234" y="486"/>
                  </a:cubicBezTo>
                  <a:cubicBezTo>
                    <a:pt x="10" y="262"/>
                    <a:pt x="10" y="262"/>
                    <a:pt x="10" y="262"/>
                  </a:cubicBezTo>
                  <a:cubicBezTo>
                    <a:pt x="10" y="119"/>
                    <a:pt x="10" y="119"/>
                    <a:pt x="10" y="119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307" y="10"/>
                    <a:pt x="307" y="10"/>
                    <a:pt x="307" y="10"/>
                  </a:cubicBezTo>
                  <a:cubicBezTo>
                    <a:pt x="344" y="47"/>
                    <a:pt x="344" y="47"/>
                    <a:pt x="344" y="47"/>
                  </a:cubicBezTo>
                  <a:cubicBezTo>
                    <a:pt x="344" y="112"/>
                    <a:pt x="344" y="112"/>
                    <a:pt x="344" y="112"/>
                  </a:cubicBezTo>
                  <a:cubicBezTo>
                    <a:pt x="333" y="114"/>
                    <a:pt x="324" y="125"/>
                    <a:pt x="324" y="137"/>
                  </a:cubicBezTo>
                  <a:cubicBezTo>
                    <a:pt x="324" y="151"/>
                    <a:pt x="335" y="162"/>
                    <a:pt x="349" y="162"/>
                  </a:cubicBezTo>
                  <a:cubicBezTo>
                    <a:pt x="363" y="162"/>
                    <a:pt x="374" y="151"/>
                    <a:pt x="374" y="137"/>
                  </a:cubicBezTo>
                  <a:cubicBezTo>
                    <a:pt x="374" y="125"/>
                    <a:pt x="366" y="114"/>
                    <a:pt x="354" y="112"/>
                  </a:cubicBezTo>
                  <a:cubicBezTo>
                    <a:pt x="354" y="45"/>
                    <a:pt x="354" y="45"/>
                    <a:pt x="354" y="45"/>
                  </a:cubicBezTo>
                  <a:cubicBezTo>
                    <a:pt x="354" y="45"/>
                    <a:pt x="354" y="44"/>
                    <a:pt x="354" y="43"/>
                  </a:cubicBezTo>
                  <a:cubicBezTo>
                    <a:pt x="353" y="43"/>
                    <a:pt x="353" y="42"/>
                    <a:pt x="353" y="42"/>
                  </a:cubicBezTo>
                  <a:cubicBezTo>
                    <a:pt x="313" y="2"/>
                    <a:pt x="313" y="2"/>
                    <a:pt x="313" y="2"/>
                  </a:cubicBezTo>
                  <a:cubicBezTo>
                    <a:pt x="312" y="1"/>
                    <a:pt x="312" y="1"/>
                    <a:pt x="311" y="1"/>
                  </a:cubicBezTo>
                  <a:cubicBezTo>
                    <a:pt x="311" y="0"/>
                    <a:pt x="310" y="0"/>
                    <a:pt x="309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0"/>
                    <a:pt x="115" y="0"/>
                    <a:pt x="114" y="1"/>
                  </a:cubicBezTo>
                  <a:cubicBezTo>
                    <a:pt x="114" y="1"/>
                    <a:pt x="113" y="1"/>
                    <a:pt x="113" y="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1" y="114"/>
                    <a:pt x="1" y="114"/>
                    <a:pt x="1" y="115"/>
                  </a:cubicBezTo>
                  <a:cubicBezTo>
                    <a:pt x="0" y="115"/>
                    <a:pt x="0" y="116"/>
                    <a:pt x="0" y="117"/>
                  </a:cubicBezTo>
                  <a:cubicBezTo>
                    <a:pt x="0" y="264"/>
                    <a:pt x="0" y="264"/>
                    <a:pt x="0" y="264"/>
                  </a:cubicBezTo>
                  <a:cubicBezTo>
                    <a:pt x="0" y="265"/>
                    <a:pt x="0" y="266"/>
                    <a:pt x="1" y="266"/>
                  </a:cubicBezTo>
                  <a:cubicBezTo>
                    <a:pt x="1" y="267"/>
                    <a:pt x="1" y="267"/>
                    <a:pt x="2" y="268"/>
                  </a:cubicBezTo>
                  <a:cubicBezTo>
                    <a:pt x="226" y="492"/>
                    <a:pt x="226" y="492"/>
                    <a:pt x="226" y="492"/>
                  </a:cubicBezTo>
                  <a:cubicBezTo>
                    <a:pt x="226" y="1066"/>
                    <a:pt x="226" y="1066"/>
                    <a:pt x="226" y="1066"/>
                  </a:cubicBezTo>
                  <a:cubicBezTo>
                    <a:pt x="214" y="1069"/>
                    <a:pt x="206" y="1079"/>
                    <a:pt x="206" y="1091"/>
                  </a:cubicBezTo>
                  <a:close/>
                  <a:moveTo>
                    <a:pt x="364" y="137"/>
                  </a:moveTo>
                  <a:cubicBezTo>
                    <a:pt x="364" y="145"/>
                    <a:pt x="358" y="152"/>
                    <a:pt x="349" y="152"/>
                  </a:cubicBezTo>
                  <a:cubicBezTo>
                    <a:pt x="341" y="152"/>
                    <a:pt x="334" y="145"/>
                    <a:pt x="334" y="137"/>
                  </a:cubicBezTo>
                  <a:cubicBezTo>
                    <a:pt x="334" y="128"/>
                    <a:pt x="341" y="122"/>
                    <a:pt x="349" y="122"/>
                  </a:cubicBezTo>
                  <a:cubicBezTo>
                    <a:pt x="358" y="122"/>
                    <a:pt x="364" y="128"/>
                    <a:pt x="364" y="137"/>
                  </a:cubicBezTo>
                  <a:close/>
                  <a:moveTo>
                    <a:pt x="231" y="1076"/>
                  </a:moveTo>
                  <a:cubicBezTo>
                    <a:pt x="239" y="1076"/>
                    <a:pt x="246" y="1083"/>
                    <a:pt x="246" y="1091"/>
                  </a:cubicBezTo>
                  <a:cubicBezTo>
                    <a:pt x="246" y="1099"/>
                    <a:pt x="239" y="1106"/>
                    <a:pt x="231" y="1106"/>
                  </a:cubicBezTo>
                  <a:cubicBezTo>
                    <a:pt x="222" y="1106"/>
                    <a:pt x="216" y="1099"/>
                    <a:pt x="216" y="1091"/>
                  </a:cubicBezTo>
                  <a:cubicBezTo>
                    <a:pt x="216" y="1083"/>
                    <a:pt x="222" y="1076"/>
                    <a:pt x="231" y="10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7" name="Freeform 129">
              <a:extLst>
                <a:ext uri="{FF2B5EF4-FFF2-40B4-BE49-F238E27FC236}">
                  <a16:creationId xmlns:a16="http://schemas.microsoft.com/office/drawing/2014/main" xmlns="" id="{3305213B-7624-4AF2-8907-8930EF9D2E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48" y="3573"/>
              <a:ext cx="151" cy="373"/>
            </a:xfrm>
            <a:custGeom>
              <a:avLst/>
              <a:gdLst>
                <a:gd name="T0" fmla="*/ 139 w 160"/>
                <a:gd name="T1" fmla="*/ 345 h 395"/>
                <a:gd name="T2" fmla="*/ 139 w 160"/>
                <a:gd name="T3" fmla="*/ 135 h 395"/>
                <a:gd name="T4" fmla="*/ 139 w 160"/>
                <a:gd name="T5" fmla="*/ 133 h 395"/>
                <a:gd name="T6" fmla="*/ 138 w 160"/>
                <a:gd name="T7" fmla="*/ 131 h 395"/>
                <a:gd name="T8" fmla="*/ 46 w 160"/>
                <a:gd name="T9" fmla="*/ 39 h 395"/>
                <a:gd name="T10" fmla="*/ 50 w 160"/>
                <a:gd name="T11" fmla="*/ 25 h 395"/>
                <a:gd name="T12" fmla="*/ 25 w 160"/>
                <a:gd name="T13" fmla="*/ 0 h 395"/>
                <a:gd name="T14" fmla="*/ 0 w 160"/>
                <a:gd name="T15" fmla="*/ 25 h 395"/>
                <a:gd name="T16" fmla="*/ 25 w 160"/>
                <a:gd name="T17" fmla="*/ 50 h 395"/>
                <a:gd name="T18" fmla="*/ 39 w 160"/>
                <a:gd name="T19" fmla="*/ 46 h 395"/>
                <a:gd name="T20" fmla="*/ 129 w 160"/>
                <a:gd name="T21" fmla="*/ 137 h 395"/>
                <a:gd name="T22" fmla="*/ 129 w 160"/>
                <a:gd name="T23" fmla="*/ 345 h 395"/>
                <a:gd name="T24" fmla="*/ 109 w 160"/>
                <a:gd name="T25" fmla="*/ 370 h 395"/>
                <a:gd name="T26" fmla="*/ 134 w 160"/>
                <a:gd name="T27" fmla="*/ 395 h 395"/>
                <a:gd name="T28" fmla="*/ 160 w 160"/>
                <a:gd name="T29" fmla="*/ 370 h 395"/>
                <a:gd name="T30" fmla="*/ 139 w 160"/>
                <a:gd name="T31" fmla="*/ 345 h 395"/>
                <a:gd name="T32" fmla="*/ 36 w 160"/>
                <a:gd name="T33" fmla="*/ 36 h 395"/>
                <a:gd name="T34" fmla="*/ 25 w 160"/>
                <a:gd name="T35" fmla="*/ 40 h 395"/>
                <a:gd name="T36" fmla="*/ 10 w 160"/>
                <a:gd name="T37" fmla="*/ 25 h 395"/>
                <a:gd name="T38" fmla="*/ 25 w 160"/>
                <a:gd name="T39" fmla="*/ 10 h 395"/>
                <a:gd name="T40" fmla="*/ 40 w 160"/>
                <a:gd name="T41" fmla="*/ 25 h 395"/>
                <a:gd name="T42" fmla="*/ 36 w 160"/>
                <a:gd name="T43" fmla="*/ 36 h 395"/>
                <a:gd name="T44" fmla="*/ 134 w 160"/>
                <a:gd name="T45" fmla="*/ 385 h 395"/>
                <a:gd name="T46" fmla="*/ 119 w 160"/>
                <a:gd name="T47" fmla="*/ 370 h 395"/>
                <a:gd name="T48" fmla="*/ 134 w 160"/>
                <a:gd name="T49" fmla="*/ 354 h 395"/>
                <a:gd name="T50" fmla="*/ 150 w 160"/>
                <a:gd name="T51" fmla="*/ 370 h 395"/>
                <a:gd name="T52" fmla="*/ 134 w 160"/>
                <a:gd name="T53" fmla="*/ 385 h 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60" h="395">
                  <a:moveTo>
                    <a:pt x="139" y="345"/>
                  </a:moveTo>
                  <a:cubicBezTo>
                    <a:pt x="139" y="135"/>
                    <a:pt x="139" y="135"/>
                    <a:pt x="139" y="135"/>
                  </a:cubicBezTo>
                  <a:cubicBezTo>
                    <a:pt x="139" y="134"/>
                    <a:pt x="139" y="133"/>
                    <a:pt x="139" y="133"/>
                  </a:cubicBezTo>
                  <a:cubicBezTo>
                    <a:pt x="139" y="132"/>
                    <a:pt x="138" y="131"/>
                    <a:pt x="138" y="131"/>
                  </a:cubicBezTo>
                  <a:cubicBezTo>
                    <a:pt x="46" y="39"/>
                    <a:pt x="46" y="39"/>
                    <a:pt x="46" y="39"/>
                  </a:cubicBezTo>
                  <a:cubicBezTo>
                    <a:pt x="49" y="35"/>
                    <a:pt x="50" y="30"/>
                    <a:pt x="50" y="25"/>
                  </a:cubicBez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39"/>
                    <a:pt x="11" y="50"/>
                    <a:pt x="25" y="50"/>
                  </a:cubicBezTo>
                  <a:cubicBezTo>
                    <a:pt x="30" y="50"/>
                    <a:pt x="35" y="49"/>
                    <a:pt x="39" y="46"/>
                  </a:cubicBezTo>
                  <a:cubicBezTo>
                    <a:pt x="129" y="137"/>
                    <a:pt x="129" y="137"/>
                    <a:pt x="129" y="137"/>
                  </a:cubicBezTo>
                  <a:cubicBezTo>
                    <a:pt x="129" y="345"/>
                    <a:pt x="129" y="345"/>
                    <a:pt x="129" y="345"/>
                  </a:cubicBezTo>
                  <a:cubicBezTo>
                    <a:pt x="118" y="347"/>
                    <a:pt x="109" y="357"/>
                    <a:pt x="109" y="370"/>
                  </a:cubicBezTo>
                  <a:cubicBezTo>
                    <a:pt x="109" y="383"/>
                    <a:pt x="121" y="395"/>
                    <a:pt x="134" y="395"/>
                  </a:cubicBezTo>
                  <a:cubicBezTo>
                    <a:pt x="148" y="395"/>
                    <a:pt x="160" y="383"/>
                    <a:pt x="160" y="370"/>
                  </a:cubicBezTo>
                  <a:cubicBezTo>
                    <a:pt x="160" y="357"/>
                    <a:pt x="151" y="347"/>
                    <a:pt x="139" y="345"/>
                  </a:cubicBezTo>
                  <a:close/>
                  <a:moveTo>
                    <a:pt x="36" y="36"/>
                  </a:moveTo>
                  <a:cubicBezTo>
                    <a:pt x="33" y="39"/>
                    <a:pt x="29" y="40"/>
                    <a:pt x="25" y="40"/>
                  </a:cubicBezTo>
                  <a:cubicBezTo>
                    <a:pt x="17" y="40"/>
                    <a:pt x="10" y="34"/>
                    <a:pt x="10" y="25"/>
                  </a:cubicBezTo>
                  <a:cubicBezTo>
                    <a:pt x="10" y="17"/>
                    <a:pt x="17" y="10"/>
                    <a:pt x="25" y="10"/>
                  </a:cubicBezTo>
                  <a:cubicBezTo>
                    <a:pt x="33" y="10"/>
                    <a:pt x="40" y="17"/>
                    <a:pt x="40" y="25"/>
                  </a:cubicBezTo>
                  <a:cubicBezTo>
                    <a:pt x="40" y="29"/>
                    <a:pt x="39" y="33"/>
                    <a:pt x="36" y="36"/>
                  </a:cubicBezTo>
                  <a:close/>
                  <a:moveTo>
                    <a:pt x="134" y="385"/>
                  </a:moveTo>
                  <a:cubicBezTo>
                    <a:pt x="126" y="385"/>
                    <a:pt x="119" y="378"/>
                    <a:pt x="119" y="370"/>
                  </a:cubicBezTo>
                  <a:cubicBezTo>
                    <a:pt x="119" y="361"/>
                    <a:pt x="126" y="354"/>
                    <a:pt x="134" y="354"/>
                  </a:cubicBezTo>
                  <a:cubicBezTo>
                    <a:pt x="143" y="354"/>
                    <a:pt x="150" y="361"/>
                    <a:pt x="150" y="370"/>
                  </a:cubicBezTo>
                  <a:cubicBezTo>
                    <a:pt x="150" y="378"/>
                    <a:pt x="143" y="385"/>
                    <a:pt x="134" y="3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8" name="Freeform 130">
              <a:extLst>
                <a:ext uri="{FF2B5EF4-FFF2-40B4-BE49-F238E27FC236}">
                  <a16:creationId xmlns:a16="http://schemas.microsoft.com/office/drawing/2014/main" xmlns="" id="{A4DDC5E7-98A1-4DA6-915D-5F87F332A0F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" y="3528"/>
              <a:ext cx="160" cy="366"/>
            </a:xfrm>
            <a:custGeom>
              <a:avLst/>
              <a:gdLst>
                <a:gd name="T0" fmla="*/ 147 w 170"/>
                <a:gd name="T1" fmla="*/ 343 h 388"/>
                <a:gd name="T2" fmla="*/ 133 w 170"/>
                <a:gd name="T3" fmla="*/ 348 h 388"/>
                <a:gd name="T4" fmla="*/ 25 w 170"/>
                <a:gd name="T5" fmla="*/ 240 h 388"/>
                <a:gd name="T6" fmla="*/ 25 w 170"/>
                <a:gd name="T7" fmla="*/ 45 h 388"/>
                <a:gd name="T8" fmla="*/ 45 w 170"/>
                <a:gd name="T9" fmla="*/ 22 h 388"/>
                <a:gd name="T10" fmla="*/ 23 w 170"/>
                <a:gd name="T11" fmla="*/ 0 h 388"/>
                <a:gd name="T12" fmla="*/ 0 w 170"/>
                <a:gd name="T13" fmla="*/ 22 h 388"/>
                <a:gd name="T14" fmla="*/ 20 w 170"/>
                <a:gd name="T15" fmla="*/ 45 h 388"/>
                <a:gd name="T16" fmla="*/ 20 w 170"/>
                <a:gd name="T17" fmla="*/ 241 h 388"/>
                <a:gd name="T18" fmla="*/ 20 w 170"/>
                <a:gd name="T19" fmla="*/ 242 h 388"/>
                <a:gd name="T20" fmla="*/ 21 w 170"/>
                <a:gd name="T21" fmla="*/ 243 h 388"/>
                <a:gd name="T22" fmla="*/ 129 w 170"/>
                <a:gd name="T23" fmla="*/ 351 h 388"/>
                <a:gd name="T24" fmla="*/ 124 w 170"/>
                <a:gd name="T25" fmla="*/ 365 h 388"/>
                <a:gd name="T26" fmla="*/ 147 w 170"/>
                <a:gd name="T27" fmla="*/ 388 h 388"/>
                <a:gd name="T28" fmla="*/ 170 w 170"/>
                <a:gd name="T29" fmla="*/ 365 h 388"/>
                <a:gd name="T30" fmla="*/ 147 w 170"/>
                <a:gd name="T31" fmla="*/ 343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388">
                  <a:moveTo>
                    <a:pt x="147" y="343"/>
                  </a:moveTo>
                  <a:cubicBezTo>
                    <a:pt x="142" y="343"/>
                    <a:pt x="137" y="344"/>
                    <a:pt x="133" y="348"/>
                  </a:cubicBezTo>
                  <a:cubicBezTo>
                    <a:pt x="25" y="240"/>
                    <a:pt x="25" y="240"/>
                    <a:pt x="25" y="240"/>
                  </a:cubicBezTo>
                  <a:cubicBezTo>
                    <a:pt x="25" y="45"/>
                    <a:pt x="25" y="45"/>
                    <a:pt x="25" y="45"/>
                  </a:cubicBezTo>
                  <a:cubicBezTo>
                    <a:pt x="37" y="44"/>
                    <a:pt x="45" y="34"/>
                    <a:pt x="45" y="22"/>
                  </a:cubicBezTo>
                  <a:cubicBezTo>
                    <a:pt x="45" y="10"/>
                    <a:pt x="35" y="0"/>
                    <a:pt x="23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9" y="44"/>
                    <a:pt x="20" y="45"/>
                  </a:cubicBezTo>
                  <a:cubicBezTo>
                    <a:pt x="20" y="241"/>
                    <a:pt x="20" y="241"/>
                    <a:pt x="20" y="241"/>
                  </a:cubicBezTo>
                  <a:cubicBezTo>
                    <a:pt x="20" y="242"/>
                    <a:pt x="20" y="242"/>
                    <a:pt x="20" y="242"/>
                  </a:cubicBezTo>
                  <a:cubicBezTo>
                    <a:pt x="20" y="242"/>
                    <a:pt x="21" y="243"/>
                    <a:pt x="21" y="243"/>
                  </a:cubicBezTo>
                  <a:cubicBezTo>
                    <a:pt x="129" y="351"/>
                    <a:pt x="129" y="351"/>
                    <a:pt x="129" y="351"/>
                  </a:cubicBezTo>
                  <a:cubicBezTo>
                    <a:pt x="126" y="355"/>
                    <a:pt x="124" y="360"/>
                    <a:pt x="124" y="365"/>
                  </a:cubicBezTo>
                  <a:cubicBezTo>
                    <a:pt x="124" y="378"/>
                    <a:pt x="134" y="388"/>
                    <a:pt x="147" y="388"/>
                  </a:cubicBezTo>
                  <a:cubicBezTo>
                    <a:pt x="159" y="388"/>
                    <a:pt x="170" y="378"/>
                    <a:pt x="170" y="365"/>
                  </a:cubicBezTo>
                  <a:cubicBezTo>
                    <a:pt x="170" y="353"/>
                    <a:pt x="159" y="343"/>
                    <a:pt x="147" y="3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29" name="Freeform 131">
              <a:extLst>
                <a:ext uri="{FF2B5EF4-FFF2-40B4-BE49-F238E27FC236}">
                  <a16:creationId xmlns:a16="http://schemas.microsoft.com/office/drawing/2014/main" xmlns="" id="{B753C421-5385-404A-8291-3FB0B33E75C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7" y="1874"/>
              <a:ext cx="272" cy="337"/>
            </a:xfrm>
            <a:custGeom>
              <a:avLst/>
              <a:gdLst>
                <a:gd name="T0" fmla="*/ 242 w 288"/>
                <a:gd name="T1" fmla="*/ 23 h 356"/>
                <a:gd name="T2" fmla="*/ 247 w 288"/>
                <a:gd name="T3" fmla="*/ 37 h 356"/>
                <a:gd name="T4" fmla="*/ 221 w 288"/>
                <a:gd name="T5" fmla="*/ 63 h 356"/>
                <a:gd name="T6" fmla="*/ 221 w 288"/>
                <a:gd name="T7" fmla="*/ 63 h 356"/>
                <a:gd name="T8" fmla="*/ 221 w 288"/>
                <a:gd name="T9" fmla="*/ 64 h 356"/>
                <a:gd name="T10" fmla="*/ 221 w 288"/>
                <a:gd name="T11" fmla="*/ 65 h 356"/>
                <a:gd name="T12" fmla="*/ 221 w 288"/>
                <a:gd name="T13" fmla="*/ 132 h 356"/>
                <a:gd name="T14" fmla="*/ 37 w 288"/>
                <a:gd name="T15" fmla="*/ 316 h 356"/>
                <a:gd name="T16" fmla="*/ 22 w 288"/>
                <a:gd name="T17" fmla="*/ 311 h 356"/>
                <a:gd name="T18" fmla="*/ 0 w 288"/>
                <a:gd name="T19" fmla="*/ 333 h 356"/>
                <a:gd name="T20" fmla="*/ 22 w 288"/>
                <a:gd name="T21" fmla="*/ 356 h 356"/>
                <a:gd name="T22" fmla="*/ 45 w 288"/>
                <a:gd name="T23" fmla="*/ 333 h 356"/>
                <a:gd name="T24" fmla="*/ 40 w 288"/>
                <a:gd name="T25" fmla="*/ 319 h 356"/>
                <a:gd name="T26" fmla="*/ 225 w 288"/>
                <a:gd name="T27" fmla="*/ 134 h 356"/>
                <a:gd name="T28" fmla="*/ 226 w 288"/>
                <a:gd name="T29" fmla="*/ 134 h 356"/>
                <a:gd name="T30" fmla="*/ 226 w 288"/>
                <a:gd name="T31" fmla="*/ 133 h 356"/>
                <a:gd name="T32" fmla="*/ 226 w 288"/>
                <a:gd name="T33" fmla="*/ 66 h 356"/>
                <a:gd name="T34" fmla="*/ 251 w 288"/>
                <a:gd name="T35" fmla="*/ 41 h 356"/>
                <a:gd name="T36" fmla="*/ 265 w 288"/>
                <a:gd name="T37" fmla="*/ 46 h 356"/>
                <a:gd name="T38" fmla="*/ 288 w 288"/>
                <a:gd name="T39" fmla="*/ 23 h 356"/>
                <a:gd name="T40" fmla="*/ 265 w 288"/>
                <a:gd name="T41" fmla="*/ 0 h 356"/>
                <a:gd name="T42" fmla="*/ 242 w 288"/>
                <a:gd name="T43" fmla="*/ 23 h 356"/>
                <a:gd name="T44" fmla="*/ 283 w 288"/>
                <a:gd name="T45" fmla="*/ 23 h 356"/>
                <a:gd name="T46" fmla="*/ 265 w 288"/>
                <a:gd name="T47" fmla="*/ 41 h 356"/>
                <a:gd name="T48" fmla="*/ 248 w 288"/>
                <a:gd name="T49" fmla="*/ 23 h 356"/>
                <a:gd name="T50" fmla="*/ 265 w 288"/>
                <a:gd name="T51" fmla="*/ 6 h 356"/>
                <a:gd name="T52" fmla="*/ 283 w 288"/>
                <a:gd name="T53" fmla="*/ 23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88" h="356">
                  <a:moveTo>
                    <a:pt x="242" y="23"/>
                  </a:moveTo>
                  <a:cubicBezTo>
                    <a:pt x="242" y="29"/>
                    <a:pt x="244" y="33"/>
                    <a:pt x="247" y="37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3"/>
                    <a:pt x="221" y="63"/>
                    <a:pt x="221" y="63"/>
                  </a:cubicBezTo>
                  <a:cubicBezTo>
                    <a:pt x="221" y="64"/>
                    <a:pt x="221" y="64"/>
                    <a:pt x="221" y="64"/>
                  </a:cubicBezTo>
                  <a:cubicBezTo>
                    <a:pt x="221" y="65"/>
                    <a:pt x="221" y="65"/>
                    <a:pt x="221" y="65"/>
                  </a:cubicBezTo>
                  <a:cubicBezTo>
                    <a:pt x="221" y="132"/>
                    <a:pt x="221" y="132"/>
                    <a:pt x="221" y="132"/>
                  </a:cubicBezTo>
                  <a:cubicBezTo>
                    <a:pt x="37" y="316"/>
                    <a:pt x="37" y="316"/>
                    <a:pt x="37" y="316"/>
                  </a:cubicBezTo>
                  <a:cubicBezTo>
                    <a:pt x="33" y="312"/>
                    <a:pt x="28" y="311"/>
                    <a:pt x="22" y="311"/>
                  </a:cubicBezTo>
                  <a:cubicBezTo>
                    <a:pt x="10" y="311"/>
                    <a:pt x="0" y="321"/>
                    <a:pt x="0" y="333"/>
                  </a:cubicBezTo>
                  <a:cubicBezTo>
                    <a:pt x="0" y="346"/>
                    <a:pt x="10" y="356"/>
                    <a:pt x="22" y="356"/>
                  </a:cubicBezTo>
                  <a:cubicBezTo>
                    <a:pt x="35" y="356"/>
                    <a:pt x="45" y="346"/>
                    <a:pt x="45" y="333"/>
                  </a:cubicBezTo>
                  <a:cubicBezTo>
                    <a:pt x="45" y="328"/>
                    <a:pt x="43" y="323"/>
                    <a:pt x="40" y="319"/>
                  </a:cubicBezTo>
                  <a:cubicBezTo>
                    <a:pt x="225" y="134"/>
                    <a:pt x="225" y="134"/>
                    <a:pt x="225" y="134"/>
                  </a:cubicBezTo>
                  <a:cubicBezTo>
                    <a:pt x="225" y="134"/>
                    <a:pt x="226" y="134"/>
                    <a:pt x="226" y="134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66"/>
                    <a:pt x="226" y="66"/>
                    <a:pt x="226" y="66"/>
                  </a:cubicBezTo>
                  <a:cubicBezTo>
                    <a:pt x="251" y="41"/>
                    <a:pt x="251" y="41"/>
                    <a:pt x="251" y="41"/>
                  </a:cubicBezTo>
                  <a:cubicBezTo>
                    <a:pt x="255" y="44"/>
                    <a:pt x="260" y="46"/>
                    <a:pt x="265" y="46"/>
                  </a:cubicBezTo>
                  <a:cubicBezTo>
                    <a:pt x="278" y="46"/>
                    <a:pt x="288" y="36"/>
                    <a:pt x="288" y="23"/>
                  </a:cubicBezTo>
                  <a:cubicBezTo>
                    <a:pt x="288" y="11"/>
                    <a:pt x="278" y="0"/>
                    <a:pt x="265" y="0"/>
                  </a:cubicBezTo>
                  <a:cubicBezTo>
                    <a:pt x="253" y="0"/>
                    <a:pt x="242" y="11"/>
                    <a:pt x="242" y="23"/>
                  </a:cubicBezTo>
                  <a:close/>
                  <a:moveTo>
                    <a:pt x="283" y="23"/>
                  </a:moveTo>
                  <a:cubicBezTo>
                    <a:pt x="283" y="33"/>
                    <a:pt x="275" y="41"/>
                    <a:pt x="265" y="41"/>
                  </a:cubicBezTo>
                  <a:cubicBezTo>
                    <a:pt x="256" y="41"/>
                    <a:pt x="248" y="33"/>
                    <a:pt x="248" y="23"/>
                  </a:cubicBezTo>
                  <a:cubicBezTo>
                    <a:pt x="248" y="13"/>
                    <a:pt x="256" y="6"/>
                    <a:pt x="265" y="6"/>
                  </a:cubicBezTo>
                  <a:cubicBezTo>
                    <a:pt x="275" y="6"/>
                    <a:pt x="283" y="13"/>
                    <a:pt x="28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0" name="Freeform 132">
              <a:extLst>
                <a:ext uri="{FF2B5EF4-FFF2-40B4-BE49-F238E27FC236}">
                  <a16:creationId xmlns:a16="http://schemas.microsoft.com/office/drawing/2014/main" xmlns="" id="{BB7264E6-DE9D-4714-8CF8-ABEB8B83533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511" y="2651"/>
              <a:ext cx="629" cy="923"/>
            </a:xfrm>
            <a:custGeom>
              <a:avLst/>
              <a:gdLst>
                <a:gd name="T0" fmla="*/ 219 w 666"/>
                <a:gd name="T1" fmla="*/ 847 h 977"/>
                <a:gd name="T2" fmla="*/ 219 w 666"/>
                <a:gd name="T3" fmla="*/ 505 h 977"/>
                <a:gd name="T4" fmla="*/ 219 w 666"/>
                <a:gd name="T5" fmla="*/ 504 h 977"/>
                <a:gd name="T6" fmla="*/ 219 w 666"/>
                <a:gd name="T7" fmla="*/ 503 h 977"/>
                <a:gd name="T8" fmla="*/ 168 w 666"/>
                <a:gd name="T9" fmla="*/ 452 h 977"/>
                <a:gd name="T10" fmla="*/ 168 w 666"/>
                <a:gd name="T11" fmla="*/ 88 h 977"/>
                <a:gd name="T12" fmla="*/ 168 w 666"/>
                <a:gd name="T13" fmla="*/ 87 h 977"/>
                <a:gd name="T14" fmla="*/ 167 w 666"/>
                <a:gd name="T15" fmla="*/ 87 h 977"/>
                <a:gd name="T16" fmla="*/ 101 w 666"/>
                <a:gd name="T17" fmla="*/ 21 h 977"/>
                <a:gd name="T18" fmla="*/ 101 w 666"/>
                <a:gd name="T19" fmla="*/ 20 h 977"/>
                <a:gd name="T20" fmla="*/ 100 w 666"/>
                <a:gd name="T21" fmla="*/ 20 h 977"/>
                <a:gd name="T22" fmla="*/ 100 w 666"/>
                <a:gd name="T23" fmla="*/ 20 h 977"/>
                <a:gd name="T24" fmla="*/ 45 w 666"/>
                <a:gd name="T25" fmla="*/ 20 h 977"/>
                <a:gd name="T26" fmla="*/ 23 w 666"/>
                <a:gd name="T27" fmla="*/ 0 h 977"/>
                <a:gd name="T28" fmla="*/ 0 w 666"/>
                <a:gd name="T29" fmla="*/ 23 h 977"/>
                <a:gd name="T30" fmla="*/ 23 w 666"/>
                <a:gd name="T31" fmla="*/ 46 h 977"/>
                <a:gd name="T32" fmla="*/ 45 w 666"/>
                <a:gd name="T33" fmla="*/ 25 h 977"/>
                <a:gd name="T34" fmla="*/ 98 w 666"/>
                <a:gd name="T35" fmla="*/ 25 h 977"/>
                <a:gd name="T36" fmla="*/ 163 w 666"/>
                <a:gd name="T37" fmla="*/ 89 h 977"/>
                <a:gd name="T38" fmla="*/ 163 w 666"/>
                <a:gd name="T39" fmla="*/ 453 h 977"/>
                <a:gd name="T40" fmla="*/ 163 w 666"/>
                <a:gd name="T41" fmla="*/ 454 h 977"/>
                <a:gd name="T42" fmla="*/ 163 w 666"/>
                <a:gd name="T43" fmla="*/ 455 h 977"/>
                <a:gd name="T44" fmla="*/ 214 w 666"/>
                <a:gd name="T45" fmla="*/ 506 h 977"/>
                <a:gd name="T46" fmla="*/ 214 w 666"/>
                <a:gd name="T47" fmla="*/ 848 h 977"/>
                <a:gd name="T48" fmla="*/ 214 w 666"/>
                <a:gd name="T49" fmla="*/ 849 h 977"/>
                <a:gd name="T50" fmla="*/ 215 w 666"/>
                <a:gd name="T51" fmla="*/ 850 h 977"/>
                <a:gd name="T52" fmla="*/ 342 w 666"/>
                <a:gd name="T53" fmla="*/ 976 h 977"/>
                <a:gd name="T54" fmla="*/ 342 w 666"/>
                <a:gd name="T55" fmla="*/ 977 h 977"/>
                <a:gd name="T56" fmla="*/ 343 w 666"/>
                <a:gd name="T57" fmla="*/ 977 h 977"/>
                <a:gd name="T58" fmla="*/ 478 w 666"/>
                <a:gd name="T59" fmla="*/ 977 h 977"/>
                <a:gd name="T60" fmla="*/ 479 w 666"/>
                <a:gd name="T61" fmla="*/ 977 h 977"/>
                <a:gd name="T62" fmla="*/ 480 w 666"/>
                <a:gd name="T63" fmla="*/ 976 h 977"/>
                <a:gd name="T64" fmla="*/ 553 w 666"/>
                <a:gd name="T65" fmla="*/ 903 h 977"/>
                <a:gd name="T66" fmla="*/ 621 w 666"/>
                <a:gd name="T67" fmla="*/ 903 h 977"/>
                <a:gd name="T68" fmla="*/ 643 w 666"/>
                <a:gd name="T69" fmla="*/ 923 h 977"/>
                <a:gd name="T70" fmla="*/ 666 w 666"/>
                <a:gd name="T71" fmla="*/ 900 h 977"/>
                <a:gd name="T72" fmla="*/ 643 w 666"/>
                <a:gd name="T73" fmla="*/ 878 h 977"/>
                <a:gd name="T74" fmla="*/ 621 w 666"/>
                <a:gd name="T75" fmla="*/ 898 h 977"/>
                <a:gd name="T76" fmla="*/ 552 w 666"/>
                <a:gd name="T77" fmla="*/ 898 h 977"/>
                <a:gd name="T78" fmla="*/ 551 w 666"/>
                <a:gd name="T79" fmla="*/ 898 h 977"/>
                <a:gd name="T80" fmla="*/ 550 w 666"/>
                <a:gd name="T81" fmla="*/ 899 h 977"/>
                <a:gd name="T82" fmla="*/ 477 w 666"/>
                <a:gd name="T83" fmla="*/ 972 h 977"/>
                <a:gd name="T84" fmla="*/ 344 w 666"/>
                <a:gd name="T85" fmla="*/ 972 h 977"/>
                <a:gd name="T86" fmla="*/ 219 w 666"/>
                <a:gd name="T87" fmla="*/ 847 h 977"/>
                <a:gd name="T88" fmla="*/ 23 w 666"/>
                <a:gd name="T89" fmla="*/ 40 h 977"/>
                <a:gd name="T90" fmla="*/ 5 w 666"/>
                <a:gd name="T91" fmla="*/ 23 h 977"/>
                <a:gd name="T92" fmla="*/ 23 w 666"/>
                <a:gd name="T93" fmla="*/ 5 h 977"/>
                <a:gd name="T94" fmla="*/ 40 w 666"/>
                <a:gd name="T95" fmla="*/ 23 h 977"/>
                <a:gd name="T96" fmla="*/ 23 w 666"/>
                <a:gd name="T97" fmla="*/ 40 h 977"/>
                <a:gd name="T98" fmla="*/ 643 w 666"/>
                <a:gd name="T99" fmla="*/ 883 h 977"/>
                <a:gd name="T100" fmla="*/ 661 w 666"/>
                <a:gd name="T101" fmla="*/ 900 h 977"/>
                <a:gd name="T102" fmla="*/ 643 w 666"/>
                <a:gd name="T103" fmla="*/ 918 h 977"/>
                <a:gd name="T104" fmla="*/ 626 w 666"/>
                <a:gd name="T105" fmla="*/ 900 h 977"/>
                <a:gd name="T106" fmla="*/ 643 w 666"/>
                <a:gd name="T107" fmla="*/ 883 h 9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666" h="977">
                  <a:moveTo>
                    <a:pt x="219" y="847"/>
                  </a:moveTo>
                  <a:cubicBezTo>
                    <a:pt x="219" y="505"/>
                    <a:pt x="219" y="505"/>
                    <a:pt x="219" y="505"/>
                  </a:cubicBezTo>
                  <a:cubicBezTo>
                    <a:pt x="219" y="505"/>
                    <a:pt x="219" y="504"/>
                    <a:pt x="219" y="504"/>
                  </a:cubicBezTo>
                  <a:cubicBezTo>
                    <a:pt x="219" y="504"/>
                    <a:pt x="219" y="503"/>
                    <a:pt x="219" y="503"/>
                  </a:cubicBezTo>
                  <a:cubicBezTo>
                    <a:pt x="168" y="452"/>
                    <a:pt x="168" y="452"/>
                    <a:pt x="168" y="452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68" y="88"/>
                    <a:pt x="168" y="88"/>
                    <a:pt x="168" y="87"/>
                  </a:cubicBezTo>
                  <a:cubicBezTo>
                    <a:pt x="167" y="87"/>
                    <a:pt x="167" y="87"/>
                    <a:pt x="167" y="87"/>
                  </a:cubicBezTo>
                  <a:cubicBezTo>
                    <a:pt x="101" y="21"/>
                    <a:pt x="101" y="21"/>
                    <a:pt x="101" y="21"/>
                  </a:cubicBezTo>
                  <a:cubicBezTo>
                    <a:pt x="101" y="21"/>
                    <a:pt x="101" y="21"/>
                    <a:pt x="101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45" y="20"/>
                    <a:pt x="45" y="20"/>
                    <a:pt x="45" y="20"/>
                  </a:cubicBezTo>
                  <a:cubicBezTo>
                    <a:pt x="44" y="9"/>
                    <a:pt x="34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34" y="46"/>
                    <a:pt x="44" y="37"/>
                    <a:pt x="45" y="25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163" y="89"/>
                    <a:pt x="163" y="89"/>
                    <a:pt x="163" y="89"/>
                  </a:cubicBezTo>
                  <a:cubicBezTo>
                    <a:pt x="163" y="453"/>
                    <a:pt x="163" y="453"/>
                    <a:pt x="163" y="453"/>
                  </a:cubicBezTo>
                  <a:cubicBezTo>
                    <a:pt x="163" y="454"/>
                    <a:pt x="163" y="454"/>
                    <a:pt x="163" y="454"/>
                  </a:cubicBezTo>
                  <a:cubicBezTo>
                    <a:pt x="163" y="455"/>
                    <a:pt x="163" y="455"/>
                    <a:pt x="163" y="455"/>
                  </a:cubicBezTo>
                  <a:cubicBezTo>
                    <a:pt x="214" y="506"/>
                    <a:pt x="214" y="506"/>
                    <a:pt x="214" y="506"/>
                  </a:cubicBezTo>
                  <a:cubicBezTo>
                    <a:pt x="214" y="848"/>
                    <a:pt x="214" y="848"/>
                    <a:pt x="214" y="848"/>
                  </a:cubicBezTo>
                  <a:cubicBezTo>
                    <a:pt x="214" y="848"/>
                    <a:pt x="214" y="848"/>
                    <a:pt x="214" y="849"/>
                  </a:cubicBezTo>
                  <a:cubicBezTo>
                    <a:pt x="214" y="849"/>
                    <a:pt x="215" y="849"/>
                    <a:pt x="215" y="850"/>
                  </a:cubicBezTo>
                  <a:cubicBezTo>
                    <a:pt x="342" y="976"/>
                    <a:pt x="342" y="976"/>
                    <a:pt x="342" y="976"/>
                  </a:cubicBezTo>
                  <a:cubicBezTo>
                    <a:pt x="342" y="976"/>
                    <a:pt x="342" y="977"/>
                    <a:pt x="342" y="977"/>
                  </a:cubicBezTo>
                  <a:cubicBezTo>
                    <a:pt x="343" y="977"/>
                    <a:pt x="343" y="977"/>
                    <a:pt x="343" y="977"/>
                  </a:cubicBezTo>
                  <a:cubicBezTo>
                    <a:pt x="478" y="977"/>
                    <a:pt x="478" y="977"/>
                    <a:pt x="478" y="977"/>
                  </a:cubicBezTo>
                  <a:cubicBezTo>
                    <a:pt x="478" y="977"/>
                    <a:pt x="479" y="977"/>
                    <a:pt x="479" y="977"/>
                  </a:cubicBezTo>
                  <a:cubicBezTo>
                    <a:pt x="479" y="977"/>
                    <a:pt x="480" y="976"/>
                    <a:pt x="480" y="976"/>
                  </a:cubicBezTo>
                  <a:cubicBezTo>
                    <a:pt x="553" y="903"/>
                    <a:pt x="553" y="903"/>
                    <a:pt x="553" y="903"/>
                  </a:cubicBezTo>
                  <a:cubicBezTo>
                    <a:pt x="621" y="903"/>
                    <a:pt x="621" y="903"/>
                    <a:pt x="621" y="903"/>
                  </a:cubicBezTo>
                  <a:cubicBezTo>
                    <a:pt x="622" y="914"/>
                    <a:pt x="631" y="923"/>
                    <a:pt x="643" y="923"/>
                  </a:cubicBezTo>
                  <a:cubicBezTo>
                    <a:pt x="656" y="923"/>
                    <a:pt x="666" y="913"/>
                    <a:pt x="666" y="900"/>
                  </a:cubicBezTo>
                  <a:cubicBezTo>
                    <a:pt x="666" y="888"/>
                    <a:pt x="656" y="878"/>
                    <a:pt x="643" y="878"/>
                  </a:cubicBezTo>
                  <a:cubicBezTo>
                    <a:pt x="631" y="878"/>
                    <a:pt x="622" y="886"/>
                    <a:pt x="621" y="898"/>
                  </a:cubicBezTo>
                  <a:cubicBezTo>
                    <a:pt x="552" y="898"/>
                    <a:pt x="552" y="898"/>
                    <a:pt x="552" y="898"/>
                  </a:cubicBezTo>
                  <a:cubicBezTo>
                    <a:pt x="551" y="898"/>
                    <a:pt x="551" y="898"/>
                    <a:pt x="551" y="898"/>
                  </a:cubicBezTo>
                  <a:cubicBezTo>
                    <a:pt x="550" y="898"/>
                    <a:pt x="550" y="898"/>
                    <a:pt x="550" y="899"/>
                  </a:cubicBezTo>
                  <a:cubicBezTo>
                    <a:pt x="477" y="972"/>
                    <a:pt x="477" y="972"/>
                    <a:pt x="477" y="972"/>
                  </a:cubicBezTo>
                  <a:cubicBezTo>
                    <a:pt x="344" y="972"/>
                    <a:pt x="344" y="972"/>
                    <a:pt x="344" y="972"/>
                  </a:cubicBezTo>
                  <a:lnTo>
                    <a:pt x="219" y="847"/>
                  </a:lnTo>
                  <a:close/>
                  <a:moveTo>
                    <a:pt x="23" y="40"/>
                  </a:move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2" y="5"/>
                    <a:pt x="40" y="13"/>
                    <a:pt x="40" y="23"/>
                  </a:cubicBezTo>
                  <a:cubicBezTo>
                    <a:pt x="40" y="33"/>
                    <a:pt x="32" y="40"/>
                    <a:pt x="23" y="40"/>
                  </a:cubicBezTo>
                  <a:close/>
                  <a:moveTo>
                    <a:pt x="643" y="883"/>
                  </a:moveTo>
                  <a:cubicBezTo>
                    <a:pt x="653" y="883"/>
                    <a:pt x="661" y="891"/>
                    <a:pt x="661" y="900"/>
                  </a:cubicBezTo>
                  <a:cubicBezTo>
                    <a:pt x="661" y="910"/>
                    <a:pt x="653" y="918"/>
                    <a:pt x="643" y="918"/>
                  </a:cubicBezTo>
                  <a:cubicBezTo>
                    <a:pt x="633" y="918"/>
                    <a:pt x="626" y="910"/>
                    <a:pt x="626" y="900"/>
                  </a:cubicBezTo>
                  <a:cubicBezTo>
                    <a:pt x="626" y="891"/>
                    <a:pt x="633" y="883"/>
                    <a:pt x="643" y="8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1" name="Freeform 133">
              <a:extLst>
                <a:ext uri="{FF2B5EF4-FFF2-40B4-BE49-F238E27FC236}">
                  <a16:creationId xmlns:a16="http://schemas.microsoft.com/office/drawing/2014/main" xmlns="" id="{E650DDC4-643B-4820-AAC8-FCEFF185D6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70" y="1248"/>
              <a:ext cx="362" cy="1148"/>
            </a:xfrm>
            <a:custGeom>
              <a:avLst/>
              <a:gdLst>
                <a:gd name="T0" fmla="*/ 25 w 383"/>
                <a:gd name="T1" fmla="*/ 1167 h 1217"/>
                <a:gd name="T2" fmla="*/ 0 w 383"/>
                <a:gd name="T3" fmla="*/ 1192 h 1217"/>
                <a:gd name="T4" fmla="*/ 25 w 383"/>
                <a:gd name="T5" fmla="*/ 1217 h 1217"/>
                <a:gd name="T6" fmla="*/ 50 w 383"/>
                <a:gd name="T7" fmla="*/ 1192 h 1217"/>
                <a:gd name="T8" fmla="*/ 46 w 383"/>
                <a:gd name="T9" fmla="*/ 1178 h 1217"/>
                <a:gd name="T10" fmla="*/ 328 w 383"/>
                <a:gd name="T11" fmla="*/ 897 h 1217"/>
                <a:gd name="T12" fmla="*/ 329 w 383"/>
                <a:gd name="T13" fmla="*/ 895 h 1217"/>
                <a:gd name="T14" fmla="*/ 329 w 383"/>
                <a:gd name="T15" fmla="*/ 893 h 1217"/>
                <a:gd name="T16" fmla="*/ 329 w 383"/>
                <a:gd name="T17" fmla="*/ 740 h 1217"/>
                <a:gd name="T18" fmla="*/ 362 w 383"/>
                <a:gd name="T19" fmla="*/ 707 h 1217"/>
                <a:gd name="T20" fmla="*/ 363 w 383"/>
                <a:gd name="T21" fmla="*/ 706 h 1217"/>
                <a:gd name="T22" fmla="*/ 363 w 383"/>
                <a:gd name="T23" fmla="*/ 704 h 1217"/>
                <a:gd name="T24" fmla="*/ 363 w 383"/>
                <a:gd name="T25" fmla="*/ 50 h 1217"/>
                <a:gd name="T26" fmla="*/ 383 w 383"/>
                <a:gd name="T27" fmla="*/ 25 h 1217"/>
                <a:gd name="T28" fmla="*/ 358 w 383"/>
                <a:gd name="T29" fmla="*/ 0 h 1217"/>
                <a:gd name="T30" fmla="*/ 333 w 383"/>
                <a:gd name="T31" fmla="*/ 25 h 1217"/>
                <a:gd name="T32" fmla="*/ 353 w 383"/>
                <a:gd name="T33" fmla="*/ 50 h 1217"/>
                <a:gd name="T34" fmla="*/ 353 w 383"/>
                <a:gd name="T35" fmla="*/ 702 h 1217"/>
                <a:gd name="T36" fmla="*/ 321 w 383"/>
                <a:gd name="T37" fmla="*/ 734 h 1217"/>
                <a:gd name="T38" fmla="*/ 319 w 383"/>
                <a:gd name="T39" fmla="*/ 736 h 1217"/>
                <a:gd name="T40" fmla="*/ 319 w 383"/>
                <a:gd name="T41" fmla="*/ 738 h 1217"/>
                <a:gd name="T42" fmla="*/ 319 w 383"/>
                <a:gd name="T43" fmla="*/ 891 h 1217"/>
                <a:gd name="T44" fmla="*/ 39 w 383"/>
                <a:gd name="T45" fmla="*/ 1171 h 1217"/>
                <a:gd name="T46" fmla="*/ 25 w 383"/>
                <a:gd name="T47" fmla="*/ 1167 h 1217"/>
                <a:gd name="T48" fmla="*/ 343 w 383"/>
                <a:gd name="T49" fmla="*/ 25 h 1217"/>
                <a:gd name="T50" fmla="*/ 358 w 383"/>
                <a:gd name="T51" fmla="*/ 10 h 1217"/>
                <a:gd name="T52" fmla="*/ 373 w 383"/>
                <a:gd name="T53" fmla="*/ 25 h 1217"/>
                <a:gd name="T54" fmla="*/ 358 w 383"/>
                <a:gd name="T55" fmla="*/ 41 h 1217"/>
                <a:gd name="T56" fmla="*/ 343 w 383"/>
                <a:gd name="T57" fmla="*/ 25 h 1217"/>
                <a:gd name="T58" fmla="*/ 25 w 383"/>
                <a:gd name="T59" fmla="*/ 1207 h 1217"/>
                <a:gd name="T60" fmla="*/ 10 w 383"/>
                <a:gd name="T61" fmla="*/ 1192 h 1217"/>
                <a:gd name="T62" fmla="*/ 25 w 383"/>
                <a:gd name="T63" fmla="*/ 1177 h 1217"/>
                <a:gd name="T64" fmla="*/ 36 w 383"/>
                <a:gd name="T65" fmla="*/ 1181 h 1217"/>
                <a:gd name="T66" fmla="*/ 40 w 383"/>
                <a:gd name="T67" fmla="*/ 1192 h 1217"/>
                <a:gd name="T68" fmla="*/ 25 w 383"/>
                <a:gd name="T69" fmla="*/ 120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3" h="1217">
                  <a:moveTo>
                    <a:pt x="25" y="1167"/>
                  </a:moveTo>
                  <a:cubicBezTo>
                    <a:pt x="11" y="1167"/>
                    <a:pt x="0" y="1178"/>
                    <a:pt x="0" y="1192"/>
                  </a:cubicBezTo>
                  <a:cubicBezTo>
                    <a:pt x="0" y="1206"/>
                    <a:pt x="11" y="1217"/>
                    <a:pt x="25" y="1217"/>
                  </a:cubicBezTo>
                  <a:cubicBezTo>
                    <a:pt x="39" y="1217"/>
                    <a:pt x="50" y="1206"/>
                    <a:pt x="50" y="1192"/>
                  </a:cubicBezTo>
                  <a:cubicBezTo>
                    <a:pt x="50" y="1187"/>
                    <a:pt x="49" y="1182"/>
                    <a:pt x="46" y="1178"/>
                  </a:cubicBezTo>
                  <a:cubicBezTo>
                    <a:pt x="328" y="897"/>
                    <a:pt x="328" y="897"/>
                    <a:pt x="328" y="897"/>
                  </a:cubicBezTo>
                  <a:cubicBezTo>
                    <a:pt x="328" y="896"/>
                    <a:pt x="328" y="896"/>
                    <a:pt x="329" y="895"/>
                  </a:cubicBezTo>
                  <a:cubicBezTo>
                    <a:pt x="329" y="894"/>
                    <a:pt x="329" y="894"/>
                    <a:pt x="329" y="893"/>
                  </a:cubicBezTo>
                  <a:cubicBezTo>
                    <a:pt x="329" y="740"/>
                    <a:pt x="329" y="740"/>
                    <a:pt x="329" y="740"/>
                  </a:cubicBezTo>
                  <a:cubicBezTo>
                    <a:pt x="362" y="707"/>
                    <a:pt x="362" y="707"/>
                    <a:pt x="362" y="707"/>
                  </a:cubicBezTo>
                  <a:cubicBezTo>
                    <a:pt x="362" y="707"/>
                    <a:pt x="363" y="706"/>
                    <a:pt x="363" y="706"/>
                  </a:cubicBezTo>
                  <a:cubicBezTo>
                    <a:pt x="363" y="705"/>
                    <a:pt x="363" y="704"/>
                    <a:pt x="363" y="704"/>
                  </a:cubicBezTo>
                  <a:cubicBezTo>
                    <a:pt x="363" y="50"/>
                    <a:pt x="363" y="50"/>
                    <a:pt x="363" y="50"/>
                  </a:cubicBezTo>
                  <a:cubicBezTo>
                    <a:pt x="375" y="48"/>
                    <a:pt x="383" y="38"/>
                    <a:pt x="383" y="25"/>
                  </a:cubicBezTo>
                  <a:cubicBezTo>
                    <a:pt x="383" y="12"/>
                    <a:pt x="372" y="0"/>
                    <a:pt x="358" y="0"/>
                  </a:cubicBezTo>
                  <a:cubicBezTo>
                    <a:pt x="344" y="0"/>
                    <a:pt x="333" y="12"/>
                    <a:pt x="333" y="25"/>
                  </a:cubicBezTo>
                  <a:cubicBezTo>
                    <a:pt x="333" y="38"/>
                    <a:pt x="342" y="48"/>
                    <a:pt x="353" y="50"/>
                  </a:cubicBezTo>
                  <a:cubicBezTo>
                    <a:pt x="353" y="702"/>
                    <a:pt x="353" y="702"/>
                    <a:pt x="353" y="702"/>
                  </a:cubicBezTo>
                  <a:cubicBezTo>
                    <a:pt x="321" y="734"/>
                    <a:pt x="321" y="734"/>
                    <a:pt x="321" y="734"/>
                  </a:cubicBezTo>
                  <a:cubicBezTo>
                    <a:pt x="320" y="735"/>
                    <a:pt x="320" y="735"/>
                    <a:pt x="319" y="736"/>
                  </a:cubicBezTo>
                  <a:cubicBezTo>
                    <a:pt x="319" y="736"/>
                    <a:pt x="319" y="737"/>
                    <a:pt x="319" y="738"/>
                  </a:cubicBezTo>
                  <a:cubicBezTo>
                    <a:pt x="319" y="891"/>
                    <a:pt x="319" y="891"/>
                    <a:pt x="319" y="891"/>
                  </a:cubicBezTo>
                  <a:cubicBezTo>
                    <a:pt x="39" y="1171"/>
                    <a:pt x="39" y="1171"/>
                    <a:pt x="39" y="1171"/>
                  </a:cubicBezTo>
                  <a:cubicBezTo>
                    <a:pt x="35" y="1168"/>
                    <a:pt x="30" y="1167"/>
                    <a:pt x="25" y="1167"/>
                  </a:cubicBezTo>
                  <a:close/>
                  <a:moveTo>
                    <a:pt x="343" y="25"/>
                  </a:moveTo>
                  <a:cubicBezTo>
                    <a:pt x="343" y="17"/>
                    <a:pt x="350" y="10"/>
                    <a:pt x="358" y="10"/>
                  </a:cubicBezTo>
                  <a:cubicBezTo>
                    <a:pt x="367" y="10"/>
                    <a:pt x="373" y="17"/>
                    <a:pt x="373" y="25"/>
                  </a:cubicBezTo>
                  <a:cubicBezTo>
                    <a:pt x="373" y="34"/>
                    <a:pt x="367" y="41"/>
                    <a:pt x="358" y="41"/>
                  </a:cubicBezTo>
                  <a:cubicBezTo>
                    <a:pt x="350" y="41"/>
                    <a:pt x="343" y="34"/>
                    <a:pt x="343" y="25"/>
                  </a:cubicBezTo>
                  <a:close/>
                  <a:moveTo>
                    <a:pt x="25" y="1207"/>
                  </a:moveTo>
                  <a:cubicBezTo>
                    <a:pt x="17" y="1207"/>
                    <a:pt x="10" y="1200"/>
                    <a:pt x="10" y="1192"/>
                  </a:cubicBezTo>
                  <a:cubicBezTo>
                    <a:pt x="10" y="1184"/>
                    <a:pt x="17" y="1177"/>
                    <a:pt x="25" y="1177"/>
                  </a:cubicBezTo>
                  <a:cubicBezTo>
                    <a:pt x="29" y="1177"/>
                    <a:pt x="33" y="1178"/>
                    <a:pt x="36" y="1181"/>
                  </a:cubicBezTo>
                  <a:cubicBezTo>
                    <a:pt x="39" y="1184"/>
                    <a:pt x="40" y="1188"/>
                    <a:pt x="40" y="1192"/>
                  </a:cubicBezTo>
                  <a:cubicBezTo>
                    <a:pt x="40" y="1200"/>
                    <a:pt x="33" y="1207"/>
                    <a:pt x="25" y="12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2" name="Freeform 134">
              <a:extLst>
                <a:ext uri="{FF2B5EF4-FFF2-40B4-BE49-F238E27FC236}">
                  <a16:creationId xmlns:a16="http://schemas.microsoft.com/office/drawing/2014/main" xmlns="" id="{02442D66-7D76-406E-8BCB-5B9459E8D74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88" y="1248"/>
              <a:ext cx="342" cy="579"/>
            </a:xfrm>
            <a:custGeom>
              <a:avLst/>
              <a:gdLst>
                <a:gd name="T0" fmla="*/ 49 w 362"/>
                <a:gd name="T1" fmla="*/ 309 h 613"/>
                <a:gd name="T2" fmla="*/ 48 w 362"/>
                <a:gd name="T3" fmla="*/ 310 h 613"/>
                <a:gd name="T4" fmla="*/ 48 w 362"/>
                <a:gd name="T5" fmla="*/ 311 h 613"/>
                <a:gd name="T6" fmla="*/ 48 w 362"/>
                <a:gd name="T7" fmla="*/ 460 h 613"/>
                <a:gd name="T8" fmla="*/ 21 w 362"/>
                <a:gd name="T9" fmla="*/ 488 h 613"/>
                <a:gd name="T10" fmla="*/ 21 w 362"/>
                <a:gd name="T11" fmla="*/ 488 h 613"/>
                <a:gd name="T12" fmla="*/ 20 w 362"/>
                <a:gd name="T13" fmla="*/ 489 h 613"/>
                <a:gd name="T14" fmla="*/ 20 w 362"/>
                <a:gd name="T15" fmla="*/ 489 h 613"/>
                <a:gd name="T16" fmla="*/ 20 w 362"/>
                <a:gd name="T17" fmla="*/ 490 h 613"/>
                <a:gd name="T18" fmla="*/ 20 w 362"/>
                <a:gd name="T19" fmla="*/ 568 h 613"/>
                <a:gd name="T20" fmla="*/ 0 w 362"/>
                <a:gd name="T21" fmla="*/ 591 h 613"/>
                <a:gd name="T22" fmla="*/ 23 w 362"/>
                <a:gd name="T23" fmla="*/ 613 h 613"/>
                <a:gd name="T24" fmla="*/ 45 w 362"/>
                <a:gd name="T25" fmla="*/ 591 h 613"/>
                <a:gd name="T26" fmla="*/ 25 w 362"/>
                <a:gd name="T27" fmla="*/ 568 h 613"/>
                <a:gd name="T28" fmla="*/ 25 w 362"/>
                <a:gd name="T29" fmla="*/ 491 h 613"/>
                <a:gd name="T30" fmla="*/ 53 w 362"/>
                <a:gd name="T31" fmla="*/ 463 h 613"/>
                <a:gd name="T32" fmla="*/ 53 w 362"/>
                <a:gd name="T33" fmla="*/ 463 h 613"/>
                <a:gd name="T34" fmla="*/ 53 w 362"/>
                <a:gd name="T35" fmla="*/ 462 h 613"/>
                <a:gd name="T36" fmla="*/ 53 w 362"/>
                <a:gd name="T37" fmla="*/ 461 h 613"/>
                <a:gd name="T38" fmla="*/ 53 w 362"/>
                <a:gd name="T39" fmla="*/ 461 h 613"/>
                <a:gd name="T40" fmla="*/ 53 w 362"/>
                <a:gd name="T41" fmla="*/ 312 h 613"/>
                <a:gd name="T42" fmla="*/ 325 w 362"/>
                <a:gd name="T43" fmla="*/ 40 h 613"/>
                <a:gd name="T44" fmla="*/ 339 w 362"/>
                <a:gd name="T45" fmla="*/ 45 h 613"/>
                <a:gd name="T46" fmla="*/ 362 w 362"/>
                <a:gd name="T47" fmla="*/ 23 h 613"/>
                <a:gd name="T48" fmla="*/ 339 w 362"/>
                <a:gd name="T49" fmla="*/ 0 h 613"/>
                <a:gd name="T50" fmla="*/ 317 w 362"/>
                <a:gd name="T51" fmla="*/ 23 h 613"/>
                <a:gd name="T52" fmla="*/ 322 w 362"/>
                <a:gd name="T53" fmla="*/ 37 h 613"/>
                <a:gd name="T54" fmla="*/ 49 w 362"/>
                <a:gd name="T55" fmla="*/ 309 h 613"/>
                <a:gd name="T56" fmla="*/ 339 w 362"/>
                <a:gd name="T57" fmla="*/ 5 h 613"/>
                <a:gd name="T58" fmla="*/ 357 w 362"/>
                <a:gd name="T59" fmla="*/ 23 h 613"/>
                <a:gd name="T60" fmla="*/ 339 w 362"/>
                <a:gd name="T61" fmla="*/ 40 h 613"/>
                <a:gd name="T62" fmla="*/ 327 w 362"/>
                <a:gd name="T63" fmla="*/ 35 h 613"/>
                <a:gd name="T64" fmla="*/ 322 w 362"/>
                <a:gd name="T65" fmla="*/ 23 h 613"/>
                <a:gd name="T66" fmla="*/ 339 w 362"/>
                <a:gd name="T67" fmla="*/ 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62" h="613">
                  <a:moveTo>
                    <a:pt x="49" y="309"/>
                  </a:moveTo>
                  <a:cubicBezTo>
                    <a:pt x="49" y="310"/>
                    <a:pt x="49" y="310"/>
                    <a:pt x="48" y="310"/>
                  </a:cubicBezTo>
                  <a:cubicBezTo>
                    <a:pt x="48" y="310"/>
                    <a:pt x="48" y="311"/>
                    <a:pt x="48" y="311"/>
                  </a:cubicBezTo>
                  <a:cubicBezTo>
                    <a:pt x="48" y="460"/>
                    <a:pt x="48" y="460"/>
                    <a:pt x="48" y="460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1" y="488"/>
                    <a:pt x="21" y="488"/>
                  </a:cubicBezTo>
                  <a:cubicBezTo>
                    <a:pt x="21" y="488"/>
                    <a:pt x="20" y="488"/>
                    <a:pt x="20" y="489"/>
                  </a:cubicBezTo>
                  <a:cubicBezTo>
                    <a:pt x="20" y="489"/>
                    <a:pt x="20" y="489"/>
                    <a:pt x="20" y="489"/>
                  </a:cubicBezTo>
                  <a:cubicBezTo>
                    <a:pt x="20" y="490"/>
                    <a:pt x="20" y="490"/>
                    <a:pt x="20" y="490"/>
                  </a:cubicBezTo>
                  <a:cubicBezTo>
                    <a:pt x="20" y="568"/>
                    <a:pt x="20" y="568"/>
                    <a:pt x="20" y="568"/>
                  </a:cubicBezTo>
                  <a:cubicBezTo>
                    <a:pt x="9" y="569"/>
                    <a:pt x="0" y="579"/>
                    <a:pt x="0" y="591"/>
                  </a:cubicBezTo>
                  <a:cubicBezTo>
                    <a:pt x="0" y="603"/>
                    <a:pt x="10" y="613"/>
                    <a:pt x="23" y="613"/>
                  </a:cubicBezTo>
                  <a:cubicBezTo>
                    <a:pt x="35" y="613"/>
                    <a:pt x="45" y="603"/>
                    <a:pt x="45" y="591"/>
                  </a:cubicBezTo>
                  <a:cubicBezTo>
                    <a:pt x="45" y="579"/>
                    <a:pt x="37" y="569"/>
                    <a:pt x="25" y="568"/>
                  </a:cubicBezTo>
                  <a:cubicBezTo>
                    <a:pt x="25" y="491"/>
                    <a:pt x="25" y="491"/>
                    <a:pt x="25" y="491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3"/>
                  </a:cubicBezTo>
                  <a:cubicBezTo>
                    <a:pt x="53" y="463"/>
                    <a:pt x="53" y="463"/>
                    <a:pt x="53" y="462"/>
                  </a:cubicBezTo>
                  <a:cubicBezTo>
                    <a:pt x="53" y="462"/>
                    <a:pt x="53" y="462"/>
                    <a:pt x="53" y="461"/>
                  </a:cubicBezTo>
                  <a:cubicBezTo>
                    <a:pt x="53" y="461"/>
                    <a:pt x="53" y="461"/>
                    <a:pt x="53" y="461"/>
                  </a:cubicBezTo>
                  <a:cubicBezTo>
                    <a:pt x="53" y="312"/>
                    <a:pt x="53" y="312"/>
                    <a:pt x="53" y="312"/>
                  </a:cubicBezTo>
                  <a:cubicBezTo>
                    <a:pt x="325" y="40"/>
                    <a:pt x="325" y="40"/>
                    <a:pt x="325" y="40"/>
                  </a:cubicBezTo>
                  <a:cubicBezTo>
                    <a:pt x="329" y="43"/>
                    <a:pt x="334" y="45"/>
                    <a:pt x="339" y="45"/>
                  </a:cubicBezTo>
                  <a:cubicBezTo>
                    <a:pt x="352" y="45"/>
                    <a:pt x="362" y="35"/>
                    <a:pt x="362" y="23"/>
                  </a:cubicBezTo>
                  <a:cubicBezTo>
                    <a:pt x="362" y="10"/>
                    <a:pt x="352" y="0"/>
                    <a:pt x="339" y="0"/>
                  </a:cubicBezTo>
                  <a:cubicBezTo>
                    <a:pt x="327" y="0"/>
                    <a:pt x="317" y="10"/>
                    <a:pt x="317" y="23"/>
                  </a:cubicBezTo>
                  <a:cubicBezTo>
                    <a:pt x="317" y="28"/>
                    <a:pt x="319" y="33"/>
                    <a:pt x="322" y="37"/>
                  </a:cubicBezTo>
                  <a:lnTo>
                    <a:pt x="49" y="309"/>
                  </a:lnTo>
                  <a:close/>
                  <a:moveTo>
                    <a:pt x="339" y="5"/>
                  </a:moveTo>
                  <a:cubicBezTo>
                    <a:pt x="349" y="5"/>
                    <a:pt x="357" y="13"/>
                    <a:pt x="357" y="23"/>
                  </a:cubicBezTo>
                  <a:cubicBezTo>
                    <a:pt x="357" y="32"/>
                    <a:pt x="349" y="40"/>
                    <a:pt x="339" y="40"/>
                  </a:cubicBezTo>
                  <a:cubicBezTo>
                    <a:pt x="335" y="40"/>
                    <a:pt x="330" y="38"/>
                    <a:pt x="327" y="35"/>
                  </a:cubicBezTo>
                  <a:cubicBezTo>
                    <a:pt x="324" y="32"/>
                    <a:pt x="322" y="27"/>
                    <a:pt x="322" y="23"/>
                  </a:cubicBezTo>
                  <a:cubicBezTo>
                    <a:pt x="322" y="13"/>
                    <a:pt x="330" y="5"/>
                    <a:pt x="33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3" name="Freeform 135">
              <a:extLst>
                <a:ext uri="{FF2B5EF4-FFF2-40B4-BE49-F238E27FC236}">
                  <a16:creationId xmlns:a16="http://schemas.microsoft.com/office/drawing/2014/main" xmlns="" id="{30045D39-9738-477E-BDF4-26D05985D53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64" y="2459"/>
              <a:ext cx="487" cy="1252"/>
            </a:xfrm>
            <a:custGeom>
              <a:avLst/>
              <a:gdLst>
                <a:gd name="T0" fmla="*/ 492 w 515"/>
                <a:gd name="T1" fmla="*/ 1326 h 1326"/>
                <a:gd name="T2" fmla="*/ 515 w 515"/>
                <a:gd name="T3" fmla="*/ 1303 h 1326"/>
                <a:gd name="T4" fmla="*/ 492 w 515"/>
                <a:gd name="T5" fmla="*/ 1280 h 1326"/>
                <a:gd name="T6" fmla="*/ 478 w 515"/>
                <a:gd name="T7" fmla="*/ 1285 h 1326"/>
                <a:gd name="T8" fmla="*/ 245 w 515"/>
                <a:gd name="T9" fmla="*/ 1052 h 1326"/>
                <a:gd name="T10" fmla="*/ 245 w 515"/>
                <a:gd name="T11" fmla="*/ 546 h 1326"/>
                <a:gd name="T12" fmla="*/ 245 w 515"/>
                <a:gd name="T13" fmla="*/ 545 h 1326"/>
                <a:gd name="T14" fmla="*/ 245 w 515"/>
                <a:gd name="T15" fmla="*/ 544 h 1326"/>
                <a:gd name="T16" fmla="*/ 114 w 515"/>
                <a:gd name="T17" fmla="*/ 414 h 1326"/>
                <a:gd name="T18" fmla="*/ 114 w 515"/>
                <a:gd name="T19" fmla="*/ 23 h 1326"/>
                <a:gd name="T20" fmla="*/ 111 w 515"/>
                <a:gd name="T21" fmla="*/ 21 h 1326"/>
                <a:gd name="T22" fmla="*/ 46 w 515"/>
                <a:gd name="T23" fmla="*/ 21 h 1326"/>
                <a:gd name="T24" fmla="*/ 23 w 515"/>
                <a:gd name="T25" fmla="*/ 0 h 1326"/>
                <a:gd name="T26" fmla="*/ 0 w 515"/>
                <a:gd name="T27" fmla="*/ 23 h 1326"/>
                <a:gd name="T28" fmla="*/ 23 w 515"/>
                <a:gd name="T29" fmla="*/ 46 h 1326"/>
                <a:gd name="T30" fmla="*/ 46 w 515"/>
                <a:gd name="T31" fmla="*/ 26 h 1326"/>
                <a:gd name="T32" fmla="*/ 109 w 515"/>
                <a:gd name="T33" fmla="*/ 26 h 1326"/>
                <a:gd name="T34" fmla="*/ 109 w 515"/>
                <a:gd name="T35" fmla="*/ 415 h 1326"/>
                <a:gd name="T36" fmla="*/ 109 w 515"/>
                <a:gd name="T37" fmla="*/ 416 h 1326"/>
                <a:gd name="T38" fmla="*/ 109 w 515"/>
                <a:gd name="T39" fmla="*/ 416 h 1326"/>
                <a:gd name="T40" fmla="*/ 240 w 515"/>
                <a:gd name="T41" fmla="*/ 547 h 1326"/>
                <a:gd name="T42" fmla="*/ 240 w 515"/>
                <a:gd name="T43" fmla="*/ 1053 h 1326"/>
                <a:gd name="T44" fmla="*/ 240 w 515"/>
                <a:gd name="T45" fmla="*/ 1054 h 1326"/>
                <a:gd name="T46" fmla="*/ 241 w 515"/>
                <a:gd name="T47" fmla="*/ 1055 h 1326"/>
                <a:gd name="T48" fmla="*/ 475 w 515"/>
                <a:gd name="T49" fmla="*/ 1289 h 1326"/>
                <a:gd name="T50" fmla="*/ 470 w 515"/>
                <a:gd name="T51" fmla="*/ 1303 h 1326"/>
                <a:gd name="T52" fmla="*/ 492 w 515"/>
                <a:gd name="T53" fmla="*/ 1326 h 1326"/>
                <a:gd name="T54" fmla="*/ 23 w 515"/>
                <a:gd name="T55" fmla="*/ 41 h 1326"/>
                <a:gd name="T56" fmla="*/ 6 w 515"/>
                <a:gd name="T57" fmla="*/ 23 h 1326"/>
                <a:gd name="T58" fmla="*/ 23 w 515"/>
                <a:gd name="T59" fmla="*/ 6 h 1326"/>
                <a:gd name="T60" fmla="*/ 41 w 515"/>
                <a:gd name="T61" fmla="*/ 23 h 1326"/>
                <a:gd name="T62" fmla="*/ 23 w 515"/>
                <a:gd name="T63" fmla="*/ 41 h 1326"/>
                <a:gd name="T64" fmla="*/ 480 w 515"/>
                <a:gd name="T65" fmla="*/ 1290 h 1326"/>
                <a:gd name="T66" fmla="*/ 492 w 515"/>
                <a:gd name="T67" fmla="*/ 1285 h 1326"/>
                <a:gd name="T68" fmla="*/ 510 w 515"/>
                <a:gd name="T69" fmla="*/ 1303 h 1326"/>
                <a:gd name="T70" fmla="*/ 492 w 515"/>
                <a:gd name="T71" fmla="*/ 1321 h 1326"/>
                <a:gd name="T72" fmla="*/ 475 w 515"/>
                <a:gd name="T73" fmla="*/ 1303 h 1326"/>
                <a:gd name="T74" fmla="*/ 480 w 515"/>
                <a:gd name="T75" fmla="*/ 1290 h 1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15" h="1326">
                  <a:moveTo>
                    <a:pt x="492" y="1326"/>
                  </a:moveTo>
                  <a:cubicBezTo>
                    <a:pt x="505" y="1326"/>
                    <a:pt x="515" y="1315"/>
                    <a:pt x="515" y="1303"/>
                  </a:cubicBezTo>
                  <a:cubicBezTo>
                    <a:pt x="515" y="1290"/>
                    <a:pt x="505" y="1280"/>
                    <a:pt x="492" y="1280"/>
                  </a:cubicBezTo>
                  <a:cubicBezTo>
                    <a:pt x="487" y="1280"/>
                    <a:pt x="482" y="1282"/>
                    <a:pt x="478" y="1285"/>
                  </a:cubicBezTo>
                  <a:cubicBezTo>
                    <a:pt x="245" y="1052"/>
                    <a:pt x="245" y="1052"/>
                    <a:pt x="245" y="1052"/>
                  </a:cubicBezTo>
                  <a:cubicBezTo>
                    <a:pt x="245" y="546"/>
                    <a:pt x="245" y="546"/>
                    <a:pt x="245" y="546"/>
                  </a:cubicBezTo>
                  <a:cubicBezTo>
                    <a:pt x="245" y="546"/>
                    <a:pt x="245" y="545"/>
                    <a:pt x="245" y="545"/>
                  </a:cubicBezTo>
                  <a:cubicBezTo>
                    <a:pt x="245" y="545"/>
                    <a:pt x="245" y="544"/>
                    <a:pt x="245" y="544"/>
                  </a:cubicBezTo>
                  <a:cubicBezTo>
                    <a:pt x="114" y="414"/>
                    <a:pt x="114" y="414"/>
                    <a:pt x="114" y="414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2"/>
                    <a:pt x="113" y="21"/>
                    <a:pt x="111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5" y="9"/>
                    <a:pt x="35" y="0"/>
                    <a:pt x="23" y="0"/>
                  </a:cubicBezTo>
                  <a:cubicBezTo>
                    <a:pt x="11" y="0"/>
                    <a:pt x="0" y="11"/>
                    <a:pt x="0" y="23"/>
                  </a:cubicBezTo>
                  <a:cubicBezTo>
                    <a:pt x="0" y="36"/>
                    <a:pt x="11" y="46"/>
                    <a:pt x="23" y="46"/>
                  </a:cubicBezTo>
                  <a:cubicBezTo>
                    <a:pt x="35" y="46"/>
                    <a:pt x="45" y="37"/>
                    <a:pt x="46" y="26"/>
                  </a:cubicBezTo>
                  <a:cubicBezTo>
                    <a:pt x="109" y="26"/>
                    <a:pt x="109" y="26"/>
                    <a:pt x="109" y="26"/>
                  </a:cubicBezTo>
                  <a:cubicBezTo>
                    <a:pt x="109" y="415"/>
                    <a:pt x="109" y="415"/>
                    <a:pt x="109" y="415"/>
                  </a:cubicBezTo>
                  <a:cubicBezTo>
                    <a:pt x="109" y="415"/>
                    <a:pt x="109" y="415"/>
                    <a:pt x="109" y="416"/>
                  </a:cubicBezTo>
                  <a:cubicBezTo>
                    <a:pt x="109" y="416"/>
                    <a:pt x="109" y="416"/>
                    <a:pt x="109" y="416"/>
                  </a:cubicBezTo>
                  <a:cubicBezTo>
                    <a:pt x="240" y="547"/>
                    <a:pt x="240" y="547"/>
                    <a:pt x="240" y="547"/>
                  </a:cubicBezTo>
                  <a:cubicBezTo>
                    <a:pt x="240" y="1053"/>
                    <a:pt x="240" y="1053"/>
                    <a:pt x="240" y="1053"/>
                  </a:cubicBezTo>
                  <a:cubicBezTo>
                    <a:pt x="240" y="1054"/>
                    <a:pt x="240" y="1054"/>
                    <a:pt x="240" y="1054"/>
                  </a:cubicBezTo>
                  <a:cubicBezTo>
                    <a:pt x="240" y="1055"/>
                    <a:pt x="241" y="1055"/>
                    <a:pt x="241" y="1055"/>
                  </a:cubicBezTo>
                  <a:cubicBezTo>
                    <a:pt x="475" y="1289"/>
                    <a:pt x="475" y="1289"/>
                    <a:pt x="475" y="1289"/>
                  </a:cubicBezTo>
                  <a:cubicBezTo>
                    <a:pt x="471" y="1293"/>
                    <a:pt x="470" y="1298"/>
                    <a:pt x="470" y="1303"/>
                  </a:cubicBezTo>
                  <a:cubicBezTo>
                    <a:pt x="470" y="1315"/>
                    <a:pt x="480" y="1326"/>
                    <a:pt x="492" y="1326"/>
                  </a:cubicBezTo>
                  <a:close/>
                  <a:moveTo>
                    <a:pt x="23" y="41"/>
                  </a:moveTo>
                  <a:cubicBezTo>
                    <a:pt x="14" y="41"/>
                    <a:pt x="6" y="33"/>
                    <a:pt x="6" y="23"/>
                  </a:cubicBezTo>
                  <a:cubicBezTo>
                    <a:pt x="6" y="13"/>
                    <a:pt x="14" y="6"/>
                    <a:pt x="23" y="6"/>
                  </a:cubicBezTo>
                  <a:cubicBezTo>
                    <a:pt x="33" y="6"/>
                    <a:pt x="41" y="13"/>
                    <a:pt x="41" y="23"/>
                  </a:cubicBezTo>
                  <a:cubicBezTo>
                    <a:pt x="41" y="33"/>
                    <a:pt x="33" y="41"/>
                    <a:pt x="23" y="41"/>
                  </a:cubicBezTo>
                  <a:close/>
                  <a:moveTo>
                    <a:pt x="480" y="1290"/>
                  </a:moveTo>
                  <a:cubicBezTo>
                    <a:pt x="483" y="1287"/>
                    <a:pt x="488" y="1285"/>
                    <a:pt x="492" y="1285"/>
                  </a:cubicBezTo>
                  <a:cubicBezTo>
                    <a:pt x="502" y="1285"/>
                    <a:pt x="510" y="1293"/>
                    <a:pt x="510" y="1303"/>
                  </a:cubicBezTo>
                  <a:cubicBezTo>
                    <a:pt x="510" y="1313"/>
                    <a:pt x="502" y="1321"/>
                    <a:pt x="492" y="1321"/>
                  </a:cubicBezTo>
                  <a:cubicBezTo>
                    <a:pt x="483" y="1321"/>
                    <a:pt x="475" y="1313"/>
                    <a:pt x="475" y="1303"/>
                  </a:cubicBezTo>
                  <a:cubicBezTo>
                    <a:pt x="475" y="1298"/>
                    <a:pt x="477" y="1294"/>
                    <a:pt x="480" y="12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4" name="Freeform 136">
              <a:extLst>
                <a:ext uri="{FF2B5EF4-FFF2-40B4-BE49-F238E27FC236}">
                  <a16:creationId xmlns:a16="http://schemas.microsoft.com/office/drawing/2014/main" xmlns="" id="{406CB165-506C-4553-A6CB-180CAB8B791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41" y="1271"/>
              <a:ext cx="256" cy="416"/>
            </a:xfrm>
            <a:custGeom>
              <a:avLst/>
              <a:gdLst>
                <a:gd name="T0" fmla="*/ 0 w 271"/>
                <a:gd name="T1" fmla="*/ 418 h 441"/>
                <a:gd name="T2" fmla="*/ 23 w 271"/>
                <a:gd name="T3" fmla="*/ 441 h 441"/>
                <a:gd name="T4" fmla="*/ 45 w 271"/>
                <a:gd name="T5" fmla="*/ 418 h 441"/>
                <a:gd name="T6" fmla="*/ 25 w 271"/>
                <a:gd name="T7" fmla="*/ 396 h 441"/>
                <a:gd name="T8" fmla="*/ 25 w 271"/>
                <a:gd name="T9" fmla="*/ 249 h 441"/>
                <a:gd name="T10" fmla="*/ 234 w 271"/>
                <a:gd name="T11" fmla="*/ 40 h 441"/>
                <a:gd name="T12" fmla="*/ 248 w 271"/>
                <a:gd name="T13" fmla="*/ 45 h 441"/>
                <a:gd name="T14" fmla="*/ 271 w 271"/>
                <a:gd name="T15" fmla="*/ 23 h 441"/>
                <a:gd name="T16" fmla="*/ 248 w 271"/>
                <a:gd name="T17" fmla="*/ 0 h 441"/>
                <a:gd name="T18" fmla="*/ 225 w 271"/>
                <a:gd name="T19" fmla="*/ 23 h 441"/>
                <a:gd name="T20" fmla="*/ 230 w 271"/>
                <a:gd name="T21" fmla="*/ 37 h 441"/>
                <a:gd name="T22" fmla="*/ 21 w 271"/>
                <a:gd name="T23" fmla="*/ 246 h 441"/>
                <a:gd name="T24" fmla="*/ 20 w 271"/>
                <a:gd name="T25" fmla="*/ 247 h 441"/>
                <a:gd name="T26" fmla="*/ 20 w 271"/>
                <a:gd name="T27" fmla="*/ 248 h 441"/>
                <a:gd name="T28" fmla="*/ 20 w 271"/>
                <a:gd name="T29" fmla="*/ 396 h 441"/>
                <a:gd name="T30" fmla="*/ 0 w 271"/>
                <a:gd name="T31" fmla="*/ 418 h 441"/>
                <a:gd name="T32" fmla="*/ 248 w 271"/>
                <a:gd name="T33" fmla="*/ 5 h 441"/>
                <a:gd name="T34" fmla="*/ 266 w 271"/>
                <a:gd name="T35" fmla="*/ 23 h 441"/>
                <a:gd name="T36" fmla="*/ 248 w 271"/>
                <a:gd name="T37" fmla="*/ 40 h 441"/>
                <a:gd name="T38" fmla="*/ 236 w 271"/>
                <a:gd name="T39" fmla="*/ 35 h 441"/>
                <a:gd name="T40" fmla="*/ 230 w 271"/>
                <a:gd name="T41" fmla="*/ 23 h 441"/>
                <a:gd name="T42" fmla="*/ 248 w 271"/>
                <a:gd name="T43" fmla="*/ 5 h 441"/>
                <a:gd name="T44" fmla="*/ 23 w 271"/>
                <a:gd name="T45" fmla="*/ 401 h 441"/>
                <a:gd name="T46" fmla="*/ 40 w 271"/>
                <a:gd name="T47" fmla="*/ 418 h 441"/>
                <a:gd name="T48" fmla="*/ 23 w 271"/>
                <a:gd name="T49" fmla="*/ 436 h 441"/>
                <a:gd name="T50" fmla="*/ 5 w 271"/>
                <a:gd name="T51" fmla="*/ 418 h 441"/>
                <a:gd name="T52" fmla="*/ 23 w 271"/>
                <a:gd name="T53" fmla="*/ 401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71" h="441">
                  <a:moveTo>
                    <a:pt x="0" y="418"/>
                  </a:moveTo>
                  <a:cubicBezTo>
                    <a:pt x="0" y="431"/>
                    <a:pt x="10" y="441"/>
                    <a:pt x="23" y="441"/>
                  </a:cubicBezTo>
                  <a:cubicBezTo>
                    <a:pt x="35" y="441"/>
                    <a:pt x="45" y="431"/>
                    <a:pt x="45" y="418"/>
                  </a:cubicBezTo>
                  <a:cubicBezTo>
                    <a:pt x="45" y="407"/>
                    <a:pt x="36" y="397"/>
                    <a:pt x="25" y="396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34" y="40"/>
                    <a:pt x="234" y="40"/>
                    <a:pt x="234" y="40"/>
                  </a:cubicBezTo>
                  <a:cubicBezTo>
                    <a:pt x="238" y="44"/>
                    <a:pt x="243" y="45"/>
                    <a:pt x="248" y="45"/>
                  </a:cubicBezTo>
                  <a:cubicBezTo>
                    <a:pt x="261" y="45"/>
                    <a:pt x="271" y="35"/>
                    <a:pt x="271" y="23"/>
                  </a:cubicBezTo>
                  <a:cubicBezTo>
                    <a:pt x="271" y="10"/>
                    <a:pt x="261" y="0"/>
                    <a:pt x="248" y="0"/>
                  </a:cubicBezTo>
                  <a:cubicBezTo>
                    <a:pt x="235" y="0"/>
                    <a:pt x="225" y="10"/>
                    <a:pt x="225" y="23"/>
                  </a:cubicBezTo>
                  <a:cubicBezTo>
                    <a:pt x="225" y="28"/>
                    <a:pt x="227" y="33"/>
                    <a:pt x="230" y="37"/>
                  </a:cubicBezTo>
                  <a:cubicBezTo>
                    <a:pt x="21" y="246"/>
                    <a:pt x="21" y="246"/>
                    <a:pt x="21" y="246"/>
                  </a:cubicBezTo>
                  <a:cubicBezTo>
                    <a:pt x="20" y="246"/>
                    <a:pt x="20" y="247"/>
                    <a:pt x="20" y="247"/>
                  </a:cubicBezTo>
                  <a:cubicBezTo>
                    <a:pt x="20" y="247"/>
                    <a:pt x="20" y="248"/>
                    <a:pt x="20" y="248"/>
                  </a:cubicBezTo>
                  <a:cubicBezTo>
                    <a:pt x="20" y="396"/>
                    <a:pt x="20" y="396"/>
                    <a:pt x="20" y="396"/>
                  </a:cubicBezTo>
                  <a:cubicBezTo>
                    <a:pt x="9" y="397"/>
                    <a:pt x="0" y="407"/>
                    <a:pt x="0" y="418"/>
                  </a:cubicBezTo>
                  <a:close/>
                  <a:moveTo>
                    <a:pt x="248" y="5"/>
                  </a:moveTo>
                  <a:cubicBezTo>
                    <a:pt x="258" y="5"/>
                    <a:pt x="266" y="13"/>
                    <a:pt x="266" y="23"/>
                  </a:cubicBezTo>
                  <a:cubicBezTo>
                    <a:pt x="266" y="32"/>
                    <a:pt x="258" y="40"/>
                    <a:pt x="248" y="40"/>
                  </a:cubicBezTo>
                  <a:cubicBezTo>
                    <a:pt x="243" y="40"/>
                    <a:pt x="239" y="38"/>
                    <a:pt x="236" y="35"/>
                  </a:cubicBezTo>
                  <a:cubicBezTo>
                    <a:pt x="232" y="32"/>
                    <a:pt x="230" y="27"/>
                    <a:pt x="230" y="23"/>
                  </a:cubicBezTo>
                  <a:cubicBezTo>
                    <a:pt x="230" y="13"/>
                    <a:pt x="238" y="5"/>
                    <a:pt x="248" y="5"/>
                  </a:cubicBezTo>
                  <a:close/>
                  <a:moveTo>
                    <a:pt x="23" y="401"/>
                  </a:moveTo>
                  <a:cubicBezTo>
                    <a:pt x="32" y="401"/>
                    <a:pt x="40" y="409"/>
                    <a:pt x="40" y="418"/>
                  </a:cubicBezTo>
                  <a:cubicBezTo>
                    <a:pt x="40" y="428"/>
                    <a:pt x="32" y="436"/>
                    <a:pt x="23" y="436"/>
                  </a:cubicBezTo>
                  <a:cubicBezTo>
                    <a:pt x="13" y="436"/>
                    <a:pt x="5" y="428"/>
                    <a:pt x="5" y="418"/>
                  </a:cubicBezTo>
                  <a:cubicBezTo>
                    <a:pt x="5" y="409"/>
                    <a:pt x="13" y="401"/>
                    <a:pt x="23" y="4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5" name="Freeform 137">
              <a:extLst>
                <a:ext uri="{FF2B5EF4-FFF2-40B4-BE49-F238E27FC236}">
                  <a16:creationId xmlns:a16="http://schemas.microsoft.com/office/drawing/2014/main" xmlns="" id="{0F32238F-00F3-4538-87BB-7AECF6FFA1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337" y="3058"/>
              <a:ext cx="286" cy="710"/>
            </a:xfrm>
            <a:custGeom>
              <a:avLst/>
              <a:gdLst>
                <a:gd name="T0" fmla="*/ 280 w 303"/>
                <a:gd name="T1" fmla="*/ 707 h 752"/>
                <a:gd name="T2" fmla="*/ 266 w 303"/>
                <a:gd name="T3" fmla="*/ 712 h 752"/>
                <a:gd name="T4" fmla="*/ 112 w 303"/>
                <a:gd name="T5" fmla="*/ 558 h 752"/>
                <a:gd name="T6" fmla="*/ 112 w 303"/>
                <a:gd name="T7" fmla="*/ 355 h 752"/>
                <a:gd name="T8" fmla="*/ 112 w 303"/>
                <a:gd name="T9" fmla="*/ 354 h 752"/>
                <a:gd name="T10" fmla="*/ 112 w 303"/>
                <a:gd name="T11" fmla="*/ 354 h 752"/>
                <a:gd name="T12" fmla="*/ 91 w 303"/>
                <a:gd name="T13" fmla="*/ 333 h 752"/>
                <a:gd name="T14" fmla="*/ 91 w 303"/>
                <a:gd name="T15" fmla="*/ 88 h 752"/>
                <a:gd name="T16" fmla="*/ 91 w 303"/>
                <a:gd name="T17" fmla="*/ 87 h 752"/>
                <a:gd name="T18" fmla="*/ 90 w 303"/>
                <a:gd name="T19" fmla="*/ 86 h 752"/>
                <a:gd name="T20" fmla="*/ 41 w 303"/>
                <a:gd name="T21" fmla="*/ 37 h 752"/>
                <a:gd name="T22" fmla="*/ 46 w 303"/>
                <a:gd name="T23" fmla="*/ 23 h 752"/>
                <a:gd name="T24" fmla="*/ 23 w 303"/>
                <a:gd name="T25" fmla="*/ 0 h 752"/>
                <a:gd name="T26" fmla="*/ 0 w 303"/>
                <a:gd name="T27" fmla="*/ 23 h 752"/>
                <a:gd name="T28" fmla="*/ 23 w 303"/>
                <a:gd name="T29" fmla="*/ 46 h 752"/>
                <a:gd name="T30" fmla="*/ 37 w 303"/>
                <a:gd name="T31" fmla="*/ 41 h 752"/>
                <a:gd name="T32" fmla="*/ 86 w 303"/>
                <a:gd name="T33" fmla="*/ 89 h 752"/>
                <a:gd name="T34" fmla="*/ 86 w 303"/>
                <a:gd name="T35" fmla="*/ 334 h 752"/>
                <a:gd name="T36" fmla="*/ 86 w 303"/>
                <a:gd name="T37" fmla="*/ 335 h 752"/>
                <a:gd name="T38" fmla="*/ 87 w 303"/>
                <a:gd name="T39" fmla="*/ 336 h 752"/>
                <a:gd name="T40" fmla="*/ 107 w 303"/>
                <a:gd name="T41" fmla="*/ 357 h 752"/>
                <a:gd name="T42" fmla="*/ 107 w 303"/>
                <a:gd name="T43" fmla="*/ 559 h 752"/>
                <a:gd name="T44" fmla="*/ 107 w 303"/>
                <a:gd name="T45" fmla="*/ 560 h 752"/>
                <a:gd name="T46" fmla="*/ 108 w 303"/>
                <a:gd name="T47" fmla="*/ 561 h 752"/>
                <a:gd name="T48" fmla="*/ 263 w 303"/>
                <a:gd name="T49" fmla="*/ 715 h 752"/>
                <a:gd name="T50" fmla="*/ 258 w 303"/>
                <a:gd name="T51" fmla="*/ 729 h 752"/>
                <a:gd name="T52" fmla="*/ 280 w 303"/>
                <a:gd name="T53" fmla="*/ 752 h 752"/>
                <a:gd name="T54" fmla="*/ 303 w 303"/>
                <a:gd name="T55" fmla="*/ 729 h 752"/>
                <a:gd name="T56" fmla="*/ 280 w 303"/>
                <a:gd name="T57" fmla="*/ 707 h 752"/>
                <a:gd name="T58" fmla="*/ 35 w 303"/>
                <a:gd name="T59" fmla="*/ 35 h 752"/>
                <a:gd name="T60" fmla="*/ 23 w 303"/>
                <a:gd name="T61" fmla="*/ 40 h 752"/>
                <a:gd name="T62" fmla="*/ 5 w 303"/>
                <a:gd name="T63" fmla="*/ 23 h 752"/>
                <a:gd name="T64" fmla="*/ 23 w 303"/>
                <a:gd name="T65" fmla="*/ 5 h 752"/>
                <a:gd name="T66" fmla="*/ 41 w 303"/>
                <a:gd name="T67" fmla="*/ 23 h 752"/>
                <a:gd name="T68" fmla="*/ 35 w 303"/>
                <a:gd name="T69" fmla="*/ 35 h 752"/>
                <a:gd name="T70" fmla="*/ 280 w 303"/>
                <a:gd name="T71" fmla="*/ 747 h 752"/>
                <a:gd name="T72" fmla="*/ 263 w 303"/>
                <a:gd name="T73" fmla="*/ 729 h 752"/>
                <a:gd name="T74" fmla="*/ 268 w 303"/>
                <a:gd name="T75" fmla="*/ 717 h 752"/>
                <a:gd name="T76" fmla="*/ 280 w 303"/>
                <a:gd name="T77" fmla="*/ 712 h 752"/>
                <a:gd name="T78" fmla="*/ 298 w 303"/>
                <a:gd name="T79" fmla="*/ 729 h 752"/>
                <a:gd name="T80" fmla="*/ 280 w 303"/>
                <a:gd name="T81" fmla="*/ 747 h 7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03" h="752">
                  <a:moveTo>
                    <a:pt x="280" y="707"/>
                  </a:moveTo>
                  <a:cubicBezTo>
                    <a:pt x="275" y="707"/>
                    <a:pt x="270" y="709"/>
                    <a:pt x="266" y="712"/>
                  </a:cubicBezTo>
                  <a:cubicBezTo>
                    <a:pt x="112" y="558"/>
                    <a:pt x="112" y="558"/>
                    <a:pt x="112" y="558"/>
                  </a:cubicBezTo>
                  <a:cubicBezTo>
                    <a:pt x="112" y="355"/>
                    <a:pt x="112" y="355"/>
                    <a:pt x="112" y="355"/>
                  </a:cubicBezTo>
                  <a:cubicBezTo>
                    <a:pt x="112" y="355"/>
                    <a:pt x="112" y="355"/>
                    <a:pt x="112" y="354"/>
                  </a:cubicBezTo>
                  <a:cubicBezTo>
                    <a:pt x="112" y="354"/>
                    <a:pt x="112" y="354"/>
                    <a:pt x="112" y="354"/>
                  </a:cubicBezTo>
                  <a:cubicBezTo>
                    <a:pt x="91" y="333"/>
                    <a:pt x="91" y="333"/>
                    <a:pt x="91" y="333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88"/>
                    <a:pt x="91" y="88"/>
                    <a:pt x="91" y="87"/>
                  </a:cubicBezTo>
                  <a:cubicBezTo>
                    <a:pt x="91" y="87"/>
                    <a:pt x="91" y="87"/>
                    <a:pt x="90" y="86"/>
                  </a:cubicBezTo>
                  <a:cubicBezTo>
                    <a:pt x="41" y="37"/>
                    <a:pt x="41" y="37"/>
                    <a:pt x="41" y="37"/>
                  </a:cubicBezTo>
                  <a:cubicBezTo>
                    <a:pt x="44" y="33"/>
                    <a:pt x="46" y="28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6"/>
                    <a:pt x="23" y="46"/>
                  </a:cubicBezTo>
                  <a:cubicBezTo>
                    <a:pt x="28" y="46"/>
                    <a:pt x="33" y="44"/>
                    <a:pt x="37" y="41"/>
                  </a:cubicBezTo>
                  <a:cubicBezTo>
                    <a:pt x="86" y="89"/>
                    <a:pt x="86" y="89"/>
                    <a:pt x="86" y="89"/>
                  </a:cubicBezTo>
                  <a:cubicBezTo>
                    <a:pt x="86" y="334"/>
                    <a:pt x="86" y="334"/>
                    <a:pt x="86" y="334"/>
                  </a:cubicBezTo>
                  <a:cubicBezTo>
                    <a:pt x="86" y="335"/>
                    <a:pt x="86" y="335"/>
                    <a:pt x="86" y="335"/>
                  </a:cubicBezTo>
                  <a:cubicBezTo>
                    <a:pt x="86" y="336"/>
                    <a:pt x="86" y="336"/>
                    <a:pt x="87" y="336"/>
                  </a:cubicBezTo>
                  <a:cubicBezTo>
                    <a:pt x="107" y="357"/>
                    <a:pt x="107" y="357"/>
                    <a:pt x="107" y="357"/>
                  </a:cubicBezTo>
                  <a:cubicBezTo>
                    <a:pt x="107" y="559"/>
                    <a:pt x="107" y="559"/>
                    <a:pt x="107" y="559"/>
                  </a:cubicBezTo>
                  <a:cubicBezTo>
                    <a:pt x="107" y="559"/>
                    <a:pt x="107" y="560"/>
                    <a:pt x="107" y="560"/>
                  </a:cubicBezTo>
                  <a:cubicBezTo>
                    <a:pt x="107" y="560"/>
                    <a:pt x="108" y="560"/>
                    <a:pt x="108" y="561"/>
                  </a:cubicBezTo>
                  <a:cubicBezTo>
                    <a:pt x="263" y="715"/>
                    <a:pt x="263" y="715"/>
                    <a:pt x="263" y="715"/>
                  </a:cubicBezTo>
                  <a:cubicBezTo>
                    <a:pt x="259" y="719"/>
                    <a:pt x="258" y="724"/>
                    <a:pt x="258" y="729"/>
                  </a:cubicBezTo>
                  <a:cubicBezTo>
                    <a:pt x="258" y="742"/>
                    <a:pt x="268" y="752"/>
                    <a:pt x="280" y="752"/>
                  </a:cubicBezTo>
                  <a:cubicBezTo>
                    <a:pt x="293" y="752"/>
                    <a:pt x="303" y="742"/>
                    <a:pt x="303" y="729"/>
                  </a:cubicBezTo>
                  <a:cubicBezTo>
                    <a:pt x="303" y="717"/>
                    <a:pt x="293" y="707"/>
                    <a:pt x="280" y="707"/>
                  </a:cubicBezTo>
                  <a:close/>
                  <a:moveTo>
                    <a:pt x="35" y="35"/>
                  </a:moveTo>
                  <a:cubicBezTo>
                    <a:pt x="32" y="39"/>
                    <a:pt x="28" y="40"/>
                    <a:pt x="23" y="40"/>
                  </a:cubicBezTo>
                  <a:cubicBezTo>
                    <a:pt x="13" y="40"/>
                    <a:pt x="5" y="33"/>
                    <a:pt x="5" y="23"/>
                  </a:cubicBezTo>
                  <a:cubicBezTo>
                    <a:pt x="5" y="13"/>
                    <a:pt x="13" y="5"/>
                    <a:pt x="23" y="5"/>
                  </a:cubicBezTo>
                  <a:cubicBezTo>
                    <a:pt x="33" y="5"/>
                    <a:pt x="41" y="13"/>
                    <a:pt x="41" y="23"/>
                  </a:cubicBezTo>
                  <a:cubicBezTo>
                    <a:pt x="41" y="27"/>
                    <a:pt x="39" y="32"/>
                    <a:pt x="35" y="35"/>
                  </a:cubicBezTo>
                  <a:close/>
                  <a:moveTo>
                    <a:pt x="280" y="747"/>
                  </a:moveTo>
                  <a:cubicBezTo>
                    <a:pt x="271" y="747"/>
                    <a:pt x="263" y="739"/>
                    <a:pt x="263" y="729"/>
                  </a:cubicBezTo>
                  <a:cubicBezTo>
                    <a:pt x="263" y="725"/>
                    <a:pt x="265" y="720"/>
                    <a:pt x="268" y="717"/>
                  </a:cubicBezTo>
                  <a:cubicBezTo>
                    <a:pt x="271" y="714"/>
                    <a:pt x="276" y="712"/>
                    <a:pt x="280" y="712"/>
                  </a:cubicBezTo>
                  <a:cubicBezTo>
                    <a:pt x="290" y="712"/>
                    <a:pt x="298" y="720"/>
                    <a:pt x="298" y="729"/>
                  </a:cubicBezTo>
                  <a:cubicBezTo>
                    <a:pt x="298" y="739"/>
                    <a:pt x="290" y="747"/>
                    <a:pt x="280" y="7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6" name="Freeform 138">
              <a:extLst>
                <a:ext uri="{FF2B5EF4-FFF2-40B4-BE49-F238E27FC236}">
                  <a16:creationId xmlns:a16="http://schemas.microsoft.com/office/drawing/2014/main" xmlns="" id="{B5FBE03C-FFE5-4438-81F6-0229E6BBD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1" y="2100"/>
              <a:ext cx="100" cy="503"/>
            </a:xfrm>
            <a:custGeom>
              <a:avLst/>
              <a:gdLst>
                <a:gd name="T0" fmla="*/ 21 w 106"/>
                <a:gd name="T1" fmla="*/ 291 h 533"/>
                <a:gd name="T2" fmla="*/ 20 w 106"/>
                <a:gd name="T3" fmla="*/ 292 h 533"/>
                <a:gd name="T4" fmla="*/ 20 w 106"/>
                <a:gd name="T5" fmla="*/ 293 h 533"/>
                <a:gd name="T6" fmla="*/ 20 w 106"/>
                <a:gd name="T7" fmla="*/ 487 h 533"/>
                <a:gd name="T8" fmla="*/ 0 w 106"/>
                <a:gd name="T9" fmla="*/ 510 h 533"/>
                <a:gd name="T10" fmla="*/ 23 w 106"/>
                <a:gd name="T11" fmla="*/ 533 h 533"/>
                <a:gd name="T12" fmla="*/ 46 w 106"/>
                <a:gd name="T13" fmla="*/ 510 h 533"/>
                <a:gd name="T14" fmla="*/ 25 w 106"/>
                <a:gd name="T15" fmla="*/ 487 h 533"/>
                <a:gd name="T16" fmla="*/ 25 w 106"/>
                <a:gd name="T17" fmla="*/ 294 h 533"/>
                <a:gd name="T18" fmla="*/ 85 w 106"/>
                <a:gd name="T19" fmla="*/ 235 h 533"/>
                <a:gd name="T20" fmla="*/ 85 w 106"/>
                <a:gd name="T21" fmla="*/ 234 h 533"/>
                <a:gd name="T22" fmla="*/ 85 w 106"/>
                <a:gd name="T23" fmla="*/ 233 h 533"/>
                <a:gd name="T24" fmla="*/ 85 w 106"/>
                <a:gd name="T25" fmla="*/ 232 h 533"/>
                <a:gd name="T26" fmla="*/ 85 w 106"/>
                <a:gd name="T27" fmla="*/ 45 h 533"/>
                <a:gd name="T28" fmla="*/ 106 w 106"/>
                <a:gd name="T29" fmla="*/ 23 h 533"/>
                <a:gd name="T30" fmla="*/ 83 w 106"/>
                <a:gd name="T31" fmla="*/ 0 h 533"/>
                <a:gd name="T32" fmla="*/ 60 w 106"/>
                <a:gd name="T33" fmla="*/ 23 h 533"/>
                <a:gd name="T34" fmla="*/ 80 w 106"/>
                <a:gd name="T35" fmla="*/ 45 h 533"/>
                <a:gd name="T36" fmla="*/ 80 w 106"/>
                <a:gd name="T37" fmla="*/ 232 h 533"/>
                <a:gd name="T38" fmla="*/ 21 w 106"/>
                <a:gd name="T39" fmla="*/ 291 h 5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6" h="533">
                  <a:moveTo>
                    <a:pt x="21" y="291"/>
                  </a:moveTo>
                  <a:cubicBezTo>
                    <a:pt x="21" y="291"/>
                    <a:pt x="21" y="292"/>
                    <a:pt x="20" y="292"/>
                  </a:cubicBezTo>
                  <a:cubicBezTo>
                    <a:pt x="20" y="292"/>
                    <a:pt x="20" y="293"/>
                    <a:pt x="20" y="293"/>
                  </a:cubicBezTo>
                  <a:cubicBezTo>
                    <a:pt x="20" y="487"/>
                    <a:pt x="20" y="487"/>
                    <a:pt x="20" y="487"/>
                  </a:cubicBezTo>
                  <a:cubicBezTo>
                    <a:pt x="9" y="489"/>
                    <a:pt x="0" y="498"/>
                    <a:pt x="0" y="510"/>
                  </a:cubicBezTo>
                  <a:cubicBezTo>
                    <a:pt x="0" y="522"/>
                    <a:pt x="10" y="533"/>
                    <a:pt x="23" y="533"/>
                  </a:cubicBezTo>
                  <a:cubicBezTo>
                    <a:pt x="35" y="533"/>
                    <a:pt x="46" y="522"/>
                    <a:pt x="46" y="510"/>
                  </a:cubicBezTo>
                  <a:cubicBezTo>
                    <a:pt x="46" y="498"/>
                    <a:pt x="37" y="489"/>
                    <a:pt x="25" y="487"/>
                  </a:cubicBezTo>
                  <a:cubicBezTo>
                    <a:pt x="25" y="294"/>
                    <a:pt x="25" y="294"/>
                    <a:pt x="25" y="294"/>
                  </a:cubicBezTo>
                  <a:cubicBezTo>
                    <a:pt x="85" y="235"/>
                    <a:pt x="85" y="235"/>
                    <a:pt x="85" y="235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3"/>
                    <a:pt x="85" y="233"/>
                    <a:pt x="85" y="233"/>
                  </a:cubicBezTo>
                  <a:cubicBezTo>
                    <a:pt x="85" y="232"/>
                    <a:pt x="85" y="232"/>
                    <a:pt x="85" y="232"/>
                  </a:cubicBezTo>
                  <a:cubicBezTo>
                    <a:pt x="85" y="45"/>
                    <a:pt x="85" y="45"/>
                    <a:pt x="85" y="45"/>
                  </a:cubicBezTo>
                  <a:cubicBezTo>
                    <a:pt x="97" y="44"/>
                    <a:pt x="106" y="34"/>
                    <a:pt x="106" y="23"/>
                  </a:cubicBezTo>
                  <a:cubicBezTo>
                    <a:pt x="106" y="10"/>
                    <a:pt x="95" y="0"/>
                    <a:pt x="83" y="0"/>
                  </a:cubicBezTo>
                  <a:cubicBezTo>
                    <a:pt x="70" y="0"/>
                    <a:pt x="60" y="10"/>
                    <a:pt x="60" y="23"/>
                  </a:cubicBezTo>
                  <a:cubicBezTo>
                    <a:pt x="60" y="34"/>
                    <a:pt x="69" y="44"/>
                    <a:pt x="80" y="45"/>
                  </a:cubicBezTo>
                  <a:cubicBezTo>
                    <a:pt x="80" y="232"/>
                    <a:pt x="80" y="232"/>
                    <a:pt x="80" y="232"/>
                  </a:cubicBezTo>
                  <a:lnTo>
                    <a:pt x="21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7" name="Freeform 139">
              <a:extLst>
                <a:ext uri="{FF2B5EF4-FFF2-40B4-BE49-F238E27FC236}">
                  <a16:creationId xmlns:a16="http://schemas.microsoft.com/office/drawing/2014/main" xmlns="" id="{1BF1100A-5AF8-4287-A4DE-363B651CEA7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41" y="1613"/>
              <a:ext cx="488" cy="427"/>
            </a:xfrm>
            <a:custGeom>
              <a:avLst/>
              <a:gdLst>
                <a:gd name="T0" fmla="*/ 23 w 516"/>
                <a:gd name="T1" fmla="*/ 379 h 452"/>
                <a:gd name="T2" fmla="*/ 0 w 516"/>
                <a:gd name="T3" fmla="*/ 402 h 452"/>
                <a:gd name="T4" fmla="*/ 23 w 516"/>
                <a:gd name="T5" fmla="*/ 425 h 452"/>
                <a:gd name="T6" fmla="*/ 37 w 516"/>
                <a:gd name="T7" fmla="*/ 420 h 452"/>
                <a:gd name="T8" fmla="*/ 68 w 516"/>
                <a:gd name="T9" fmla="*/ 451 h 452"/>
                <a:gd name="T10" fmla="*/ 68 w 516"/>
                <a:gd name="T11" fmla="*/ 451 h 452"/>
                <a:gd name="T12" fmla="*/ 69 w 516"/>
                <a:gd name="T13" fmla="*/ 452 h 452"/>
                <a:gd name="T14" fmla="*/ 70 w 516"/>
                <a:gd name="T15" fmla="*/ 452 h 452"/>
                <a:gd name="T16" fmla="*/ 191 w 516"/>
                <a:gd name="T17" fmla="*/ 452 h 452"/>
                <a:gd name="T18" fmla="*/ 192 w 516"/>
                <a:gd name="T19" fmla="*/ 452 h 452"/>
                <a:gd name="T20" fmla="*/ 193 w 516"/>
                <a:gd name="T21" fmla="*/ 451 h 452"/>
                <a:gd name="T22" fmla="*/ 495 w 516"/>
                <a:gd name="T23" fmla="*/ 149 h 452"/>
                <a:gd name="T24" fmla="*/ 496 w 516"/>
                <a:gd name="T25" fmla="*/ 149 h 452"/>
                <a:gd name="T26" fmla="*/ 496 w 516"/>
                <a:gd name="T27" fmla="*/ 148 h 452"/>
                <a:gd name="T28" fmla="*/ 496 w 516"/>
                <a:gd name="T29" fmla="*/ 45 h 452"/>
                <a:gd name="T30" fmla="*/ 516 w 516"/>
                <a:gd name="T31" fmla="*/ 23 h 452"/>
                <a:gd name="T32" fmla="*/ 493 w 516"/>
                <a:gd name="T33" fmla="*/ 0 h 452"/>
                <a:gd name="T34" fmla="*/ 470 w 516"/>
                <a:gd name="T35" fmla="*/ 23 h 452"/>
                <a:gd name="T36" fmla="*/ 491 w 516"/>
                <a:gd name="T37" fmla="*/ 45 h 452"/>
                <a:gd name="T38" fmla="*/ 491 w 516"/>
                <a:gd name="T39" fmla="*/ 146 h 452"/>
                <a:gd name="T40" fmla="*/ 190 w 516"/>
                <a:gd name="T41" fmla="*/ 447 h 452"/>
                <a:gd name="T42" fmla="*/ 71 w 516"/>
                <a:gd name="T43" fmla="*/ 447 h 452"/>
                <a:gd name="T44" fmla="*/ 40 w 516"/>
                <a:gd name="T45" fmla="*/ 416 h 452"/>
                <a:gd name="T46" fmla="*/ 45 w 516"/>
                <a:gd name="T47" fmla="*/ 402 h 452"/>
                <a:gd name="T48" fmla="*/ 23 w 516"/>
                <a:gd name="T49" fmla="*/ 379 h 452"/>
                <a:gd name="T50" fmla="*/ 35 w 516"/>
                <a:gd name="T51" fmla="*/ 415 h 452"/>
                <a:gd name="T52" fmla="*/ 23 w 516"/>
                <a:gd name="T53" fmla="*/ 420 h 452"/>
                <a:gd name="T54" fmla="*/ 5 w 516"/>
                <a:gd name="T55" fmla="*/ 402 h 452"/>
                <a:gd name="T56" fmla="*/ 23 w 516"/>
                <a:gd name="T57" fmla="*/ 385 h 452"/>
                <a:gd name="T58" fmla="*/ 40 w 516"/>
                <a:gd name="T59" fmla="*/ 402 h 452"/>
                <a:gd name="T60" fmla="*/ 35 w 516"/>
                <a:gd name="T61" fmla="*/ 415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516" h="452">
                  <a:moveTo>
                    <a:pt x="23" y="379"/>
                  </a:moveTo>
                  <a:cubicBezTo>
                    <a:pt x="10" y="379"/>
                    <a:pt x="0" y="390"/>
                    <a:pt x="0" y="402"/>
                  </a:cubicBezTo>
                  <a:cubicBezTo>
                    <a:pt x="0" y="415"/>
                    <a:pt x="10" y="425"/>
                    <a:pt x="23" y="425"/>
                  </a:cubicBezTo>
                  <a:cubicBezTo>
                    <a:pt x="28" y="425"/>
                    <a:pt x="33" y="423"/>
                    <a:pt x="37" y="420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1"/>
                    <a:pt x="68" y="451"/>
                    <a:pt x="68" y="451"/>
                  </a:cubicBezTo>
                  <a:cubicBezTo>
                    <a:pt x="68" y="452"/>
                    <a:pt x="69" y="452"/>
                    <a:pt x="69" y="452"/>
                  </a:cubicBezTo>
                  <a:cubicBezTo>
                    <a:pt x="69" y="452"/>
                    <a:pt x="70" y="452"/>
                    <a:pt x="70" y="452"/>
                  </a:cubicBezTo>
                  <a:cubicBezTo>
                    <a:pt x="191" y="452"/>
                    <a:pt x="191" y="452"/>
                    <a:pt x="191" y="452"/>
                  </a:cubicBezTo>
                  <a:cubicBezTo>
                    <a:pt x="191" y="452"/>
                    <a:pt x="192" y="452"/>
                    <a:pt x="192" y="452"/>
                  </a:cubicBezTo>
                  <a:cubicBezTo>
                    <a:pt x="192" y="452"/>
                    <a:pt x="193" y="452"/>
                    <a:pt x="193" y="451"/>
                  </a:cubicBezTo>
                  <a:cubicBezTo>
                    <a:pt x="495" y="149"/>
                    <a:pt x="495" y="149"/>
                    <a:pt x="495" y="149"/>
                  </a:cubicBezTo>
                  <a:cubicBezTo>
                    <a:pt x="495" y="149"/>
                    <a:pt x="495" y="149"/>
                    <a:pt x="496" y="149"/>
                  </a:cubicBezTo>
                  <a:cubicBezTo>
                    <a:pt x="496" y="148"/>
                    <a:pt x="496" y="148"/>
                    <a:pt x="496" y="148"/>
                  </a:cubicBezTo>
                  <a:cubicBezTo>
                    <a:pt x="496" y="45"/>
                    <a:pt x="496" y="45"/>
                    <a:pt x="496" y="45"/>
                  </a:cubicBezTo>
                  <a:cubicBezTo>
                    <a:pt x="507" y="44"/>
                    <a:pt x="516" y="34"/>
                    <a:pt x="516" y="23"/>
                  </a:cubicBezTo>
                  <a:cubicBezTo>
                    <a:pt x="516" y="10"/>
                    <a:pt x="506" y="0"/>
                    <a:pt x="493" y="0"/>
                  </a:cubicBezTo>
                  <a:cubicBezTo>
                    <a:pt x="481" y="0"/>
                    <a:pt x="470" y="10"/>
                    <a:pt x="470" y="23"/>
                  </a:cubicBezTo>
                  <a:cubicBezTo>
                    <a:pt x="470" y="34"/>
                    <a:pt x="479" y="44"/>
                    <a:pt x="491" y="45"/>
                  </a:cubicBezTo>
                  <a:cubicBezTo>
                    <a:pt x="491" y="146"/>
                    <a:pt x="491" y="146"/>
                    <a:pt x="491" y="146"/>
                  </a:cubicBezTo>
                  <a:cubicBezTo>
                    <a:pt x="190" y="447"/>
                    <a:pt x="190" y="447"/>
                    <a:pt x="190" y="447"/>
                  </a:cubicBezTo>
                  <a:cubicBezTo>
                    <a:pt x="71" y="447"/>
                    <a:pt x="71" y="447"/>
                    <a:pt x="71" y="447"/>
                  </a:cubicBezTo>
                  <a:cubicBezTo>
                    <a:pt x="40" y="416"/>
                    <a:pt x="40" y="416"/>
                    <a:pt x="40" y="416"/>
                  </a:cubicBezTo>
                  <a:cubicBezTo>
                    <a:pt x="44" y="412"/>
                    <a:pt x="45" y="407"/>
                    <a:pt x="45" y="402"/>
                  </a:cubicBezTo>
                  <a:cubicBezTo>
                    <a:pt x="45" y="390"/>
                    <a:pt x="35" y="379"/>
                    <a:pt x="23" y="379"/>
                  </a:cubicBezTo>
                  <a:close/>
                  <a:moveTo>
                    <a:pt x="35" y="415"/>
                  </a:moveTo>
                  <a:cubicBezTo>
                    <a:pt x="32" y="418"/>
                    <a:pt x="27" y="420"/>
                    <a:pt x="23" y="420"/>
                  </a:cubicBezTo>
                  <a:cubicBezTo>
                    <a:pt x="13" y="420"/>
                    <a:pt x="5" y="412"/>
                    <a:pt x="5" y="402"/>
                  </a:cubicBezTo>
                  <a:cubicBezTo>
                    <a:pt x="5" y="393"/>
                    <a:pt x="13" y="385"/>
                    <a:pt x="23" y="385"/>
                  </a:cubicBezTo>
                  <a:cubicBezTo>
                    <a:pt x="32" y="385"/>
                    <a:pt x="40" y="393"/>
                    <a:pt x="40" y="402"/>
                  </a:cubicBezTo>
                  <a:cubicBezTo>
                    <a:pt x="40" y="407"/>
                    <a:pt x="38" y="411"/>
                    <a:pt x="35" y="4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8" name="Freeform 140">
              <a:extLst>
                <a:ext uri="{FF2B5EF4-FFF2-40B4-BE49-F238E27FC236}">
                  <a16:creationId xmlns:a16="http://schemas.microsoft.com/office/drawing/2014/main" xmlns="" id="{8224B5A7-C16E-4E56-BBD8-C2CC3ADD75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0" y="2565"/>
              <a:ext cx="346" cy="936"/>
            </a:xfrm>
            <a:custGeom>
              <a:avLst/>
              <a:gdLst>
                <a:gd name="T0" fmla="*/ 316 w 366"/>
                <a:gd name="T1" fmla="*/ 966 h 992"/>
                <a:gd name="T2" fmla="*/ 341 w 366"/>
                <a:gd name="T3" fmla="*/ 992 h 992"/>
                <a:gd name="T4" fmla="*/ 366 w 366"/>
                <a:gd name="T5" fmla="*/ 966 h 992"/>
                <a:gd name="T6" fmla="*/ 346 w 366"/>
                <a:gd name="T7" fmla="*/ 942 h 992"/>
                <a:gd name="T8" fmla="*/ 346 w 366"/>
                <a:gd name="T9" fmla="*/ 445 h 992"/>
                <a:gd name="T10" fmla="*/ 346 w 366"/>
                <a:gd name="T11" fmla="*/ 443 h 992"/>
                <a:gd name="T12" fmla="*/ 345 w 366"/>
                <a:gd name="T13" fmla="*/ 442 h 992"/>
                <a:gd name="T14" fmla="*/ 31 w 366"/>
                <a:gd name="T15" fmla="*/ 128 h 992"/>
                <a:gd name="T16" fmla="*/ 31 w 366"/>
                <a:gd name="T17" fmla="*/ 50 h 992"/>
                <a:gd name="T18" fmla="*/ 51 w 366"/>
                <a:gd name="T19" fmla="*/ 25 h 992"/>
                <a:gd name="T20" fmla="*/ 26 w 366"/>
                <a:gd name="T21" fmla="*/ 0 h 992"/>
                <a:gd name="T22" fmla="*/ 0 w 366"/>
                <a:gd name="T23" fmla="*/ 25 h 992"/>
                <a:gd name="T24" fmla="*/ 21 w 366"/>
                <a:gd name="T25" fmla="*/ 50 h 992"/>
                <a:gd name="T26" fmla="*/ 21 w 366"/>
                <a:gd name="T27" fmla="*/ 130 h 992"/>
                <a:gd name="T28" fmla="*/ 21 w 366"/>
                <a:gd name="T29" fmla="*/ 132 h 992"/>
                <a:gd name="T30" fmla="*/ 22 w 366"/>
                <a:gd name="T31" fmla="*/ 133 h 992"/>
                <a:gd name="T32" fmla="*/ 336 w 366"/>
                <a:gd name="T33" fmla="*/ 447 h 992"/>
                <a:gd name="T34" fmla="*/ 336 w 366"/>
                <a:gd name="T35" fmla="*/ 942 h 992"/>
                <a:gd name="T36" fmla="*/ 316 w 366"/>
                <a:gd name="T37" fmla="*/ 966 h 992"/>
                <a:gd name="T38" fmla="*/ 341 w 366"/>
                <a:gd name="T39" fmla="*/ 951 h 992"/>
                <a:gd name="T40" fmla="*/ 356 w 366"/>
                <a:gd name="T41" fmla="*/ 966 h 992"/>
                <a:gd name="T42" fmla="*/ 341 w 366"/>
                <a:gd name="T43" fmla="*/ 982 h 992"/>
                <a:gd name="T44" fmla="*/ 326 w 366"/>
                <a:gd name="T45" fmla="*/ 966 h 992"/>
                <a:gd name="T46" fmla="*/ 341 w 366"/>
                <a:gd name="T47" fmla="*/ 951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66" h="992">
                  <a:moveTo>
                    <a:pt x="316" y="966"/>
                  </a:moveTo>
                  <a:cubicBezTo>
                    <a:pt x="316" y="980"/>
                    <a:pt x="327" y="992"/>
                    <a:pt x="341" y="992"/>
                  </a:cubicBezTo>
                  <a:cubicBezTo>
                    <a:pt x="355" y="992"/>
                    <a:pt x="366" y="980"/>
                    <a:pt x="366" y="966"/>
                  </a:cubicBezTo>
                  <a:cubicBezTo>
                    <a:pt x="366" y="954"/>
                    <a:pt x="357" y="944"/>
                    <a:pt x="346" y="942"/>
                  </a:cubicBezTo>
                  <a:cubicBezTo>
                    <a:pt x="346" y="445"/>
                    <a:pt x="346" y="445"/>
                    <a:pt x="346" y="445"/>
                  </a:cubicBezTo>
                  <a:cubicBezTo>
                    <a:pt x="346" y="445"/>
                    <a:pt x="346" y="444"/>
                    <a:pt x="346" y="443"/>
                  </a:cubicBezTo>
                  <a:cubicBezTo>
                    <a:pt x="345" y="443"/>
                    <a:pt x="345" y="442"/>
                    <a:pt x="345" y="442"/>
                  </a:cubicBezTo>
                  <a:cubicBezTo>
                    <a:pt x="31" y="128"/>
                    <a:pt x="31" y="128"/>
                    <a:pt x="31" y="128"/>
                  </a:cubicBezTo>
                  <a:cubicBezTo>
                    <a:pt x="31" y="50"/>
                    <a:pt x="31" y="50"/>
                    <a:pt x="31" y="50"/>
                  </a:cubicBezTo>
                  <a:cubicBezTo>
                    <a:pt x="42" y="48"/>
                    <a:pt x="51" y="38"/>
                    <a:pt x="51" y="25"/>
                  </a:cubicBezTo>
                  <a:cubicBezTo>
                    <a:pt x="51" y="12"/>
                    <a:pt x="40" y="0"/>
                    <a:pt x="26" y="0"/>
                  </a:cubicBezTo>
                  <a:cubicBezTo>
                    <a:pt x="12" y="0"/>
                    <a:pt x="0" y="12"/>
                    <a:pt x="0" y="25"/>
                  </a:cubicBezTo>
                  <a:cubicBezTo>
                    <a:pt x="0" y="38"/>
                    <a:pt x="9" y="48"/>
                    <a:pt x="21" y="50"/>
                  </a:cubicBezTo>
                  <a:cubicBezTo>
                    <a:pt x="21" y="130"/>
                    <a:pt x="21" y="130"/>
                    <a:pt x="21" y="130"/>
                  </a:cubicBezTo>
                  <a:cubicBezTo>
                    <a:pt x="21" y="131"/>
                    <a:pt x="21" y="131"/>
                    <a:pt x="21" y="132"/>
                  </a:cubicBezTo>
                  <a:cubicBezTo>
                    <a:pt x="21" y="132"/>
                    <a:pt x="22" y="133"/>
                    <a:pt x="22" y="133"/>
                  </a:cubicBezTo>
                  <a:cubicBezTo>
                    <a:pt x="336" y="447"/>
                    <a:pt x="336" y="447"/>
                    <a:pt x="336" y="447"/>
                  </a:cubicBezTo>
                  <a:cubicBezTo>
                    <a:pt x="336" y="942"/>
                    <a:pt x="336" y="942"/>
                    <a:pt x="336" y="942"/>
                  </a:cubicBezTo>
                  <a:cubicBezTo>
                    <a:pt x="324" y="944"/>
                    <a:pt x="316" y="954"/>
                    <a:pt x="316" y="966"/>
                  </a:cubicBezTo>
                  <a:close/>
                  <a:moveTo>
                    <a:pt x="341" y="951"/>
                  </a:moveTo>
                  <a:cubicBezTo>
                    <a:pt x="349" y="951"/>
                    <a:pt x="356" y="958"/>
                    <a:pt x="356" y="966"/>
                  </a:cubicBezTo>
                  <a:cubicBezTo>
                    <a:pt x="356" y="975"/>
                    <a:pt x="349" y="982"/>
                    <a:pt x="341" y="982"/>
                  </a:cubicBezTo>
                  <a:cubicBezTo>
                    <a:pt x="333" y="982"/>
                    <a:pt x="326" y="975"/>
                    <a:pt x="326" y="966"/>
                  </a:cubicBezTo>
                  <a:cubicBezTo>
                    <a:pt x="326" y="958"/>
                    <a:pt x="333" y="951"/>
                    <a:pt x="341" y="9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39" name="Freeform 141">
              <a:extLst>
                <a:ext uri="{FF2B5EF4-FFF2-40B4-BE49-F238E27FC236}">
                  <a16:creationId xmlns:a16="http://schemas.microsoft.com/office/drawing/2014/main" xmlns="" id="{CF588724-D6E4-45E2-91A6-975470C203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50" y="2662"/>
              <a:ext cx="396" cy="393"/>
            </a:xfrm>
            <a:custGeom>
              <a:avLst/>
              <a:gdLst>
                <a:gd name="T0" fmla="*/ 374 w 420"/>
                <a:gd name="T1" fmla="*/ 394 h 417"/>
                <a:gd name="T2" fmla="*/ 397 w 420"/>
                <a:gd name="T3" fmla="*/ 417 h 417"/>
                <a:gd name="T4" fmla="*/ 420 w 420"/>
                <a:gd name="T5" fmla="*/ 394 h 417"/>
                <a:gd name="T6" fmla="*/ 397 w 420"/>
                <a:gd name="T7" fmla="*/ 371 h 417"/>
                <a:gd name="T8" fmla="*/ 383 w 420"/>
                <a:gd name="T9" fmla="*/ 376 h 417"/>
                <a:gd name="T10" fmla="*/ 42 w 420"/>
                <a:gd name="T11" fmla="*/ 35 h 417"/>
                <a:gd name="T12" fmla="*/ 46 w 420"/>
                <a:gd name="T13" fmla="*/ 23 h 417"/>
                <a:gd name="T14" fmla="*/ 23 w 420"/>
                <a:gd name="T15" fmla="*/ 0 h 417"/>
                <a:gd name="T16" fmla="*/ 0 w 420"/>
                <a:gd name="T17" fmla="*/ 23 h 417"/>
                <a:gd name="T18" fmla="*/ 23 w 420"/>
                <a:gd name="T19" fmla="*/ 45 h 417"/>
                <a:gd name="T20" fmla="*/ 38 w 420"/>
                <a:gd name="T21" fmla="*/ 39 h 417"/>
                <a:gd name="T22" fmla="*/ 379 w 420"/>
                <a:gd name="T23" fmla="*/ 380 h 417"/>
                <a:gd name="T24" fmla="*/ 374 w 420"/>
                <a:gd name="T25" fmla="*/ 394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0" h="417">
                  <a:moveTo>
                    <a:pt x="374" y="394"/>
                  </a:moveTo>
                  <a:cubicBezTo>
                    <a:pt x="374" y="407"/>
                    <a:pt x="384" y="417"/>
                    <a:pt x="397" y="417"/>
                  </a:cubicBezTo>
                  <a:cubicBezTo>
                    <a:pt x="409" y="417"/>
                    <a:pt x="420" y="407"/>
                    <a:pt x="420" y="394"/>
                  </a:cubicBezTo>
                  <a:cubicBezTo>
                    <a:pt x="420" y="382"/>
                    <a:pt x="409" y="371"/>
                    <a:pt x="397" y="371"/>
                  </a:cubicBezTo>
                  <a:cubicBezTo>
                    <a:pt x="392" y="371"/>
                    <a:pt x="387" y="373"/>
                    <a:pt x="383" y="376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4" y="32"/>
                    <a:pt x="46" y="27"/>
                    <a:pt x="46" y="23"/>
                  </a:cubicBezTo>
                  <a:cubicBezTo>
                    <a:pt x="46" y="10"/>
                    <a:pt x="35" y="0"/>
                    <a:pt x="23" y="0"/>
                  </a:cubicBezTo>
                  <a:cubicBezTo>
                    <a:pt x="10" y="0"/>
                    <a:pt x="0" y="10"/>
                    <a:pt x="0" y="23"/>
                  </a:cubicBezTo>
                  <a:cubicBezTo>
                    <a:pt x="0" y="35"/>
                    <a:pt x="10" y="45"/>
                    <a:pt x="23" y="45"/>
                  </a:cubicBezTo>
                  <a:cubicBezTo>
                    <a:pt x="29" y="45"/>
                    <a:pt x="34" y="43"/>
                    <a:pt x="38" y="39"/>
                  </a:cubicBezTo>
                  <a:cubicBezTo>
                    <a:pt x="379" y="380"/>
                    <a:pt x="379" y="380"/>
                    <a:pt x="379" y="380"/>
                  </a:cubicBezTo>
                  <a:cubicBezTo>
                    <a:pt x="376" y="384"/>
                    <a:pt x="374" y="389"/>
                    <a:pt x="374" y="39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0" name="Freeform 142">
              <a:extLst>
                <a:ext uri="{FF2B5EF4-FFF2-40B4-BE49-F238E27FC236}">
                  <a16:creationId xmlns:a16="http://schemas.microsoft.com/office/drawing/2014/main" xmlns="" id="{21237313-7A15-4B4A-BA88-85D7E5FEEF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83" y="1401"/>
              <a:ext cx="269" cy="269"/>
            </a:xfrm>
            <a:custGeom>
              <a:avLst/>
              <a:gdLst>
                <a:gd name="T0" fmla="*/ 22 w 285"/>
                <a:gd name="T1" fmla="*/ 285 h 285"/>
                <a:gd name="T2" fmla="*/ 45 w 285"/>
                <a:gd name="T3" fmla="*/ 263 h 285"/>
                <a:gd name="T4" fmla="*/ 40 w 285"/>
                <a:gd name="T5" fmla="*/ 248 h 285"/>
                <a:gd name="T6" fmla="*/ 248 w 285"/>
                <a:gd name="T7" fmla="*/ 41 h 285"/>
                <a:gd name="T8" fmla="*/ 262 w 285"/>
                <a:gd name="T9" fmla="*/ 46 h 285"/>
                <a:gd name="T10" fmla="*/ 285 w 285"/>
                <a:gd name="T11" fmla="*/ 23 h 285"/>
                <a:gd name="T12" fmla="*/ 262 w 285"/>
                <a:gd name="T13" fmla="*/ 0 h 285"/>
                <a:gd name="T14" fmla="*/ 239 w 285"/>
                <a:gd name="T15" fmla="*/ 23 h 285"/>
                <a:gd name="T16" fmla="*/ 244 w 285"/>
                <a:gd name="T17" fmla="*/ 37 h 285"/>
                <a:gd name="T18" fmla="*/ 36 w 285"/>
                <a:gd name="T19" fmla="*/ 245 h 285"/>
                <a:gd name="T20" fmla="*/ 22 w 285"/>
                <a:gd name="T21" fmla="*/ 240 h 285"/>
                <a:gd name="T22" fmla="*/ 0 w 285"/>
                <a:gd name="T23" fmla="*/ 263 h 285"/>
                <a:gd name="T24" fmla="*/ 22 w 285"/>
                <a:gd name="T25" fmla="*/ 285 h 285"/>
                <a:gd name="T26" fmla="*/ 262 w 285"/>
                <a:gd name="T27" fmla="*/ 5 h 285"/>
                <a:gd name="T28" fmla="*/ 280 w 285"/>
                <a:gd name="T29" fmla="*/ 23 h 285"/>
                <a:gd name="T30" fmla="*/ 262 w 285"/>
                <a:gd name="T31" fmla="*/ 40 h 285"/>
                <a:gd name="T32" fmla="*/ 250 w 285"/>
                <a:gd name="T33" fmla="*/ 35 h 285"/>
                <a:gd name="T34" fmla="*/ 244 w 285"/>
                <a:gd name="T35" fmla="*/ 23 h 285"/>
                <a:gd name="T36" fmla="*/ 262 w 285"/>
                <a:gd name="T37" fmla="*/ 5 h 285"/>
                <a:gd name="T38" fmla="*/ 22 w 285"/>
                <a:gd name="T39" fmla="*/ 245 h 285"/>
                <a:gd name="T40" fmla="*/ 35 w 285"/>
                <a:gd name="T41" fmla="*/ 250 h 285"/>
                <a:gd name="T42" fmla="*/ 40 w 285"/>
                <a:gd name="T43" fmla="*/ 263 h 285"/>
                <a:gd name="T44" fmla="*/ 22 w 285"/>
                <a:gd name="T45" fmla="*/ 280 h 285"/>
                <a:gd name="T46" fmla="*/ 5 w 285"/>
                <a:gd name="T47" fmla="*/ 263 h 285"/>
                <a:gd name="T48" fmla="*/ 22 w 285"/>
                <a:gd name="T49" fmla="*/ 24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5" h="285">
                  <a:moveTo>
                    <a:pt x="22" y="285"/>
                  </a:moveTo>
                  <a:cubicBezTo>
                    <a:pt x="35" y="285"/>
                    <a:pt x="45" y="275"/>
                    <a:pt x="45" y="263"/>
                  </a:cubicBezTo>
                  <a:cubicBezTo>
                    <a:pt x="45" y="257"/>
                    <a:pt x="43" y="252"/>
                    <a:pt x="40" y="248"/>
                  </a:cubicBezTo>
                  <a:cubicBezTo>
                    <a:pt x="248" y="41"/>
                    <a:pt x="248" y="41"/>
                    <a:pt x="248" y="41"/>
                  </a:cubicBezTo>
                  <a:cubicBezTo>
                    <a:pt x="252" y="44"/>
                    <a:pt x="257" y="46"/>
                    <a:pt x="262" y="46"/>
                  </a:cubicBezTo>
                  <a:cubicBezTo>
                    <a:pt x="275" y="46"/>
                    <a:pt x="285" y="35"/>
                    <a:pt x="285" y="23"/>
                  </a:cubicBezTo>
                  <a:cubicBezTo>
                    <a:pt x="285" y="10"/>
                    <a:pt x="275" y="0"/>
                    <a:pt x="262" y="0"/>
                  </a:cubicBezTo>
                  <a:cubicBezTo>
                    <a:pt x="249" y="0"/>
                    <a:pt x="239" y="10"/>
                    <a:pt x="239" y="23"/>
                  </a:cubicBezTo>
                  <a:cubicBezTo>
                    <a:pt x="239" y="28"/>
                    <a:pt x="241" y="33"/>
                    <a:pt x="244" y="37"/>
                  </a:cubicBezTo>
                  <a:cubicBezTo>
                    <a:pt x="36" y="245"/>
                    <a:pt x="36" y="245"/>
                    <a:pt x="36" y="245"/>
                  </a:cubicBezTo>
                  <a:cubicBezTo>
                    <a:pt x="32" y="242"/>
                    <a:pt x="28" y="240"/>
                    <a:pt x="22" y="240"/>
                  </a:cubicBezTo>
                  <a:cubicBezTo>
                    <a:pt x="10" y="240"/>
                    <a:pt x="0" y="250"/>
                    <a:pt x="0" y="263"/>
                  </a:cubicBezTo>
                  <a:cubicBezTo>
                    <a:pt x="0" y="275"/>
                    <a:pt x="10" y="285"/>
                    <a:pt x="22" y="285"/>
                  </a:cubicBezTo>
                  <a:close/>
                  <a:moveTo>
                    <a:pt x="262" y="5"/>
                  </a:moveTo>
                  <a:cubicBezTo>
                    <a:pt x="272" y="5"/>
                    <a:pt x="280" y="13"/>
                    <a:pt x="280" y="23"/>
                  </a:cubicBezTo>
                  <a:cubicBezTo>
                    <a:pt x="280" y="33"/>
                    <a:pt x="272" y="40"/>
                    <a:pt x="262" y="40"/>
                  </a:cubicBezTo>
                  <a:cubicBezTo>
                    <a:pt x="257" y="40"/>
                    <a:pt x="253" y="39"/>
                    <a:pt x="250" y="35"/>
                  </a:cubicBezTo>
                  <a:cubicBezTo>
                    <a:pt x="246" y="32"/>
                    <a:pt x="244" y="28"/>
                    <a:pt x="244" y="23"/>
                  </a:cubicBezTo>
                  <a:cubicBezTo>
                    <a:pt x="244" y="13"/>
                    <a:pt x="252" y="5"/>
                    <a:pt x="262" y="5"/>
                  </a:cubicBezTo>
                  <a:close/>
                  <a:moveTo>
                    <a:pt x="22" y="245"/>
                  </a:moveTo>
                  <a:cubicBezTo>
                    <a:pt x="27" y="245"/>
                    <a:pt x="31" y="247"/>
                    <a:pt x="35" y="250"/>
                  </a:cubicBezTo>
                  <a:cubicBezTo>
                    <a:pt x="38" y="253"/>
                    <a:pt x="40" y="258"/>
                    <a:pt x="40" y="263"/>
                  </a:cubicBezTo>
                  <a:cubicBezTo>
                    <a:pt x="40" y="272"/>
                    <a:pt x="32" y="280"/>
                    <a:pt x="22" y="280"/>
                  </a:cubicBezTo>
                  <a:cubicBezTo>
                    <a:pt x="13" y="280"/>
                    <a:pt x="5" y="272"/>
                    <a:pt x="5" y="263"/>
                  </a:cubicBezTo>
                  <a:cubicBezTo>
                    <a:pt x="5" y="253"/>
                    <a:pt x="13" y="245"/>
                    <a:pt x="22" y="2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1" name="Freeform 143">
              <a:extLst>
                <a:ext uri="{FF2B5EF4-FFF2-40B4-BE49-F238E27FC236}">
                  <a16:creationId xmlns:a16="http://schemas.microsoft.com/office/drawing/2014/main" xmlns="" id="{54FEA9D4-D469-4108-9A00-261B698A3E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049" y="2048"/>
              <a:ext cx="274" cy="523"/>
            </a:xfrm>
            <a:custGeom>
              <a:avLst/>
              <a:gdLst>
                <a:gd name="T0" fmla="*/ 22 w 290"/>
                <a:gd name="T1" fmla="*/ 554 h 554"/>
                <a:gd name="T2" fmla="*/ 45 w 290"/>
                <a:gd name="T3" fmla="*/ 532 h 554"/>
                <a:gd name="T4" fmla="*/ 40 w 290"/>
                <a:gd name="T5" fmla="*/ 517 h 554"/>
                <a:gd name="T6" fmla="*/ 289 w 290"/>
                <a:gd name="T7" fmla="*/ 269 h 554"/>
                <a:gd name="T8" fmla="*/ 289 w 290"/>
                <a:gd name="T9" fmla="*/ 268 h 554"/>
                <a:gd name="T10" fmla="*/ 290 w 290"/>
                <a:gd name="T11" fmla="*/ 267 h 554"/>
                <a:gd name="T12" fmla="*/ 290 w 290"/>
                <a:gd name="T13" fmla="*/ 165 h 554"/>
                <a:gd name="T14" fmla="*/ 289 w 290"/>
                <a:gd name="T15" fmla="*/ 164 h 554"/>
                <a:gd name="T16" fmla="*/ 289 w 290"/>
                <a:gd name="T17" fmla="*/ 163 h 554"/>
                <a:gd name="T18" fmla="*/ 163 w 290"/>
                <a:gd name="T19" fmla="*/ 37 h 554"/>
                <a:gd name="T20" fmla="*/ 168 w 290"/>
                <a:gd name="T21" fmla="*/ 23 h 554"/>
                <a:gd name="T22" fmla="*/ 145 w 290"/>
                <a:gd name="T23" fmla="*/ 0 h 554"/>
                <a:gd name="T24" fmla="*/ 122 w 290"/>
                <a:gd name="T25" fmla="*/ 23 h 554"/>
                <a:gd name="T26" fmla="*/ 145 w 290"/>
                <a:gd name="T27" fmla="*/ 46 h 554"/>
                <a:gd name="T28" fmla="*/ 159 w 290"/>
                <a:gd name="T29" fmla="*/ 41 h 554"/>
                <a:gd name="T30" fmla="*/ 284 w 290"/>
                <a:gd name="T31" fmla="*/ 166 h 554"/>
                <a:gd name="T32" fmla="*/ 284 w 290"/>
                <a:gd name="T33" fmla="*/ 266 h 554"/>
                <a:gd name="T34" fmla="*/ 36 w 290"/>
                <a:gd name="T35" fmla="*/ 514 h 554"/>
                <a:gd name="T36" fmla="*/ 22 w 290"/>
                <a:gd name="T37" fmla="*/ 509 h 554"/>
                <a:gd name="T38" fmla="*/ 0 w 290"/>
                <a:gd name="T39" fmla="*/ 532 h 554"/>
                <a:gd name="T40" fmla="*/ 22 w 290"/>
                <a:gd name="T41" fmla="*/ 554 h 554"/>
                <a:gd name="T42" fmla="*/ 22 w 290"/>
                <a:gd name="T43" fmla="*/ 514 h 554"/>
                <a:gd name="T44" fmla="*/ 35 w 290"/>
                <a:gd name="T45" fmla="*/ 519 h 554"/>
                <a:gd name="T46" fmla="*/ 40 w 290"/>
                <a:gd name="T47" fmla="*/ 532 h 554"/>
                <a:gd name="T48" fmla="*/ 22 w 290"/>
                <a:gd name="T49" fmla="*/ 549 h 554"/>
                <a:gd name="T50" fmla="*/ 5 w 290"/>
                <a:gd name="T51" fmla="*/ 532 h 554"/>
                <a:gd name="T52" fmla="*/ 22 w 290"/>
                <a:gd name="T53" fmla="*/ 514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0" h="554">
                  <a:moveTo>
                    <a:pt x="22" y="554"/>
                  </a:moveTo>
                  <a:cubicBezTo>
                    <a:pt x="35" y="554"/>
                    <a:pt x="45" y="544"/>
                    <a:pt x="45" y="532"/>
                  </a:cubicBezTo>
                  <a:cubicBezTo>
                    <a:pt x="45" y="526"/>
                    <a:pt x="43" y="521"/>
                    <a:pt x="40" y="517"/>
                  </a:cubicBezTo>
                  <a:cubicBezTo>
                    <a:pt x="289" y="269"/>
                    <a:pt x="289" y="269"/>
                    <a:pt x="289" y="269"/>
                  </a:cubicBezTo>
                  <a:cubicBezTo>
                    <a:pt x="289" y="269"/>
                    <a:pt x="289" y="268"/>
                    <a:pt x="289" y="268"/>
                  </a:cubicBezTo>
                  <a:cubicBezTo>
                    <a:pt x="289" y="268"/>
                    <a:pt x="290" y="267"/>
                    <a:pt x="290" y="267"/>
                  </a:cubicBezTo>
                  <a:cubicBezTo>
                    <a:pt x="290" y="165"/>
                    <a:pt x="290" y="165"/>
                    <a:pt x="290" y="165"/>
                  </a:cubicBezTo>
                  <a:cubicBezTo>
                    <a:pt x="290" y="165"/>
                    <a:pt x="289" y="164"/>
                    <a:pt x="289" y="164"/>
                  </a:cubicBezTo>
                  <a:cubicBezTo>
                    <a:pt x="289" y="164"/>
                    <a:pt x="289" y="163"/>
                    <a:pt x="289" y="163"/>
                  </a:cubicBezTo>
                  <a:cubicBezTo>
                    <a:pt x="163" y="37"/>
                    <a:pt x="163" y="37"/>
                    <a:pt x="163" y="37"/>
                  </a:cubicBezTo>
                  <a:cubicBezTo>
                    <a:pt x="166" y="33"/>
                    <a:pt x="168" y="28"/>
                    <a:pt x="168" y="23"/>
                  </a:cubicBezTo>
                  <a:cubicBezTo>
                    <a:pt x="168" y="10"/>
                    <a:pt x="158" y="0"/>
                    <a:pt x="145" y="0"/>
                  </a:cubicBezTo>
                  <a:cubicBezTo>
                    <a:pt x="132" y="0"/>
                    <a:pt x="122" y="10"/>
                    <a:pt x="122" y="23"/>
                  </a:cubicBezTo>
                  <a:cubicBezTo>
                    <a:pt x="122" y="35"/>
                    <a:pt x="132" y="46"/>
                    <a:pt x="145" y="46"/>
                  </a:cubicBezTo>
                  <a:cubicBezTo>
                    <a:pt x="150" y="46"/>
                    <a:pt x="155" y="44"/>
                    <a:pt x="159" y="41"/>
                  </a:cubicBezTo>
                  <a:cubicBezTo>
                    <a:pt x="284" y="166"/>
                    <a:pt x="284" y="166"/>
                    <a:pt x="284" y="166"/>
                  </a:cubicBezTo>
                  <a:cubicBezTo>
                    <a:pt x="284" y="266"/>
                    <a:pt x="284" y="266"/>
                    <a:pt x="284" y="266"/>
                  </a:cubicBezTo>
                  <a:cubicBezTo>
                    <a:pt x="36" y="514"/>
                    <a:pt x="36" y="514"/>
                    <a:pt x="36" y="514"/>
                  </a:cubicBezTo>
                  <a:cubicBezTo>
                    <a:pt x="32" y="511"/>
                    <a:pt x="28" y="509"/>
                    <a:pt x="22" y="509"/>
                  </a:cubicBezTo>
                  <a:cubicBezTo>
                    <a:pt x="10" y="509"/>
                    <a:pt x="0" y="519"/>
                    <a:pt x="0" y="532"/>
                  </a:cubicBezTo>
                  <a:cubicBezTo>
                    <a:pt x="0" y="544"/>
                    <a:pt x="10" y="554"/>
                    <a:pt x="22" y="554"/>
                  </a:cubicBezTo>
                  <a:close/>
                  <a:moveTo>
                    <a:pt x="22" y="514"/>
                  </a:moveTo>
                  <a:cubicBezTo>
                    <a:pt x="27" y="514"/>
                    <a:pt x="32" y="516"/>
                    <a:pt x="35" y="519"/>
                  </a:cubicBezTo>
                  <a:cubicBezTo>
                    <a:pt x="38" y="522"/>
                    <a:pt x="40" y="527"/>
                    <a:pt x="40" y="532"/>
                  </a:cubicBezTo>
                  <a:cubicBezTo>
                    <a:pt x="40" y="541"/>
                    <a:pt x="32" y="549"/>
                    <a:pt x="22" y="549"/>
                  </a:cubicBezTo>
                  <a:cubicBezTo>
                    <a:pt x="13" y="549"/>
                    <a:pt x="5" y="541"/>
                    <a:pt x="5" y="532"/>
                  </a:cubicBezTo>
                  <a:cubicBezTo>
                    <a:pt x="5" y="522"/>
                    <a:pt x="13" y="514"/>
                    <a:pt x="22" y="5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2" name="Freeform 144">
              <a:extLst>
                <a:ext uri="{FF2B5EF4-FFF2-40B4-BE49-F238E27FC236}">
                  <a16:creationId xmlns:a16="http://schemas.microsoft.com/office/drawing/2014/main" xmlns="" id="{3C53AEA8-CAF8-43A7-A76C-095D2C69D22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" y="1632"/>
              <a:ext cx="334" cy="237"/>
            </a:xfrm>
            <a:custGeom>
              <a:avLst/>
              <a:gdLst>
                <a:gd name="T0" fmla="*/ 23 w 353"/>
                <a:gd name="T1" fmla="*/ 251 h 251"/>
                <a:gd name="T2" fmla="*/ 46 w 353"/>
                <a:gd name="T3" fmla="*/ 228 h 251"/>
                <a:gd name="T4" fmla="*/ 41 w 353"/>
                <a:gd name="T5" fmla="*/ 214 h 251"/>
                <a:gd name="T6" fmla="*/ 250 w 353"/>
                <a:gd name="T7" fmla="*/ 6 h 251"/>
                <a:gd name="T8" fmla="*/ 328 w 353"/>
                <a:gd name="T9" fmla="*/ 6 h 251"/>
                <a:gd name="T10" fmla="*/ 328 w 353"/>
                <a:gd name="T11" fmla="*/ 113 h 251"/>
                <a:gd name="T12" fmla="*/ 307 w 353"/>
                <a:gd name="T13" fmla="*/ 136 h 251"/>
                <a:gd name="T14" fmla="*/ 330 w 353"/>
                <a:gd name="T15" fmla="*/ 159 h 251"/>
                <a:gd name="T16" fmla="*/ 353 w 353"/>
                <a:gd name="T17" fmla="*/ 136 h 251"/>
                <a:gd name="T18" fmla="*/ 333 w 353"/>
                <a:gd name="T19" fmla="*/ 113 h 251"/>
                <a:gd name="T20" fmla="*/ 333 w 353"/>
                <a:gd name="T21" fmla="*/ 3 h 251"/>
                <a:gd name="T22" fmla="*/ 330 w 353"/>
                <a:gd name="T23" fmla="*/ 0 h 251"/>
                <a:gd name="T24" fmla="*/ 248 w 353"/>
                <a:gd name="T25" fmla="*/ 0 h 251"/>
                <a:gd name="T26" fmla="*/ 247 w 353"/>
                <a:gd name="T27" fmla="*/ 1 h 251"/>
                <a:gd name="T28" fmla="*/ 247 w 353"/>
                <a:gd name="T29" fmla="*/ 1 h 251"/>
                <a:gd name="T30" fmla="*/ 37 w 353"/>
                <a:gd name="T31" fmla="*/ 211 h 251"/>
                <a:gd name="T32" fmla="*/ 23 w 353"/>
                <a:gd name="T33" fmla="*/ 206 h 251"/>
                <a:gd name="T34" fmla="*/ 0 w 353"/>
                <a:gd name="T35" fmla="*/ 228 h 251"/>
                <a:gd name="T36" fmla="*/ 23 w 353"/>
                <a:gd name="T37" fmla="*/ 251 h 251"/>
                <a:gd name="T38" fmla="*/ 348 w 353"/>
                <a:gd name="T39" fmla="*/ 136 h 251"/>
                <a:gd name="T40" fmla="*/ 330 w 353"/>
                <a:gd name="T41" fmla="*/ 154 h 251"/>
                <a:gd name="T42" fmla="*/ 313 w 353"/>
                <a:gd name="T43" fmla="*/ 136 h 251"/>
                <a:gd name="T44" fmla="*/ 330 w 353"/>
                <a:gd name="T45" fmla="*/ 118 h 251"/>
                <a:gd name="T46" fmla="*/ 348 w 353"/>
                <a:gd name="T47" fmla="*/ 136 h 251"/>
                <a:gd name="T48" fmla="*/ 23 w 353"/>
                <a:gd name="T49" fmla="*/ 211 h 251"/>
                <a:gd name="T50" fmla="*/ 35 w 353"/>
                <a:gd name="T51" fmla="*/ 216 h 251"/>
                <a:gd name="T52" fmla="*/ 41 w 353"/>
                <a:gd name="T53" fmla="*/ 228 h 251"/>
                <a:gd name="T54" fmla="*/ 23 w 353"/>
                <a:gd name="T55" fmla="*/ 246 h 251"/>
                <a:gd name="T56" fmla="*/ 5 w 353"/>
                <a:gd name="T57" fmla="*/ 228 h 251"/>
                <a:gd name="T58" fmla="*/ 23 w 353"/>
                <a:gd name="T59" fmla="*/ 21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53" h="251">
                  <a:moveTo>
                    <a:pt x="23" y="251"/>
                  </a:moveTo>
                  <a:cubicBezTo>
                    <a:pt x="36" y="251"/>
                    <a:pt x="46" y="241"/>
                    <a:pt x="46" y="228"/>
                  </a:cubicBezTo>
                  <a:cubicBezTo>
                    <a:pt x="46" y="223"/>
                    <a:pt x="44" y="218"/>
                    <a:pt x="41" y="214"/>
                  </a:cubicBezTo>
                  <a:cubicBezTo>
                    <a:pt x="250" y="6"/>
                    <a:pt x="250" y="6"/>
                    <a:pt x="250" y="6"/>
                  </a:cubicBezTo>
                  <a:cubicBezTo>
                    <a:pt x="328" y="6"/>
                    <a:pt x="328" y="6"/>
                    <a:pt x="328" y="6"/>
                  </a:cubicBezTo>
                  <a:cubicBezTo>
                    <a:pt x="328" y="113"/>
                    <a:pt x="328" y="113"/>
                    <a:pt x="328" y="113"/>
                  </a:cubicBezTo>
                  <a:cubicBezTo>
                    <a:pt x="316" y="115"/>
                    <a:pt x="307" y="124"/>
                    <a:pt x="307" y="136"/>
                  </a:cubicBezTo>
                  <a:cubicBezTo>
                    <a:pt x="307" y="148"/>
                    <a:pt x="318" y="159"/>
                    <a:pt x="330" y="159"/>
                  </a:cubicBezTo>
                  <a:cubicBezTo>
                    <a:pt x="343" y="159"/>
                    <a:pt x="353" y="148"/>
                    <a:pt x="353" y="136"/>
                  </a:cubicBezTo>
                  <a:cubicBezTo>
                    <a:pt x="353" y="124"/>
                    <a:pt x="344" y="115"/>
                    <a:pt x="333" y="113"/>
                  </a:cubicBezTo>
                  <a:cubicBezTo>
                    <a:pt x="333" y="3"/>
                    <a:pt x="333" y="3"/>
                    <a:pt x="333" y="3"/>
                  </a:cubicBezTo>
                  <a:cubicBezTo>
                    <a:pt x="333" y="2"/>
                    <a:pt x="332" y="0"/>
                    <a:pt x="330" y="0"/>
                  </a:cubicBezTo>
                  <a:cubicBezTo>
                    <a:pt x="248" y="0"/>
                    <a:pt x="248" y="0"/>
                    <a:pt x="248" y="0"/>
                  </a:cubicBezTo>
                  <a:cubicBezTo>
                    <a:pt x="248" y="0"/>
                    <a:pt x="248" y="0"/>
                    <a:pt x="247" y="1"/>
                  </a:cubicBezTo>
                  <a:cubicBezTo>
                    <a:pt x="247" y="1"/>
                    <a:pt x="247" y="1"/>
                    <a:pt x="247" y="1"/>
                  </a:cubicBezTo>
                  <a:cubicBezTo>
                    <a:pt x="37" y="211"/>
                    <a:pt x="37" y="211"/>
                    <a:pt x="37" y="211"/>
                  </a:cubicBezTo>
                  <a:cubicBezTo>
                    <a:pt x="33" y="207"/>
                    <a:pt x="28" y="206"/>
                    <a:pt x="23" y="206"/>
                  </a:cubicBezTo>
                  <a:cubicBezTo>
                    <a:pt x="10" y="206"/>
                    <a:pt x="0" y="216"/>
                    <a:pt x="0" y="228"/>
                  </a:cubicBezTo>
                  <a:cubicBezTo>
                    <a:pt x="0" y="241"/>
                    <a:pt x="10" y="251"/>
                    <a:pt x="23" y="251"/>
                  </a:cubicBezTo>
                  <a:close/>
                  <a:moveTo>
                    <a:pt x="348" y="136"/>
                  </a:moveTo>
                  <a:cubicBezTo>
                    <a:pt x="348" y="146"/>
                    <a:pt x="340" y="154"/>
                    <a:pt x="330" y="154"/>
                  </a:cubicBezTo>
                  <a:cubicBezTo>
                    <a:pt x="320" y="154"/>
                    <a:pt x="313" y="146"/>
                    <a:pt x="313" y="136"/>
                  </a:cubicBezTo>
                  <a:cubicBezTo>
                    <a:pt x="313" y="126"/>
                    <a:pt x="320" y="118"/>
                    <a:pt x="330" y="118"/>
                  </a:cubicBezTo>
                  <a:cubicBezTo>
                    <a:pt x="340" y="118"/>
                    <a:pt x="348" y="126"/>
                    <a:pt x="348" y="136"/>
                  </a:cubicBezTo>
                  <a:close/>
                  <a:moveTo>
                    <a:pt x="23" y="211"/>
                  </a:moveTo>
                  <a:cubicBezTo>
                    <a:pt x="28" y="211"/>
                    <a:pt x="32" y="213"/>
                    <a:pt x="35" y="216"/>
                  </a:cubicBezTo>
                  <a:cubicBezTo>
                    <a:pt x="39" y="219"/>
                    <a:pt x="41" y="224"/>
                    <a:pt x="41" y="228"/>
                  </a:cubicBezTo>
                  <a:cubicBezTo>
                    <a:pt x="41" y="238"/>
                    <a:pt x="33" y="246"/>
                    <a:pt x="23" y="246"/>
                  </a:cubicBezTo>
                  <a:cubicBezTo>
                    <a:pt x="13" y="246"/>
                    <a:pt x="5" y="238"/>
                    <a:pt x="5" y="228"/>
                  </a:cubicBezTo>
                  <a:cubicBezTo>
                    <a:pt x="5" y="219"/>
                    <a:pt x="13" y="211"/>
                    <a:pt x="23" y="2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3" name="Freeform 145">
              <a:extLst>
                <a:ext uri="{FF2B5EF4-FFF2-40B4-BE49-F238E27FC236}">
                  <a16:creationId xmlns:a16="http://schemas.microsoft.com/office/drawing/2014/main" xmlns="" id="{E6A8E0D4-DB69-4FD0-87FA-5AE0B2CE4A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6" y="2328"/>
              <a:ext cx="171" cy="171"/>
            </a:xfrm>
            <a:custGeom>
              <a:avLst/>
              <a:gdLst>
                <a:gd name="T0" fmla="*/ 144 w 181"/>
                <a:gd name="T1" fmla="*/ 41 h 182"/>
                <a:gd name="T2" fmla="*/ 159 w 181"/>
                <a:gd name="T3" fmla="*/ 46 h 182"/>
                <a:gd name="T4" fmla="*/ 181 w 181"/>
                <a:gd name="T5" fmla="*/ 23 h 182"/>
                <a:gd name="T6" fmla="*/ 159 w 181"/>
                <a:gd name="T7" fmla="*/ 0 h 182"/>
                <a:gd name="T8" fmla="*/ 136 w 181"/>
                <a:gd name="T9" fmla="*/ 23 h 182"/>
                <a:gd name="T10" fmla="*/ 141 w 181"/>
                <a:gd name="T11" fmla="*/ 37 h 182"/>
                <a:gd name="T12" fmla="*/ 37 w 181"/>
                <a:gd name="T13" fmla="*/ 141 h 182"/>
                <a:gd name="T14" fmla="*/ 23 w 181"/>
                <a:gd name="T15" fmla="*/ 136 h 182"/>
                <a:gd name="T16" fmla="*/ 0 w 181"/>
                <a:gd name="T17" fmla="*/ 159 h 182"/>
                <a:gd name="T18" fmla="*/ 23 w 181"/>
                <a:gd name="T19" fmla="*/ 182 h 182"/>
                <a:gd name="T20" fmla="*/ 46 w 181"/>
                <a:gd name="T21" fmla="*/ 159 h 182"/>
                <a:gd name="T22" fmla="*/ 41 w 181"/>
                <a:gd name="T23" fmla="*/ 145 h 182"/>
                <a:gd name="T24" fmla="*/ 144 w 181"/>
                <a:gd name="T25" fmla="*/ 41 h 182"/>
                <a:gd name="T26" fmla="*/ 23 w 181"/>
                <a:gd name="T27" fmla="*/ 177 h 182"/>
                <a:gd name="T28" fmla="*/ 5 w 181"/>
                <a:gd name="T29" fmla="*/ 159 h 182"/>
                <a:gd name="T30" fmla="*/ 23 w 181"/>
                <a:gd name="T31" fmla="*/ 141 h 182"/>
                <a:gd name="T32" fmla="*/ 35 w 181"/>
                <a:gd name="T33" fmla="*/ 147 h 182"/>
                <a:gd name="T34" fmla="*/ 40 w 181"/>
                <a:gd name="T35" fmla="*/ 159 h 182"/>
                <a:gd name="T36" fmla="*/ 23 w 181"/>
                <a:gd name="T37" fmla="*/ 177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81" h="182">
                  <a:moveTo>
                    <a:pt x="144" y="41"/>
                  </a:moveTo>
                  <a:cubicBezTo>
                    <a:pt x="148" y="44"/>
                    <a:pt x="153" y="46"/>
                    <a:pt x="159" y="46"/>
                  </a:cubicBezTo>
                  <a:cubicBezTo>
                    <a:pt x="171" y="46"/>
                    <a:pt x="181" y="36"/>
                    <a:pt x="181" y="23"/>
                  </a:cubicBezTo>
                  <a:cubicBezTo>
                    <a:pt x="181" y="11"/>
                    <a:pt x="171" y="0"/>
                    <a:pt x="159" y="0"/>
                  </a:cubicBezTo>
                  <a:cubicBezTo>
                    <a:pt x="146" y="0"/>
                    <a:pt x="136" y="11"/>
                    <a:pt x="136" y="23"/>
                  </a:cubicBezTo>
                  <a:cubicBezTo>
                    <a:pt x="136" y="29"/>
                    <a:pt x="138" y="34"/>
                    <a:pt x="141" y="37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3" y="138"/>
                    <a:pt x="28" y="136"/>
                    <a:pt x="23" y="136"/>
                  </a:cubicBezTo>
                  <a:cubicBezTo>
                    <a:pt x="10" y="136"/>
                    <a:pt x="0" y="146"/>
                    <a:pt x="0" y="159"/>
                  </a:cubicBezTo>
                  <a:cubicBezTo>
                    <a:pt x="0" y="172"/>
                    <a:pt x="10" y="182"/>
                    <a:pt x="23" y="182"/>
                  </a:cubicBezTo>
                  <a:cubicBezTo>
                    <a:pt x="35" y="182"/>
                    <a:pt x="46" y="172"/>
                    <a:pt x="46" y="159"/>
                  </a:cubicBezTo>
                  <a:cubicBezTo>
                    <a:pt x="46" y="154"/>
                    <a:pt x="44" y="149"/>
                    <a:pt x="41" y="145"/>
                  </a:cubicBezTo>
                  <a:lnTo>
                    <a:pt x="144" y="41"/>
                  </a:lnTo>
                  <a:close/>
                  <a:moveTo>
                    <a:pt x="23" y="177"/>
                  </a:moveTo>
                  <a:cubicBezTo>
                    <a:pt x="13" y="177"/>
                    <a:pt x="5" y="169"/>
                    <a:pt x="5" y="159"/>
                  </a:cubicBezTo>
                  <a:cubicBezTo>
                    <a:pt x="5" y="149"/>
                    <a:pt x="13" y="141"/>
                    <a:pt x="23" y="141"/>
                  </a:cubicBezTo>
                  <a:cubicBezTo>
                    <a:pt x="28" y="141"/>
                    <a:pt x="32" y="143"/>
                    <a:pt x="35" y="147"/>
                  </a:cubicBezTo>
                  <a:cubicBezTo>
                    <a:pt x="39" y="150"/>
                    <a:pt x="40" y="154"/>
                    <a:pt x="40" y="159"/>
                  </a:cubicBezTo>
                  <a:cubicBezTo>
                    <a:pt x="40" y="169"/>
                    <a:pt x="33" y="177"/>
                    <a:pt x="23" y="17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4" name="Freeform 146">
              <a:extLst>
                <a:ext uri="{FF2B5EF4-FFF2-40B4-BE49-F238E27FC236}">
                  <a16:creationId xmlns:a16="http://schemas.microsoft.com/office/drawing/2014/main" xmlns="" id="{FAD671E4-758F-4001-95D0-BCAE75E1756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6" y="1341"/>
              <a:ext cx="793" cy="1005"/>
            </a:xfrm>
            <a:custGeom>
              <a:avLst/>
              <a:gdLst>
                <a:gd name="T0" fmla="*/ 46 w 840"/>
                <a:gd name="T1" fmla="*/ 1042 h 1065"/>
                <a:gd name="T2" fmla="*/ 41 w 840"/>
                <a:gd name="T3" fmla="*/ 1028 h 1065"/>
                <a:gd name="T4" fmla="*/ 160 w 840"/>
                <a:gd name="T5" fmla="*/ 908 h 1065"/>
                <a:gd name="T6" fmla="*/ 161 w 840"/>
                <a:gd name="T7" fmla="*/ 907 h 1065"/>
                <a:gd name="T8" fmla="*/ 161 w 840"/>
                <a:gd name="T9" fmla="*/ 906 h 1065"/>
                <a:gd name="T10" fmla="*/ 161 w 840"/>
                <a:gd name="T11" fmla="*/ 746 h 1065"/>
                <a:gd name="T12" fmla="*/ 316 w 840"/>
                <a:gd name="T13" fmla="*/ 591 h 1065"/>
                <a:gd name="T14" fmla="*/ 498 w 840"/>
                <a:gd name="T15" fmla="*/ 591 h 1065"/>
                <a:gd name="T16" fmla="*/ 499 w 840"/>
                <a:gd name="T17" fmla="*/ 591 h 1065"/>
                <a:gd name="T18" fmla="*/ 500 w 840"/>
                <a:gd name="T19" fmla="*/ 590 h 1065"/>
                <a:gd name="T20" fmla="*/ 741 w 840"/>
                <a:gd name="T21" fmla="*/ 350 h 1065"/>
                <a:gd name="T22" fmla="*/ 742 w 840"/>
                <a:gd name="T23" fmla="*/ 349 h 1065"/>
                <a:gd name="T24" fmla="*/ 742 w 840"/>
                <a:gd name="T25" fmla="*/ 348 h 1065"/>
                <a:gd name="T26" fmla="*/ 742 w 840"/>
                <a:gd name="T27" fmla="*/ 101 h 1065"/>
                <a:gd name="T28" fmla="*/ 803 w 840"/>
                <a:gd name="T29" fmla="*/ 40 h 1065"/>
                <a:gd name="T30" fmla="*/ 817 w 840"/>
                <a:gd name="T31" fmla="*/ 46 h 1065"/>
                <a:gd name="T32" fmla="*/ 840 w 840"/>
                <a:gd name="T33" fmla="*/ 23 h 1065"/>
                <a:gd name="T34" fmla="*/ 817 w 840"/>
                <a:gd name="T35" fmla="*/ 0 h 1065"/>
                <a:gd name="T36" fmla="*/ 794 w 840"/>
                <a:gd name="T37" fmla="*/ 23 h 1065"/>
                <a:gd name="T38" fmla="*/ 799 w 840"/>
                <a:gd name="T39" fmla="*/ 37 h 1065"/>
                <a:gd name="T40" fmla="*/ 737 w 840"/>
                <a:gd name="T41" fmla="*/ 98 h 1065"/>
                <a:gd name="T42" fmla="*/ 737 w 840"/>
                <a:gd name="T43" fmla="*/ 99 h 1065"/>
                <a:gd name="T44" fmla="*/ 737 w 840"/>
                <a:gd name="T45" fmla="*/ 99 h 1065"/>
                <a:gd name="T46" fmla="*/ 737 w 840"/>
                <a:gd name="T47" fmla="*/ 100 h 1065"/>
                <a:gd name="T48" fmla="*/ 737 w 840"/>
                <a:gd name="T49" fmla="*/ 347 h 1065"/>
                <a:gd name="T50" fmla="*/ 497 w 840"/>
                <a:gd name="T51" fmla="*/ 586 h 1065"/>
                <a:gd name="T52" fmla="*/ 315 w 840"/>
                <a:gd name="T53" fmla="*/ 586 h 1065"/>
                <a:gd name="T54" fmla="*/ 314 w 840"/>
                <a:gd name="T55" fmla="*/ 586 h 1065"/>
                <a:gd name="T56" fmla="*/ 313 w 840"/>
                <a:gd name="T57" fmla="*/ 587 h 1065"/>
                <a:gd name="T58" fmla="*/ 157 w 840"/>
                <a:gd name="T59" fmla="*/ 743 h 1065"/>
                <a:gd name="T60" fmla="*/ 156 w 840"/>
                <a:gd name="T61" fmla="*/ 744 h 1065"/>
                <a:gd name="T62" fmla="*/ 156 w 840"/>
                <a:gd name="T63" fmla="*/ 745 h 1065"/>
                <a:gd name="T64" fmla="*/ 156 w 840"/>
                <a:gd name="T65" fmla="*/ 905 h 1065"/>
                <a:gd name="T66" fmla="*/ 37 w 840"/>
                <a:gd name="T67" fmla="*/ 1024 h 1065"/>
                <a:gd name="T68" fmla="*/ 23 w 840"/>
                <a:gd name="T69" fmla="*/ 1019 h 1065"/>
                <a:gd name="T70" fmla="*/ 0 w 840"/>
                <a:gd name="T71" fmla="*/ 1042 h 1065"/>
                <a:gd name="T72" fmla="*/ 23 w 840"/>
                <a:gd name="T73" fmla="*/ 1065 h 1065"/>
                <a:gd name="T74" fmla="*/ 46 w 840"/>
                <a:gd name="T75" fmla="*/ 1042 h 1065"/>
                <a:gd name="T76" fmla="*/ 817 w 840"/>
                <a:gd name="T77" fmla="*/ 5 h 1065"/>
                <a:gd name="T78" fmla="*/ 834 w 840"/>
                <a:gd name="T79" fmla="*/ 23 h 1065"/>
                <a:gd name="T80" fmla="*/ 817 w 840"/>
                <a:gd name="T81" fmla="*/ 40 h 1065"/>
                <a:gd name="T82" fmla="*/ 804 w 840"/>
                <a:gd name="T83" fmla="*/ 35 h 1065"/>
                <a:gd name="T84" fmla="*/ 799 w 840"/>
                <a:gd name="T85" fmla="*/ 23 h 1065"/>
                <a:gd name="T86" fmla="*/ 817 w 840"/>
                <a:gd name="T87" fmla="*/ 5 h 1065"/>
                <a:gd name="T88" fmla="*/ 23 w 840"/>
                <a:gd name="T89" fmla="*/ 1059 h 1065"/>
                <a:gd name="T90" fmla="*/ 5 w 840"/>
                <a:gd name="T91" fmla="*/ 1042 h 1065"/>
                <a:gd name="T92" fmla="*/ 23 w 840"/>
                <a:gd name="T93" fmla="*/ 1024 h 1065"/>
                <a:gd name="T94" fmla="*/ 35 w 840"/>
                <a:gd name="T95" fmla="*/ 1029 h 1065"/>
                <a:gd name="T96" fmla="*/ 40 w 840"/>
                <a:gd name="T97" fmla="*/ 1042 h 1065"/>
                <a:gd name="T98" fmla="*/ 23 w 840"/>
                <a:gd name="T99" fmla="*/ 1059 h 10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40" h="1065">
                  <a:moveTo>
                    <a:pt x="46" y="1042"/>
                  </a:moveTo>
                  <a:cubicBezTo>
                    <a:pt x="46" y="1037"/>
                    <a:pt x="44" y="1032"/>
                    <a:pt x="41" y="1028"/>
                  </a:cubicBezTo>
                  <a:cubicBezTo>
                    <a:pt x="160" y="908"/>
                    <a:pt x="160" y="908"/>
                    <a:pt x="160" y="908"/>
                  </a:cubicBezTo>
                  <a:cubicBezTo>
                    <a:pt x="161" y="908"/>
                    <a:pt x="161" y="907"/>
                    <a:pt x="161" y="907"/>
                  </a:cubicBezTo>
                  <a:cubicBezTo>
                    <a:pt x="161" y="907"/>
                    <a:pt x="161" y="906"/>
                    <a:pt x="161" y="906"/>
                  </a:cubicBezTo>
                  <a:cubicBezTo>
                    <a:pt x="161" y="746"/>
                    <a:pt x="161" y="746"/>
                    <a:pt x="161" y="746"/>
                  </a:cubicBezTo>
                  <a:cubicBezTo>
                    <a:pt x="316" y="591"/>
                    <a:pt x="316" y="591"/>
                    <a:pt x="316" y="591"/>
                  </a:cubicBezTo>
                  <a:cubicBezTo>
                    <a:pt x="498" y="591"/>
                    <a:pt x="498" y="591"/>
                    <a:pt x="498" y="591"/>
                  </a:cubicBezTo>
                  <a:cubicBezTo>
                    <a:pt x="499" y="591"/>
                    <a:pt x="499" y="591"/>
                    <a:pt x="499" y="591"/>
                  </a:cubicBezTo>
                  <a:cubicBezTo>
                    <a:pt x="500" y="591"/>
                    <a:pt x="500" y="591"/>
                    <a:pt x="500" y="590"/>
                  </a:cubicBezTo>
                  <a:cubicBezTo>
                    <a:pt x="741" y="350"/>
                    <a:pt x="741" y="350"/>
                    <a:pt x="741" y="350"/>
                  </a:cubicBezTo>
                  <a:cubicBezTo>
                    <a:pt x="741" y="349"/>
                    <a:pt x="742" y="349"/>
                    <a:pt x="742" y="349"/>
                  </a:cubicBezTo>
                  <a:cubicBezTo>
                    <a:pt x="742" y="348"/>
                    <a:pt x="742" y="348"/>
                    <a:pt x="742" y="348"/>
                  </a:cubicBezTo>
                  <a:cubicBezTo>
                    <a:pt x="742" y="101"/>
                    <a:pt x="742" y="101"/>
                    <a:pt x="742" y="101"/>
                  </a:cubicBezTo>
                  <a:cubicBezTo>
                    <a:pt x="803" y="40"/>
                    <a:pt x="803" y="40"/>
                    <a:pt x="803" y="40"/>
                  </a:cubicBezTo>
                  <a:cubicBezTo>
                    <a:pt x="807" y="44"/>
                    <a:pt x="812" y="46"/>
                    <a:pt x="817" y="46"/>
                  </a:cubicBezTo>
                  <a:cubicBezTo>
                    <a:pt x="829" y="46"/>
                    <a:pt x="840" y="35"/>
                    <a:pt x="840" y="23"/>
                  </a:cubicBezTo>
                  <a:cubicBezTo>
                    <a:pt x="840" y="10"/>
                    <a:pt x="829" y="0"/>
                    <a:pt x="817" y="0"/>
                  </a:cubicBezTo>
                  <a:cubicBezTo>
                    <a:pt x="804" y="0"/>
                    <a:pt x="794" y="10"/>
                    <a:pt x="794" y="23"/>
                  </a:cubicBezTo>
                  <a:cubicBezTo>
                    <a:pt x="794" y="28"/>
                    <a:pt x="796" y="33"/>
                    <a:pt x="799" y="37"/>
                  </a:cubicBezTo>
                  <a:cubicBezTo>
                    <a:pt x="737" y="98"/>
                    <a:pt x="737" y="98"/>
                    <a:pt x="737" y="98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99"/>
                    <a:pt x="737" y="99"/>
                    <a:pt x="737" y="99"/>
                  </a:cubicBezTo>
                  <a:cubicBezTo>
                    <a:pt x="737" y="100"/>
                    <a:pt x="737" y="100"/>
                    <a:pt x="737" y="100"/>
                  </a:cubicBezTo>
                  <a:cubicBezTo>
                    <a:pt x="737" y="347"/>
                    <a:pt x="737" y="347"/>
                    <a:pt x="737" y="347"/>
                  </a:cubicBezTo>
                  <a:cubicBezTo>
                    <a:pt x="497" y="586"/>
                    <a:pt x="497" y="586"/>
                    <a:pt x="497" y="586"/>
                  </a:cubicBezTo>
                  <a:cubicBezTo>
                    <a:pt x="315" y="586"/>
                    <a:pt x="315" y="586"/>
                    <a:pt x="315" y="586"/>
                  </a:cubicBezTo>
                  <a:cubicBezTo>
                    <a:pt x="315" y="586"/>
                    <a:pt x="315" y="586"/>
                    <a:pt x="314" y="586"/>
                  </a:cubicBezTo>
                  <a:cubicBezTo>
                    <a:pt x="314" y="586"/>
                    <a:pt x="314" y="587"/>
                    <a:pt x="313" y="587"/>
                  </a:cubicBezTo>
                  <a:cubicBezTo>
                    <a:pt x="157" y="743"/>
                    <a:pt x="157" y="743"/>
                    <a:pt x="157" y="743"/>
                  </a:cubicBezTo>
                  <a:cubicBezTo>
                    <a:pt x="157" y="744"/>
                    <a:pt x="156" y="744"/>
                    <a:pt x="156" y="744"/>
                  </a:cubicBezTo>
                  <a:cubicBezTo>
                    <a:pt x="156" y="745"/>
                    <a:pt x="156" y="745"/>
                    <a:pt x="156" y="745"/>
                  </a:cubicBezTo>
                  <a:cubicBezTo>
                    <a:pt x="156" y="905"/>
                    <a:pt x="156" y="905"/>
                    <a:pt x="156" y="905"/>
                  </a:cubicBezTo>
                  <a:cubicBezTo>
                    <a:pt x="37" y="1024"/>
                    <a:pt x="37" y="1024"/>
                    <a:pt x="37" y="1024"/>
                  </a:cubicBezTo>
                  <a:cubicBezTo>
                    <a:pt x="33" y="1021"/>
                    <a:pt x="28" y="1019"/>
                    <a:pt x="23" y="1019"/>
                  </a:cubicBezTo>
                  <a:cubicBezTo>
                    <a:pt x="10" y="1019"/>
                    <a:pt x="0" y="1029"/>
                    <a:pt x="0" y="1042"/>
                  </a:cubicBezTo>
                  <a:cubicBezTo>
                    <a:pt x="0" y="1054"/>
                    <a:pt x="10" y="1065"/>
                    <a:pt x="23" y="1065"/>
                  </a:cubicBezTo>
                  <a:cubicBezTo>
                    <a:pt x="35" y="1065"/>
                    <a:pt x="46" y="1054"/>
                    <a:pt x="46" y="1042"/>
                  </a:cubicBezTo>
                  <a:close/>
                  <a:moveTo>
                    <a:pt x="817" y="5"/>
                  </a:moveTo>
                  <a:cubicBezTo>
                    <a:pt x="827" y="5"/>
                    <a:pt x="834" y="13"/>
                    <a:pt x="834" y="23"/>
                  </a:cubicBezTo>
                  <a:cubicBezTo>
                    <a:pt x="834" y="32"/>
                    <a:pt x="827" y="40"/>
                    <a:pt x="817" y="40"/>
                  </a:cubicBezTo>
                  <a:cubicBezTo>
                    <a:pt x="812" y="40"/>
                    <a:pt x="808" y="38"/>
                    <a:pt x="804" y="35"/>
                  </a:cubicBezTo>
                  <a:cubicBezTo>
                    <a:pt x="801" y="32"/>
                    <a:pt x="799" y="27"/>
                    <a:pt x="799" y="23"/>
                  </a:cubicBezTo>
                  <a:cubicBezTo>
                    <a:pt x="799" y="13"/>
                    <a:pt x="807" y="5"/>
                    <a:pt x="817" y="5"/>
                  </a:cubicBezTo>
                  <a:close/>
                  <a:moveTo>
                    <a:pt x="23" y="1059"/>
                  </a:moveTo>
                  <a:cubicBezTo>
                    <a:pt x="13" y="1059"/>
                    <a:pt x="5" y="1052"/>
                    <a:pt x="5" y="1042"/>
                  </a:cubicBezTo>
                  <a:cubicBezTo>
                    <a:pt x="5" y="1032"/>
                    <a:pt x="13" y="1024"/>
                    <a:pt x="23" y="1024"/>
                  </a:cubicBezTo>
                  <a:cubicBezTo>
                    <a:pt x="28" y="1024"/>
                    <a:pt x="32" y="1026"/>
                    <a:pt x="35" y="1029"/>
                  </a:cubicBezTo>
                  <a:cubicBezTo>
                    <a:pt x="39" y="1033"/>
                    <a:pt x="40" y="1037"/>
                    <a:pt x="40" y="1042"/>
                  </a:cubicBezTo>
                  <a:cubicBezTo>
                    <a:pt x="40" y="1052"/>
                    <a:pt x="33" y="1059"/>
                    <a:pt x="23" y="10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  <p:sp>
          <p:nvSpPr>
            <p:cNvPr id="145" name="Freeform 147">
              <a:extLst>
                <a:ext uri="{FF2B5EF4-FFF2-40B4-BE49-F238E27FC236}">
                  <a16:creationId xmlns:a16="http://schemas.microsoft.com/office/drawing/2014/main" xmlns="" id="{3D2C6278-DCCA-48DB-AD2C-E5E4983B06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27" y="1739"/>
              <a:ext cx="307" cy="468"/>
            </a:xfrm>
            <a:custGeom>
              <a:avLst/>
              <a:gdLst>
                <a:gd name="T0" fmla="*/ 50 w 325"/>
                <a:gd name="T1" fmla="*/ 470 h 495"/>
                <a:gd name="T2" fmla="*/ 46 w 325"/>
                <a:gd name="T3" fmla="*/ 456 h 495"/>
                <a:gd name="T4" fmla="*/ 116 w 325"/>
                <a:gd name="T5" fmla="*/ 386 h 495"/>
                <a:gd name="T6" fmla="*/ 117 w 325"/>
                <a:gd name="T7" fmla="*/ 384 h 495"/>
                <a:gd name="T8" fmla="*/ 118 w 325"/>
                <a:gd name="T9" fmla="*/ 382 h 495"/>
                <a:gd name="T10" fmla="*/ 118 w 325"/>
                <a:gd name="T11" fmla="*/ 215 h 495"/>
                <a:gd name="T12" fmla="*/ 286 w 325"/>
                <a:gd name="T13" fmla="*/ 46 h 495"/>
                <a:gd name="T14" fmla="*/ 300 w 325"/>
                <a:gd name="T15" fmla="*/ 50 h 495"/>
                <a:gd name="T16" fmla="*/ 325 w 325"/>
                <a:gd name="T17" fmla="*/ 25 h 495"/>
                <a:gd name="T18" fmla="*/ 300 w 325"/>
                <a:gd name="T19" fmla="*/ 0 h 495"/>
                <a:gd name="T20" fmla="*/ 275 w 325"/>
                <a:gd name="T21" fmla="*/ 25 h 495"/>
                <a:gd name="T22" fmla="*/ 279 w 325"/>
                <a:gd name="T23" fmla="*/ 39 h 495"/>
                <a:gd name="T24" fmla="*/ 109 w 325"/>
                <a:gd name="T25" fmla="*/ 209 h 495"/>
                <a:gd name="T26" fmla="*/ 108 w 325"/>
                <a:gd name="T27" fmla="*/ 211 h 495"/>
                <a:gd name="T28" fmla="*/ 108 w 325"/>
                <a:gd name="T29" fmla="*/ 212 h 495"/>
                <a:gd name="T30" fmla="*/ 108 w 325"/>
                <a:gd name="T31" fmla="*/ 380 h 495"/>
                <a:gd name="T32" fmla="*/ 39 w 325"/>
                <a:gd name="T33" fmla="*/ 449 h 495"/>
                <a:gd name="T34" fmla="*/ 25 w 325"/>
                <a:gd name="T35" fmla="*/ 445 h 495"/>
                <a:gd name="T36" fmla="*/ 0 w 325"/>
                <a:gd name="T37" fmla="*/ 470 h 495"/>
                <a:gd name="T38" fmla="*/ 25 w 325"/>
                <a:gd name="T39" fmla="*/ 495 h 495"/>
                <a:gd name="T40" fmla="*/ 50 w 325"/>
                <a:gd name="T41" fmla="*/ 470 h 495"/>
                <a:gd name="T42" fmla="*/ 300 w 325"/>
                <a:gd name="T43" fmla="*/ 10 h 495"/>
                <a:gd name="T44" fmla="*/ 315 w 325"/>
                <a:gd name="T45" fmla="*/ 25 h 495"/>
                <a:gd name="T46" fmla="*/ 300 w 325"/>
                <a:gd name="T47" fmla="*/ 40 h 495"/>
                <a:gd name="T48" fmla="*/ 289 w 325"/>
                <a:gd name="T49" fmla="*/ 36 h 495"/>
                <a:gd name="T50" fmla="*/ 285 w 325"/>
                <a:gd name="T51" fmla="*/ 25 h 495"/>
                <a:gd name="T52" fmla="*/ 300 w 325"/>
                <a:gd name="T53" fmla="*/ 10 h 495"/>
                <a:gd name="T54" fmla="*/ 10 w 325"/>
                <a:gd name="T55" fmla="*/ 470 h 495"/>
                <a:gd name="T56" fmla="*/ 25 w 325"/>
                <a:gd name="T57" fmla="*/ 455 h 495"/>
                <a:gd name="T58" fmla="*/ 36 w 325"/>
                <a:gd name="T59" fmla="*/ 459 h 495"/>
                <a:gd name="T60" fmla="*/ 40 w 325"/>
                <a:gd name="T61" fmla="*/ 470 h 495"/>
                <a:gd name="T62" fmla="*/ 25 w 325"/>
                <a:gd name="T63" fmla="*/ 485 h 495"/>
                <a:gd name="T64" fmla="*/ 10 w 325"/>
                <a:gd name="T65" fmla="*/ 47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25" h="495">
                  <a:moveTo>
                    <a:pt x="50" y="470"/>
                  </a:moveTo>
                  <a:cubicBezTo>
                    <a:pt x="50" y="465"/>
                    <a:pt x="49" y="460"/>
                    <a:pt x="46" y="456"/>
                  </a:cubicBezTo>
                  <a:cubicBezTo>
                    <a:pt x="116" y="386"/>
                    <a:pt x="116" y="386"/>
                    <a:pt x="116" y="386"/>
                  </a:cubicBezTo>
                  <a:cubicBezTo>
                    <a:pt x="117" y="385"/>
                    <a:pt x="117" y="385"/>
                    <a:pt x="117" y="384"/>
                  </a:cubicBezTo>
                  <a:cubicBezTo>
                    <a:pt x="118" y="383"/>
                    <a:pt x="118" y="383"/>
                    <a:pt x="118" y="382"/>
                  </a:cubicBezTo>
                  <a:cubicBezTo>
                    <a:pt x="118" y="215"/>
                    <a:pt x="118" y="215"/>
                    <a:pt x="118" y="215"/>
                  </a:cubicBezTo>
                  <a:cubicBezTo>
                    <a:pt x="286" y="46"/>
                    <a:pt x="286" y="46"/>
                    <a:pt x="286" y="46"/>
                  </a:cubicBezTo>
                  <a:cubicBezTo>
                    <a:pt x="290" y="49"/>
                    <a:pt x="295" y="50"/>
                    <a:pt x="300" y="50"/>
                  </a:cubicBezTo>
                  <a:cubicBezTo>
                    <a:pt x="314" y="50"/>
                    <a:pt x="325" y="39"/>
                    <a:pt x="325" y="25"/>
                  </a:cubicBezTo>
                  <a:cubicBezTo>
                    <a:pt x="325" y="11"/>
                    <a:pt x="314" y="0"/>
                    <a:pt x="300" y="0"/>
                  </a:cubicBezTo>
                  <a:cubicBezTo>
                    <a:pt x="286" y="0"/>
                    <a:pt x="275" y="11"/>
                    <a:pt x="275" y="25"/>
                  </a:cubicBezTo>
                  <a:cubicBezTo>
                    <a:pt x="275" y="30"/>
                    <a:pt x="276" y="35"/>
                    <a:pt x="279" y="39"/>
                  </a:cubicBezTo>
                  <a:cubicBezTo>
                    <a:pt x="109" y="209"/>
                    <a:pt x="109" y="209"/>
                    <a:pt x="109" y="209"/>
                  </a:cubicBezTo>
                  <a:cubicBezTo>
                    <a:pt x="109" y="209"/>
                    <a:pt x="108" y="210"/>
                    <a:pt x="108" y="211"/>
                  </a:cubicBezTo>
                  <a:cubicBezTo>
                    <a:pt x="108" y="211"/>
                    <a:pt x="108" y="212"/>
                    <a:pt x="108" y="212"/>
                  </a:cubicBezTo>
                  <a:cubicBezTo>
                    <a:pt x="108" y="380"/>
                    <a:pt x="108" y="380"/>
                    <a:pt x="108" y="380"/>
                  </a:cubicBezTo>
                  <a:cubicBezTo>
                    <a:pt x="39" y="449"/>
                    <a:pt x="39" y="449"/>
                    <a:pt x="39" y="449"/>
                  </a:cubicBezTo>
                  <a:cubicBezTo>
                    <a:pt x="35" y="446"/>
                    <a:pt x="30" y="445"/>
                    <a:pt x="25" y="445"/>
                  </a:cubicBezTo>
                  <a:cubicBezTo>
                    <a:pt x="11" y="445"/>
                    <a:pt x="0" y="456"/>
                    <a:pt x="0" y="470"/>
                  </a:cubicBezTo>
                  <a:cubicBezTo>
                    <a:pt x="0" y="484"/>
                    <a:pt x="11" y="495"/>
                    <a:pt x="25" y="495"/>
                  </a:cubicBezTo>
                  <a:cubicBezTo>
                    <a:pt x="39" y="495"/>
                    <a:pt x="50" y="484"/>
                    <a:pt x="50" y="470"/>
                  </a:cubicBezTo>
                  <a:close/>
                  <a:moveTo>
                    <a:pt x="300" y="10"/>
                  </a:moveTo>
                  <a:cubicBezTo>
                    <a:pt x="308" y="10"/>
                    <a:pt x="315" y="17"/>
                    <a:pt x="315" y="25"/>
                  </a:cubicBezTo>
                  <a:cubicBezTo>
                    <a:pt x="315" y="34"/>
                    <a:pt x="308" y="40"/>
                    <a:pt x="300" y="40"/>
                  </a:cubicBezTo>
                  <a:cubicBezTo>
                    <a:pt x="296" y="40"/>
                    <a:pt x="292" y="39"/>
                    <a:pt x="289" y="36"/>
                  </a:cubicBezTo>
                  <a:cubicBezTo>
                    <a:pt x="286" y="33"/>
                    <a:pt x="285" y="29"/>
                    <a:pt x="285" y="25"/>
                  </a:cubicBezTo>
                  <a:cubicBezTo>
                    <a:pt x="285" y="17"/>
                    <a:pt x="292" y="10"/>
                    <a:pt x="300" y="10"/>
                  </a:cubicBezTo>
                  <a:close/>
                  <a:moveTo>
                    <a:pt x="10" y="470"/>
                  </a:moveTo>
                  <a:cubicBezTo>
                    <a:pt x="10" y="461"/>
                    <a:pt x="17" y="455"/>
                    <a:pt x="25" y="455"/>
                  </a:cubicBezTo>
                  <a:cubicBezTo>
                    <a:pt x="29" y="455"/>
                    <a:pt x="33" y="456"/>
                    <a:pt x="36" y="459"/>
                  </a:cubicBezTo>
                  <a:cubicBezTo>
                    <a:pt x="39" y="462"/>
                    <a:pt x="40" y="466"/>
                    <a:pt x="40" y="470"/>
                  </a:cubicBezTo>
                  <a:cubicBezTo>
                    <a:pt x="40" y="478"/>
                    <a:pt x="33" y="485"/>
                    <a:pt x="25" y="485"/>
                  </a:cubicBezTo>
                  <a:cubicBezTo>
                    <a:pt x="17" y="485"/>
                    <a:pt x="10" y="478"/>
                    <a:pt x="10" y="4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6" name="组合 145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AA8EEBE-A9D7-42D5-ABCA-7BDC9888D34F}"/>
              </a:ext>
            </a:extLst>
          </p:cNvPr>
          <p:cNvGrpSpPr/>
          <p:nvPr/>
        </p:nvGrpSpPr>
        <p:grpSpPr>
          <a:xfrm>
            <a:off x="1479232" y="2253451"/>
            <a:ext cx="676317" cy="676317"/>
            <a:chOff x="4219467" y="1552467"/>
            <a:chExt cx="3753064" cy="3753064"/>
          </a:xfrm>
        </p:grpSpPr>
        <p:pic>
          <p:nvPicPr>
            <p:cNvPr id="147" name="图片 146">
              <a:extLst>
                <a:ext uri="{FF2B5EF4-FFF2-40B4-BE49-F238E27FC236}">
                  <a16:creationId xmlns:a16="http://schemas.microsoft.com/office/drawing/2014/main" xmlns="" id="{F1EEB044-A329-450C-9BCB-01F9F11AE9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</p:spPr>
        </p:pic>
        <p:pic>
          <p:nvPicPr>
            <p:cNvPr id="148" name="图片 147">
              <a:extLst>
                <a:ext uri="{FF2B5EF4-FFF2-40B4-BE49-F238E27FC236}">
                  <a16:creationId xmlns:a16="http://schemas.microsoft.com/office/drawing/2014/main" xmlns="" id="{3AA536A6-E65F-4375-B436-B66305ACC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</p:spPr>
        </p:pic>
      </p:grpSp>
      <p:grpSp>
        <p:nvGrpSpPr>
          <p:cNvPr id="149" name="组合 148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646D1EB4-6504-481C-8265-A01D5D954A3D}"/>
              </a:ext>
            </a:extLst>
          </p:cNvPr>
          <p:cNvGrpSpPr/>
          <p:nvPr/>
        </p:nvGrpSpPr>
        <p:grpSpPr>
          <a:xfrm>
            <a:off x="1479232" y="3671558"/>
            <a:ext cx="676317" cy="676317"/>
            <a:chOff x="4219467" y="1552467"/>
            <a:chExt cx="3753064" cy="3753064"/>
          </a:xfrm>
        </p:grpSpPr>
        <p:pic>
          <p:nvPicPr>
            <p:cNvPr id="150" name="图片 149">
              <a:extLst>
                <a:ext uri="{FF2B5EF4-FFF2-40B4-BE49-F238E27FC236}">
                  <a16:creationId xmlns:a16="http://schemas.microsoft.com/office/drawing/2014/main" xmlns="" id="{23BA90A7-CA7C-4FEF-95F0-E4AC9B2B11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</p:spPr>
        </p:pic>
        <p:pic>
          <p:nvPicPr>
            <p:cNvPr id="151" name="图片 150">
              <a:extLst>
                <a:ext uri="{FF2B5EF4-FFF2-40B4-BE49-F238E27FC236}">
                  <a16:creationId xmlns:a16="http://schemas.microsoft.com/office/drawing/2014/main" xmlns="" id="{FC321C33-A0FF-44CE-8710-8276E90D300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</p:spPr>
        </p:pic>
      </p:grpSp>
      <p:grpSp>
        <p:nvGrpSpPr>
          <p:cNvPr id="152" name="组合 15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7DB9CFD6-D983-45D9-A030-04A9360716AD}"/>
              </a:ext>
            </a:extLst>
          </p:cNvPr>
          <p:cNvGrpSpPr/>
          <p:nvPr/>
        </p:nvGrpSpPr>
        <p:grpSpPr>
          <a:xfrm>
            <a:off x="1479232" y="5164008"/>
            <a:ext cx="676317" cy="676317"/>
            <a:chOff x="4219467" y="1552467"/>
            <a:chExt cx="3753064" cy="3753064"/>
          </a:xfrm>
        </p:grpSpPr>
        <p:pic>
          <p:nvPicPr>
            <p:cNvPr id="153" name="图片 152">
              <a:extLst>
                <a:ext uri="{FF2B5EF4-FFF2-40B4-BE49-F238E27FC236}">
                  <a16:creationId xmlns:a16="http://schemas.microsoft.com/office/drawing/2014/main" xmlns="" id="{EAB69D60-4B3C-4544-98F4-F035BB6A05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19467" y="1552467"/>
              <a:ext cx="3753064" cy="3753064"/>
            </a:xfrm>
            <a:prstGeom prst="rect">
              <a:avLst/>
            </a:prstGeom>
          </p:spPr>
        </p:pic>
        <p:pic>
          <p:nvPicPr>
            <p:cNvPr id="154" name="图片 153">
              <a:extLst>
                <a:ext uri="{FF2B5EF4-FFF2-40B4-BE49-F238E27FC236}">
                  <a16:creationId xmlns:a16="http://schemas.microsoft.com/office/drawing/2014/main" xmlns="" id="{9473B82D-02AF-47B5-BCD1-880C75161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97646" y="1930646"/>
              <a:ext cx="2996707" cy="2996707"/>
            </a:xfrm>
            <a:prstGeom prst="rect">
              <a:avLst/>
            </a:prstGeom>
          </p:spPr>
        </p:pic>
      </p:grpSp>
      <p:sp>
        <p:nvSpPr>
          <p:cNvPr id="155" name="Shape 258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94BF016-EB7C-4C04-93BE-D637165D12A0}"/>
              </a:ext>
            </a:extLst>
          </p:cNvPr>
          <p:cNvSpPr/>
          <p:nvPr/>
        </p:nvSpPr>
        <p:spPr>
          <a:xfrm>
            <a:off x="1688409" y="2478510"/>
            <a:ext cx="230302" cy="2303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6" name="Shape 257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42EAD0BE-F8FF-450C-85CE-24F1D5813F52}"/>
              </a:ext>
            </a:extLst>
          </p:cNvPr>
          <p:cNvSpPr/>
          <p:nvPr/>
        </p:nvSpPr>
        <p:spPr>
          <a:xfrm>
            <a:off x="1679526" y="3876049"/>
            <a:ext cx="239185" cy="239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257" y="18984"/>
                </a:moveTo>
                <a:lnTo>
                  <a:pt x="11380" y="15408"/>
                </a:lnTo>
                <a:lnTo>
                  <a:pt x="10800" y="14983"/>
                </a:lnTo>
                <a:lnTo>
                  <a:pt x="10219" y="15408"/>
                </a:lnTo>
                <a:lnTo>
                  <a:pt x="5343" y="18984"/>
                </a:lnTo>
                <a:lnTo>
                  <a:pt x="7313" y="13075"/>
                </a:lnTo>
                <a:lnTo>
                  <a:pt x="7534" y="12411"/>
                </a:lnTo>
                <a:lnTo>
                  <a:pt x="6980" y="11985"/>
                </a:lnTo>
                <a:lnTo>
                  <a:pt x="2887" y="8836"/>
                </a:lnTo>
                <a:lnTo>
                  <a:pt x="8535" y="8836"/>
                </a:lnTo>
                <a:lnTo>
                  <a:pt x="8774" y="8199"/>
                </a:lnTo>
                <a:lnTo>
                  <a:pt x="10800" y="2796"/>
                </a:lnTo>
                <a:lnTo>
                  <a:pt x="12826" y="8199"/>
                </a:lnTo>
                <a:lnTo>
                  <a:pt x="13065" y="8836"/>
                </a:lnTo>
                <a:lnTo>
                  <a:pt x="18714" y="8836"/>
                </a:lnTo>
                <a:lnTo>
                  <a:pt x="14619" y="11985"/>
                </a:lnTo>
                <a:lnTo>
                  <a:pt x="14066" y="12411"/>
                </a:lnTo>
                <a:cubicBezTo>
                  <a:pt x="14066" y="12411"/>
                  <a:pt x="16257" y="18984"/>
                  <a:pt x="16257" y="18984"/>
                </a:cubicBezTo>
                <a:close/>
                <a:moveTo>
                  <a:pt x="21600" y="7855"/>
                </a:moveTo>
                <a:lnTo>
                  <a:pt x="13745" y="7855"/>
                </a:lnTo>
                <a:lnTo>
                  <a:pt x="10800" y="0"/>
                </a:lnTo>
                <a:lnTo>
                  <a:pt x="7855" y="7855"/>
                </a:lnTo>
                <a:lnTo>
                  <a:pt x="0" y="7855"/>
                </a:lnTo>
                <a:lnTo>
                  <a:pt x="6382" y="12764"/>
                </a:lnTo>
                <a:lnTo>
                  <a:pt x="3436" y="21600"/>
                </a:lnTo>
                <a:lnTo>
                  <a:pt x="10800" y="16200"/>
                </a:lnTo>
                <a:lnTo>
                  <a:pt x="18164" y="21600"/>
                </a:lnTo>
                <a:lnTo>
                  <a:pt x="15218" y="12764"/>
                </a:lnTo>
                <a:cubicBezTo>
                  <a:pt x="15218" y="12764"/>
                  <a:pt x="21600" y="7855"/>
                  <a:pt x="21600" y="78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7" name="Shape 262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BF58B8A-B343-4235-B2D1-52617845360D}"/>
              </a:ext>
            </a:extLst>
          </p:cNvPr>
          <p:cNvSpPr/>
          <p:nvPr/>
        </p:nvSpPr>
        <p:spPr>
          <a:xfrm>
            <a:off x="1679460" y="5387792"/>
            <a:ext cx="239251" cy="2391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441" y="20618"/>
                </a:moveTo>
                <a:cubicBezTo>
                  <a:pt x="15826" y="20618"/>
                  <a:pt x="15226" y="20482"/>
                  <a:pt x="14660" y="20214"/>
                </a:cubicBezTo>
                <a:cubicBezTo>
                  <a:pt x="14607" y="20189"/>
                  <a:pt x="14552" y="20170"/>
                  <a:pt x="14497" y="20155"/>
                </a:cubicBezTo>
                <a:cubicBezTo>
                  <a:pt x="8918" y="17308"/>
                  <a:pt x="4295" y="12685"/>
                  <a:pt x="1448" y="7105"/>
                </a:cubicBezTo>
                <a:cubicBezTo>
                  <a:pt x="1432" y="7048"/>
                  <a:pt x="1412" y="6991"/>
                  <a:pt x="1386" y="6936"/>
                </a:cubicBezTo>
                <a:cubicBezTo>
                  <a:pt x="1117" y="6369"/>
                  <a:pt x="982" y="5770"/>
                  <a:pt x="982" y="5155"/>
                </a:cubicBezTo>
                <a:cubicBezTo>
                  <a:pt x="982" y="2774"/>
                  <a:pt x="3066" y="982"/>
                  <a:pt x="4417" y="982"/>
                </a:cubicBezTo>
                <a:cubicBezTo>
                  <a:pt x="4594" y="982"/>
                  <a:pt x="4711" y="1072"/>
                  <a:pt x="4764" y="1126"/>
                </a:cubicBezTo>
                <a:cubicBezTo>
                  <a:pt x="4776" y="1139"/>
                  <a:pt x="4798" y="1164"/>
                  <a:pt x="4831" y="1216"/>
                </a:cubicBezTo>
                <a:cubicBezTo>
                  <a:pt x="4848" y="1244"/>
                  <a:pt x="4867" y="1271"/>
                  <a:pt x="4887" y="1297"/>
                </a:cubicBezTo>
                <a:lnTo>
                  <a:pt x="8118" y="5453"/>
                </a:lnTo>
                <a:cubicBezTo>
                  <a:pt x="8143" y="5485"/>
                  <a:pt x="8170" y="5515"/>
                  <a:pt x="8199" y="5544"/>
                </a:cubicBezTo>
                <a:cubicBezTo>
                  <a:pt x="8253" y="5598"/>
                  <a:pt x="8343" y="5715"/>
                  <a:pt x="8343" y="5891"/>
                </a:cubicBezTo>
                <a:cubicBezTo>
                  <a:pt x="8343" y="5978"/>
                  <a:pt x="8319" y="6060"/>
                  <a:pt x="8272" y="6135"/>
                </a:cubicBezTo>
                <a:lnTo>
                  <a:pt x="7178" y="7221"/>
                </a:lnTo>
                <a:cubicBezTo>
                  <a:pt x="7173" y="7226"/>
                  <a:pt x="7168" y="7231"/>
                  <a:pt x="7163" y="7236"/>
                </a:cubicBezTo>
                <a:cubicBezTo>
                  <a:pt x="6767" y="7609"/>
                  <a:pt x="6541" y="8126"/>
                  <a:pt x="6541" y="8668"/>
                </a:cubicBezTo>
                <a:cubicBezTo>
                  <a:pt x="6541" y="9175"/>
                  <a:pt x="6738" y="9658"/>
                  <a:pt x="7080" y="10020"/>
                </a:cubicBezTo>
                <a:cubicBezTo>
                  <a:pt x="7092" y="10040"/>
                  <a:pt x="7105" y="10059"/>
                  <a:pt x="7119" y="10078"/>
                </a:cubicBezTo>
                <a:cubicBezTo>
                  <a:pt x="8325" y="11745"/>
                  <a:pt x="9807" y="13222"/>
                  <a:pt x="11525" y="14469"/>
                </a:cubicBezTo>
                <a:cubicBezTo>
                  <a:pt x="11538" y="14478"/>
                  <a:pt x="11551" y="14487"/>
                  <a:pt x="11565" y="14496"/>
                </a:cubicBezTo>
                <a:cubicBezTo>
                  <a:pt x="11928" y="14844"/>
                  <a:pt x="12414" y="15045"/>
                  <a:pt x="12924" y="15045"/>
                </a:cubicBezTo>
                <a:cubicBezTo>
                  <a:pt x="13436" y="15045"/>
                  <a:pt x="13930" y="14840"/>
                  <a:pt x="14297" y="14479"/>
                </a:cubicBezTo>
                <a:cubicBezTo>
                  <a:pt x="14316" y="14463"/>
                  <a:pt x="14335" y="14446"/>
                  <a:pt x="14352" y="14427"/>
                </a:cubicBezTo>
                <a:lnTo>
                  <a:pt x="15451" y="13320"/>
                </a:lnTo>
                <a:cubicBezTo>
                  <a:pt x="15529" y="13271"/>
                  <a:pt x="15611" y="13247"/>
                  <a:pt x="15697" y="13247"/>
                </a:cubicBezTo>
                <a:cubicBezTo>
                  <a:pt x="15874" y="13247"/>
                  <a:pt x="15990" y="13337"/>
                  <a:pt x="16044" y="13391"/>
                </a:cubicBezTo>
                <a:cubicBezTo>
                  <a:pt x="16073" y="13420"/>
                  <a:pt x="16103" y="13447"/>
                  <a:pt x="16135" y="13472"/>
                </a:cubicBezTo>
                <a:lnTo>
                  <a:pt x="20291" y="16704"/>
                </a:lnTo>
                <a:cubicBezTo>
                  <a:pt x="20317" y="16725"/>
                  <a:pt x="20345" y="16744"/>
                  <a:pt x="20374" y="16762"/>
                </a:cubicBezTo>
                <a:cubicBezTo>
                  <a:pt x="20426" y="16795"/>
                  <a:pt x="20449" y="16816"/>
                  <a:pt x="20461" y="16827"/>
                </a:cubicBezTo>
                <a:cubicBezTo>
                  <a:pt x="20515" y="16881"/>
                  <a:pt x="20605" y="16997"/>
                  <a:pt x="20605" y="17174"/>
                </a:cubicBezTo>
                <a:cubicBezTo>
                  <a:pt x="20605" y="17207"/>
                  <a:pt x="20606" y="17240"/>
                  <a:pt x="20610" y="17273"/>
                </a:cubicBezTo>
                <a:cubicBezTo>
                  <a:pt x="20533" y="18625"/>
                  <a:pt x="18769" y="20618"/>
                  <a:pt x="16441" y="20618"/>
                </a:cubicBezTo>
                <a:moveTo>
                  <a:pt x="21586" y="17174"/>
                </a:moveTo>
                <a:cubicBezTo>
                  <a:pt x="21586" y="16768"/>
                  <a:pt x="21421" y="16399"/>
                  <a:pt x="21155" y="16133"/>
                </a:cubicBezTo>
                <a:cubicBezTo>
                  <a:pt x="21077" y="16054"/>
                  <a:pt x="20988" y="15988"/>
                  <a:pt x="20893" y="15929"/>
                </a:cubicBezTo>
                <a:lnTo>
                  <a:pt x="16738" y="12697"/>
                </a:lnTo>
                <a:cubicBezTo>
                  <a:pt x="16471" y="12430"/>
                  <a:pt x="16104" y="12265"/>
                  <a:pt x="15697" y="12265"/>
                </a:cubicBezTo>
                <a:cubicBezTo>
                  <a:pt x="15364" y="12265"/>
                  <a:pt x="15060" y="12380"/>
                  <a:pt x="14815" y="12567"/>
                </a:cubicBezTo>
                <a:lnTo>
                  <a:pt x="13655" y="13736"/>
                </a:lnTo>
                <a:lnTo>
                  <a:pt x="13652" y="13733"/>
                </a:lnTo>
                <a:cubicBezTo>
                  <a:pt x="13473" y="13934"/>
                  <a:pt x="13214" y="14063"/>
                  <a:pt x="12924" y="14063"/>
                </a:cubicBezTo>
                <a:cubicBezTo>
                  <a:pt x="12592" y="14063"/>
                  <a:pt x="12300" y="13897"/>
                  <a:pt x="12122" y="13645"/>
                </a:cubicBezTo>
                <a:cubicBezTo>
                  <a:pt x="12116" y="13654"/>
                  <a:pt x="12107" y="13663"/>
                  <a:pt x="12101" y="13674"/>
                </a:cubicBezTo>
                <a:cubicBezTo>
                  <a:pt x="10497" y="12510"/>
                  <a:pt x="9076" y="11108"/>
                  <a:pt x="7914" y="9502"/>
                </a:cubicBezTo>
                <a:cubicBezTo>
                  <a:pt x="7925" y="9495"/>
                  <a:pt x="7935" y="9486"/>
                  <a:pt x="7947" y="9479"/>
                </a:cubicBezTo>
                <a:cubicBezTo>
                  <a:pt x="7691" y="9299"/>
                  <a:pt x="7523" y="9004"/>
                  <a:pt x="7523" y="8668"/>
                </a:cubicBezTo>
                <a:cubicBezTo>
                  <a:pt x="7523" y="8367"/>
                  <a:pt x="7659" y="8101"/>
                  <a:pt x="7871" y="7920"/>
                </a:cubicBezTo>
                <a:lnTo>
                  <a:pt x="7870" y="7918"/>
                </a:lnTo>
                <a:lnTo>
                  <a:pt x="9023" y="6773"/>
                </a:lnTo>
                <a:cubicBezTo>
                  <a:pt x="9211" y="6528"/>
                  <a:pt x="9325" y="6224"/>
                  <a:pt x="9325" y="5891"/>
                </a:cubicBezTo>
                <a:cubicBezTo>
                  <a:pt x="9325" y="5485"/>
                  <a:pt x="9160" y="5116"/>
                  <a:pt x="8893" y="4850"/>
                </a:cubicBezTo>
                <a:lnTo>
                  <a:pt x="5662" y="693"/>
                </a:lnTo>
                <a:cubicBezTo>
                  <a:pt x="5603" y="599"/>
                  <a:pt x="5537" y="510"/>
                  <a:pt x="5458" y="432"/>
                </a:cubicBezTo>
                <a:cubicBezTo>
                  <a:pt x="5191" y="165"/>
                  <a:pt x="4823" y="0"/>
                  <a:pt x="4417" y="0"/>
                </a:cubicBezTo>
                <a:cubicBezTo>
                  <a:pt x="2454" y="0"/>
                  <a:pt x="0" y="2308"/>
                  <a:pt x="0" y="5155"/>
                </a:cubicBezTo>
                <a:cubicBezTo>
                  <a:pt x="0" y="5943"/>
                  <a:pt x="183" y="6688"/>
                  <a:pt x="499" y="7356"/>
                </a:cubicBezTo>
                <a:lnTo>
                  <a:pt x="482" y="7373"/>
                </a:lnTo>
                <a:cubicBezTo>
                  <a:pt x="3435" y="13255"/>
                  <a:pt x="8343" y="18164"/>
                  <a:pt x="14224" y="21117"/>
                </a:cubicBezTo>
                <a:lnTo>
                  <a:pt x="14240" y="21101"/>
                </a:lnTo>
                <a:cubicBezTo>
                  <a:pt x="14908" y="21418"/>
                  <a:pt x="15652" y="21600"/>
                  <a:pt x="16441" y="21600"/>
                </a:cubicBezTo>
                <a:cubicBezTo>
                  <a:pt x="19287" y="21600"/>
                  <a:pt x="21594" y="19145"/>
                  <a:pt x="21594" y="17182"/>
                </a:cubicBezTo>
                <a:cubicBezTo>
                  <a:pt x="21594" y="17179"/>
                  <a:pt x="21594" y="17177"/>
                  <a:pt x="21594" y="17174"/>
                </a:cubicBezTo>
                <a:cubicBezTo>
                  <a:pt x="21594" y="17174"/>
                  <a:pt x="21586" y="17174"/>
                  <a:pt x="21586" y="17174"/>
                </a:cubicBezTo>
                <a:close/>
                <a:moveTo>
                  <a:pt x="11785" y="10800"/>
                </a:moveTo>
                <a:cubicBezTo>
                  <a:pt x="12326" y="10800"/>
                  <a:pt x="12766" y="10360"/>
                  <a:pt x="12766" y="9819"/>
                </a:cubicBezTo>
                <a:cubicBezTo>
                  <a:pt x="12766" y="9276"/>
                  <a:pt x="12326" y="8836"/>
                  <a:pt x="11785" y="8836"/>
                </a:cubicBezTo>
                <a:cubicBezTo>
                  <a:pt x="11242" y="8836"/>
                  <a:pt x="10803" y="9276"/>
                  <a:pt x="10803" y="9819"/>
                </a:cubicBezTo>
                <a:cubicBezTo>
                  <a:pt x="10803" y="10360"/>
                  <a:pt x="11242" y="10800"/>
                  <a:pt x="11785" y="10800"/>
                </a:cubicBezTo>
                <a:moveTo>
                  <a:pt x="11785" y="5891"/>
                </a:moveTo>
                <a:cubicBezTo>
                  <a:pt x="13953" y="5891"/>
                  <a:pt x="15711" y="7649"/>
                  <a:pt x="15711" y="9819"/>
                </a:cubicBezTo>
                <a:cubicBezTo>
                  <a:pt x="15711" y="10090"/>
                  <a:pt x="15930" y="10309"/>
                  <a:pt x="16201" y="10309"/>
                </a:cubicBezTo>
                <a:cubicBezTo>
                  <a:pt x="16472" y="10309"/>
                  <a:pt x="16692" y="10090"/>
                  <a:pt x="16692" y="9819"/>
                </a:cubicBezTo>
                <a:cubicBezTo>
                  <a:pt x="16692" y="7107"/>
                  <a:pt x="14495" y="4909"/>
                  <a:pt x="11785" y="4909"/>
                </a:cubicBezTo>
                <a:cubicBezTo>
                  <a:pt x="11513" y="4909"/>
                  <a:pt x="11294" y="5129"/>
                  <a:pt x="11294" y="5400"/>
                </a:cubicBezTo>
                <a:cubicBezTo>
                  <a:pt x="11294" y="5672"/>
                  <a:pt x="11513" y="5891"/>
                  <a:pt x="11785" y="5891"/>
                </a:cubicBezTo>
                <a:moveTo>
                  <a:pt x="11785" y="982"/>
                </a:moveTo>
                <a:cubicBezTo>
                  <a:pt x="16663" y="982"/>
                  <a:pt x="20618" y="4939"/>
                  <a:pt x="20618" y="9819"/>
                </a:cubicBezTo>
                <a:cubicBezTo>
                  <a:pt x="20618" y="10090"/>
                  <a:pt x="20838" y="10309"/>
                  <a:pt x="21109" y="10309"/>
                </a:cubicBezTo>
                <a:cubicBezTo>
                  <a:pt x="21380" y="10309"/>
                  <a:pt x="21600" y="10090"/>
                  <a:pt x="21600" y="9819"/>
                </a:cubicBezTo>
                <a:cubicBezTo>
                  <a:pt x="21600" y="4396"/>
                  <a:pt x="17206" y="0"/>
                  <a:pt x="11785" y="0"/>
                </a:cubicBezTo>
                <a:cubicBezTo>
                  <a:pt x="11513" y="0"/>
                  <a:pt x="11294" y="220"/>
                  <a:pt x="11294" y="491"/>
                </a:cubicBezTo>
                <a:cubicBezTo>
                  <a:pt x="11294" y="762"/>
                  <a:pt x="11513" y="982"/>
                  <a:pt x="11785" y="982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090" tIns="38090" rIns="38090" bIns="38090" anchor="ctr"/>
          <a:lstStyle/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2999">
              <a:solidFill>
                <a:srgbClr val="FFFFFF"/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8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EB47F1AD-3E85-4D24-91BE-6F526BF6B1EA}"/>
              </a:ext>
            </a:extLst>
          </p:cNvPr>
          <p:cNvSpPr/>
          <p:nvPr/>
        </p:nvSpPr>
        <p:spPr>
          <a:xfrm>
            <a:off x="2536586" y="1944466"/>
            <a:ext cx="34463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59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8665234-3A74-4E62-A14B-3352DD798479}"/>
              </a:ext>
            </a:extLst>
          </p:cNvPr>
          <p:cNvSpPr/>
          <p:nvPr/>
        </p:nvSpPr>
        <p:spPr>
          <a:xfrm>
            <a:off x="2536586" y="3407036"/>
            <a:ext cx="344639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60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05CE805-1707-4FFE-9323-79114AB1D53D}"/>
              </a:ext>
            </a:extLst>
          </p:cNvPr>
          <p:cNvSpPr/>
          <p:nvPr/>
        </p:nvSpPr>
        <p:spPr>
          <a:xfrm>
            <a:off x="2536586" y="4869606"/>
            <a:ext cx="3446391" cy="1086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</a:t>
            </a:r>
          </a:p>
        </p:txBody>
      </p:sp>
    </p:spTree>
    <p:extLst>
      <p:ext uri="{BB962C8B-B14F-4D97-AF65-F5344CB8AC3E}">
        <p14:creationId xmlns:p14="http://schemas.microsoft.com/office/powerpoint/2010/main" val="119685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5833E-6 0.17014 L 1.45833E-6 2.22222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45833E-6 0.17014 L 1.45833E-6 -2.22222E-6 " pathEditMode="relative" rAng="0" ptsTypes="AA">
                                      <p:cBhvr>
                                        <p:cTn id="1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21600000">
                                      <p:cBhvr>
                                        <p:cTn id="18" dur="5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45833E-6 0.17014 L 1.45833E-6 -4.81481E-6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5" dur="5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animBg="1"/>
      <p:bldP spid="156" grpId="0" animBg="1"/>
      <p:bldP spid="157" grpId="0" animBg="1"/>
      <p:bldP spid="158" grpId="0"/>
      <p:bldP spid="159" grpId="0"/>
      <p:bldP spid="1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1">
            <a:extLst>
              <a:ext uri="{FF2B5EF4-FFF2-40B4-BE49-F238E27FC236}">
                <a16:creationId xmlns:a16="http://schemas.microsoft.com/office/drawing/2014/main" xmlns="" id="{B1065402-EF86-4F89-9ACF-C1A5F01C946D}"/>
              </a:ext>
            </a:extLst>
          </p:cNvPr>
          <p:cNvSpPr/>
          <p:nvPr/>
        </p:nvSpPr>
        <p:spPr>
          <a:xfrm>
            <a:off x="2206337" y="1964748"/>
            <a:ext cx="2233280" cy="2233280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3" name="Oval 33">
            <a:extLst>
              <a:ext uri="{FF2B5EF4-FFF2-40B4-BE49-F238E27FC236}">
                <a16:creationId xmlns:a16="http://schemas.microsoft.com/office/drawing/2014/main" xmlns="" id="{C55A3BCB-3D7A-4A5A-BC4D-CD54D6D78B41}"/>
              </a:ext>
            </a:extLst>
          </p:cNvPr>
          <p:cNvSpPr/>
          <p:nvPr/>
        </p:nvSpPr>
        <p:spPr>
          <a:xfrm>
            <a:off x="4979361" y="1964748"/>
            <a:ext cx="2233280" cy="223328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19050" cap="flat">
            <a:noFill/>
            <a:miter lim="800000"/>
          </a:ln>
          <a:effectLst/>
          <a:scene3d>
            <a:camera prst="orthographicFront"/>
            <a:lightRig rig="chilly" dir="t">
              <a:rot lat="0" lon="0" rev="0"/>
            </a:lightRig>
          </a:scene3d>
          <a:sp3d/>
        </p:spPr>
        <p:txBody>
          <a:bodyPr wrap="square" lIns="365760" tIns="182880" rIns="182880" bIns="18288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4" name="Oval 47">
            <a:extLst>
              <a:ext uri="{FF2B5EF4-FFF2-40B4-BE49-F238E27FC236}">
                <a16:creationId xmlns:a16="http://schemas.microsoft.com/office/drawing/2014/main" xmlns="" id="{0CBC5BEA-A24D-4600-B1AF-101E1DEFCC21}"/>
              </a:ext>
            </a:extLst>
          </p:cNvPr>
          <p:cNvSpPr/>
          <p:nvPr/>
        </p:nvSpPr>
        <p:spPr>
          <a:xfrm>
            <a:off x="7752385" y="1964748"/>
            <a:ext cx="2233280" cy="2233280"/>
          </a:xfrm>
          <a:prstGeom prst="ellipse">
            <a:avLst/>
          </a:prstGeom>
          <a:noFill/>
          <a:ln w="254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5" name="Arc 26">
            <a:extLst>
              <a:ext uri="{FF2B5EF4-FFF2-40B4-BE49-F238E27FC236}">
                <a16:creationId xmlns:a16="http://schemas.microsoft.com/office/drawing/2014/main" xmlns="" id="{F2485799-F410-43AD-B2CF-83678444464E}"/>
              </a:ext>
            </a:extLst>
          </p:cNvPr>
          <p:cNvSpPr/>
          <p:nvPr/>
        </p:nvSpPr>
        <p:spPr>
          <a:xfrm rot="8095012">
            <a:off x="4000739" y="2738495"/>
            <a:ext cx="1369649" cy="1408521"/>
          </a:xfrm>
          <a:prstGeom prst="arc">
            <a:avLst/>
          </a:prstGeom>
          <a:ln w="19050">
            <a:solidFill>
              <a:schemeClr val="bg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6" name="Arc 57">
            <a:extLst>
              <a:ext uri="{FF2B5EF4-FFF2-40B4-BE49-F238E27FC236}">
                <a16:creationId xmlns:a16="http://schemas.microsoft.com/office/drawing/2014/main" xmlns="" id="{2F6D985E-356E-4D94-A1D9-EA37E22ADA88}"/>
              </a:ext>
            </a:extLst>
          </p:cNvPr>
          <p:cNvSpPr/>
          <p:nvPr/>
        </p:nvSpPr>
        <p:spPr>
          <a:xfrm rot="8095012">
            <a:off x="6773033" y="2738495"/>
            <a:ext cx="1369649" cy="1408521"/>
          </a:xfrm>
          <a:prstGeom prst="arc">
            <a:avLst/>
          </a:prstGeom>
          <a:ln w="19050">
            <a:solidFill>
              <a:schemeClr val="bg1"/>
            </a:solidFill>
            <a:prstDash val="sysDot"/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sp>
        <p:nvSpPr>
          <p:cNvPr id="7" name="TextBox 17">
            <a:extLst>
              <a:ext uri="{FF2B5EF4-FFF2-40B4-BE49-F238E27FC236}">
                <a16:creationId xmlns:a16="http://schemas.microsoft.com/office/drawing/2014/main" xmlns="" id="{0C599325-A289-4F6F-AD96-EAC081FB4E5F}"/>
              </a:ext>
            </a:extLst>
          </p:cNvPr>
          <p:cNvSpPr txBox="1"/>
          <p:nvPr/>
        </p:nvSpPr>
        <p:spPr>
          <a:xfrm>
            <a:off x="2615091" y="239761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点击添加标题</a:t>
            </a:r>
          </a:p>
        </p:txBody>
      </p:sp>
      <p:sp>
        <p:nvSpPr>
          <p:cNvPr id="8" name="TextBox 18">
            <a:extLst>
              <a:ext uri="{FF2B5EF4-FFF2-40B4-BE49-F238E27FC236}">
                <a16:creationId xmlns:a16="http://schemas.microsoft.com/office/drawing/2014/main" xmlns="" id="{0D0CB4C0-1918-49D8-9095-28F9248AFB16}"/>
              </a:ext>
            </a:extLst>
          </p:cNvPr>
          <p:cNvSpPr txBox="1"/>
          <p:nvPr/>
        </p:nvSpPr>
        <p:spPr>
          <a:xfrm>
            <a:off x="2507213" y="2720700"/>
            <a:ext cx="163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9" name="TextBox 17">
            <a:extLst>
              <a:ext uri="{FF2B5EF4-FFF2-40B4-BE49-F238E27FC236}">
                <a16:creationId xmlns:a16="http://schemas.microsoft.com/office/drawing/2014/main" xmlns="" id="{67DDBD0F-6EA5-43F1-810B-8B01D3B91274}"/>
              </a:ext>
            </a:extLst>
          </p:cNvPr>
          <p:cNvSpPr txBox="1"/>
          <p:nvPr/>
        </p:nvSpPr>
        <p:spPr>
          <a:xfrm>
            <a:off x="8161139" y="239761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Regular"/>
              </a:rPr>
              <a:t>点击添加标题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xmlns="" id="{497ED612-2C35-49EA-BF62-ADF3FC520655}"/>
              </a:ext>
            </a:extLst>
          </p:cNvPr>
          <p:cNvSpPr txBox="1"/>
          <p:nvPr/>
        </p:nvSpPr>
        <p:spPr>
          <a:xfrm>
            <a:off x="8053261" y="2720700"/>
            <a:ext cx="16315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4423C0C1-A317-4A2B-8E89-4468DA75D766}"/>
              </a:ext>
            </a:extLst>
          </p:cNvPr>
          <p:cNvSpPr/>
          <p:nvPr/>
        </p:nvSpPr>
        <p:spPr>
          <a:xfrm>
            <a:off x="1676400" y="4959479"/>
            <a:ext cx="9549938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您的内容打在这里，或者通过复制您的文本后</a:t>
            </a:r>
          </a:p>
        </p:txBody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xmlns="" id="{330E62FC-5ED0-412D-BCAA-4C7CD781D209}"/>
              </a:ext>
            </a:extLst>
          </p:cNvPr>
          <p:cNvSpPr>
            <a:spLocks noEditPoints="1"/>
          </p:cNvSpPr>
          <p:nvPr/>
        </p:nvSpPr>
        <p:spPr bwMode="auto">
          <a:xfrm>
            <a:off x="1092200" y="5096981"/>
            <a:ext cx="380594" cy="380594"/>
          </a:xfrm>
          <a:custGeom>
            <a:avLst/>
            <a:gdLst>
              <a:gd name="T0" fmla="*/ 43 w 128"/>
              <a:gd name="T1" fmla="*/ 59 h 128"/>
              <a:gd name="T2" fmla="*/ 52 w 128"/>
              <a:gd name="T3" fmla="*/ 50 h 128"/>
              <a:gd name="T4" fmla="*/ 65 w 128"/>
              <a:gd name="T5" fmla="*/ 63 h 128"/>
              <a:gd name="T6" fmla="*/ 68 w 128"/>
              <a:gd name="T7" fmla="*/ 64 h 128"/>
              <a:gd name="T8" fmla="*/ 71 w 128"/>
              <a:gd name="T9" fmla="*/ 63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3 h 128"/>
              <a:gd name="T26" fmla="*/ 37 w 128"/>
              <a:gd name="T27" fmla="*/ 59 h 128"/>
              <a:gd name="T28" fmla="*/ 43 w 128"/>
              <a:gd name="T29" fmla="*/ 59 h 128"/>
              <a:gd name="T30" fmla="*/ 124 w 128"/>
              <a:gd name="T31" fmla="*/ 92 h 128"/>
              <a:gd name="T32" fmla="*/ 120 w 128"/>
              <a:gd name="T33" fmla="*/ 92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2 h 128"/>
              <a:gd name="T52" fmla="*/ 4 w 128"/>
              <a:gd name="T53" fmla="*/ 92 h 128"/>
              <a:gd name="T54" fmla="*/ 0 w 128"/>
              <a:gd name="T55" fmla="*/ 96 h 128"/>
              <a:gd name="T56" fmla="*/ 4 w 128"/>
              <a:gd name="T57" fmla="*/ 100 h 128"/>
              <a:gd name="T58" fmla="*/ 42 w 128"/>
              <a:gd name="T59" fmla="*/ 100 h 128"/>
              <a:gd name="T60" fmla="*/ 21 w 128"/>
              <a:gd name="T61" fmla="*/ 121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100 h 128"/>
              <a:gd name="T68" fmla="*/ 60 w 128"/>
              <a:gd name="T69" fmla="*/ 100 h 128"/>
              <a:gd name="T70" fmla="*/ 60 w 128"/>
              <a:gd name="T71" fmla="*/ 116 h 128"/>
              <a:gd name="T72" fmla="*/ 64 w 128"/>
              <a:gd name="T73" fmla="*/ 120 h 128"/>
              <a:gd name="T74" fmla="*/ 68 w 128"/>
              <a:gd name="T75" fmla="*/ 116 h 128"/>
              <a:gd name="T76" fmla="*/ 68 w 128"/>
              <a:gd name="T77" fmla="*/ 100 h 128"/>
              <a:gd name="T78" fmla="*/ 74 w 128"/>
              <a:gd name="T79" fmla="*/ 100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1 h 128"/>
              <a:gd name="T86" fmla="*/ 86 w 128"/>
              <a:gd name="T87" fmla="*/ 100 h 128"/>
              <a:gd name="T88" fmla="*/ 124 w 128"/>
              <a:gd name="T89" fmla="*/ 100 h 128"/>
              <a:gd name="T90" fmla="*/ 128 w 128"/>
              <a:gd name="T91" fmla="*/ 96 h 128"/>
              <a:gd name="T92" fmla="*/ 124 w 128"/>
              <a:gd name="T93" fmla="*/ 92 h 128"/>
              <a:gd name="T94" fmla="*/ 112 w 128"/>
              <a:gd name="T95" fmla="*/ 92 h 128"/>
              <a:gd name="T96" fmla="*/ 76 w 128"/>
              <a:gd name="T97" fmla="*/ 92 h 128"/>
              <a:gd name="T98" fmla="*/ 76 w 128"/>
              <a:gd name="T99" fmla="*/ 92 h 128"/>
              <a:gd name="T100" fmla="*/ 52 w 128"/>
              <a:gd name="T101" fmla="*/ 92 h 128"/>
              <a:gd name="T102" fmla="*/ 52 w 128"/>
              <a:gd name="T103" fmla="*/ 92 h 128"/>
              <a:gd name="T104" fmla="*/ 16 w 128"/>
              <a:gd name="T105" fmla="*/ 92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9"/>
                </a:moveTo>
                <a:cubicBezTo>
                  <a:pt x="52" y="50"/>
                  <a:pt x="52" y="50"/>
                  <a:pt x="52" y="50"/>
                </a:cubicBezTo>
                <a:cubicBezTo>
                  <a:pt x="65" y="63"/>
                  <a:pt x="65" y="63"/>
                  <a:pt x="65" y="63"/>
                </a:cubicBezTo>
                <a:cubicBezTo>
                  <a:pt x="66" y="63"/>
                  <a:pt x="67" y="64"/>
                  <a:pt x="68" y="64"/>
                </a:cubicBezTo>
                <a:cubicBezTo>
                  <a:pt x="69" y="64"/>
                  <a:pt x="70" y="63"/>
                  <a:pt x="71" y="63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9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1"/>
                  <a:pt x="54" y="40"/>
                  <a:pt x="54" y="40"/>
                </a:cubicBezTo>
                <a:cubicBezTo>
                  <a:pt x="52" y="40"/>
                  <a:pt x="50" y="40"/>
                  <a:pt x="49" y="41"/>
                </a:cubicBezTo>
                <a:cubicBezTo>
                  <a:pt x="37" y="53"/>
                  <a:pt x="37" y="53"/>
                  <a:pt x="37" y="53"/>
                </a:cubicBezTo>
                <a:cubicBezTo>
                  <a:pt x="36" y="54"/>
                  <a:pt x="36" y="57"/>
                  <a:pt x="37" y="59"/>
                </a:cubicBezTo>
                <a:cubicBezTo>
                  <a:pt x="39" y="60"/>
                  <a:pt x="41" y="60"/>
                  <a:pt x="43" y="59"/>
                </a:cubicBezTo>
                <a:close/>
                <a:moveTo>
                  <a:pt x="124" y="92"/>
                </a:moveTo>
                <a:cubicBezTo>
                  <a:pt x="120" y="92"/>
                  <a:pt x="120" y="92"/>
                  <a:pt x="120" y="92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2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2"/>
                  <a:pt x="8" y="92"/>
                  <a:pt x="8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3"/>
                  <a:pt x="0" y="96"/>
                </a:cubicBezTo>
                <a:cubicBezTo>
                  <a:pt x="0" y="98"/>
                  <a:pt x="2" y="100"/>
                  <a:pt x="4" y="100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8"/>
                  <a:pt x="62" y="120"/>
                  <a:pt x="64" y="120"/>
                </a:cubicBezTo>
                <a:cubicBezTo>
                  <a:pt x="66" y="120"/>
                  <a:pt x="68" y="118"/>
                  <a:pt x="68" y="116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1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6" y="100"/>
                  <a:pt x="128" y="98"/>
                  <a:pt x="128" y="96"/>
                </a:cubicBezTo>
                <a:cubicBezTo>
                  <a:pt x="128" y="93"/>
                  <a:pt x="126" y="92"/>
                  <a:pt x="124" y="92"/>
                </a:cubicBezTo>
                <a:close/>
                <a:moveTo>
                  <a:pt x="112" y="92"/>
                </a:moveTo>
                <a:cubicBezTo>
                  <a:pt x="76" y="92"/>
                  <a:pt x="76" y="92"/>
                  <a:pt x="76" y="92"/>
                </a:cubicBezTo>
                <a:cubicBezTo>
                  <a:pt x="76" y="92"/>
                  <a:pt x="76" y="92"/>
                  <a:pt x="76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2"/>
                </a:lnTo>
                <a:close/>
              </a:path>
            </a:pathLst>
          </a:custGeom>
          <a:gradFill flip="none" rotWithShape="1">
            <a:gsLst>
              <a:gs pos="0">
                <a:srgbClr val="9096AE"/>
              </a:gs>
              <a:gs pos="100000">
                <a:srgbClr val="F1F1F5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8DFE41B7-952A-4D58-A3B0-81048BF03EFC}"/>
              </a:ext>
            </a:extLst>
          </p:cNvPr>
          <p:cNvCxnSpPr/>
          <p:nvPr/>
        </p:nvCxnSpPr>
        <p:spPr>
          <a:xfrm>
            <a:off x="1638300" y="5096981"/>
            <a:ext cx="0" cy="38059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128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35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8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4" y="159439"/>
            <a:ext cx="5678472" cy="5678472"/>
          </a:xfrm>
          <a:prstGeom prst="rect">
            <a:avLst/>
          </a:prstGeom>
        </p:spPr>
      </p:pic>
      <p:sp>
        <p:nvSpPr>
          <p:cNvPr id="26" name="圆角矩形 25"/>
          <p:cNvSpPr/>
          <p:nvPr/>
        </p:nvSpPr>
        <p:spPr>
          <a:xfrm>
            <a:off x="1452930" y="4054096"/>
            <a:ext cx="936977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图片 50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72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9" y="2567668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47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1857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4044" y="2573393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6232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01109" y="1534507"/>
            <a:ext cx="3718882" cy="37127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5797" y="1534507"/>
            <a:ext cx="3712786" cy="3712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A3604C-787D-40F4-BB22-3C65CA50DEC5}"/>
              </a:ext>
            </a:extLst>
          </p:cNvPr>
          <p:cNvSpPr txBox="1"/>
          <p:nvPr/>
        </p:nvSpPr>
        <p:spPr>
          <a:xfrm>
            <a:off x="4716474" y="210182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贰</a:t>
            </a:r>
          </a:p>
        </p:txBody>
      </p:sp>
      <p:sp>
        <p:nvSpPr>
          <p:cNvPr id="37" name="圆角矩形 25">
            <a:extLst>
              <a:ext uri="{FF2B5EF4-FFF2-40B4-BE49-F238E27FC236}">
                <a16:creationId xmlns:a16="http://schemas.microsoft.com/office/drawing/2014/main" xmlns="" id="{95E11D81-FCBD-4526-A5E6-8A920EF2A052}"/>
              </a:ext>
            </a:extLst>
          </p:cNvPr>
          <p:cNvSpPr/>
          <p:nvPr/>
        </p:nvSpPr>
        <p:spPr>
          <a:xfrm>
            <a:off x="1452930" y="5388985"/>
            <a:ext cx="936977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078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6901 -4.44444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70117 -4.44444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6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xmlns="" id="{8D39FB87-A507-439E-B650-312B04765928}"/>
              </a:ext>
            </a:extLst>
          </p:cNvPr>
          <p:cNvSpPr>
            <a:spLocks noEditPoints="1"/>
          </p:cNvSpPr>
          <p:nvPr/>
        </p:nvSpPr>
        <p:spPr bwMode="auto">
          <a:xfrm>
            <a:off x="690114" y="2032001"/>
            <a:ext cx="3552518" cy="3851214"/>
          </a:xfrm>
          <a:custGeom>
            <a:avLst/>
            <a:gdLst>
              <a:gd name="T0" fmla="*/ 2588 w 2621"/>
              <a:gd name="T1" fmla="*/ 693 h 2621"/>
              <a:gd name="T2" fmla="*/ 2604 w 2621"/>
              <a:gd name="T3" fmla="*/ 339 h 2621"/>
              <a:gd name="T4" fmla="*/ 2479 w 2621"/>
              <a:gd name="T5" fmla="*/ 235 h 2621"/>
              <a:gd name="T6" fmla="*/ 2387 w 2621"/>
              <a:gd name="T7" fmla="*/ 145 h 2621"/>
              <a:gd name="T8" fmla="*/ 2285 w 2621"/>
              <a:gd name="T9" fmla="*/ 19 h 2621"/>
              <a:gd name="T10" fmla="*/ 1930 w 2621"/>
              <a:gd name="T11" fmla="*/ 34 h 2621"/>
              <a:gd name="T12" fmla="*/ 693 w 2621"/>
              <a:gd name="T13" fmla="*/ 34 h 2621"/>
              <a:gd name="T14" fmla="*/ 338 w 2621"/>
              <a:gd name="T15" fmla="*/ 19 h 2621"/>
              <a:gd name="T16" fmla="*/ 234 w 2621"/>
              <a:gd name="T17" fmla="*/ 145 h 2621"/>
              <a:gd name="T18" fmla="*/ 144 w 2621"/>
              <a:gd name="T19" fmla="*/ 235 h 2621"/>
              <a:gd name="T20" fmla="*/ 19 w 2621"/>
              <a:gd name="T21" fmla="*/ 339 h 2621"/>
              <a:gd name="T22" fmla="*/ 33 w 2621"/>
              <a:gd name="T23" fmla="*/ 693 h 2621"/>
              <a:gd name="T24" fmla="*/ 33 w 2621"/>
              <a:gd name="T25" fmla="*/ 1928 h 2621"/>
              <a:gd name="T26" fmla="*/ 19 w 2621"/>
              <a:gd name="T27" fmla="*/ 2283 h 2621"/>
              <a:gd name="T28" fmla="*/ 144 w 2621"/>
              <a:gd name="T29" fmla="*/ 2384 h 2621"/>
              <a:gd name="T30" fmla="*/ 232 w 2621"/>
              <a:gd name="T31" fmla="*/ 2479 h 2621"/>
              <a:gd name="T32" fmla="*/ 336 w 2621"/>
              <a:gd name="T33" fmla="*/ 2604 h 2621"/>
              <a:gd name="T34" fmla="*/ 691 w 2621"/>
              <a:gd name="T35" fmla="*/ 2588 h 2621"/>
              <a:gd name="T36" fmla="*/ 1927 w 2621"/>
              <a:gd name="T37" fmla="*/ 2588 h 2621"/>
              <a:gd name="T38" fmla="*/ 2282 w 2621"/>
              <a:gd name="T39" fmla="*/ 2604 h 2621"/>
              <a:gd name="T40" fmla="*/ 2387 w 2621"/>
              <a:gd name="T41" fmla="*/ 2479 h 2621"/>
              <a:gd name="T42" fmla="*/ 2479 w 2621"/>
              <a:gd name="T43" fmla="*/ 2384 h 2621"/>
              <a:gd name="T44" fmla="*/ 2604 w 2621"/>
              <a:gd name="T45" fmla="*/ 2283 h 2621"/>
              <a:gd name="T46" fmla="*/ 2588 w 2621"/>
              <a:gd name="T47" fmla="*/ 1928 h 2621"/>
              <a:gd name="T48" fmla="*/ 2562 w 2621"/>
              <a:gd name="T49" fmla="*/ 2030 h 2621"/>
              <a:gd name="T50" fmla="*/ 2517 w 2621"/>
              <a:gd name="T51" fmla="*/ 2332 h 2621"/>
              <a:gd name="T52" fmla="*/ 2365 w 2621"/>
              <a:gd name="T53" fmla="*/ 2458 h 2621"/>
              <a:gd name="T54" fmla="*/ 2320 w 2621"/>
              <a:gd name="T55" fmla="*/ 2505 h 2621"/>
              <a:gd name="T56" fmla="*/ 2031 w 2621"/>
              <a:gd name="T57" fmla="*/ 2576 h 2621"/>
              <a:gd name="T58" fmla="*/ 691 w 2621"/>
              <a:gd name="T59" fmla="*/ 2543 h 2621"/>
              <a:gd name="T60" fmla="*/ 589 w 2621"/>
              <a:gd name="T61" fmla="*/ 2559 h 2621"/>
              <a:gd name="T62" fmla="*/ 286 w 2621"/>
              <a:gd name="T63" fmla="*/ 2517 h 2621"/>
              <a:gd name="T64" fmla="*/ 163 w 2621"/>
              <a:gd name="T65" fmla="*/ 2365 h 2621"/>
              <a:gd name="T66" fmla="*/ 118 w 2621"/>
              <a:gd name="T67" fmla="*/ 2320 h 2621"/>
              <a:gd name="T68" fmla="*/ 45 w 2621"/>
              <a:gd name="T69" fmla="*/ 2030 h 2621"/>
              <a:gd name="T70" fmla="*/ 78 w 2621"/>
              <a:gd name="T71" fmla="*/ 693 h 2621"/>
              <a:gd name="T72" fmla="*/ 61 w 2621"/>
              <a:gd name="T73" fmla="*/ 589 h 2621"/>
              <a:gd name="T74" fmla="*/ 106 w 2621"/>
              <a:gd name="T75" fmla="*/ 289 h 2621"/>
              <a:gd name="T76" fmla="*/ 253 w 2621"/>
              <a:gd name="T77" fmla="*/ 164 h 2621"/>
              <a:gd name="T78" fmla="*/ 300 w 2621"/>
              <a:gd name="T79" fmla="*/ 119 h 2621"/>
              <a:gd name="T80" fmla="*/ 589 w 2621"/>
              <a:gd name="T81" fmla="*/ 48 h 2621"/>
              <a:gd name="T82" fmla="*/ 1930 w 2621"/>
              <a:gd name="T83" fmla="*/ 79 h 2621"/>
              <a:gd name="T84" fmla="*/ 2031 w 2621"/>
              <a:gd name="T85" fmla="*/ 62 h 2621"/>
              <a:gd name="T86" fmla="*/ 2332 w 2621"/>
              <a:gd name="T87" fmla="*/ 107 h 2621"/>
              <a:gd name="T88" fmla="*/ 2460 w 2621"/>
              <a:gd name="T89" fmla="*/ 254 h 2621"/>
              <a:gd name="T90" fmla="*/ 2505 w 2621"/>
              <a:gd name="T91" fmla="*/ 301 h 2621"/>
              <a:gd name="T92" fmla="*/ 2576 w 2621"/>
              <a:gd name="T93" fmla="*/ 589 h 2621"/>
              <a:gd name="T94" fmla="*/ 2543 w 2621"/>
              <a:gd name="T95" fmla="*/ 1928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21" h="2621">
                <a:moveTo>
                  <a:pt x="2621" y="1928"/>
                </a:moveTo>
                <a:lnTo>
                  <a:pt x="2621" y="693"/>
                </a:lnTo>
                <a:lnTo>
                  <a:pt x="2588" y="693"/>
                </a:lnTo>
                <a:lnTo>
                  <a:pt x="2588" y="589"/>
                </a:lnTo>
                <a:lnTo>
                  <a:pt x="2604" y="589"/>
                </a:lnTo>
                <a:lnTo>
                  <a:pt x="2604" y="339"/>
                </a:lnTo>
                <a:lnTo>
                  <a:pt x="2536" y="270"/>
                </a:lnTo>
                <a:lnTo>
                  <a:pt x="2524" y="282"/>
                </a:lnTo>
                <a:lnTo>
                  <a:pt x="2479" y="235"/>
                </a:lnTo>
                <a:lnTo>
                  <a:pt x="2491" y="223"/>
                </a:lnTo>
                <a:lnTo>
                  <a:pt x="2398" y="133"/>
                </a:lnTo>
                <a:lnTo>
                  <a:pt x="2387" y="145"/>
                </a:lnTo>
                <a:lnTo>
                  <a:pt x="2342" y="100"/>
                </a:lnTo>
                <a:lnTo>
                  <a:pt x="2353" y="88"/>
                </a:lnTo>
                <a:lnTo>
                  <a:pt x="2285" y="19"/>
                </a:lnTo>
                <a:lnTo>
                  <a:pt x="2031" y="19"/>
                </a:lnTo>
                <a:lnTo>
                  <a:pt x="2031" y="34"/>
                </a:lnTo>
                <a:lnTo>
                  <a:pt x="1930" y="34"/>
                </a:lnTo>
                <a:lnTo>
                  <a:pt x="1930" y="0"/>
                </a:lnTo>
                <a:lnTo>
                  <a:pt x="693" y="0"/>
                </a:lnTo>
                <a:lnTo>
                  <a:pt x="693" y="34"/>
                </a:lnTo>
                <a:lnTo>
                  <a:pt x="589" y="34"/>
                </a:lnTo>
                <a:lnTo>
                  <a:pt x="589" y="19"/>
                </a:lnTo>
                <a:lnTo>
                  <a:pt x="338" y="19"/>
                </a:lnTo>
                <a:lnTo>
                  <a:pt x="270" y="88"/>
                </a:lnTo>
                <a:lnTo>
                  <a:pt x="281" y="100"/>
                </a:lnTo>
                <a:lnTo>
                  <a:pt x="234" y="145"/>
                </a:lnTo>
                <a:lnTo>
                  <a:pt x="222" y="133"/>
                </a:lnTo>
                <a:lnTo>
                  <a:pt x="132" y="223"/>
                </a:lnTo>
                <a:lnTo>
                  <a:pt x="144" y="235"/>
                </a:lnTo>
                <a:lnTo>
                  <a:pt x="97" y="282"/>
                </a:lnTo>
                <a:lnTo>
                  <a:pt x="87" y="270"/>
                </a:lnTo>
                <a:lnTo>
                  <a:pt x="19" y="339"/>
                </a:lnTo>
                <a:lnTo>
                  <a:pt x="19" y="589"/>
                </a:lnTo>
                <a:lnTo>
                  <a:pt x="33" y="589"/>
                </a:lnTo>
                <a:lnTo>
                  <a:pt x="33" y="693"/>
                </a:lnTo>
                <a:lnTo>
                  <a:pt x="0" y="693"/>
                </a:lnTo>
                <a:lnTo>
                  <a:pt x="0" y="1928"/>
                </a:lnTo>
                <a:lnTo>
                  <a:pt x="33" y="1928"/>
                </a:lnTo>
                <a:lnTo>
                  <a:pt x="33" y="2030"/>
                </a:lnTo>
                <a:lnTo>
                  <a:pt x="19" y="2030"/>
                </a:lnTo>
                <a:lnTo>
                  <a:pt x="19" y="2283"/>
                </a:lnTo>
                <a:lnTo>
                  <a:pt x="87" y="2351"/>
                </a:lnTo>
                <a:lnTo>
                  <a:pt x="97" y="2339"/>
                </a:lnTo>
                <a:lnTo>
                  <a:pt x="144" y="2384"/>
                </a:lnTo>
                <a:lnTo>
                  <a:pt x="132" y="2396"/>
                </a:lnTo>
                <a:lnTo>
                  <a:pt x="222" y="2488"/>
                </a:lnTo>
                <a:lnTo>
                  <a:pt x="232" y="2479"/>
                </a:lnTo>
                <a:lnTo>
                  <a:pt x="279" y="2524"/>
                </a:lnTo>
                <a:lnTo>
                  <a:pt x="267" y="2536"/>
                </a:lnTo>
                <a:lnTo>
                  <a:pt x="336" y="2604"/>
                </a:lnTo>
                <a:lnTo>
                  <a:pt x="589" y="2604"/>
                </a:lnTo>
                <a:lnTo>
                  <a:pt x="589" y="2588"/>
                </a:lnTo>
                <a:lnTo>
                  <a:pt x="691" y="2588"/>
                </a:lnTo>
                <a:lnTo>
                  <a:pt x="691" y="2621"/>
                </a:lnTo>
                <a:lnTo>
                  <a:pt x="1927" y="2621"/>
                </a:lnTo>
                <a:lnTo>
                  <a:pt x="1927" y="2588"/>
                </a:lnTo>
                <a:lnTo>
                  <a:pt x="2031" y="2588"/>
                </a:lnTo>
                <a:lnTo>
                  <a:pt x="2031" y="2604"/>
                </a:lnTo>
                <a:lnTo>
                  <a:pt x="2282" y="2604"/>
                </a:lnTo>
                <a:lnTo>
                  <a:pt x="2351" y="2536"/>
                </a:lnTo>
                <a:lnTo>
                  <a:pt x="2339" y="2524"/>
                </a:lnTo>
                <a:lnTo>
                  <a:pt x="2387" y="2479"/>
                </a:lnTo>
                <a:lnTo>
                  <a:pt x="2396" y="2488"/>
                </a:lnTo>
                <a:lnTo>
                  <a:pt x="2491" y="2396"/>
                </a:lnTo>
                <a:lnTo>
                  <a:pt x="2479" y="2384"/>
                </a:lnTo>
                <a:lnTo>
                  <a:pt x="2524" y="2339"/>
                </a:lnTo>
                <a:lnTo>
                  <a:pt x="2536" y="2351"/>
                </a:lnTo>
                <a:lnTo>
                  <a:pt x="2604" y="2283"/>
                </a:lnTo>
                <a:lnTo>
                  <a:pt x="2604" y="2030"/>
                </a:lnTo>
                <a:lnTo>
                  <a:pt x="2588" y="2030"/>
                </a:lnTo>
                <a:lnTo>
                  <a:pt x="2588" y="1928"/>
                </a:lnTo>
                <a:lnTo>
                  <a:pt x="2621" y="1928"/>
                </a:lnTo>
                <a:close/>
                <a:moveTo>
                  <a:pt x="2576" y="2030"/>
                </a:moveTo>
                <a:lnTo>
                  <a:pt x="2562" y="2030"/>
                </a:lnTo>
                <a:lnTo>
                  <a:pt x="2562" y="2264"/>
                </a:lnTo>
                <a:lnTo>
                  <a:pt x="2505" y="2320"/>
                </a:lnTo>
                <a:lnTo>
                  <a:pt x="2517" y="2332"/>
                </a:lnTo>
                <a:lnTo>
                  <a:pt x="2469" y="2377"/>
                </a:lnTo>
                <a:lnTo>
                  <a:pt x="2460" y="2365"/>
                </a:lnTo>
                <a:lnTo>
                  <a:pt x="2365" y="2458"/>
                </a:lnTo>
                <a:lnTo>
                  <a:pt x="2377" y="2469"/>
                </a:lnTo>
                <a:lnTo>
                  <a:pt x="2332" y="2517"/>
                </a:lnTo>
                <a:lnTo>
                  <a:pt x="2320" y="2505"/>
                </a:lnTo>
                <a:lnTo>
                  <a:pt x="2263" y="2559"/>
                </a:lnTo>
                <a:lnTo>
                  <a:pt x="2031" y="2559"/>
                </a:lnTo>
                <a:lnTo>
                  <a:pt x="2031" y="2576"/>
                </a:lnTo>
                <a:lnTo>
                  <a:pt x="1927" y="2576"/>
                </a:lnTo>
                <a:lnTo>
                  <a:pt x="1927" y="2543"/>
                </a:lnTo>
                <a:lnTo>
                  <a:pt x="691" y="2543"/>
                </a:lnTo>
                <a:lnTo>
                  <a:pt x="691" y="2576"/>
                </a:lnTo>
                <a:lnTo>
                  <a:pt x="589" y="2576"/>
                </a:lnTo>
                <a:lnTo>
                  <a:pt x="589" y="2559"/>
                </a:lnTo>
                <a:lnTo>
                  <a:pt x="355" y="2559"/>
                </a:lnTo>
                <a:lnTo>
                  <a:pt x="298" y="2505"/>
                </a:lnTo>
                <a:lnTo>
                  <a:pt x="286" y="2517"/>
                </a:lnTo>
                <a:lnTo>
                  <a:pt x="241" y="2469"/>
                </a:lnTo>
                <a:lnTo>
                  <a:pt x="253" y="2458"/>
                </a:lnTo>
                <a:lnTo>
                  <a:pt x="163" y="2365"/>
                </a:lnTo>
                <a:lnTo>
                  <a:pt x="151" y="2377"/>
                </a:lnTo>
                <a:lnTo>
                  <a:pt x="106" y="2332"/>
                </a:lnTo>
                <a:lnTo>
                  <a:pt x="118" y="2320"/>
                </a:lnTo>
                <a:lnTo>
                  <a:pt x="61" y="2264"/>
                </a:lnTo>
                <a:lnTo>
                  <a:pt x="61" y="2030"/>
                </a:lnTo>
                <a:lnTo>
                  <a:pt x="45" y="2030"/>
                </a:lnTo>
                <a:lnTo>
                  <a:pt x="45" y="1928"/>
                </a:lnTo>
                <a:lnTo>
                  <a:pt x="78" y="1928"/>
                </a:lnTo>
                <a:lnTo>
                  <a:pt x="78" y="693"/>
                </a:lnTo>
                <a:lnTo>
                  <a:pt x="45" y="693"/>
                </a:lnTo>
                <a:lnTo>
                  <a:pt x="45" y="589"/>
                </a:lnTo>
                <a:lnTo>
                  <a:pt x="61" y="589"/>
                </a:lnTo>
                <a:lnTo>
                  <a:pt x="61" y="358"/>
                </a:lnTo>
                <a:lnTo>
                  <a:pt x="118" y="301"/>
                </a:lnTo>
                <a:lnTo>
                  <a:pt x="106" y="289"/>
                </a:lnTo>
                <a:lnTo>
                  <a:pt x="151" y="244"/>
                </a:lnTo>
                <a:lnTo>
                  <a:pt x="163" y="254"/>
                </a:lnTo>
                <a:lnTo>
                  <a:pt x="253" y="164"/>
                </a:lnTo>
                <a:lnTo>
                  <a:pt x="243" y="152"/>
                </a:lnTo>
                <a:lnTo>
                  <a:pt x="288" y="107"/>
                </a:lnTo>
                <a:lnTo>
                  <a:pt x="300" y="119"/>
                </a:lnTo>
                <a:lnTo>
                  <a:pt x="357" y="62"/>
                </a:lnTo>
                <a:lnTo>
                  <a:pt x="589" y="62"/>
                </a:lnTo>
                <a:lnTo>
                  <a:pt x="589" y="48"/>
                </a:lnTo>
                <a:lnTo>
                  <a:pt x="693" y="48"/>
                </a:lnTo>
                <a:lnTo>
                  <a:pt x="693" y="79"/>
                </a:lnTo>
                <a:lnTo>
                  <a:pt x="1930" y="79"/>
                </a:lnTo>
                <a:lnTo>
                  <a:pt x="1930" y="48"/>
                </a:lnTo>
                <a:lnTo>
                  <a:pt x="2031" y="48"/>
                </a:lnTo>
                <a:lnTo>
                  <a:pt x="2031" y="62"/>
                </a:lnTo>
                <a:lnTo>
                  <a:pt x="2266" y="62"/>
                </a:lnTo>
                <a:lnTo>
                  <a:pt x="2323" y="119"/>
                </a:lnTo>
                <a:lnTo>
                  <a:pt x="2332" y="107"/>
                </a:lnTo>
                <a:lnTo>
                  <a:pt x="2379" y="152"/>
                </a:lnTo>
                <a:lnTo>
                  <a:pt x="2368" y="164"/>
                </a:lnTo>
                <a:lnTo>
                  <a:pt x="2460" y="254"/>
                </a:lnTo>
                <a:lnTo>
                  <a:pt x="2469" y="244"/>
                </a:lnTo>
                <a:lnTo>
                  <a:pt x="2517" y="289"/>
                </a:lnTo>
                <a:lnTo>
                  <a:pt x="2505" y="301"/>
                </a:lnTo>
                <a:lnTo>
                  <a:pt x="2562" y="358"/>
                </a:lnTo>
                <a:lnTo>
                  <a:pt x="2562" y="589"/>
                </a:lnTo>
                <a:lnTo>
                  <a:pt x="2576" y="589"/>
                </a:lnTo>
                <a:lnTo>
                  <a:pt x="2576" y="693"/>
                </a:lnTo>
                <a:lnTo>
                  <a:pt x="2543" y="693"/>
                </a:lnTo>
                <a:lnTo>
                  <a:pt x="2543" y="1928"/>
                </a:lnTo>
                <a:lnTo>
                  <a:pt x="2576" y="1928"/>
                </a:lnTo>
                <a:lnTo>
                  <a:pt x="2576" y="203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Freeform 6">
            <a:extLst>
              <a:ext uri="{FF2B5EF4-FFF2-40B4-BE49-F238E27FC236}">
                <a16:creationId xmlns:a16="http://schemas.microsoft.com/office/drawing/2014/main" xmlns="" id="{C6E4D34B-EA26-4CA7-9753-6CFDC6CE24BB}"/>
              </a:ext>
            </a:extLst>
          </p:cNvPr>
          <p:cNvSpPr>
            <a:spLocks noEditPoints="1"/>
          </p:cNvSpPr>
          <p:nvPr/>
        </p:nvSpPr>
        <p:spPr bwMode="auto">
          <a:xfrm>
            <a:off x="4396597" y="2032001"/>
            <a:ext cx="3552518" cy="3851214"/>
          </a:xfrm>
          <a:custGeom>
            <a:avLst/>
            <a:gdLst>
              <a:gd name="T0" fmla="*/ 2588 w 2621"/>
              <a:gd name="T1" fmla="*/ 693 h 2621"/>
              <a:gd name="T2" fmla="*/ 2604 w 2621"/>
              <a:gd name="T3" fmla="*/ 339 h 2621"/>
              <a:gd name="T4" fmla="*/ 2479 w 2621"/>
              <a:gd name="T5" fmla="*/ 235 h 2621"/>
              <a:gd name="T6" fmla="*/ 2387 w 2621"/>
              <a:gd name="T7" fmla="*/ 145 h 2621"/>
              <a:gd name="T8" fmla="*/ 2285 w 2621"/>
              <a:gd name="T9" fmla="*/ 19 h 2621"/>
              <a:gd name="T10" fmla="*/ 1930 w 2621"/>
              <a:gd name="T11" fmla="*/ 34 h 2621"/>
              <a:gd name="T12" fmla="*/ 693 w 2621"/>
              <a:gd name="T13" fmla="*/ 34 h 2621"/>
              <a:gd name="T14" fmla="*/ 338 w 2621"/>
              <a:gd name="T15" fmla="*/ 19 h 2621"/>
              <a:gd name="T16" fmla="*/ 234 w 2621"/>
              <a:gd name="T17" fmla="*/ 145 h 2621"/>
              <a:gd name="T18" fmla="*/ 144 w 2621"/>
              <a:gd name="T19" fmla="*/ 235 h 2621"/>
              <a:gd name="T20" fmla="*/ 19 w 2621"/>
              <a:gd name="T21" fmla="*/ 339 h 2621"/>
              <a:gd name="T22" fmla="*/ 33 w 2621"/>
              <a:gd name="T23" fmla="*/ 693 h 2621"/>
              <a:gd name="T24" fmla="*/ 33 w 2621"/>
              <a:gd name="T25" fmla="*/ 1928 h 2621"/>
              <a:gd name="T26" fmla="*/ 19 w 2621"/>
              <a:gd name="T27" fmla="*/ 2283 h 2621"/>
              <a:gd name="T28" fmla="*/ 144 w 2621"/>
              <a:gd name="T29" fmla="*/ 2384 h 2621"/>
              <a:gd name="T30" fmla="*/ 232 w 2621"/>
              <a:gd name="T31" fmla="*/ 2479 h 2621"/>
              <a:gd name="T32" fmla="*/ 336 w 2621"/>
              <a:gd name="T33" fmla="*/ 2604 h 2621"/>
              <a:gd name="T34" fmla="*/ 691 w 2621"/>
              <a:gd name="T35" fmla="*/ 2588 h 2621"/>
              <a:gd name="T36" fmla="*/ 1927 w 2621"/>
              <a:gd name="T37" fmla="*/ 2588 h 2621"/>
              <a:gd name="T38" fmla="*/ 2282 w 2621"/>
              <a:gd name="T39" fmla="*/ 2604 h 2621"/>
              <a:gd name="T40" fmla="*/ 2387 w 2621"/>
              <a:gd name="T41" fmla="*/ 2479 h 2621"/>
              <a:gd name="T42" fmla="*/ 2479 w 2621"/>
              <a:gd name="T43" fmla="*/ 2384 h 2621"/>
              <a:gd name="T44" fmla="*/ 2604 w 2621"/>
              <a:gd name="T45" fmla="*/ 2283 h 2621"/>
              <a:gd name="T46" fmla="*/ 2588 w 2621"/>
              <a:gd name="T47" fmla="*/ 1928 h 2621"/>
              <a:gd name="T48" fmla="*/ 2562 w 2621"/>
              <a:gd name="T49" fmla="*/ 2030 h 2621"/>
              <a:gd name="T50" fmla="*/ 2517 w 2621"/>
              <a:gd name="T51" fmla="*/ 2332 h 2621"/>
              <a:gd name="T52" fmla="*/ 2365 w 2621"/>
              <a:gd name="T53" fmla="*/ 2458 h 2621"/>
              <a:gd name="T54" fmla="*/ 2320 w 2621"/>
              <a:gd name="T55" fmla="*/ 2505 h 2621"/>
              <a:gd name="T56" fmla="*/ 2031 w 2621"/>
              <a:gd name="T57" fmla="*/ 2576 h 2621"/>
              <a:gd name="T58" fmla="*/ 691 w 2621"/>
              <a:gd name="T59" fmla="*/ 2543 h 2621"/>
              <a:gd name="T60" fmla="*/ 589 w 2621"/>
              <a:gd name="T61" fmla="*/ 2559 h 2621"/>
              <a:gd name="T62" fmla="*/ 286 w 2621"/>
              <a:gd name="T63" fmla="*/ 2517 h 2621"/>
              <a:gd name="T64" fmla="*/ 163 w 2621"/>
              <a:gd name="T65" fmla="*/ 2365 h 2621"/>
              <a:gd name="T66" fmla="*/ 118 w 2621"/>
              <a:gd name="T67" fmla="*/ 2320 h 2621"/>
              <a:gd name="T68" fmla="*/ 45 w 2621"/>
              <a:gd name="T69" fmla="*/ 2030 h 2621"/>
              <a:gd name="T70" fmla="*/ 78 w 2621"/>
              <a:gd name="T71" fmla="*/ 693 h 2621"/>
              <a:gd name="T72" fmla="*/ 61 w 2621"/>
              <a:gd name="T73" fmla="*/ 589 h 2621"/>
              <a:gd name="T74" fmla="*/ 106 w 2621"/>
              <a:gd name="T75" fmla="*/ 289 h 2621"/>
              <a:gd name="T76" fmla="*/ 253 w 2621"/>
              <a:gd name="T77" fmla="*/ 164 h 2621"/>
              <a:gd name="T78" fmla="*/ 300 w 2621"/>
              <a:gd name="T79" fmla="*/ 119 h 2621"/>
              <a:gd name="T80" fmla="*/ 589 w 2621"/>
              <a:gd name="T81" fmla="*/ 48 h 2621"/>
              <a:gd name="T82" fmla="*/ 1930 w 2621"/>
              <a:gd name="T83" fmla="*/ 79 h 2621"/>
              <a:gd name="T84" fmla="*/ 2031 w 2621"/>
              <a:gd name="T85" fmla="*/ 62 h 2621"/>
              <a:gd name="T86" fmla="*/ 2332 w 2621"/>
              <a:gd name="T87" fmla="*/ 107 h 2621"/>
              <a:gd name="T88" fmla="*/ 2460 w 2621"/>
              <a:gd name="T89" fmla="*/ 254 h 2621"/>
              <a:gd name="T90" fmla="*/ 2505 w 2621"/>
              <a:gd name="T91" fmla="*/ 301 h 2621"/>
              <a:gd name="T92" fmla="*/ 2576 w 2621"/>
              <a:gd name="T93" fmla="*/ 589 h 2621"/>
              <a:gd name="T94" fmla="*/ 2543 w 2621"/>
              <a:gd name="T95" fmla="*/ 1928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21" h="2621">
                <a:moveTo>
                  <a:pt x="2621" y="1928"/>
                </a:moveTo>
                <a:lnTo>
                  <a:pt x="2621" y="693"/>
                </a:lnTo>
                <a:lnTo>
                  <a:pt x="2588" y="693"/>
                </a:lnTo>
                <a:lnTo>
                  <a:pt x="2588" y="589"/>
                </a:lnTo>
                <a:lnTo>
                  <a:pt x="2604" y="589"/>
                </a:lnTo>
                <a:lnTo>
                  <a:pt x="2604" y="339"/>
                </a:lnTo>
                <a:lnTo>
                  <a:pt x="2536" y="270"/>
                </a:lnTo>
                <a:lnTo>
                  <a:pt x="2524" y="282"/>
                </a:lnTo>
                <a:lnTo>
                  <a:pt x="2479" y="235"/>
                </a:lnTo>
                <a:lnTo>
                  <a:pt x="2491" y="223"/>
                </a:lnTo>
                <a:lnTo>
                  <a:pt x="2398" y="133"/>
                </a:lnTo>
                <a:lnTo>
                  <a:pt x="2387" y="145"/>
                </a:lnTo>
                <a:lnTo>
                  <a:pt x="2342" y="100"/>
                </a:lnTo>
                <a:lnTo>
                  <a:pt x="2353" y="88"/>
                </a:lnTo>
                <a:lnTo>
                  <a:pt x="2285" y="19"/>
                </a:lnTo>
                <a:lnTo>
                  <a:pt x="2031" y="19"/>
                </a:lnTo>
                <a:lnTo>
                  <a:pt x="2031" y="34"/>
                </a:lnTo>
                <a:lnTo>
                  <a:pt x="1930" y="34"/>
                </a:lnTo>
                <a:lnTo>
                  <a:pt x="1930" y="0"/>
                </a:lnTo>
                <a:lnTo>
                  <a:pt x="693" y="0"/>
                </a:lnTo>
                <a:lnTo>
                  <a:pt x="693" y="34"/>
                </a:lnTo>
                <a:lnTo>
                  <a:pt x="589" y="34"/>
                </a:lnTo>
                <a:lnTo>
                  <a:pt x="589" y="19"/>
                </a:lnTo>
                <a:lnTo>
                  <a:pt x="338" y="19"/>
                </a:lnTo>
                <a:lnTo>
                  <a:pt x="270" y="88"/>
                </a:lnTo>
                <a:lnTo>
                  <a:pt x="281" y="100"/>
                </a:lnTo>
                <a:lnTo>
                  <a:pt x="234" y="145"/>
                </a:lnTo>
                <a:lnTo>
                  <a:pt x="222" y="133"/>
                </a:lnTo>
                <a:lnTo>
                  <a:pt x="132" y="223"/>
                </a:lnTo>
                <a:lnTo>
                  <a:pt x="144" y="235"/>
                </a:lnTo>
                <a:lnTo>
                  <a:pt x="97" y="282"/>
                </a:lnTo>
                <a:lnTo>
                  <a:pt x="87" y="270"/>
                </a:lnTo>
                <a:lnTo>
                  <a:pt x="19" y="339"/>
                </a:lnTo>
                <a:lnTo>
                  <a:pt x="19" y="589"/>
                </a:lnTo>
                <a:lnTo>
                  <a:pt x="33" y="589"/>
                </a:lnTo>
                <a:lnTo>
                  <a:pt x="33" y="693"/>
                </a:lnTo>
                <a:lnTo>
                  <a:pt x="0" y="693"/>
                </a:lnTo>
                <a:lnTo>
                  <a:pt x="0" y="1928"/>
                </a:lnTo>
                <a:lnTo>
                  <a:pt x="33" y="1928"/>
                </a:lnTo>
                <a:lnTo>
                  <a:pt x="33" y="2030"/>
                </a:lnTo>
                <a:lnTo>
                  <a:pt x="19" y="2030"/>
                </a:lnTo>
                <a:lnTo>
                  <a:pt x="19" y="2283"/>
                </a:lnTo>
                <a:lnTo>
                  <a:pt x="87" y="2351"/>
                </a:lnTo>
                <a:lnTo>
                  <a:pt x="97" y="2339"/>
                </a:lnTo>
                <a:lnTo>
                  <a:pt x="144" y="2384"/>
                </a:lnTo>
                <a:lnTo>
                  <a:pt x="132" y="2396"/>
                </a:lnTo>
                <a:lnTo>
                  <a:pt x="222" y="2488"/>
                </a:lnTo>
                <a:lnTo>
                  <a:pt x="232" y="2479"/>
                </a:lnTo>
                <a:lnTo>
                  <a:pt x="279" y="2524"/>
                </a:lnTo>
                <a:lnTo>
                  <a:pt x="267" y="2536"/>
                </a:lnTo>
                <a:lnTo>
                  <a:pt x="336" y="2604"/>
                </a:lnTo>
                <a:lnTo>
                  <a:pt x="589" y="2604"/>
                </a:lnTo>
                <a:lnTo>
                  <a:pt x="589" y="2588"/>
                </a:lnTo>
                <a:lnTo>
                  <a:pt x="691" y="2588"/>
                </a:lnTo>
                <a:lnTo>
                  <a:pt x="691" y="2621"/>
                </a:lnTo>
                <a:lnTo>
                  <a:pt x="1927" y="2621"/>
                </a:lnTo>
                <a:lnTo>
                  <a:pt x="1927" y="2588"/>
                </a:lnTo>
                <a:lnTo>
                  <a:pt x="2031" y="2588"/>
                </a:lnTo>
                <a:lnTo>
                  <a:pt x="2031" y="2604"/>
                </a:lnTo>
                <a:lnTo>
                  <a:pt x="2282" y="2604"/>
                </a:lnTo>
                <a:lnTo>
                  <a:pt x="2351" y="2536"/>
                </a:lnTo>
                <a:lnTo>
                  <a:pt x="2339" y="2524"/>
                </a:lnTo>
                <a:lnTo>
                  <a:pt x="2387" y="2479"/>
                </a:lnTo>
                <a:lnTo>
                  <a:pt x="2396" y="2488"/>
                </a:lnTo>
                <a:lnTo>
                  <a:pt x="2491" y="2396"/>
                </a:lnTo>
                <a:lnTo>
                  <a:pt x="2479" y="2384"/>
                </a:lnTo>
                <a:lnTo>
                  <a:pt x="2524" y="2339"/>
                </a:lnTo>
                <a:lnTo>
                  <a:pt x="2536" y="2351"/>
                </a:lnTo>
                <a:lnTo>
                  <a:pt x="2604" y="2283"/>
                </a:lnTo>
                <a:lnTo>
                  <a:pt x="2604" y="2030"/>
                </a:lnTo>
                <a:lnTo>
                  <a:pt x="2588" y="2030"/>
                </a:lnTo>
                <a:lnTo>
                  <a:pt x="2588" y="1928"/>
                </a:lnTo>
                <a:lnTo>
                  <a:pt x="2621" y="1928"/>
                </a:lnTo>
                <a:close/>
                <a:moveTo>
                  <a:pt x="2576" y="2030"/>
                </a:moveTo>
                <a:lnTo>
                  <a:pt x="2562" y="2030"/>
                </a:lnTo>
                <a:lnTo>
                  <a:pt x="2562" y="2264"/>
                </a:lnTo>
                <a:lnTo>
                  <a:pt x="2505" y="2320"/>
                </a:lnTo>
                <a:lnTo>
                  <a:pt x="2517" y="2332"/>
                </a:lnTo>
                <a:lnTo>
                  <a:pt x="2469" y="2377"/>
                </a:lnTo>
                <a:lnTo>
                  <a:pt x="2460" y="2365"/>
                </a:lnTo>
                <a:lnTo>
                  <a:pt x="2365" y="2458"/>
                </a:lnTo>
                <a:lnTo>
                  <a:pt x="2377" y="2469"/>
                </a:lnTo>
                <a:lnTo>
                  <a:pt x="2332" y="2517"/>
                </a:lnTo>
                <a:lnTo>
                  <a:pt x="2320" y="2505"/>
                </a:lnTo>
                <a:lnTo>
                  <a:pt x="2263" y="2559"/>
                </a:lnTo>
                <a:lnTo>
                  <a:pt x="2031" y="2559"/>
                </a:lnTo>
                <a:lnTo>
                  <a:pt x="2031" y="2576"/>
                </a:lnTo>
                <a:lnTo>
                  <a:pt x="1927" y="2576"/>
                </a:lnTo>
                <a:lnTo>
                  <a:pt x="1927" y="2543"/>
                </a:lnTo>
                <a:lnTo>
                  <a:pt x="691" y="2543"/>
                </a:lnTo>
                <a:lnTo>
                  <a:pt x="691" y="2576"/>
                </a:lnTo>
                <a:lnTo>
                  <a:pt x="589" y="2576"/>
                </a:lnTo>
                <a:lnTo>
                  <a:pt x="589" y="2559"/>
                </a:lnTo>
                <a:lnTo>
                  <a:pt x="355" y="2559"/>
                </a:lnTo>
                <a:lnTo>
                  <a:pt x="298" y="2505"/>
                </a:lnTo>
                <a:lnTo>
                  <a:pt x="286" y="2517"/>
                </a:lnTo>
                <a:lnTo>
                  <a:pt x="241" y="2469"/>
                </a:lnTo>
                <a:lnTo>
                  <a:pt x="253" y="2458"/>
                </a:lnTo>
                <a:lnTo>
                  <a:pt x="163" y="2365"/>
                </a:lnTo>
                <a:lnTo>
                  <a:pt x="151" y="2377"/>
                </a:lnTo>
                <a:lnTo>
                  <a:pt x="106" y="2332"/>
                </a:lnTo>
                <a:lnTo>
                  <a:pt x="118" y="2320"/>
                </a:lnTo>
                <a:lnTo>
                  <a:pt x="61" y="2264"/>
                </a:lnTo>
                <a:lnTo>
                  <a:pt x="61" y="2030"/>
                </a:lnTo>
                <a:lnTo>
                  <a:pt x="45" y="2030"/>
                </a:lnTo>
                <a:lnTo>
                  <a:pt x="45" y="1928"/>
                </a:lnTo>
                <a:lnTo>
                  <a:pt x="78" y="1928"/>
                </a:lnTo>
                <a:lnTo>
                  <a:pt x="78" y="693"/>
                </a:lnTo>
                <a:lnTo>
                  <a:pt x="45" y="693"/>
                </a:lnTo>
                <a:lnTo>
                  <a:pt x="45" y="589"/>
                </a:lnTo>
                <a:lnTo>
                  <a:pt x="61" y="589"/>
                </a:lnTo>
                <a:lnTo>
                  <a:pt x="61" y="358"/>
                </a:lnTo>
                <a:lnTo>
                  <a:pt x="118" y="301"/>
                </a:lnTo>
                <a:lnTo>
                  <a:pt x="106" y="289"/>
                </a:lnTo>
                <a:lnTo>
                  <a:pt x="151" y="244"/>
                </a:lnTo>
                <a:lnTo>
                  <a:pt x="163" y="254"/>
                </a:lnTo>
                <a:lnTo>
                  <a:pt x="253" y="164"/>
                </a:lnTo>
                <a:lnTo>
                  <a:pt x="243" y="152"/>
                </a:lnTo>
                <a:lnTo>
                  <a:pt x="288" y="107"/>
                </a:lnTo>
                <a:lnTo>
                  <a:pt x="300" y="119"/>
                </a:lnTo>
                <a:lnTo>
                  <a:pt x="357" y="62"/>
                </a:lnTo>
                <a:lnTo>
                  <a:pt x="589" y="62"/>
                </a:lnTo>
                <a:lnTo>
                  <a:pt x="589" y="48"/>
                </a:lnTo>
                <a:lnTo>
                  <a:pt x="693" y="48"/>
                </a:lnTo>
                <a:lnTo>
                  <a:pt x="693" y="79"/>
                </a:lnTo>
                <a:lnTo>
                  <a:pt x="1930" y="79"/>
                </a:lnTo>
                <a:lnTo>
                  <a:pt x="1930" y="48"/>
                </a:lnTo>
                <a:lnTo>
                  <a:pt x="2031" y="48"/>
                </a:lnTo>
                <a:lnTo>
                  <a:pt x="2031" y="62"/>
                </a:lnTo>
                <a:lnTo>
                  <a:pt x="2266" y="62"/>
                </a:lnTo>
                <a:lnTo>
                  <a:pt x="2323" y="119"/>
                </a:lnTo>
                <a:lnTo>
                  <a:pt x="2332" y="107"/>
                </a:lnTo>
                <a:lnTo>
                  <a:pt x="2379" y="152"/>
                </a:lnTo>
                <a:lnTo>
                  <a:pt x="2368" y="164"/>
                </a:lnTo>
                <a:lnTo>
                  <a:pt x="2460" y="254"/>
                </a:lnTo>
                <a:lnTo>
                  <a:pt x="2469" y="244"/>
                </a:lnTo>
                <a:lnTo>
                  <a:pt x="2517" y="289"/>
                </a:lnTo>
                <a:lnTo>
                  <a:pt x="2505" y="301"/>
                </a:lnTo>
                <a:lnTo>
                  <a:pt x="2562" y="358"/>
                </a:lnTo>
                <a:lnTo>
                  <a:pt x="2562" y="589"/>
                </a:lnTo>
                <a:lnTo>
                  <a:pt x="2576" y="589"/>
                </a:lnTo>
                <a:lnTo>
                  <a:pt x="2576" y="693"/>
                </a:lnTo>
                <a:lnTo>
                  <a:pt x="2543" y="693"/>
                </a:lnTo>
                <a:lnTo>
                  <a:pt x="2543" y="1928"/>
                </a:lnTo>
                <a:lnTo>
                  <a:pt x="2576" y="1928"/>
                </a:lnTo>
                <a:lnTo>
                  <a:pt x="2576" y="203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xmlns="" id="{4A906B67-267A-4BD1-8288-F944087F560F}"/>
              </a:ext>
            </a:extLst>
          </p:cNvPr>
          <p:cNvSpPr>
            <a:spLocks noEditPoints="1"/>
          </p:cNvSpPr>
          <p:nvPr/>
        </p:nvSpPr>
        <p:spPr bwMode="auto">
          <a:xfrm>
            <a:off x="8103080" y="2032001"/>
            <a:ext cx="3552518" cy="3851214"/>
          </a:xfrm>
          <a:custGeom>
            <a:avLst/>
            <a:gdLst>
              <a:gd name="T0" fmla="*/ 2588 w 2621"/>
              <a:gd name="T1" fmla="*/ 693 h 2621"/>
              <a:gd name="T2" fmla="*/ 2604 w 2621"/>
              <a:gd name="T3" fmla="*/ 339 h 2621"/>
              <a:gd name="T4" fmla="*/ 2479 w 2621"/>
              <a:gd name="T5" fmla="*/ 235 h 2621"/>
              <a:gd name="T6" fmla="*/ 2387 w 2621"/>
              <a:gd name="T7" fmla="*/ 145 h 2621"/>
              <a:gd name="T8" fmla="*/ 2285 w 2621"/>
              <a:gd name="T9" fmla="*/ 19 h 2621"/>
              <a:gd name="T10" fmla="*/ 1930 w 2621"/>
              <a:gd name="T11" fmla="*/ 34 h 2621"/>
              <a:gd name="T12" fmla="*/ 693 w 2621"/>
              <a:gd name="T13" fmla="*/ 34 h 2621"/>
              <a:gd name="T14" fmla="*/ 338 w 2621"/>
              <a:gd name="T15" fmla="*/ 19 h 2621"/>
              <a:gd name="T16" fmla="*/ 234 w 2621"/>
              <a:gd name="T17" fmla="*/ 145 h 2621"/>
              <a:gd name="T18" fmla="*/ 144 w 2621"/>
              <a:gd name="T19" fmla="*/ 235 h 2621"/>
              <a:gd name="T20" fmla="*/ 19 w 2621"/>
              <a:gd name="T21" fmla="*/ 339 h 2621"/>
              <a:gd name="T22" fmla="*/ 33 w 2621"/>
              <a:gd name="T23" fmla="*/ 693 h 2621"/>
              <a:gd name="T24" fmla="*/ 33 w 2621"/>
              <a:gd name="T25" fmla="*/ 1928 h 2621"/>
              <a:gd name="T26" fmla="*/ 19 w 2621"/>
              <a:gd name="T27" fmla="*/ 2283 h 2621"/>
              <a:gd name="T28" fmla="*/ 144 w 2621"/>
              <a:gd name="T29" fmla="*/ 2384 h 2621"/>
              <a:gd name="T30" fmla="*/ 232 w 2621"/>
              <a:gd name="T31" fmla="*/ 2479 h 2621"/>
              <a:gd name="T32" fmla="*/ 336 w 2621"/>
              <a:gd name="T33" fmla="*/ 2604 h 2621"/>
              <a:gd name="T34" fmla="*/ 691 w 2621"/>
              <a:gd name="T35" fmla="*/ 2588 h 2621"/>
              <a:gd name="T36" fmla="*/ 1927 w 2621"/>
              <a:gd name="T37" fmla="*/ 2588 h 2621"/>
              <a:gd name="T38" fmla="*/ 2282 w 2621"/>
              <a:gd name="T39" fmla="*/ 2604 h 2621"/>
              <a:gd name="T40" fmla="*/ 2387 w 2621"/>
              <a:gd name="T41" fmla="*/ 2479 h 2621"/>
              <a:gd name="T42" fmla="*/ 2479 w 2621"/>
              <a:gd name="T43" fmla="*/ 2384 h 2621"/>
              <a:gd name="T44" fmla="*/ 2604 w 2621"/>
              <a:gd name="T45" fmla="*/ 2283 h 2621"/>
              <a:gd name="T46" fmla="*/ 2588 w 2621"/>
              <a:gd name="T47" fmla="*/ 1928 h 2621"/>
              <a:gd name="T48" fmla="*/ 2562 w 2621"/>
              <a:gd name="T49" fmla="*/ 2030 h 2621"/>
              <a:gd name="T50" fmla="*/ 2517 w 2621"/>
              <a:gd name="T51" fmla="*/ 2332 h 2621"/>
              <a:gd name="T52" fmla="*/ 2365 w 2621"/>
              <a:gd name="T53" fmla="*/ 2458 h 2621"/>
              <a:gd name="T54" fmla="*/ 2320 w 2621"/>
              <a:gd name="T55" fmla="*/ 2505 h 2621"/>
              <a:gd name="T56" fmla="*/ 2031 w 2621"/>
              <a:gd name="T57" fmla="*/ 2576 h 2621"/>
              <a:gd name="T58" fmla="*/ 691 w 2621"/>
              <a:gd name="T59" fmla="*/ 2543 h 2621"/>
              <a:gd name="T60" fmla="*/ 589 w 2621"/>
              <a:gd name="T61" fmla="*/ 2559 h 2621"/>
              <a:gd name="T62" fmla="*/ 286 w 2621"/>
              <a:gd name="T63" fmla="*/ 2517 h 2621"/>
              <a:gd name="T64" fmla="*/ 163 w 2621"/>
              <a:gd name="T65" fmla="*/ 2365 h 2621"/>
              <a:gd name="T66" fmla="*/ 118 w 2621"/>
              <a:gd name="T67" fmla="*/ 2320 h 2621"/>
              <a:gd name="T68" fmla="*/ 45 w 2621"/>
              <a:gd name="T69" fmla="*/ 2030 h 2621"/>
              <a:gd name="T70" fmla="*/ 78 w 2621"/>
              <a:gd name="T71" fmla="*/ 693 h 2621"/>
              <a:gd name="T72" fmla="*/ 61 w 2621"/>
              <a:gd name="T73" fmla="*/ 589 h 2621"/>
              <a:gd name="T74" fmla="*/ 106 w 2621"/>
              <a:gd name="T75" fmla="*/ 289 h 2621"/>
              <a:gd name="T76" fmla="*/ 253 w 2621"/>
              <a:gd name="T77" fmla="*/ 164 h 2621"/>
              <a:gd name="T78" fmla="*/ 300 w 2621"/>
              <a:gd name="T79" fmla="*/ 119 h 2621"/>
              <a:gd name="T80" fmla="*/ 589 w 2621"/>
              <a:gd name="T81" fmla="*/ 48 h 2621"/>
              <a:gd name="T82" fmla="*/ 1930 w 2621"/>
              <a:gd name="T83" fmla="*/ 79 h 2621"/>
              <a:gd name="T84" fmla="*/ 2031 w 2621"/>
              <a:gd name="T85" fmla="*/ 62 h 2621"/>
              <a:gd name="T86" fmla="*/ 2332 w 2621"/>
              <a:gd name="T87" fmla="*/ 107 h 2621"/>
              <a:gd name="T88" fmla="*/ 2460 w 2621"/>
              <a:gd name="T89" fmla="*/ 254 h 2621"/>
              <a:gd name="T90" fmla="*/ 2505 w 2621"/>
              <a:gd name="T91" fmla="*/ 301 h 2621"/>
              <a:gd name="T92" fmla="*/ 2576 w 2621"/>
              <a:gd name="T93" fmla="*/ 589 h 2621"/>
              <a:gd name="T94" fmla="*/ 2543 w 2621"/>
              <a:gd name="T95" fmla="*/ 1928 h 26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621" h="2621">
                <a:moveTo>
                  <a:pt x="2621" y="1928"/>
                </a:moveTo>
                <a:lnTo>
                  <a:pt x="2621" y="693"/>
                </a:lnTo>
                <a:lnTo>
                  <a:pt x="2588" y="693"/>
                </a:lnTo>
                <a:lnTo>
                  <a:pt x="2588" y="589"/>
                </a:lnTo>
                <a:lnTo>
                  <a:pt x="2604" y="589"/>
                </a:lnTo>
                <a:lnTo>
                  <a:pt x="2604" y="339"/>
                </a:lnTo>
                <a:lnTo>
                  <a:pt x="2536" y="270"/>
                </a:lnTo>
                <a:lnTo>
                  <a:pt x="2524" y="282"/>
                </a:lnTo>
                <a:lnTo>
                  <a:pt x="2479" y="235"/>
                </a:lnTo>
                <a:lnTo>
                  <a:pt x="2491" y="223"/>
                </a:lnTo>
                <a:lnTo>
                  <a:pt x="2398" y="133"/>
                </a:lnTo>
                <a:lnTo>
                  <a:pt x="2387" y="145"/>
                </a:lnTo>
                <a:lnTo>
                  <a:pt x="2342" y="100"/>
                </a:lnTo>
                <a:lnTo>
                  <a:pt x="2353" y="88"/>
                </a:lnTo>
                <a:lnTo>
                  <a:pt x="2285" y="19"/>
                </a:lnTo>
                <a:lnTo>
                  <a:pt x="2031" y="19"/>
                </a:lnTo>
                <a:lnTo>
                  <a:pt x="2031" y="34"/>
                </a:lnTo>
                <a:lnTo>
                  <a:pt x="1930" y="34"/>
                </a:lnTo>
                <a:lnTo>
                  <a:pt x="1930" y="0"/>
                </a:lnTo>
                <a:lnTo>
                  <a:pt x="693" y="0"/>
                </a:lnTo>
                <a:lnTo>
                  <a:pt x="693" y="34"/>
                </a:lnTo>
                <a:lnTo>
                  <a:pt x="589" y="34"/>
                </a:lnTo>
                <a:lnTo>
                  <a:pt x="589" y="19"/>
                </a:lnTo>
                <a:lnTo>
                  <a:pt x="338" y="19"/>
                </a:lnTo>
                <a:lnTo>
                  <a:pt x="270" y="88"/>
                </a:lnTo>
                <a:lnTo>
                  <a:pt x="281" y="100"/>
                </a:lnTo>
                <a:lnTo>
                  <a:pt x="234" y="145"/>
                </a:lnTo>
                <a:lnTo>
                  <a:pt x="222" y="133"/>
                </a:lnTo>
                <a:lnTo>
                  <a:pt x="132" y="223"/>
                </a:lnTo>
                <a:lnTo>
                  <a:pt x="144" y="235"/>
                </a:lnTo>
                <a:lnTo>
                  <a:pt x="97" y="282"/>
                </a:lnTo>
                <a:lnTo>
                  <a:pt x="87" y="270"/>
                </a:lnTo>
                <a:lnTo>
                  <a:pt x="19" y="339"/>
                </a:lnTo>
                <a:lnTo>
                  <a:pt x="19" y="589"/>
                </a:lnTo>
                <a:lnTo>
                  <a:pt x="33" y="589"/>
                </a:lnTo>
                <a:lnTo>
                  <a:pt x="33" y="693"/>
                </a:lnTo>
                <a:lnTo>
                  <a:pt x="0" y="693"/>
                </a:lnTo>
                <a:lnTo>
                  <a:pt x="0" y="1928"/>
                </a:lnTo>
                <a:lnTo>
                  <a:pt x="33" y="1928"/>
                </a:lnTo>
                <a:lnTo>
                  <a:pt x="33" y="2030"/>
                </a:lnTo>
                <a:lnTo>
                  <a:pt x="19" y="2030"/>
                </a:lnTo>
                <a:lnTo>
                  <a:pt x="19" y="2283"/>
                </a:lnTo>
                <a:lnTo>
                  <a:pt x="87" y="2351"/>
                </a:lnTo>
                <a:lnTo>
                  <a:pt x="97" y="2339"/>
                </a:lnTo>
                <a:lnTo>
                  <a:pt x="144" y="2384"/>
                </a:lnTo>
                <a:lnTo>
                  <a:pt x="132" y="2396"/>
                </a:lnTo>
                <a:lnTo>
                  <a:pt x="222" y="2488"/>
                </a:lnTo>
                <a:lnTo>
                  <a:pt x="232" y="2479"/>
                </a:lnTo>
                <a:lnTo>
                  <a:pt x="279" y="2524"/>
                </a:lnTo>
                <a:lnTo>
                  <a:pt x="267" y="2536"/>
                </a:lnTo>
                <a:lnTo>
                  <a:pt x="336" y="2604"/>
                </a:lnTo>
                <a:lnTo>
                  <a:pt x="589" y="2604"/>
                </a:lnTo>
                <a:lnTo>
                  <a:pt x="589" y="2588"/>
                </a:lnTo>
                <a:lnTo>
                  <a:pt x="691" y="2588"/>
                </a:lnTo>
                <a:lnTo>
                  <a:pt x="691" y="2621"/>
                </a:lnTo>
                <a:lnTo>
                  <a:pt x="1927" y="2621"/>
                </a:lnTo>
                <a:lnTo>
                  <a:pt x="1927" y="2588"/>
                </a:lnTo>
                <a:lnTo>
                  <a:pt x="2031" y="2588"/>
                </a:lnTo>
                <a:lnTo>
                  <a:pt x="2031" y="2604"/>
                </a:lnTo>
                <a:lnTo>
                  <a:pt x="2282" y="2604"/>
                </a:lnTo>
                <a:lnTo>
                  <a:pt x="2351" y="2536"/>
                </a:lnTo>
                <a:lnTo>
                  <a:pt x="2339" y="2524"/>
                </a:lnTo>
                <a:lnTo>
                  <a:pt x="2387" y="2479"/>
                </a:lnTo>
                <a:lnTo>
                  <a:pt x="2396" y="2488"/>
                </a:lnTo>
                <a:lnTo>
                  <a:pt x="2491" y="2396"/>
                </a:lnTo>
                <a:lnTo>
                  <a:pt x="2479" y="2384"/>
                </a:lnTo>
                <a:lnTo>
                  <a:pt x="2524" y="2339"/>
                </a:lnTo>
                <a:lnTo>
                  <a:pt x="2536" y="2351"/>
                </a:lnTo>
                <a:lnTo>
                  <a:pt x="2604" y="2283"/>
                </a:lnTo>
                <a:lnTo>
                  <a:pt x="2604" y="2030"/>
                </a:lnTo>
                <a:lnTo>
                  <a:pt x="2588" y="2030"/>
                </a:lnTo>
                <a:lnTo>
                  <a:pt x="2588" y="1928"/>
                </a:lnTo>
                <a:lnTo>
                  <a:pt x="2621" y="1928"/>
                </a:lnTo>
                <a:close/>
                <a:moveTo>
                  <a:pt x="2576" y="2030"/>
                </a:moveTo>
                <a:lnTo>
                  <a:pt x="2562" y="2030"/>
                </a:lnTo>
                <a:lnTo>
                  <a:pt x="2562" y="2264"/>
                </a:lnTo>
                <a:lnTo>
                  <a:pt x="2505" y="2320"/>
                </a:lnTo>
                <a:lnTo>
                  <a:pt x="2517" y="2332"/>
                </a:lnTo>
                <a:lnTo>
                  <a:pt x="2469" y="2377"/>
                </a:lnTo>
                <a:lnTo>
                  <a:pt x="2460" y="2365"/>
                </a:lnTo>
                <a:lnTo>
                  <a:pt x="2365" y="2458"/>
                </a:lnTo>
                <a:lnTo>
                  <a:pt x="2377" y="2469"/>
                </a:lnTo>
                <a:lnTo>
                  <a:pt x="2332" y="2517"/>
                </a:lnTo>
                <a:lnTo>
                  <a:pt x="2320" y="2505"/>
                </a:lnTo>
                <a:lnTo>
                  <a:pt x="2263" y="2559"/>
                </a:lnTo>
                <a:lnTo>
                  <a:pt x="2031" y="2559"/>
                </a:lnTo>
                <a:lnTo>
                  <a:pt x="2031" y="2576"/>
                </a:lnTo>
                <a:lnTo>
                  <a:pt x="1927" y="2576"/>
                </a:lnTo>
                <a:lnTo>
                  <a:pt x="1927" y="2543"/>
                </a:lnTo>
                <a:lnTo>
                  <a:pt x="691" y="2543"/>
                </a:lnTo>
                <a:lnTo>
                  <a:pt x="691" y="2576"/>
                </a:lnTo>
                <a:lnTo>
                  <a:pt x="589" y="2576"/>
                </a:lnTo>
                <a:lnTo>
                  <a:pt x="589" y="2559"/>
                </a:lnTo>
                <a:lnTo>
                  <a:pt x="355" y="2559"/>
                </a:lnTo>
                <a:lnTo>
                  <a:pt x="298" y="2505"/>
                </a:lnTo>
                <a:lnTo>
                  <a:pt x="286" y="2517"/>
                </a:lnTo>
                <a:lnTo>
                  <a:pt x="241" y="2469"/>
                </a:lnTo>
                <a:lnTo>
                  <a:pt x="253" y="2458"/>
                </a:lnTo>
                <a:lnTo>
                  <a:pt x="163" y="2365"/>
                </a:lnTo>
                <a:lnTo>
                  <a:pt x="151" y="2377"/>
                </a:lnTo>
                <a:lnTo>
                  <a:pt x="106" y="2332"/>
                </a:lnTo>
                <a:lnTo>
                  <a:pt x="118" y="2320"/>
                </a:lnTo>
                <a:lnTo>
                  <a:pt x="61" y="2264"/>
                </a:lnTo>
                <a:lnTo>
                  <a:pt x="61" y="2030"/>
                </a:lnTo>
                <a:lnTo>
                  <a:pt x="45" y="2030"/>
                </a:lnTo>
                <a:lnTo>
                  <a:pt x="45" y="1928"/>
                </a:lnTo>
                <a:lnTo>
                  <a:pt x="78" y="1928"/>
                </a:lnTo>
                <a:lnTo>
                  <a:pt x="78" y="693"/>
                </a:lnTo>
                <a:lnTo>
                  <a:pt x="45" y="693"/>
                </a:lnTo>
                <a:lnTo>
                  <a:pt x="45" y="589"/>
                </a:lnTo>
                <a:lnTo>
                  <a:pt x="61" y="589"/>
                </a:lnTo>
                <a:lnTo>
                  <a:pt x="61" y="358"/>
                </a:lnTo>
                <a:lnTo>
                  <a:pt x="118" y="301"/>
                </a:lnTo>
                <a:lnTo>
                  <a:pt x="106" y="289"/>
                </a:lnTo>
                <a:lnTo>
                  <a:pt x="151" y="244"/>
                </a:lnTo>
                <a:lnTo>
                  <a:pt x="163" y="254"/>
                </a:lnTo>
                <a:lnTo>
                  <a:pt x="253" y="164"/>
                </a:lnTo>
                <a:lnTo>
                  <a:pt x="243" y="152"/>
                </a:lnTo>
                <a:lnTo>
                  <a:pt x="288" y="107"/>
                </a:lnTo>
                <a:lnTo>
                  <a:pt x="300" y="119"/>
                </a:lnTo>
                <a:lnTo>
                  <a:pt x="357" y="62"/>
                </a:lnTo>
                <a:lnTo>
                  <a:pt x="589" y="62"/>
                </a:lnTo>
                <a:lnTo>
                  <a:pt x="589" y="48"/>
                </a:lnTo>
                <a:lnTo>
                  <a:pt x="693" y="48"/>
                </a:lnTo>
                <a:lnTo>
                  <a:pt x="693" y="79"/>
                </a:lnTo>
                <a:lnTo>
                  <a:pt x="1930" y="79"/>
                </a:lnTo>
                <a:lnTo>
                  <a:pt x="1930" y="48"/>
                </a:lnTo>
                <a:lnTo>
                  <a:pt x="2031" y="48"/>
                </a:lnTo>
                <a:lnTo>
                  <a:pt x="2031" y="62"/>
                </a:lnTo>
                <a:lnTo>
                  <a:pt x="2266" y="62"/>
                </a:lnTo>
                <a:lnTo>
                  <a:pt x="2323" y="119"/>
                </a:lnTo>
                <a:lnTo>
                  <a:pt x="2332" y="107"/>
                </a:lnTo>
                <a:lnTo>
                  <a:pt x="2379" y="152"/>
                </a:lnTo>
                <a:lnTo>
                  <a:pt x="2368" y="164"/>
                </a:lnTo>
                <a:lnTo>
                  <a:pt x="2460" y="254"/>
                </a:lnTo>
                <a:lnTo>
                  <a:pt x="2469" y="244"/>
                </a:lnTo>
                <a:lnTo>
                  <a:pt x="2517" y="289"/>
                </a:lnTo>
                <a:lnTo>
                  <a:pt x="2505" y="301"/>
                </a:lnTo>
                <a:lnTo>
                  <a:pt x="2562" y="358"/>
                </a:lnTo>
                <a:lnTo>
                  <a:pt x="2562" y="589"/>
                </a:lnTo>
                <a:lnTo>
                  <a:pt x="2576" y="589"/>
                </a:lnTo>
                <a:lnTo>
                  <a:pt x="2576" y="693"/>
                </a:lnTo>
                <a:lnTo>
                  <a:pt x="2543" y="693"/>
                </a:lnTo>
                <a:lnTo>
                  <a:pt x="2543" y="1928"/>
                </a:lnTo>
                <a:lnTo>
                  <a:pt x="2576" y="1928"/>
                </a:lnTo>
                <a:lnTo>
                  <a:pt x="2576" y="2030"/>
                </a:lnTo>
                <a:close/>
              </a:path>
            </a:pathLst>
          </a:custGeom>
          <a:solidFill>
            <a:schemeClr val="bg1">
              <a:alpha val="7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43D2450A-9FD4-4470-A61E-F1A9946F2DB2}"/>
              </a:ext>
            </a:extLst>
          </p:cNvPr>
          <p:cNvSpPr/>
          <p:nvPr/>
        </p:nvSpPr>
        <p:spPr>
          <a:xfrm>
            <a:off x="1902415" y="2619176"/>
            <a:ext cx="1029353" cy="343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01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" name="文本框 3">
            <a:extLst>
              <a:ext uri="{FF2B5EF4-FFF2-40B4-BE49-F238E27FC236}">
                <a16:creationId xmlns:a16="http://schemas.microsoft.com/office/drawing/2014/main" xmlns="" id="{1C32C92A-A079-45FE-A7F6-5E57D59B3F55}"/>
              </a:ext>
            </a:extLst>
          </p:cNvPr>
          <p:cNvSpPr txBox="1"/>
          <p:nvPr/>
        </p:nvSpPr>
        <p:spPr>
          <a:xfrm>
            <a:off x="1323678" y="3093522"/>
            <a:ext cx="2240437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xmlns="" id="{829C548C-B66B-40BD-86D5-B3C6A5A2A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1" y="4055921"/>
            <a:ext cx="2799144" cy="12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BFA38A2E-44A2-40ED-838A-FA769F83C21E}"/>
              </a:ext>
            </a:extLst>
          </p:cNvPr>
          <p:cNvSpPr/>
          <p:nvPr/>
        </p:nvSpPr>
        <p:spPr>
          <a:xfrm>
            <a:off x="5568040" y="2619176"/>
            <a:ext cx="1029353" cy="343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02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9" name="文本框 3">
            <a:extLst>
              <a:ext uri="{FF2B5EF4-FFF2-40B4-BE49-F238E27FC236}">
                <a16:creationId xmlns:a16="http://schemas.microsoft.com/office/drawing/2014/main" xmlns="" id="{874E4970-73FB-4371-95D5-C0B0904E2B16}"/>
              </a:ext>
            </a:extLst>
          </p:cNvPr>
          <p:cNvSpPr txBox="1"/>
          <p:nvPr/>
        </p:nvSpPr>
        <p:spPr>
          <a:xfrm>
            <a:off x="4989303" y="3093522"/>
            <a:ext cx="2240437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xmlns="" id="{A861173B-3EF6-471B-A754-151F6853B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426" y="4055921"/>
            <a:ext cx="2799144" cy="12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9F42F81F-435A-4CE1-B74B-1DA0B7AB32EA}"/>
              </a:ext>
            </a:extLst>
          </p:cNvPr>
          <p:cNvSpPr/>
          <p:nvPr/>
        </p:nvSpPr>
        <p:spPr>
          <a:xfrm>
            <a:off x="9370015" y="2619176"/>
            <a:ext cx="1029353" cy="3433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chemeClr val="bg1">
                    <a:lumMod val="95000"/>
                  </a:schemeClr>
                </a:solidFill>
                <a:latin typeface="Agency FB" panose="020B0503020202020204" pitchFamily="34" charset="0"/>
              </a:rPr>
              <a:t>03</a:t>
            </a:r>
            <a:endParaRPr lang="zh-CN" altLang="en-US" sz="4000" b="1" dirty="0">
              <a:solidFill>
                <a:schemeClr val="bg1">
                  <a:lumMod val="9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2" name="文本框 3">
            <a:extLst>
              <a:ext uri="{FF2B5EF4-FFF2-40B4-BE49-F238E27FC236}">
                <a16:creationId xmlns:a16="http://schemas.microsoft.com/office/drawing/2014/main" xmlns="" id="{42264451-4132-4441-9296-1EF11AC4CE9F}"/>
              </a:ext>
            </a:extLst>
          </p:cNvPr>
          <p:cNvSpPr txBox="1"/>
          <p:nvPr/>
        </p:nvSpPr>
        <p:spPr>
          <a:xfrm>
            <a:off x="8791278" y="3093522"/>
            <a:ext cx="2240437" cy="5847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2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32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xmlns="" id="{D050F797-2859-41C5-AB4A-82143771D1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1" y="4055921"/>
            <a:ext cx="2799144" cy="12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</p:spTree>
    <p:extLst>
      <p:ext uri="{BB962C8B-B14F-4D97-AF65-F5344CB8AC3E}">
        <p14:creationId xmlns:p14="http://schemas.microsoft.com/office/powerpoint/2010/main" val="53899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6" presetClass="emph" presetSubtype="0" repeatCount="24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mph" presetSubtype="0" repeatCount="24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6" presetClass="emph" presetSubtype="0" repeatCount="2400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4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AFBB1EB-35C6-453C-975C-493120418EB7}"/>
              </a:ext>
            </a:extLst>
          </p:cNvPr>
          <p:cNvGrpSpPr/>
          <p:nvPr/>
        </p:nvGrpSpPr>
        <p:grpSpPr>
          <a:xfrm>
            <a:off x="760556" y="1937361"/>
            <a:ext cx="1575413" cy="4148006"/>
            <a:chOff x="760556" y="1937361"/>
            <a:chExt cx="1575413" cy="4148006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5650435B-2205-4F3E-BD74-F70F67E992BC}"/>
                </a:ext>
              </a:extLst>
            </p:cNvPr>
            <p:cNvSpPr/>
            <p:nvPr/>
          </p:nvSpPr>
          <p:spPr>
            <a:xfrm>
              <a:off x="760556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2013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F09BABF3-C6D5-494E-83A7-796FDF20A7F6}"/>
                </a:ext>
              </a:extLst>
            </p:cNvPr>
            <p:cNvGrpSpPr/>
            <p:nvPr/>
          </p:nvGrpSpPr>
          <p:grpSpPr>
            <a:xfrm>
              <a:off x="760556" y="1937361"/>
              <a:ext cx="1575413" cy="3051672"/>
              <a:chOff x="760556" y="1937361"/>
              <a:chExt cx="1575413" cy="3051672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B632EACC-D703-444C-99D6-F3B5D6F82D85}"/>
                  </a:ext>
                </a:extLst>
              </p:cNvPr>
              <p:cNvSpPr/>
              <p:nvPr/>
            </p:nvSpPr>
            <p:spPr>
              <a:xfrm>
                <a:off x="760556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xmlns="" id="{648E15BB-7C02-4F18-A065-8F021EC3B34C}"/>
                  </a:ext>
                </a:extLst>
              </p:cNvPr>
              <p:cNvCxnSpPr/>
              <p:nvPr/>
            </p:nvCxnSpPr>
            <p:spPr>
              <a:xfrm flipH="1">
                <a:off x="1538852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749472B-07E4-419B-9C75-889DFBBCE338}"/>
              </a:ext>
            </a:extLst>
          </p:cNvPr>
          <p:cNvGrpSpPr/>
          <p:nvPr/>
        </p:nvGrpSpPr>
        <p:grpSpPr>
          <a:xfrm>
            <a:off x="2579651" y="1937361"/>
            <a:ext cx="1575413" cy="4148006"/>
            <a:chOff x="2579651" y="1937361"/>
            <a:chExt cx="1575413" cy="414800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02CAC42C-38D2-45BD-B33D-C389737BFF3D}"/>
                </a:ext>
              </a:extLst>
            </p:cNvPr>
            <p:cNvSpPr/>
            <p:nvPr/>
          </p:nvSpPr>
          <p:spPr>
            <a:xfrm>
              <a:off x="2579651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2014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99D72ADD-2A14-4BC9-80A1-9E8D9F203194}"/>
                </a:ext>
              </a:extLst>
            </p:cNvPr>
            <p:cNvGrpSpPr/>
            <p:nvPr/>
          </p:nvGrpSpPr>
          <p:grpSpPr>
            <a:xfrm>
              <a:off x="2579651" y="1937361"/>
              <a:ext cx="1575413" cy="3051672"/>
              <a:chOff x="2579651" y="1937361"/>
              <a:chExt cx="1575413" cy="3051672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51DD032B-FAB2-4648-9D39-03714600AA1E}"/>
                  </a:ext>
                </a:extLst>
              </p:cNvPr>
              <p:cNvSpPr/>
              <p:nvPr/>
            </p:nvSpPr>
            <p:spPr>
              <a:xfrm>
                <a:off x="2579651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xmlns="" id="{B6818E6D-126B-4276-BCC7-B86D98E1B56F}"/>
                  </a:ext>
                </a:extLst>
              </p:cNvPr>
              <p:cNvCxnSpPr/>
              <p:nvPr/>
            </p:nvCxnSpPr>
            <p:spPr>
              <a:xfrm flipH="1">
                <a:off x="3357947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456CE4D6-6F7C-443D-B9DF-F57B11327BA3}"/>
              </a:ext>
            </a:extLst>
          </p:cNvPr>
          <p:cNvGrpSpPr/>
          <p:nvPr/>
        </p:nvGrpSpPr>
        <p:grpSpPr>
          <a:xfrm>
            <a:off x="4398746" y="1937361"/>
            <a:ext cx="1575413" cy="4148006"/>
            <a:chOff x="4398746" y="1937361"/>
            <a:chExt cx="1575413" cy="4148006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68DA2AEA-3987-4F4E-B5F8-EBC4B2FF7AF6}"/>
                </a:ext>
              </a:extLst>
            </p:cNvPr>
            <p:cNvSpPr/>
            <p:nvPr/>
          </p:nvSpPr>
          <p:spPr>
            <a:xfrm>
              <a:off x="4398746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2015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82AB6889-5160-474F-8F46-8A1A066C6C70}"/>
                </a:ext>
              </a:extLst>
            </p:cNvPr>
            <p:cNvGrpSpPr/>
            <p:nvPr/>
          </p:nvGrpSpPr>
          <p:grpSpPr>
            <a:xfrm>
              <a:off x="4398746" y="1937361"/>
              <a:ext cx="1575413" cy="3051672"/>
              <a:chOff x="4398746" y="1937361"/>
              <a:chExt cx="1575413" cy="3051672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E7FBA8FD-187F-4C07-A8C5-3EF771B15779}"/>
                  </a:ext>
                </a:extLst>
              </p:cNvPr>
              <p:cNvSpPr/>
              <p:nvPr/>
            </p:nvSpPr>
            <p:spPr>
              <a:xfrm>
                <a:off x="4398746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16" name="直接连接符 15">
                <a:extLst>
                  <a:ext uri="{FF2B5EF4-FFF2-40B4-BE49-F238E27FC236}">
                    <a16:creationId xmlns:a16="http://schemas.microsoft.com/office/drawing/2014/main" xmlns="" id="{CD7D1953-A93A-4EFA-B4E6-5BF211156EC3}"/>
                  </a:ext>
                </a:extLst>
              </p:cNvPr>
              <p:cNvCxnSpPr/>
              <p:nvPr/>
            </p:nvCxnSpPr>
            <p:spPr>
              <a:xfrm flipH="1">
                <a:off x="5177042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5E271B6-E95F-4E39-8A01-6A993ADB98BF}"/>
              </a:ext>
            </a:extLst>
          </p:cNvPr>
          <p:cNvGrpSpPr/>
          <p:nvPr/>
        </p:nvGrpSpPr>
        <p:grpSpPr>
          <a:xfrm>
            <a:off x="6217841" y="1937361"/>
            <a:ext cx="1575413" cy="4148006"/>
            <a:chOff x="6217841" y="1937361"/>
            <a:chExt cx="1575413" cy="4148006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D02B177D-506A-422E-BB61-A2BC650200C0}"/>
                </a:ext>
              </a:extLst>
            </p:cNvPr>
            <p:cNvSpPr/>
            <p:nvPr/>
          </p:nvSpPr>
          <p:spPr>
            <a:xfrm>
              <a:off x="6217841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2016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D69997EC-DF8E-4F50-882D-EA8DC67B5DD6}"/>
                </a:ext>
              </a:extLst>
            </p:cNvPr>
            <p:cNvGrpSpPr/>
            <p:nvPr/>
          </p:nvGrpSpPr>
          <p:grpSpPr>
            <a:xfrm>
              <a:off x="6217841" y="1937361"/>
              <a:ext cx="1575413" cy="3051672"/>
              <a:chOff x="6217841" y="1937361"/>
              <a:chExt cx="1575413" cy="3051672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3B305411-A843-41B9-B669-77DA303AEB70}"/>
                  </a:ext>
                </a:extLst>
              </p:cNvPr>
              <p:cNvSpPr/>
              <p:nvPr/>
            </p:nvSpPr>
            <p:spPr>
              <a:xfrm>
                <a:off x="6217841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3696CB3F-9C7E-4C1E-B64C-A1F18671FC2C}"/>
                  </a:ext>
                </a:extLst>
              </p:cNvPr>
              <p:cNvCxnSpPr/>
              <p:nvPr/>
            </p:nvCxnSpPr>
            <p:spPr>
              <a:xfrm flipH="1">
                <a:off x="6996137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3E256F0B-FF98-4A60-9F5E-225391F182CC}"/>
              </a:ext>
            </a:extLst>
          </p:cNvPr>
          <p:cNvGrpSpPr/>
          <p:nvPr/>
        </p:nvGrpSpPr>
        <p:grpSpPr>
          <a:xfrm>
            <a:off x="8036936" y="1937361"/>
            <a:ext cx="1575413" cy="4148006"/>
            <a:chOff x="8036936" y="1937361"/>
            <a:chExt cx="1575413" cy="414800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7693C19A-FDB3-434D-A38F-98B71328D746}"/>
                </a:ext>
              </a:extLst>
            </p:cNvPr>
            <p:cNvSpPr/>
            <p:nvPr/>
          </p:nvSpPr>
          <p:spPr>
            <a:xfrm>
              <a:off x="8036936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2017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73B6EA04-B07F-4E44-8004-4529536EFE38}"/>
                </a:ext>
              </a:extLst>
            </p:cNvPr>
            <p:cNvGrpSpPr/>
            <p:nvPr/>
          </p:nvGrpSpPr>
          <p:grpSpPr>
            <a:xfrm>
              <a:off x="8036936" y="1937361"/>
              <a:ext cx="1575413" cy="3051672"/>
              <a:chOff x="8036936" y="1937361"/>
              <a:chExt cx="1575413" cy="3051672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4263F7BA-6743-4EC9-99ED-FFDDAB57E2A2}"/>
                  </a:ext>
                </a:extLst>
              </p:cNvPr>
              <p:cNvSpPr/>
              <p:nvPr/>
            </p:nvSpPr>
            <p:spPr>
              <a:xfrm>
                <a:off x="8036936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A47B9AC1-5666-4949-9849-BF22D3308678}"/>
                  </a:ext>
                </a:extLst>
              </p:cNvPr>
              <p:cNvCxnSpPr/>
              <p:nvPr/>
            </p:nvCxnSpPr>
            <p:spPr>
              <a:xfrm flipH="1">
                <a:off x="8815232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D5F16883-F7A0-4271-8EC5-866AA1208C1C}"/>
              </a:ext>
            </a:extLst>
          </p:cNvPr>
          <p:cNvGrpSpPr/>
          <p:nvPr/>
        </p:nvGrpSpPr>
        <p:grpSpPr>
          <a:xfrm>
            <a:off x="9856031" y="1937361"/>
            <a:ext cx="1575413" cy="4148006"/>
            <a:chOff x="9856031" y="1937361"/>
            <a:chExt cx="1575413" cy="4148006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76F3482-512D-4BAC-BB5C-5267B6727C2F}"/>
                </a:ext>
              </a:extLst>
            </p:cNvPr>
            <p:cNvSpPr/>
            <p:nvPr/>
          </p:nvSpPr>
          <p:spPr>
            <a:xfrm>
              <a:off x="9856031" y="5066153"/>
              <a:ext cx="1575413" cy="1019214"/>
            </a:xfrm>
            <a:prstGeom prst="rect">
              <a:avLst/>
            </a:prstGeom>
            <a:solidFill>
              <a:srgbClr val="00B0F0">
                <a:alpha val="14902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000" dirty="0">
                  <a:latin typeface="Agency FB" panose="020B0503020202020204" pitchFamily="34" charset="0"/>
                  <a:ea typeface="微软雅黑" panose="020B0503020204020204" pitchFamily="34" charset="-122"/>
                  <a:sym typeface="微软雅黑" panose="020B0503020204020204" pitchFamily="34" charset="-122"/>
                </a:rPr>
                <a:t>2018</a:t>
              </a:r>
            </a:p>
            <a:p>
              <a:pPr algn="ctr"/>
              <a:r>
                <a:rPr lang="zh-CN" altLang="en-US" sz="1000" dirty="0">
                  <a:solidFill>
                    <a:prstClr val="white">
                      <a:lumMod val="8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rPr>
                <a:t>此处添加此年份的简单描述文字此处添加此年份的简单描述文字</a:t>
              </a:r>
              <a:endParaRPr lang="zh-CN" altLang="en-US" sz="1000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026BAEFA-8A85-4109-8CBF-0BA00E090E53}"/>
                </a:ext>
              </a:extLst>
            </p:cNvPr>
            <p:cNvGrpSpPr/>
            <p:nvPr/>
          </p:nvGrpSpPr>
          <p:grpSpPr>
            <a:xfrm>
              <a:off x="9856031" y="1937361"/>
              <a:ext cx="1575413" cy="3051672"/>
              <a:chOff x="9856031" y="1937361"/>
              <a:chExt cx="1575413" cy="3051672"/>
            </a:xfrm>
          </p:grpSpPr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xmlns="" id="{2F3F816C-7A33-44DD-A8A7-C87646759CFB}"/>
                  </a:ext>
                </a:extLst>
              </p:cNvPr>
              <p:cNvSpPr/>
              <p:nvPr/>
            </p:nvSpPr>
            <p:spPr>
              <a:xfrm>
                <a:off x="9856031" y="1937361"/>
                <a:ext cx="1575413" cy="3051672"/>
              </a:xfrm>
              <a:prstGeom prst="rect">
                <a:avLst/>
              </a:prstGeom>
              <a:solidFill>
                <a:srgbClr val="00B0F0">
                  <a:alpha val="14902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92FE9C7E-3B89-4ED4-901B-28B910012569}"/>
                  </a:ext>
                </a:extLst>
              </p:cNvPr>
              <p:cNvCxnSpPr/>
              <p:nvPr/>
            </p:nvCxnSpPr>
            <p:spPr>
              <a:xfrm flipH="1">
                <a:off x="10634327" y="2042175"/>
                <a:ext cx="18821" cy="2780382"/>
              </a:xfrm>
              <a:prstGeom prst="line">
                <a:avLst/>
              </a:prstGeom>
              <a:ln w="1270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D4322825-A4F5-4515-84FE-CEAFE0E6A344}"/>
              </a:ext>
            </a:extLst>
          </p:cNvPr>
          <p:cNvGrpSpPr/>
          <p:nvPr/>
        </p:nvGrpSpPr>
        <p:grpSpPr>
          <a:xfrm>
            <a:off x="1212722" y="2069248"/>
            <a:ext cx="9957215" cy="2734027"/>
            <a:chOff x="1212722" y="2069248"/>
            <a:chExt cx="9957215" cy="2734027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7235691D-8A86-474A-8EB6-BBA12950F153}"/>
                </a:ext>
              </a:extLst>
            </p:cNvPr>
            <p:cNvCxnSpPr>
              <a:stCxn id="54" idx="6"/>
              <a:endCxn id="52" idx="2"/>
            </p:cNvCxnSpPr>
            <p:nvPr/>
          </p:nvCxnSpPr>
          <p:spPr>
            <a:xfrm flipV="1">
              <a:off x="1578642" y="3745895"/>
              <a:ext cx="1729978" cy="749404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D2448F60-5698-44AC-B4EF-E32907EC5D2A}"/>
                </a:ext>
              </a:extLst>
            </p:cNvPr>
            <p:cNvCxnSpPr>
              <a:stCxn id="52" idx="6"/>
              <a:endCxn id="50" idx="2"/>
            </p:cNvCxnSpPr>
            <p:nvPr/>
          </p:nvCxnSpPr>
          <p:spPr>
            <a:xfrm flipV="1">
              <a:off x="3426095" y="3438713"/>
              <a:ext cx="1701620" cy="30718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3D7C1910-4FAE-4E7B-88C1-9E6C29535285}"/>
                </a:ext>
              </a:extLst>
            </p:cNvPr>
            <p:cNvCxnSpPr>
              <a:stCxn id="50" idx="6"/>
              <a:endCxn id="48" idx="2"/>
            </p:cNvCxnSpPr>
            <p:nvPr/>
          </p:nvCxnSpPr>
          <p:spPr>
            <a:xfrm flipV="1">
              <a:off x="5245190" y="3284328"/>
              <a:ext cx="1701620" cy="15438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72E0FEA7-8185-4EA0-85E2-8D5C82A6DECD}"/>
                </a:ext>
              </a:extLst>
            </p:cNvPr>
            <p:cNvCxnSpPr>
              <a:stCxn id="48" idx="6"/>
              <a:endCxn id="46" idx="2"/>
            </p:cNvCxnSpPr>
            <p:nvPr/>
          </p:nvCxnSpPr>
          <p:spPr>
            <a:xfrm flipV="1">
              <a:off x="7064285" y="3056853"/>
              <a:ext cx="1729497" cy="2274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FF4894EF-0831-4EA7-8064-8F6B979257B0}"/>
                </a:ext>
              </a:extLst>
            </p:cNvPr>
            <p:cNvCxnSpPr>
              <a:stCxn id="46" idx="6"/>
              <a:endCxn id="44" idx="2"/>
            </p:cNvCxnSpPr>
            <p:nvPr/>
          </p:nvCxnSpPr>
          <p:spPr>
            <a:xfrm flipV="1">
              <a:off x="8911257" y="2585243"/>
              <a:ext cx="1683154" cy="47161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7447EB27-77A5-4353-BAB2-A0D8AC84546B}"/>
                </a:ext>
              </a:extLst>
            </p:cNvPr>
            <p:cNvGrpSpPr/>
            <p:nvPr/>
          </p:nvGrpSpPr>
          <p:grpSpPr>
            <a:xfrm>
              <a:off x="1212722" y="4188911"/>
              <a:ext cx="614364" cy="614364"/>
              <a:chOff x="1241080" y="3806221"/>
              <a:chExt cx="614364" cy="614364"/>
            </a:xfrm>
          </p:grpSpPr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E661ABED-6054-487B-BDB5-261C4153D870}"/>
                  </a:ext>
                </a:extLst>
              </p:cNvPr>
              <p:cNvSpPr/>
              <p:nvPr/>
            </p:nvSpPr>
            <p:spPr>
              <a:xfrm>
                <a:off x="1489525" y="4053871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B9F1D5CE-2C7E-437E-82D4-F336E6D5142C}"/>
                  </a:ext>
                </a:extLst>
              </p:cNvPr>
              <p:cNvSpPr/>
              <p:nvPr/>
            </p:nvSpPr>
            <p:spPr>
              <a:xfrm>
                <a:off x="1241080" y="3806221"/>
                <a:ext cx="614364" cy="614364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1E7A0355-B00B-4BF6-B07D-394A3DB30D8B}"/>
                </a:ext>
              </a:extLst>
            </p:cNvPr>
            <p:cNvGrpSpPr/>
            <p:nvPr/>
          </p:nvGrpSpPr>
          <p:grpSpPr>
            <a:xfrm>
              <a:off x="3060175" y="3439507"/>
              <a:ext cx="614364" cy="614364"/>
              <a:chOff x="3060175" y="3439507"/>
              <a:chExt cx="614364" cy="614364"/>
            </a:xfrm>
          </p:grpSpPr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xmlns="" id="{A7025B4E-BF33-46EA-B4EB-1C2F57EA85B8}"/>
                  </a:ext>
                </a:extLst>
              </p:cNvPr>
              <p:cNvSpPr/>
              <p:nvPr/>
            </p:nvSpPr>
            <p:spPr>
              <a:xfrm>
                <a:off x="3308620" y="3687157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D354E669-A2C4-4C7D-A838-161EB982A729}"/>
                  </a:ext>
                </a:extLst>
              </p:cNvPr>
              <p:cNvSpPr/>
              <p:nvPr/>
            </p:nvSpPr>
            <p:spPr>
              <a:xfrm>
                <a:off x="3060175" y="3439507"/>
                <a:ext cx="614364" cy="614364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B39D086C-49D2-47A7-AD70-1E665F0814D1}"/>
                </a:ext>
              </a:extLst>
            </p:cNvPr>
            <p:cNvGrpSpPr/>
            <p:nvPr/>
          </p:nvGrpSpPr>
          <p:grpSpPr>
            <a:xfrm>
              <a:off x="4879270" y="3132325"/>
              <a:ext cx="614364" cy="614364"/>
              <a:chOff x="4879270" y="2737701"/>
              <a:chExt cx="614364" cy="614364"/>
            </a:xfrm>
          </p:grpSpPr>
          <p:sp>
            <p:nvSpPr>
              <p:cNvPr id="50" name="椭圆 49">
                <a:extLst>
                  <a:ext uri="{FF2B5EF4-FFF2-40B4-BE49-F238E27FC236}">
                    <a16:creationId xmlns:a16="http://schemas.microsoft.com/office/drawing/2014/main" xmlns="" id="{89273570-9318-4BFB-8D17-AEEDCDD720DD}"/>
                  </a:ext>
                </a:extLst>
              </p:cNvPr>
              <p:cNvSpPr/>
              <p:nvPr/>
            </p:nvSpPr>
            <p:spPr>
              <a:xfrm>
                <a:off x="5127715" y="2985351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1" name="椭圆 50">
                <a:extLst>
                  <a:ext uri="{FF2B5EF4-FFF2-40B4-BE49-F238E27FC236}">
                    <a16:creationId xmlns:a16="http://schemas.microsoft.com/office/drawing/2014/main" xmlns="" id="{63717940-1059-41C6-9F5B-93798912D4E4}"/>
                  </a:ext>
                </a:extLst>
              </p:cNvPr>
              <p:cNvSpPr/>
              <p:nvPr/>
            </p:nvSpPr>
            <p:spPr>
              <a:xfrm>
                <a:off x="4879270" y="2737701"/>
                <a:ext cx="614364" cy="614364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1" name="组合 40">
              <a:extLst>
                <a:ext uri="{FF2B5EF4-FFF2-40B4-BE49-F238E27FC236}">
                  <a16:creationId xmlns:a16="http://schemas.microsoft.com/office/drawing/2014/main" xmlns="" id="{C1AD7C61-2B39-43D8-8EE4-B9D0BA71031C}"/>
                </a:ext>
              </a:extLst>
            </p:cNvPr>
            <p:cNvGrpSpPr/>
            <p:nvPr/>
          </p:nvGrpSpPr>
          <p:grpSpPr>
            <a:xfrm>
              <a:off x="6698365" y="2977940"/>
              <a:ext cx="614364" cy="614364"/>
              <a:chOff x="6698365" y="2764817"/>
              <a:chExt cx="614364" cy="614364"/>
            </a:xfrm>
          </p:grpSpPr>
          <p:sp>
            <p:nvSpPr>
              <p:cNvPr id="48" name="椭圆 47">
                <a:extLst>
                  <a:ext uri="{FF2B5EF4-FFF2-40B4-BE49-F238E27FC236}">
                    <a16:creationId xmlns:a16="http://schemas.microsoft.com/office/drawing/2014/main" xmlns="" id="{C0105117-928F-4049-93AD-FEDB530B5217}"/>
                  </a:ext>
                </a:extLst>
              </p:cNvPr>
              <p:cNvSpPr/>
              <p:nvPr/>
            </p:nvSpPr>
            <p:spPr>
              <a:xfrm>
                <a:off x="6946810" y="3012467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椭圆 48">
                <a:extLst>
                  <a:ext uri="{FF2B5EF4-FFF2-40B4-BE49-F238E27FC236}">
                    <a16:creationId xmlns:a16="http://schemas.microsoft.com/office/drawing/2014/main" xmlns="" id="{3144E646-2E9B-4752-9148-333D53BB653E}"/>
                  </a:ext>
                </a:extLst>
              </p:cNvPr>
              <p:cNvSpPr/>
              <p:nvPr/>
            </p:nvSpPr>
            <p:spPr>
              <a:xfrm>
                <a:off x="6698365" y="2764817"/>
                <a:ext cx="614364" cy="614364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DD89AE74-3D43-410B-9050-27A5407427E3}"/>
                </a:ext>
              </a:extLst>
            </p:cNvPr>
            <p:cNvGrpSpPr/>
            <p:nvPr/>
          </p:nvGrpSpPr>
          <p:grpSpPr>
            <a:xfrm>
              <a:off x="8545337" y="2750465"/>
              <a:ext cx="614364" cy="614364"/>
              <a:chOff x="8517460" y="3320443"/>
              <a:chExt cx="614364" cy="614364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7D0EF77F-7266-4AB1-9F1C-7D6B080BDCCF}"/>
                  </a:ext>
                </a:extLst>
              </p:cNvPr>
              <p:cNvSpPr/>
              <p:nvPr/>
            </p:nvSpPr>
            <p:spPr>
              <a:xfrm>
                <a:off x="8765905" y="3568093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椭圆 46">
                <a:extLst>
                  <a:ext uri="{FF2B5EF4-FFF2-40B4-BE49-F238E27FC236}">
                    <a16:creationId xmlns:a16="http://schemas.microsoft.com/office/drawing/2014/main" xmlns="" id="{25A9E737-890B-411F-8DAD-2EB4C3E209AD}"/>
                  </a:ext>
                </a:extLst>
              </p:cNvPr>
              <p:cNvSpPr/>
              <p:nvPr/>
            </p:nvSpPr>
            <p:spPr>
              <a:xfrm>
                <a:off x="8517460" y="3320443"/>
                <a:ext cx="614364" cy="614364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xmlns="" id="{9F9168EC-1D8D-45A5-9592-E4E958121652}"/>
                </a:ext>
              </a:extLst>
            </p:cNvPr>
            <p:cNvGrpSpPr/>
            <p:nvPr/>
          </p:nvGrpSpPr>
          <p:grpSpPr>
            <a:xfrm>
              <a:off x="10136359" y="2069248"/>
              <a:ext cx="1033578" cy="1033578"/>
              <a:chOff x="10126948" y="2556004"/>
              <a:chExt cx="1033578" cy="1033578"/>
            </a:xfrm>
          </p:grpSpPr>
          <p:sp>
            <p:nvSpPr>
              <p:cNvPr id="44" name="椭圆 43">
                <a:extLst>
                  <a:ext uri="{FF2B5EF4-FFF2-40B4-BE49-F238E27FC236}">
                    <a16:creationId xmlns:a16="http://schemas.microsoft.com/office/drawing/2014/main" xmlns="" id="{1BDF975A-A047-416E-9FC7-F5F6B5569BA3}"/>
                  </a:ext>
                </a:extLst>
              </p:cNvPr>
              <p:cNvSpPr/>
              <p:nvPr/>
            </p:nvSpPr>
            <p:spPr>
              <a:xfrm>
                <a:off x="10585000" y="3013261"/>
                <a:ext cx="117475" cy="1174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椭圆 44">
                <a:extLst>
                  <a:ext uri="{FF2B5EF4-FFF2-40B4-BE49-F238E27FC236}">
                    <a16:creationId xmlns:a16="http://schemas.microsoft.com/office/drawing/2014/main" xmlns="" id="{3665E2D2-8D47-4BC3-A990-C41F6E37D9CF}"/>
                  </a:ext>
                </a:extLst>
              </p:cNvPr>
              <p:cNvSpPr/>
              <p:nvPr/>
            </p:nvSpPr>
            <p:spPr>
              <a:xfrm>
                <a:off x="10126948" y="2556004"/>
                <a:ext cx="1033578" cy="1033578"/>
              </a:xfrm>
              <a:prstGeom prst="ellipse">
                <a:avLst/>
              </a:prstGeom>
              <a:noFill/>
              <a:ln w="57150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56" name="同心圆 2073">
            <a:extLst>
              <a:ext uri="{FF2B5EF4-FFF2-40B4-BE49-F238E27FC236}">
                <a16:creationId xmlns:a16="http://schemas.microsoft.com/office/drawing/2014/main" xmlns="" id="{32942525-DFE5-421F-8DF8-7EBFA925E436}"/>
              </a:ext>
            </a:extLst>
          </p:cNvPr>
          <p:cNvSpPr/>
          <p:nvPr/>
        </p:nvSpPr>
        <p:spPr>
          <a:xfrm>
            <a:off x="1235014" y="4221850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080FDD60-29B9-42FD-B5BC-11DD0469F99C}"/>
              </a:ext>
            </a:extLst>
          </p:cNvPr>
          <p:cNvSpPr/>
          <p:nvPr/>
        </p:nvSpPr>
        <p:spPr>
          <a:xfrm>
            <a:off x="1410355" y="4396608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同心圆 2073">
            <a:extLst>
              <a:ext uri="{FF2B5EF4-FFF2-40B4-BE49-F238E27FC236}">
                <a16:creationId xmlns:a16="http://schemas.microsoft.com/office/drawing/2014/main" xmlns="" id="{63FCD555-E043-435C-968B-83E9BFAAFC3E}"/>
              </a:ext>
            </a:extLst>
          </p:cNvPr>
          <p:cNvSpPr/>
          <p:nvPr/>
        </p:nvSpPr>
        <p:spPr>
          <a:xfrm>
            <a:off x="3082467" y="3469436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椭圆 58">
            <a:extLst>
              <a:ext uri="{FF2B5EF4-FFF2-40B4-BE49-F238E27FC236}">
                <a16:creationId xmlns:a16="http://schemas.microsoft.com/office/drawing/2014/main" xmlns="" id="{C311EC33-393D-4DF9-B6BC-7ACBAB517B09}"/>
              </a:ext>
            </a:extLst>
          </p:cNvPr>
          <p:cNvSpPr/>
          <p:nvPr/>
        </p:nvSpPr>
        <p:spPr>
          <a:xfrm>
            <a:off x="3257808" y="3644194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同心圆 2073">
            <a:extLst>
              <a:ext uri="{FF2B5EF4-FFF2-40B4-BE49-F238E27FC236}">
                <a16:creationId xmlns:a16="http://schemas.microsoft.com/office/drawing/2014/main" xmlns="" id="{A3FCE5CF-312B-4289-91FD-0A6478782647}"/>
              </a:ext>
            </a:extLst>
          </p:cNvPr>
          <p:cNvSpPr/>
          <p:nvPr/>
        </p:nvSpPr>
        <p:spPr>
          <a:xfrm>
            <a:off x="4910973" y="3156644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椭圆 60">
            <a:extLst>
              <a:ext uri="{FF2B5EF4-FFF2-40B4-BE49-F238E27FC236}">
                <a16:creationId xmlns:a16="http://schemas.microsoft.com/office/drawing/2014/main" xmlns="" id="{F47A65E6-3275-408D-B833-E4974B3971EC}"/>
              </a:ext>
            </a:extLst>
          </p:cNvPr>
          <p:cNvSpPr/>
          <p:nvPr/>
        </p:nvSpPr>
        <p:spPr>
          <a:xfrm>
            <a:off x="5086314" y="3331402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同心圆 2073">
            <a:extLst>
              <a:ext uri="{FF2B5EF4-FFF2-40B4-BE49-F238E27FC236}">
                <a16:creationId xmlns:a16="http://schemas.microsoft.com/office/drawing/2014/main" xmlns="" id="{F306C9C7-544F-4230-BDC2-FE880F0D3FA6}"/>
              </a:ext>
            </a:extLst>
          </p:cNvPr>
          <p:cNvSpPr/>
          <p:nvPr/>
        </p:nvSpPr>
        <p:spPr>
          <a:xfrm>
            <a:off x="6725181" y="3002137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椭圆 62">
            <a:extLst>
              <a:ext uri="{FF2B5EF4-FFF2-40B4-BE49-F238E27FC236}">
                <a16:creationId xmlns:a16="http://schemas.microsoft.com/office/drawing/2014/main" xmlns="" id="{76882007-FF4F-4C1B-AECC-E53AC4755A2E}"/>
              </a:ext>
            </a:extLst>
          </p:cNvPr>
          <p:cNvSpPr/>
          <p:nvPr/>
        </p:nvSpPr>
        <p:spPr>
          <a:xfrm>
            <a:off x="6900522" y="3176895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同心圆 2073">
            <a:extLst>
              <a:ext uri="{FF2B5EF4-FFF2-40B4-BE49-F238E27FC236}">
                <a16:creationId xmlns:a16="http://schemas.microsoft.com/office/drawing/2014/main" xmlns="" id="{D6A828BD-4BBC-4B51-ACEC-F0D3C1CB831C}"/>
              </a:ext>
            </a:extLst>
          </p:cNvPr>
          <p:cNvSpPr/>
          <p:nvPr/>
        </p:nvSpPr>
        <p:spPr>
          <a:xfrm>
            <a:off x="8568442" y="2776106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椭圆 64">
            <a:extLst>
              <a:ext uri="{FF2B5EF4-FFF2-40B4-BE49-F238E27FC236}">
                <a16:creationId xmlns:a16="http://schemas.microsoft.com/office/drawing/2014/main" xmlns="" id="{5B524953-8C93-4CB8-891D-AD033FE43676}"/>
              </a:ext>
            </a:extLst>
          </p:cNvPr>
          <p:cNvSpPr/>
          <p:nvPr/>
        </p:nvSpPr>
        <p:spPr>
          <a:xfrm>
            <a:off x="8743783" y="2950864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同心圆 2073">
            <a:extLst>
              <a:ext uri="{FF2B5EF4-FFF2-40B4-BE49-F238E27FC236}">
                <a16:creationId xmlns:a16="http://schemas.microsoft.com/office/drawing/2014/main" xmlns="" id="{ED4B55AE-DA40-4153-AC70-2164CF63BEA8}"/>
              </a:ext>
            </a:extLst>
          </p:cNvPr>
          <p:cNvSpPr/>
          <p:nvPr/>
        </p:nvSpPr>
        <p:spPr>
          <a:xfrm>
            <a:off x="10386725" y="2300936"/>
            <a:ext cx="569781" cy="568614"/>
          </a:xfrm>
          <a:custGeom>
            <a:avLst/>
            <a:gdLst/>
            <a:ahLst/>
            <a:cxnLst/>
            <a:rect l="l" t="t" r="r" b="b"/>
            <a:pathLst>
              <a:path w="569781" h="568614">
                <a:moveTo>
                  <a:pt x="515422" y="337176"/>
                </a:moveTo>
                <a:lnTo>
                  <a:pt x="569486" y="337176"/>
                </a:lnTo>
                <a:cubicBezTo>
                  <a:pt x="547882" y="454664"/>
                  <a:pt x="455259" y="547228"/>
                  <a:pt x="337703" y="568487"/>
                </a:cubicBezTo>
                <a:lnTo>
                  <a:pt x="337703" y="517777"/>
                </a:lnTo>
                <a:cubicBezTo>
                  <a:pt x="427475" y="497916"/>
                  <a:pt x="498144" y="427491"/>
                  <a:pt x="515422" y="337176"/>
                </a:cubicBezTo>
                <a:close/>
                <a:moveTo>
                  <a:pt x="267" y="337176"/>
                </a:moveTo>
                <a:lnTo>
                  <a:pt x="51715" y="337176"/>
                </a:lnTo>
                <a:cubicBezTo>
                  <a:pt x="71417" y="427621"/>
                  <a:pt x="142772" y="498564"/>
                  <a:pt x="233322" y="518168"/>
                </a:cubicBezTo>
                <a:lnTo>
                  <a:pt x="233322" y="568614"/>
                </a:lnTo>
                <a:cubicBezTo>
                  <a:pt x="115163" y="547867"/>
                  <a:pt x="21960" y="455075"/>
                  <a:pt x="267" y="337176"/>
                </a:cubicBezTo>
                <a:close/>
                <a:moveTo>
                  <a:pt x="337703" y="127"/>
                </a:moveTo>
                <a:cubicBezTo>
                  <a:pt x="455715" y="21469"/>
                  <a:pt x="548599" y="114669"/>
                  <a:pt x="569781" y="232795"/>
                </a:cubicBezTo>
                <a:lnTo>
                  <a:pt x="515658" y="232795"/>
                </a:lnTo>
                <a:cubicBezTo>
                  <a:pt x="498859" y="141837"/>
                  <a:pt x="427929" y="70799"/>
                  <a:pt x="337703" y="50837"/>
                </a:cubicBezTo>
                <a:close/>
                <a:moveTo>
                  <a:pt x="233322" y="0"/>
                </a:moveTo>
                <a:lnTo>
                  <a:pt x="233322" y="50446"/>
                </a:lnTo>
                <a:cubicBezTo>
                  <a:pt x="142313" y="70150"/>
                  <a:pt x="70695" y="141713"/>
                  <a:pt x="51352" y="232795"/>
                </a:cubicBezTo>
                <a:lnTo>
                  <a:pt x="0" y="232795"/>
                </a:lnTo>
                <a:cubicBezTo>
                  <a:pt x="21244" y="114254"/>
                  <a:pt x="114708" y="20827"/>
                  <a:pt x="23332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椭圆 66">
            <a:extLst>
              <a:ext uri="{FF2B5EF4-FFF2-40B4-BE49-F238E27FC236}">
                <a16:creationId xmlns:a16="http://schemas.microsoft.com/office/drawing/2014/main" xmlns="" id="{02F38206-4D4C-434D-A439-51722295FA0C}"/>
              </a:ext>
            </a:extLst>
          </p:cNvPr>
          <p:cNvSpPr/>
          <p:nvPr/>
        </p:nvSpPr>
        <p:spPr>
          <a:xfrm>
            <a:off x="10562066" y="2475694"/>
            <a:ext cx="219098" cy="21909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62010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41" dur="250" fill="hold"/>
                                        <p:tgtEl>
                                          <p:spTgt spid="5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5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65" dur="250" fill="hold"/>
                                        <p:tgtEl>
                                          <p:spTgt spid="58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 tmFilter="0, 0; .2, .5; .8, .5; 1, 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5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89" dur="250" fill="hold"/>
                                        <p:tgtEl>
                                          <p:spTgt spid="60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9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13" dur="250" fill="hold"/>
                                        <p:tgtEl>
                                          <p:spTgt spid="62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0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1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2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3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4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7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37" dur="250" fill="hold"/>
                                        <p:tgtEl>
                                          <p:spTgt spid="64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1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8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0" presetID="6" presetClass="emph" presetSubtype="0" autoRev="1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161" dur="250" fill="hold"/>
                                        <p:tgtEl>
                                          <p:spTgt spid="66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1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3" presetID="26" presetClass="emph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5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56" grpId="2" animBg="1"/>
      <p:bldP spid="57" grpId="0" animBg="1"/>
      <p:bldP spid="57" grpId="1" animBg="1"/>
      <p:bldP spid="57" grpId="2" animBg="1"/>
      <p:bldP spid="58" grpId="0" animBg="1"/>
      <p:bldP spid="58" grpId="1" animBg="1"/>
      <p:bldP spid="58" grpId="2" animBg="1"/>
      <p:bldP spid="59" grpId="0" animBg="1"/>
      <p:bldP spid="59" grpId="1" animBg="1"/>
      <p:bldP spid="59" grpId="2" animBg="1"/>
      <p:bldP spid="60" grpId="0" animBg="1"/>
      <p:bldP spid="60" grpId="1" animBg="1"/>
      <p:bldP spid="60" grpId="2" animBg="1"/>
      <p:bldP spid="61" grpId="0" animBg="1"/>
      <p:bldP spid="61" grpId="1" animBg="1"/>
      <p:bldP spid="61" grpId="2" animBg="1"/>
      <p:bldP spid="62" grpId="0" animBg="1"/>
      <p:bldP spid="62" grpId="1" animBg="1"/>
      <p:bldP spid="62" grpId="2" animBg="1"/>
      <p:bldP spid="63" grpId="0" animBg="1"/>
      <p:bldP spid="63" grpId="1" animBg="1"/>
      <p:bldP spid="63" grpId="2" animBg="1"/>
      <p:bldP spid="64" grpId="0" animBg="1"/>
      <p:bldP spid="64" grpId="1" animBg="1"/>
      <p:bldP spid="64" grpId="2" animBg="1"/>
      <p:bldP spid="65" grpId="0" animBg="1"/>
      <p:bldP spid="65" grpId="1" animBg="1"/>
      <p:bldP spid="65" grpId="2" animBg="1"/>
      <p:bldP spid="66" grpId="0" animBg="1"/>
      <p:bldP spid="66" grpId="1" animBg="1"/>
      <p:bldP spid="66" grpId="2" animBg="1"/>
      <p:bldP spid="67" grpId="0" animBg="1"/>
      <p:bldP spid="67" grpId="1" animBg="1"/>
      <p:bldP spid="67" grpId="2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>
            <a:extLst>
              <a:ext uri="{FF2B5EF4-FFF2-40B4-BE49-F238E27FC236}">
                <a16:creationId xmlns:a16="http://schemas.microsoft.com/office/drawing/2014/main" xmlns="" id="{7B5017EB-201E-46E6-81F3-552856B94331}"/>
              </a:ext>
            </a:extLst>
          </p:cNvPr>
          <p:cNvSpPr>
            <a:spLocks/>
          </p:cNvSpPr>
          <p:nvPr/>
        </p:nvSpPr>
        <p:spPr bwMode="auto">
          <a:xfrm>
            <a:off x="6317310" y="3883096"/>
            <a:ext cx="4045408" cy="2274178"/>
          </a:xfrm>
          <a:custGeom>
            <a:avLst/>
            <a:gdLst>
              <a:gd name="T0" fmla="*/ 500 w 30299"/>
              <a:gd name="T1" fmla="*/ 2 h 11303"/>
              <a:gd name="T2" fmla="*/ 5647 w 30299"/>
              <a:gd name="T3" fmla="*/ 2 h 11303"/>
              <a:gd name="T4" fmla="*/ 6172 w 30299"/>
              <a:gd name="T5" fmla="*/ 343 h 11303"/>
              <a:gd name="T6" fmla="*/ 6814 w 30299"/>
              <a:gd name="T7" fmla="*/ 702 h 11303"/>
              <a:gd name="T8" fmla="*/ 29799 w 30299"/>
              <a:gd name="T9" fmla="*/ 702 h 11303"/>
              <a:gd name="T10" fmla="*/ 30299 w 30299"/>
              <a:gd name="T11" fmla="*/ 1202 h 11303"/>
              <a:gd name="T12" fmla="*/ 30299 w 30299"/>
              <a:gd name="T13" fmla="*/ 10803 h 11303"/>
              <a:gd name="T14" fmla="*/ 29799 w 30299"/>
              <a:gd name="T15" fmla="*/ 11303 h 11303"/>
              <a:gd name="T16" fmla="*/ 500 w 30299"/>
              <a:gd name="T17" fmla="*/ 11303 h 11303"/>
              <a:gd name="T18" fmla="*/ 0 w 30299"/>
              <a:gd name="T19" fmla="*/ 10803 h 11303"/>
              <a:gd name="T20" fmla="*/ 0 w 30299"/>
              <a:gd name="T21" fmla="*/ 502 h 11303"/>
              <a:gd name="T22" fmla="*/ 500 w 30299"/>
              <a:gd name="T23" fmla="*/ 2 h 1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299" h="11303">
                <a:moveTo>
                  <a:pt x="500" y="2"/>
                </a:moveTo>
                <a:lnTo>
                  <a:pt x="5647" y="2"/>
                </a:lnTo>
                <a:cubicBezTo>
                  <a:pt x="5881" y="0"/>
                  <a:pt x="6022" y="193"/>
                  <a:pt x="6172" y="343"/>
                </a:cubicBezTo>
                <a:cubicBezTo>
                  <a:pt x="6390" y="560"/>
                  <a:pt x="6467" y="729"/>
                  <a:pt x="6814" y="702"/>
                </a:cubicBezTo>
                <a:lnTo>
                  <a:pt x="29799" y="702"/>
                </a:lnTo>
                <a:cubicBezTo>
                  <a:pt x="30074" y="702"/>
                  <a:pt x="30299" y="927"/>
                  <a:pt x="30299" y="1202"/>
                </a:cubicBezTo>
                <a:lnTo>
                  <a:pt x="30299" y="10803"/>
                </a:lnTo>
                <a:cubicBezTo>
                  <a:pt x="30299" y="11078"/>
                  <a:pt x="30074" y="11303"/>
                  <a:pt x="29799" y="11303"/>
                </a:cubicBezTo>
                <a:lnTo>
                  <a:pt x="500" y="11303"/>
                </a:lnTo>
                <a:cubicBezTo>
                  <a:pt x="225" y="11303"/>
                  <a:pt x="0" y="11078"/>
                  <a:pt x="0" y="10803"/>
                </a:cubicBezTo>
                <a:lnTo>
                  <a:pt x="0" y="502"/>
                </a:lnTo>
                <a:cubicBezTo>
                  <a:pt x="0" y="227"/>
                  <a:pt x="225" y="2"/>
                  <a:pt x="500" y="2"/>
                </a:cubicBezTo>
                <a:close/>
              </a:path>
            </a:pathLst>
          </a:custGeom>
          <a:solidFill>
            <a:schemeClr val="bg1">
              <a:alpha val="14902"/>
            </a:schemeClr>
          </a:solidFill>
          <a:ln w="190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xmlns="" id="{C63FDD6B-70A7-429C-91E2-A2EF1B633FCE}"/>
              </a:ext>
            </a:extLst>
          </p:cNvPr>
          <p:cNvSpPr>
            <a:spLocks/>
          </p:cNvSpPr>
          <p:nvPr/>
        </p:nvSpPr>
        <p:spPr bwMode="auto">
          <a:xfrm>
            <a:off x="6369570" y="1367330"/>
            <a:ext cx="4045408" cy="2265791"/>
          </a:xfrm>
          <a:custGeom>
            <a:avLst/>
            <a:gdLst>
              <a:gd name="T0" fmla="*/ 500 w 30299"/>
              <a:gd name="T1" fmla="*/ 2 h 11303"/>
              <a:gd name="T2" fmla="*/ 5647 w 30299"/>
              <a:gd name="T3" fmla="*/ 2 h 11303"/>
              <a:gd name="T4" fmla="*/ 6172 w 30299"/>
              <a:gd name="T5" fmla="*/ 343 h 11303"/>
              <a:gd name="T6" fmla="*/ 6814 w 30299"/>
              <a:gd name="T7" fmla="*/ 702 h 11303"/>
              <a:gd name="T8" fmla="*/ 29799 w 30299"/>
              <a:gd name="T9" fmla="*/ 702 h 11303"/>
              <a:gd name="T10" fmla="*/ 30299 w 30299"/>
              <a:gd name="T11" fmla="*/ 1202 h 11303"/>
              <a:gd name="T12" fmla="*/ 30299 w 30299"/>
              <a:gd name="T13" fmla="*/ 10803 h 11303"/>
              <a:gd name="T14" fmla="*/ 29799 w 30299"/>
              <a:gd name="T15" fmla="*/ 11303 h 11303"/>
              <a:gd name="T16" fmla="*/ 500 w 30299"/>
              <a:gd name="T17" fmla="*/ 11303 h 11303"/>
              <a:gd name="T18" fmla="*/ 0 w 30299"/>
              <a:gd name="T19" fmla="*/ 10803 h 11303"/>
              <a:gd name="T20" fmla="*/ 0 w 30299"/>
              <a:gd name="T21" fmla="*/ 502 h 11303"/>
              <a:gd name="T22" fmla="*/ 500 w 30299"/>
              <a:gd name="T23" fmla="*/ 2 h 1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0299" h="11303">
                <a:moveTo>
                  <a:pt x="500" y="2"/>
                </a:moveTo>
                <a:lnTo>
                  <a:pt x="5647" y="2"/>
                </a:lnTo>
                <a:cubicBezTo>
                  <a:pt x="5881" y="0"/>
                  <a:pt x="6022" y="193"/>
                  <a:pt x="6172" y="343"/>
                </a:cubicBezTo>
                <a:cubicBezTo>
                  <a:pt x="6390" y="560"/>
                  <a:pt x="6467" y="729"/>
                  <a:pt x="6814" y="702"/>
                </a:cubicBezTo>
                <a:lnTo>
                  <a:pt x="29799" y="702"/>
                </a:lnTo>
                <a:cubicBezTo>
                  <a:pt x="30074" y="702"/>
                  <a:pt x="30299" y="927"/>
                  <a:pt x="30299" y="1202"/>
                </a:cubicBezTo>
                <a:lnTo>
                  <a:pt x="30299" y="10803"/>
                </a:lnTo>
                <a:cubicBezTo>
                  <a:pt x="30299" y="11078"/>
                  <a:pt x="30074" y="11303"/>
                  <a:pt x="29799" y="11303"/>
                </a:cubicBezTo>
                <a:lnTo>
                  <a:pt x="500" y="11303"/>
                </a:lnTo>
                <a:cubicBezTo>
                  <a:pt x="225" y="11303"/>
                  <a:pt x="0" y="11078"/>
                  <a:pt x="0" y="10803"/>
                </a:cubicBezTo>
                <a:lnTo>
                  <a:pt x="0" y="502"/>
                </a:lnTo>
                <a:cubicBezTo>
                  <a:pt x="0" y="227"/>
                  <a:pt x="225" y="2"/>
                  <a:pt x="500" y="2"/>
                </a:cubicBezTo>
                <a:close/>
              </a:path>
            </a:pathLst>
          </a:custGeom>
          <a:solidFill>
            <a:schemeClr val="bg1">
              <a:alpha val="14902"/>
            </a:schemeClr>
          </a:solidFill>
          <a:ln w="19050" cap="flat">
            <a:solidFill>
              <a:schemeClr val="bg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" name="组合 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B983FE2-1F24-402A-9A25-136FD918E20E}"/>
              </a:ext>
            </a:extLst>
          </p:cNvPr>
          <p:cNvGrpSpPr/>
          <p:nvPr/>
        </p:nvGrpSpPr>
        <p:grpSpPr>
          <a:xfrm rot="900000">
            <a:off x="1115991" y="1812759"/>
            <a:ext cx="4122904" cy="4107312"/>
            <a:chOff x="3762656" y="3932624"/>
            <a:chExt cx="773642" cy="770715"/>
          </a:xfrm>
          <a:solidFill>
            <a:schemeClr val="bg1"/>
          </a:solidFill>
        </p:grpSpPr>
        <p:sp>
          <p:nvSpPr>
            <p:cNvPr id="5" name="Freeform 114">
              <a:extLst>
                <a:ext uri="{FF2B5EF4-FFF2-40B4-BE49-F238E27FC236}">
                  <a16:creationId xmlns:a16="http://schemas.microsoft.com/office/drawing/2014/main" xmlns="" id="{A9DDC6B8-8FFA-4688-835D-4B26FA938F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656" y="4329689"/>
              <a:ext cx="373650" cy="373650"/>
            </a:xfrm>
            <a:custGeom>
              <a:avLst/>
              <a:gdLst>
                <a:gd name="T0" fmla="*/ 13 w 162"/>
                <a:gd name="T1" fmla="*/ 0 h 162"/>
                <a:gd name="T2" fmla="*/ 0 w 162"/>
                <a:gd name="T3" fmla="*/ 0 h 162"/>
                <a:gd name="T4" fmla="*/ 162 w 162"/>
                <a:gd name="T5" fmla="*/ 162 h 162"/>
                <a:gd name="T6" fmla="*/ 162 w 162"/>
                <a:gd name="T7" fmla="*/ 150 h 162"/>
                <a:gd name="T8" fmla="*/ 13 w 162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62">
                  <a:moveTo>
                    <a:pt x="1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88"/>
                    <a:pt x="74" y="160"/>
                    <a:pt x="162" y="162"/>
                  </a:cubicBezTo>
                  <a:cubicBezTo>
                    <a:pt x="162" y="150"/>
                    <a:pt x="162" y="150"/>
                    <a:pt x="162" y="150"/>
                  </a:cubicBezTo>
                  <a:cubicBezTo>
                    <a:pt x="81" y="147"/>
                    <a:pt x="15" y="81"/>
                    <a:pt x="1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115">
              <a:extLst>
                <a:ext uri="{FF2B5EF4-FFF2-40B4-BE49-F238E27FC236}">
                  <a16:creationId xmlns:a16="http://schemas.microsoft.com/office/drawing/2014/main" xmlns="" id="{0D8BB477-080D-40BB-B71D-349613844FF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94347" y="4329689"/>
              <a:ext cx="41950" cy="104388"/>
            </a:xfrm>
            <a:custGeom>
              <a:avLst/>
              <a:gdLst>
                <a:gd name="T0" fmla="*/ 0 w 18"/>
                <a:gd name="T1" fmla="*/ 35 h 45"/>
                <a:gd name="T2" fmla="*/ 0 w 18"/>
                <a:gd name="T3" fmla="*/ 35 h 45"/>
                <a:gd name="T4" fmla="*/ 10 w 18"/>
                <a:gd name="T5" fmla="*/ 45 h 45"/>
                <a:gd name="T6" fmla="*/ 10 w 18"/>
                <a:gd name="T7" fmla="*/ 45 h 45"/>
                <a:gd name="T8" fmla="*/ 0 w 18"/>
                <a:gd name="T9" fmla="*/ 35 h 45"/>
                <a:gd name="T10" fmla="*/ 18 w 18"/>
                <a:gd name="T11" fmla="*/ 0 h 45"/>
                <a:gd name="T12" fmla="*/ 5 w 18"/>
                <a:gd name="T13" fmla="*/ 0 h 45"/>
                <a:gd name="T14" fmla="*/ 1 w 18"/>
                <a:gd name="T15" fmla="*/ 30 h 45"/>
                <a:gd name="T16" fmla="*/ 12 w 18"/>
                <a:gd name="T17" fmla="*/ 40 h 45"/>
                <a:gd name="T18" fmla="*/ 18 w 18"/>
                <a:gd name="T1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" h="45"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4" y="39"/>
                    <a:pt x="7" y="42"/>
                    <a:pt x="10" y="45"/>
                  </a:cubicBezTo>
                  <a:cubicBezTo>
                    <a:pt x="10" y="45"/>
                    <a:pt x="10" y="45"/>
                    <a:pt x="10" y="45"/>
                  </a:cubicBezTo>
                  <a:cubicBezTo>
                    <a:pt x="7" y="42"/>
                    <a:pt x="4" y="39"/>
                    <a:pt x="0" y="35"/>
                  </a:cubicBezTo>
                  <a:moveTo>
                    <a:pt x="18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5" y="10"/>
                    <a:pt x="3" y="20"/>
                    <a:pt x="1" y="30"/>
                  </a:cubicBezTo>
                  <a:cubicBezTo>
                    <a:pt x="5" y="34"/>
                    <a:pt x="9" y="37"/>
                    <a:pt x="12" y="40"/>
                  </a:cubicBezTo>
                  <a:cubicBezTo>
                    <a:pt x="15" y="27"/>
                    <a:pt x="17" y="14"/>
                    <a:pt x="1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 116">
              <a:extLst>
                <a:ext uri="{FF2B5EF4-FFF2-40B4-BE49-F238E27FC236}">
                  <a16:creationId xmlns:a16="http://schemas.microsoft.com/office/drawing/2014/main" xmlns="" id="{D1154ABB-258C-469E-97E2-105D2B7CF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4494347" y="4398955"/>
              <a:ext cx="27316" cy="35121"/>
            </a:xfrm>
            <a:custGeom>
              <a:avLst/>
              <a:gdLst>
                <a:gd name="T0" fmla="*/ 1 w 12"/>
                <a:gd name="T1" fmla="*/ 0 h 15"/>
                <a:gd name="T2" fmla="*/ 0 w 12"/>
                <a:gd name="T3" fmla="*/ 5 h 15"/>
                <a:gd name="T4" fmla="*/ 10 w 12"/>
                <a:gd name="T5" fmla="*/ 15 h 15"/>
                <a:gd name="T6" fmla="*/ 12 w 12"/>
                <a:gd name="T7" fmla="*/ 10 h 15"/>
                <a:gd name="T8" fmla="*/ 1 w 12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5">
                  <a:moveTo>
                    <a:pt x="1" y="0"/>
                  </a:moveTo>
                  <a:cubicBezTo>
                    <a:pt x="1" y="2"/>
                    <a:pt x="0" y="3"/>
                    <a:pt x="0" y="5"/>
                  </a:cubicBezTo>
                  <a:cubicBezTo>
                    <a:pt x="4" y="9"/>
                    <a:pt x="7" y="12"/>
                    <a:pt x="10" y="15"/>
                  </a:cubicBezTo>
                  <a:cubicBezTo>
                    <a:pt x="11" y="13"/>
                    <a:pt x="11" y="12"/>
                    <a:pt x="12" y="10"/>
                  </a:cubicBezTo>
                  <a:cubicBezTo>
                    <a:pt x="9" y="7"/>
                    <a:pt x="5" y="4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Freeform 117">
              <a:extLst>
                <a:ext uri="{FF2B5EF4-FFF2-40B4-BE49-F238E27FC236}">
                  <a16:creationId xmlns:a16="http://schemas.microsoft.com/office/drawing/2014/main" xmlns="" id="{7D02DF97-F9A0-41AE-B71C-CEBB59FFF3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672" y="4689681"/>
              <a:ext cx="11707" cy="13658"/>
            </a:xfrm>
            <a:custGeom>
              <a:avLst/>
              <a:gdLst>
                <a:gd name="T0" fmla="*/ 0 w 5"/>
                <a:gd name="T1" fmla="*/ 0 h 6"/>
                <a:gd name="T2" fmla="*/ 0 w 5"/>
                <a:gd name="T3" fmla="*/ 6 h 6"/>
                <a:gd name="T4" fmla="*/ 5 w 5"/>
                <a:gd name="T5" fmla="*/ 6 h 6"/>
                <a:gd name="T6" fmla="*/ 0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6"/>
                    <a:pt x="3" y="6"/>
                    <a:pt x="5" y="6"/>
                  </a:cubicBezTo>
                  <a:cubicBezTo>
                    <a:pt x="3" y="4"/>
                    <a:pt x="2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Freeform 118">
              <a:extLst>
                <a:ext uri="{FF2B5EF4-FFF2-40B4-BE49-F238E27FC236}">
                  <a16:creationId xmlns:a16="http://schemas.microsoft.com/office/drawing/2014/main" xmlns="" id="{70C634C1-D8C7-4392-86B1-E00F59E5AC75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672" y="4676022"/>
              <a:ext cx="23414" cy="27316"/>
            </a:xfrm>
            <a:custGeom>
              <a:avLst/>
              <a:gdLst>
                <a:gd name="T0" fmla="*/ 0 w 10"/>
                <a:gd name="T1" fmla="*/ 0 h 12"/>
                <a:gd name="T2" fmla="*/ 0 w 10"/>
                <a:gd name="T3" fmla="*/ 6 h 12"/>
                <a:gd name="T4" fmla="*/ 5 w 10"/>
                <a:gd name="T5" fmla="*/ 12 h 12"/>
                <a:gd name="T6" fmla="*/ 10 w 10"/>
                <a:gd name="T7" fmla="*/ 12 h 12"/>
                <a:gd name="T8" fmla="*/ 0 w 10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2" y="8"/>
                    <a:pt x="3" y="10"/>
                    <a:pt x="5" y="12"/>
                  </a:cubicBezTo>
                  <a:cubicBezTo>
                    <a:pt x="7" y="12"/>
                    <a:pt x="8" y="12"/>
                    <a:pt x="10" y="12"/>
                  </a:cubicBezTo>
                  <a:cubicBezTo>
                    <a:pt x="6" y="8"/>
                    <a:pt x="3" y="4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119">
              <a:extLst>
                <a:ext uri="{FF2B5EF4-FFF2-40B4-BE49-F238E27FC236}">
                  <a16:creationId xmlns:a16="http://schemas.microsoft.com/office/drawing/2014/main" xmlns="" id="{48D921AD-345B-4307-B2A9-8DF9A1DD4BAE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672" y="4410663"/>
              <a:ext cx="356090" cy="292676"/>
            </a:xfrm>
            <a:custGeom>
              <a:avLst/>
              <a:gdLst>
                <a:gd name="T0" fmla="*/ 144 w 154"/>
                <a:gd name="T1" fmla="*/ 0 h 127"/>
                <a:gd name="T2" fmla="*/ 0 w 154"/>
                <a:gd name="T3" fmla="*/ 115 h 127"/>
                <a:gd name="T4" fmla="*/ 0 w 154"/>
                <a:gd name="T5" fmla="*/ 115 h 127"/>
                <a:gd name="T6" fmla="*/ 10 w 154"/>
                <a:gd name="T7" fmla="*/ 127 h 127"/>
                <a:gd name="T8" fmla="*/ 154 w 154"/>
                <a:gd name="T9" fmla="*/ 10 h 127"/>
                <a:gd name="T10" fmla="*/ 144 w 154"/>
                <a:gd name="T11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127">
                  <a:moveTo>
                    <a:pt x="144" y="0"/>
                  </a:moveTo>
                  <a:cubicBezTo>
                    <a:pt x="127" y="64"/>
                    <a:pt x="69" y="112"/>
                    <a:pt x="0" y="115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3" y="119"/>
                    <a:pt x="6" y="123"/>
                    <a:pt x="10" y="127"/>
                  </a:cubicBezTo>
                  <a:cubicBezTo>
                    <a:pt x="78" y="120"/>
                    <a:pt x="134" y="73"/>
                    <a:pt x="154" y="10"/>
                  </a:cubicBezTo>
                  <a:cubicBezTo>
                    <a:pt x="151" y="7"/>
                    <a:pt x="148" y="4"/>
                    <a:pt x="14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120">
              <a:extLst>
                <a:ext uri="{FF2B5EF4-FFF2-40B4-BE49-F238E27FC236}">
                  <a16:creationId xmlns:a16="http://schemas.microsoft.com/office/drawing/2014/main" xmlns="" id="{A8563AB4-D9EE-4404-9115-A87294D17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4161672" y="3932624"/>
              <a:ext cx="374626" cy="373650"/>
            </a:xfrm>
            <a:custGeom>
              <a:avLst/>
              <a:gdLst>
                <a:gd name="T0" fmla="*/ 0 w 162"/>
                <a:gd name="T1" fmla="*/ 0 h 162"/>
                <a:gd name="T2" fmla="*/ 0 w 162"/>
                <a:gd name="T3" fmla="*/ 12 h 162"/>
                <a:gd name="T4" fmla="*/ 149 w 162"/>
                <a:gd name="T5" fmla="*/ 162 h 162"/>
                <a:gd name="T6" fmla="*/ 162 w 162"/>
                <a:gd name="T7" fmla="*/ 162 h 162"/>
                <a:gd name="T8" fmla="*/ 0 w 162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62">
                  <a:moveTo>
                    <a:pt x="0" y="0"/>
                  </a:moveTo>
                  <a:cubicBezTo>
                    <a:pt x="0" y="12"/>
                    <a:pt x="0" y="12"/>
                    <a:pt x="0" y="12"/>
                  </a:cubicBezTo>
                  <a:cubicBezTo>
                    <a:pt x="81" y="15"/>
                    <a:pt x="146" y="80"/>
                    <a:pt x="149" y="162"/>
                  </a:cubicBezTo>
                  <a:cubicBezTo>
                    <a:pt x="162" y="162"/>
                    <a:pt x="162" y="162"/>
                    <a:pt x="162" y="162"/>
                  </a:cubicBezTo>
                  <a:cubicBezTo>
                    <a:pt x="159" y="74"/>
                    <a:pt x="88" y="2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121">
              <a:extLst>
                <a:ext uri="{FF2B5EF4-FFF2-40B4-BE49-F238E27FC236}">
                  <a16:creationId xmlns:a16="http://schemas.microsoft.com/office/drawing/2014/main" xmlns="" id="{CDB22380-AE7D-4E4F-812B-CEDF72AF8D06}"/>
                </a:ext>
              </a:extLst>
            </p:cNvPr>
            <p:cNvSpPr>
              <a:spLocks/>
            </p:cNvSpPr>
            <p:nvPr/>
          </p:nvSpPr>
          <p:spPr bwMode="auto">
            <a:xfrm>
              <a:off x="3762656" y="3932624"/>
              <a:ext cx="373650" cy="373650"/>
            </a:xfrm>
            <a:custGeom>
              <a:avLst/>
              <a:gdLst>
                <a:gd name="T0" fmla="*/ 162 w 162"/>
                <a:gd name="T1" fmla="*/ 0 h 162"/>
                <a:gd name="T2" fmla="*/ 0 w 162"/>
                <a:gd name="T3" fmla="*/ 162 h 162"/>
                <a:gd name="T4" fmla="*/ 13 w 162"/>
                <a:gd name="T5" fmla="*/ 162 h 162"/>
                <a:gd name="T6" fmla="*/ 162 w 162"/>
                <a:gd name="T7" fmla="*/ 12 h 162"/>
                <a:gd name="T8" fmla="*/ 162 w 162"/>
                <a:gd name="T9" fmla="*/ 0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62">
                  <a:moveTo>
                    <a:pt x="162" y="0"/>
                  </a:moveTo>
                  <a:cubicBezTo>
                    <a:pt x="74" y="2"/>
                    <a:pt x="3" y="73"/>
                    <a:pt x="0" y="162"/>
                  </a:cubicBezTo>
                  <a:cubicBezTo>
                    <a:pt x="13" y="162"/>
                    <a:pt x="13" y="162"/>
                    <a:pt x="13" y="162"/>
                  </a:cubicBezTo>
                  <a:cubicBezTo>
                    <a:pt x="15" y="80"/>
                    <a:pt x="81" y="15"/>
                    <a:pt x="162" y="12"/>
                  </a:cubicBezTo>
                  <a:cubicBezTo>
                    <a:pt x="162" y="0"/>
                    <a:pt x="162" y="0"/>
                    <a:pt x="16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122">
              <a:extLst>
                <a:ext uri="{FF2B5EF4-FFF2-40B4-BE49-F238E27FC236}">
                  <a16:creationId xmlns:a16="http://schemas.microsoft.com/office/drawing/2014/main" xmlns="" id="{CF894637-3EB9-4491-A284-6068199E43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45581" y="4013598"/>
              <a:ext cx="604865" cy="606816"/>
            </a:xfrm>
            <a:custGeom>
              <a:avLst/>
              <a:gdLst>
                <a:gd name="T0" fmla="*/ 214 w 262"/>
                <a:gd name="T1" fmla="*/ 232 h 263"/>
                <a:gd name="T2" fmla="*/ 199 w 262"/>
                <a:gd name="T3" fmla="*/ 244 h 263"/>
                <a:gd name="T4" fmla="*/ 185 w 262"/>
                <a:gd name="T5" fmla="*/ 251 h 263"/>
                <a:gd name="T6" fmla="*/ 223 w 262"/>
                <a:gd name="T7" fmla="*/ 225 h 263"/>
                <a:gd name="T8" fmla="*/ 176 w 262"/>
                <a:gd name="T9" fmla="*/ 254 h 263"/>
                <a:gd name="T10" fmla="*/ 167 w 262"/>
                <a:gd name="T11" fmla="*/ 256 h 263"/>
                <a:gd name="T12" fmla="*/ 235 w 262"/>
                <a:gd name="T13" fmla="*/ 211 h 263"/>
                <a:gd name="T14" fmla="*/ 240 w 262"/>
                <a:gd name="T15" fmla="*/ 203 h 263"/>
                <a:gd name="T16" fmla="*/ 156 w 262"/>
                <a:gd name="T17" fmla="*/ 259 h 263"/>
                <a:gd name="T18" fmla="*/ 245 w 262"/>
                <a:gd name="T19" fmla="*/ 195 h 263"/>
                <a:gd name="T20" fmla="*/ 253 w 262"/>
                <a:gd name="T21" fmla="*/ 181 h 263"/>
                <a:gd name="T22" fmla="*/ 138 w 262"/>
                <a:gd name="T23" fmla="*/ 262 h 263"/>
                <a:gd name="T24" fmla="*/ 122 w 262"/>
                <a:gd name="T25" fmla="*/ 263 h 263"/>
                <a:gd name="T26" fmla="*/ 255 w 262"/>
                <a:gd name="T27" fmla="*/ 169 h 263"/>
                <a:gd name="T28" fmla="*/ 259 w 262"/>
                <a:gd name="T29" fmla="*/ 161 h 263"/>
                <a:gd name="T30" fmla="*/ 110 w 262"/>
                <a:gd name="T31" fmla="*/ 260 h 263"/>
                <a:gd name="T32" fmla="*/ 260 w 262"/>
                <a:gd name="T33" fmla="*/ 145 h 263"/>
                <a:gd name="T34" fmla="*/ 261 w 262"/>
                <a:gd name="T35" fmla="*/ 136 h 263"/>
                <a:gd name="T36" fmla="*/ 86 w 262"/>
                <a:gd name="T37" fmla="*/ 255 h 263"/>
                <a:gd name="T38" fmla="*/ 83 w 262"/>
                <a:gd name="T39" fmla="*/ 254 h 263"/>
                <a:gd name="T40" fmla="*/ 261 w 262"/>
                <a:gd name="T41" fmla="*/ 117 h 263"/>
                <a:gd name="T42" fmla="*/ 70 w 262"/>
                <a:gd name="T43" fmla="*/ 247 h 263"/>
                <a:gd name="T44" fmla="*/ 62 w 262"/>
                <a:gd name="T45" fmla="*/ 242 h 263"/>
                <a:gd name="T46" fmla="*/ 258 w 262"/>
                <a:gd name="T47" fmla="*/ 106 h 263"/>
                <a:gd name="T48" fmla="*/ 257 w 262"/>
                <a:gd name="T49" fmla="*/ 97 h 263"/>
                <a:gd name="T50" fmla="*/ 52 w 262"/>
                <a:gd name="T51" fmla="*/ 235 h 263"/>
                <a:gd name="T52" fmla="*/ 251 w 262"/>
                <a:gd name="T53" fmla="*/ 82 h 263"/>
                <a:gd name="T54" fmla="*/ 247 w 262"/>
                <a:gd name="T55" fmla="*/ 74 h 263"/>
                <a:gd name="T56" fmla="*/ 33 w 262"/>
                <a:gd name="T57" fmla="*/ 219 h 263"/>
                <a:gd name="T58" fmla="*/ 31 w 262"/>
                <a:gd name="T59" fmla="*/ 217 h 263"/>
                <a:gd name="T60" fmla="*/ 239 w 262"/>
                <a:gd name="T61" fmla="*/ 57 h 263"/>
                <a:gd name="T62" fmla="*/ 22 w 262"/>
                <a:gd name="T63" fmla="*/ 204 h 263"/>
                <a:gd name="T64" fmla="*/ 18 w 262"/>
                <a:gd name="T65" fmla="*/ 196 h 263"/>
                <a:gd name="T66" fmla="*/ 231 w 262"/>
                <a:gd name="T67" fmla="*/ 48 h 263"/>
                <a:gd name="T68" fmla="*/ 225 w 262"/>
                <a:gd name="T69" fmla="*/ 42 h 263"/>
                <a:gd name="T70" fmla="*/ 9 w 262"/>
                <a:gd name="T71" fmla="*/ 180 h 263"/>
                <a:gd name="T72" fmla="*/ 213 w 262"/>
                <a:gd name="T73" fmla="*/ 31 h 263"/>
                <a:gd name="T74" fmla="*/ 211 w 262"/>
                <a:gd name="T75" fmla="*/ 30 h 263"/>
                <a:gd name="T76" fmla="*/ 4 w 262"/>
                <a:gd name="T77" fmla="*/ 162 h 263"/>
                <a:gd name="T78" fmla="*/ 199 w 262"/>
                <a:gd name="T79" fmla="*/ 20 h 263"/>
                <a:gd name="T80" fmla="*/ 191 w 262"/>
                <a:gd name="T81" fmla="*/ 15 h 263"/>
                <a:gd name="T82" fmla="*/ 2 w 262"/>
                <a:gd name="T83" fmla="*/ 150 h 263"/>
                <a:gd name="T84" fmla="*/ 0 w 262"/>
                <a:gd name="T85" fmla="*/ 141 h 263"/>
                <a:gd name="T86" fmla="*/ 180 w 262"/>
                <a:gd name="T87" fmla="*/ 10 h 263"/>
                <a:gd name="T88" fmla="*/ 0 w 262"/>
                <a:gd name="T89" fmla="*/ 132 h 263"/>
                <a:gd name="T90" fmla="*/ 0 w 262"/>
                <a:gd name="T91" fmla="*/ 116 h 263"/>
                <a:gd name="T92" fmla="*/ 162 w 262"/>
                <a:gd name="T93" fmla="*/ 5 h 263"/>
                <a:gd name="T94" fmla="*/ 146 w 262"/>
                <a:gd name="T95" fmla="*/ 3 h 263"/>
                <a:gd name="T96" fmla="*/ 4 w 262"/>
                <a:gd name="T97" fmla="*/ 105 h 263"/>
                <a:gd name="T98" fmla="*/ 137 w 262"/>
                <a:gd name="T99" fmla="*/ 2 h 263"/>
                <a:gd name="T100" fmla="*/ 128 w 262"/>
                <a:gd name="T101" fmla="*/ 1 h 263"/>
                <a:gd name="T102" fmla="*/ 11 w 262"/>
                <a:gd name="T103" fmla="*/ 81 h 263"/>
                <a:gd name="T104" fmla="*/ 11 w 262"/>
                <a:gd name="T105" fmla="*/ 78 h 263"/>
                <a:gd name="T106" fmla="*/ 116 w 262"/>
                <a:gd name="T107" fmla="*/ 3 h 263"/>
                <a:gd name="T108" fmla="*/ 107 w 262"/>
                <a:gd name="T109" fmla="*/ 4 h 263"/>
                <a:gd name="T110" fmla="*/ 25 w 262"/>
                <a:gd name="T111" fmla="*/ 57 h 263"/>
                <a:gd name="T112" fmla="*/ 98 w 262"/>
                <a:gd name="T113" fmla="*/ 6 h 263"/>
                <a:gd name="T114" fmla="*/ 83 w 262"/>
                <a:gd name="T115" fmla="*/ 11 h 263"/>
                <a:gd name="T116" fmla="*/ 32 w 262"/>
                <a:gd name="T117" fmla="*/ 47 h 263"/>
                <a:gd name="T118" fmla="*/ 37 w 262"/>
                <a:gd name="T119" fmla="*/ 40 h 263"/>
                <a:gd name="T120" fmla="*/ 67 w 262"/>
                <a:gd name="T121" fmla="*/ 19 h 263"/>
                <a:gd name="T122" fmla="*/ 44 w 262"/>
                <a:gd name="T123" fmla="*/ 35 h 263"/>
                <a:gd name="T124" fmla="*/ 59 w 262"/>
                <a:gd name="T125" fmla="*/ 2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62" h="263">
                  <a:moveTo>
                    <a:pt x="207" y="239"/>
                  </a:moveTo>
                  <a:cubicBezTo>
                    <a:pt x="207" y="239"/>
                    <a:pt x="207" y="239"/>
                    <a:pt x="207" y="239"/>
                  </a:cubicBezTo>
                  <a:cubicBezTo>
                    <a:pt x="205" y="240"/>
                    <a:pt x="203" y="241"/>
                    <a:pt x="202" y="242"/>
                  </a:cubicBezTo>
                  <a:cubicBezTo>
                    <a:pt x="201" y="242"/>
                    <a:pt x="201" y="242"/>
                    <a:pt x="201" y="242"/>
                  </a:cubicBezTo>
                  <a:cubicBezTo>
                    <a:pt x="201" y="241"/>
                    <a:pt x="201" y="241"/>
                    <a:pt x="201" y="241"/>
                  </a:cubicBezTo>
                  <a:cubicBezTo>
                    <a:pt x="201" y="241"/>
                    <a:pt x="201" y="241"/>
                    <a:pt x="201" y="241"/>
                  </a:cubicBezTo>
                  <a:cubicBezTo>
                    <a:pt x="203" y="240"/>
                    <a:pt x="204" y="239"/>
                    <a:pt x="206" y="238"/>
                  </a:cubicBezTo>
                  <a:cubicBezTo>
                    <a:pt x="206" y="238"/>
                    <a:pt x="206" y="238"/>
                    <a:pt x="206" y="238"/>
                  </a:cubicBezTo>
                  <a:lnTo>
                    <a:pt x="207" y="239"/>
                  </a:lnTo>
                  <a:close/>
                  <a:moveTo>
                    <a:pt x="202" y="242"/>
                  </a:moveTo>
                  <a:cubicBezTo>
                    <a:pt x="203" y="241"/>
                    <a:pt x="205" y="240"/>
                    <a:pt x="207" y="239"/>
                  </a:cubicBezTo>
                  <a:cubicBezTo>
                    <a:pt x="206" y="238"/>
                    <a:pt x="206" y="238"/>
                    <a:pt x="206" y="238"/>
                  </a:cubicBezTo>
                  <a:cubicBezTo>
                    <a:pt x="205" y="239"/>
                    <a:pt x="203" y="240"/>
                    <a:pt x="201" y="241"/>
                  </a:cubicBezTo>
                  <a:lnTo>
                    <a:pt x="202" y="242"/>
                  </a:lnTo>
                  <a:close/>
                  <a:moveTo>
                    <a:pt x="209" y="237"/>
                  </a:moveTo>
                  <a:cubicBezTo>
                    <a:pt x="208" y="236"/>
                    <a:pt x="208" y="236"/>
                    <a:pt x="208" y="236"/>
                  </a:cubicBezTo>
                  <a:cubicBezTo>
                    <a:pt x="208" y="236"/>
                    <a:pt x="208" y="236"/>
                    <a:pt x="208" y="236"/>
                  </a:cubicBezTo>
                  <a:cubicBezTo>
                    <a:pt x="210" y="235"/>
                    <a:pt x="212" y="233"/>
                    <a:pt x="213" y="232"/>
                  </a:cubicBezTo>
                  <a:cubicBezTo>
                    <a:pt x="214" y="232"/>
                    <a:pt x="214" y="232"/>
                    <a:pt x="214" y="232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4" y="233"/>
                    <a:pt x="214" y="233"/>
                    <a:pt x="214" y="233"/>
                  </a:cubicBezTo>
                  <a:cubicBezTo>
                    <a:pt x="213" y="234"/>
                    <a:pt x="211" y="236"/>
                    <a:pt x="209" y="237"/>
                  </a:cubicBezTo>
                  <a:close/>
                  <a:moveTo>
                    <a:pt x="209" y="236"/>
                  </a:moveTo>
                  <a:cubicBezTo>
                    <a:pt x="209" y="237"/>
                    <a:pt x="209" y="237"/>
                    <a:pt x="209" y="237"/>
                  </a:cubicBezTo>
                  <a:cubicBezTo>
                    <a:pt x="211" y="236"/>
                    <a:pt x="212" y="234"/>
                    <a:pt x="214" y="233"/>
                  </a:cubicBezTo>
                  <a:cubicBezTo>
                    <a:pt x="214" y="232"/>
                    <a:pt x="214" y="232"/>
                    <a:pt x="214" y="232"/>
                  </a:cubicBezTo>
                  <a:cubicBezTo>
                    <a:pt x="212" y="234"/>
                    <a:pt x="210" y="235"/>
                    <a:pt x="209" y="236"/>
                  </a:cubicBezTo>
                  <a:close/>
                  <a:moveTo>
                    <a:pt x="199" y="244"/>
                  </a:moveTo>
                  <a:cubicBezTo>
                    <a:pt x="199" y="244"/>
                    <a:pt x="199" y="244"/>
                    <a:pt x="199" y="244"/>
                  </a:cubicBezTo>
                  <a:cubicBezTo>
                    <a:pt x="197" y="245"/>
                    <a:pt x="196" y="246"/>
                    <a:pt x="194" y="247"/>
                  </a:cubicBezTo>
                  <a:cubicBezTo>
                    <a:pt x="193" y="247"/>
                    <a:pt x="193" y="247"/>
                    <a:pt x="193" y="247"/>
                  </a:cubicBezTo>
                  <a:cubicBezTo>
                    <a:pt x="193" y="246"/>
                    <a:pt x="193" y="246"/>
                    <a:pt x="193" y="246"/>
                  </a:cubicBezTo>
                  <a:cubicBezTo>
                    <a:pt x="193" y="246"/>
                    <a:pt x="193" y="246"/>
                    <a:pt x="193" y="246"/>
                  </a:cubicBezTo>
                  <a:cubicBezTo>
                    <a:pt x="195" y="245"/>
                    <a:pt x="197" y="244"/>
                    <a:pt x="199" y="243"/>
                  </a:cubicBezTo>
                  <a:cubicBezTo>
                    <a:pt x="199" y="243"/>
                    <a:pt x="199" y="243"/>
                    <a:pt x="199" y="243"/>
                  </a:cubicBezTo>
                  <a:lnTo>
                    <a:pt x="199" y="244"/>
                  </a:lnTo>
                  <a:close/>
                  <a:moveTo>
                    <a:pt x="194" y="247"/>
                  </a:moveTo>
                  <a:cubicBezTo>
                    <a:pt x="195" y="246"/>
                    <a:pt x="197" y="245"/>
                    <a:pt x="199" y="244"/>
                  </a:cubicBezTo>
                  <a:cubicBezTo>
                    <a:pt x="199" y="243"/>
                    <a:pt x="199" y="243"/>
                    <a:pt x="199" y="243"/>
                  </a:cubicBezTo>
                  <a:cubicBezTo>
                    <a:pt x="197" y="244"/>
                    <a:pt x="195" y="245"/>
                    <a:pt x="193" y="246"/>
                  </a:cubicBezTo>
                  <a:lnTo>
                    <a:pt x="194" y="247"/>
                  </a:lnTo>
                  <a:close/>
                  <a:moveTo>
                    <a:pt x="216" y="231"/>
                  </a:moveTo>
                  <a:cubicBezTo>
                    <a:pt x="215" y="230"/>
                    <a:pt x="215" y="230"/>
                    <a:pt x="215" y="230"/>
                  </a:cubicBezTo>
                  <a:cubicBezTo>
                    <a:pt x="216" y="230"/>
                    <a:pt x="216" y="230"/>
                    <a:pt x="216" y="230"/>
                  </a:cubicBezTo>
                  <a:cubicBezTo>
                    <a:pt x="217" y="229"/>
                    <a:pt x="219" y="227"/>
                    <a:pt x="220" y="226"/>
                  </a:cubicBezTo>
                  <a:cubicBezTo>
                    <a:pt x="220" y="226"/>
                    <a:pt x="220" y="226"/>
                    <a:pt x="220" y="226"/>
                  </a:cubicBezTo>
                  <a:cubicBezTo>
                    <a:pt x="221" y="227"/>
                    <a:pt x="221" y="227"/>
                    <a:pt x="221" y="227"/>
                  </a:cubicBezTo>
                  <a:cubicBezTo>
                    <a:pt x="221" y="227"/>
                    <a:pt x="221" y="227"/>
                    <a:pt x="221" y="227"/>
                  </a:cubicBezTo>
                  <a:cubicBezTo>
                    <a:pt x="220" y="228"/>
                    <a:pt x="218" y="230"/>
                    <a:pt x="216" y="231"/>
                  </a:cubicBezTo>
                  <a:close/>
                  <a:moveTo>
                    <a:pt x="216" y="230"/>
                  </a:moveTo>
                  <a:cubicBezTo>
                    <a:pt x="216" y="231"/>
                    <a:pt x="216" y="231"/>
                    <a:pt x="216" y="231"/>
                  </a:cubicBezTo>
                  <a:cubicBezTo>
                    <a:pt x="218" y="230"/>
                    <a:pt x="219" y="228"/>
                    <a:pt x="221" y="227"/>
                  </a:cubicBezTo>
                  <a:cubicBezTo>
                    <a:pt x="220" y="226"/>
                    <a:pt x="220" y="226"/>
                    <a:pt x="220" y="226"/>
                  </a:cubicBezTo>
                  <a:cubicBezTo>
                    <a:pt x="219" y="228"/>
                    <a:pt x="217" y="229"/>
                    <a:pt x="216" y="230"/>
                  </a:cubicBezTo>
                  <a:close/>
                  <a:moveTo>
                    <a:pt x="191" y="248"/>
                  </a:moveTo>
                  <a:cubicBezTo>
                    <a:pt x="191" y="248"/>
                    <a:pt x="191" y="248"/>
                    <a:pt x="191" y="248"/>
                  </a:cubicBezTo>
                  <a:cubicBezTo>
                    <a:pt x="189" y="249"/>
                    <a:pt x="187" y="250"/>
                    <a:pt x="185" y="251"/>
                  </a:cubicBezTo>
                  <a:cubicBezTo>
                    <a:pt x="185" y="251"/>
                    <a:pt x="185" y="251"/>
                    <a:pt x="185" y="251"/>
                  </a:cubicBezTo>
                  <a:cubicBezTo>
                    <a:pt x="185" y="250"/>
                    <a:pt x="185" y="250"/>
                    <a:pt x="185" y="250"/>
                  </a:cubicBezTo>
                  <a:cubicBezTo>
                    <a:pt x="185" y="250"/>
                    <a:pt x="185" y="250"/>
                    <a:pt x="185" y="250"/>
                  </a:cubicBezTo>
                  <a:cubicBezTo>
                    <a:pt x="187" y="249"/>
                    <a:pt x="189" y="248"/>
                    <a:pt x="191" y="247"/>
                  </a:cubicBezTo>
                  <a:cubicBezTo>
                    <a:pt x="191" y="247"/>
                    <a:pt x="191" y="247"/>
                    <a:pt x="191" y="247"/>
                  </a:cubicBezTo>
                  <a:lnTo>
                    <a:pt x="191" y="248"/>
                  </a:lnTo>
                  <a:close/>
                  <a:moveTo>
                    <a:pt x="185" y="251"/>
                  </a:moveTo>
                  <a:cubicBezTo>
                    <a:pt x="187" y="250"/>
                    <a:pt x="189" y="249"/>
                    <a:pt x="191" y="248"/>
                  </a:cubicBezTo>
                  <a:cubicBezTo>
                    <a:pt x="191" y="247"/>
                    <a:pt x="191" y="247"/>
                    <a:pt x="191" y="247"/>
                  </a:cubicBezTo>
                  <a:cubicBezTo>
                    <a:pt x="189" y="248"/>
                    <a:pt x="187" y="249"/>
                    <a:pt x="185" y="250"/>
                  </a:cubicBezTo>
                  <a:lnTo>
                    <a:pt x="185" y="251"/>
                  </a:lnTo>
                  <a:close/>
                  <a:moveTo>
                    <a:pt x="223" y="225"/>
                  </a:moveTo>
                  <a:cubicBezTo>
                    <a:pt x="222" y="224"/>
                    <a:pt x="222" y="224"/>
                    <a:pt x="222" y="224"/>
                  </a:cubicBezTo>
                  <a:cubicBezTo>
                    <a:pt x="222" y="224"/>
                    <a:pt x="222" y="224"/>
                    <a:pt x="222" y="224"/>
                  </a:cubicBezTo>
                  <a:cubicBezTo>
                    <a:pt x="224" y="222"/>
                    <a:pt x="225" y="221"/>
                    <a:pt x="227" y="219"/>
                  </a:cubicBezTo>
                  <a:cubicBezTo>
                    <a:pt x="227" y="219"/>
                    <a:pt x="227" y="219"/>
                    <a:pt x="227" y="219"/>
                  </a:cubicBezTo>
                  <a:cubicBezTo>
                    <a:pt x="228" y="220"/>
                    <a:pt x="228" y="220"/>
                    <a:pt x="228" y="220"/>
                  </a:cubicBezTo>
                  <a:cubicBezTo>
                    <a:pt x="228" y="220"/>
                    <a:pt x="228" y="220"/>
                    <a:pt x="228" y="220"/>
                  </a:cubicBezTo>
                  <a:cubicBezTo>
                    <a:pt x="226" y="222"/>
                    <a:pt x="225" y="223"/>
                    <a:pt x="223" y="225"/>
                  </a:cubicBezTo>
                  <a:close/>
                  <a:moveTo>
                    <a:pt x="223" y="224"/>
                  </a:moveTo>
                  <a:cubicBezTo>
                    <a:pt x="223" y="225"/>
                    <a:pt x="223" y="225"/>
                    <a:pt x="223" y="225"/>
                  </a:cubicBezTo>
                  <a:cubicBezTo>
                    <a:pt x="223" y="225"/>
                    <a:pt x="223" y="225"/>
                    <a:pt x="223" y="225"/>
                  </a:cubicBezTo>
                  <a:cubicBezTo>
                    <a:pt x="225" y="223"/>
                    <a:pt x="226" y="222"/>
                    <a:pt x="228" y="220"/>
                  </a:cubicBezTo>
                  <a:cubicBezTo>
                    <a:pt x="227" y="220"/>
                    <a:pt x="227" y="220"/>
                    <a:pt x="227" y="220"/>
                  </a:cubicBezTo>
                  <a:cubicBezTo>
                    <a:pt x="226" y="221"/>
                    <a:pt x="224" y="223"/>
                    <a:pt x="223" y="224"/>
                  </a:cubicBezTo>
                  <a:close/>
                  <a:moveTo>
                    <a:pt x="183" y="252"/>
                  </a:moveTo>
                  <a:cubicBezTo>
                    <a:pt x="183" y="252"/>
                    <a:pt x="183" y="252"/>
                    <a:pt x="183" y="252"/>
                  </a:cubicBezTo>
                  <a:cubicBezTo>
                    <a:pt x="181" y="253"/>
                    <a:pt x="179" y="254"/>
                    <a:pt x="177" y="255"/>
                  </a:cubicBezTo>
                  <a:cubicBezTo>
                    <a:pt x="177" y="255"/>
                    <a:pt x="177" y="255"/>
                    <a:pt x="177" y="255"/>
                  </a:cubicBezTo>
                  <a:cubicBezTo>
                    <a:pt x="176" y="254"/>
                    <a:pt x="176" y="254"/>
                    <a:pt x="176" y="254"/>
                  </a:cubicBezTo>
                  <a:cubicBezTo>
                    <a:pt x="176" y="254"/>
                    <a:pt x="176" y="254"/>
                    <a:pt x="176" y="254"/>
                  </a:cubicBezTo>
                  <a:cubicBezTo>
                    <a:pt x="178" y="253"/>
                    <a:pt x="180" y="252"/>
                    <a:pt x="182" y="251"/>
                  </a:cubicBezTo>
                  <a:cubicBezTo>
                    <a:pt x="182" y="251"/>
                    <a:pt x="182" y="251"/>
                    <a:pt x="182" y="251"/>
                  </a:cubicBezTo>
                  <a:lnTo>
                    <a:pt x="183" y="252"/>
                  </a:lnTo>
                  <a:close/>
                  <a:moveTo>
                    <a:pt x="177" y="254"/>
                  </a:moveTo>
                  <a:cubicBezTo>
                    <a:pt x="179" y="254"/>
                    <a:pt x="181" y="253"/>
                    <a:pt x="183" y="252"/>
                  </a:cubicBezTo>
                  <a:cubicBezTo>
                    <a:pt x="182" y="251"/>
                    <a:pt x="182" y="251"/>
                    <a:pt x="182" y="251"/>
                  </a:cubicBezTo>
                  <a:cubicBezTo>
                    <a:pt x="180" y="252"/>
                    <a:pt x="178" y="253"/>
                    <a:pt x="176" y="254"/>
                  </a:cubicBezTo>
                  <a:lnTo>
                    <a:pt x="177" y="254"/>
                  </a:lnTo>
                  <a:close/>
                  <a:moveTo>
                    <a:pt x="230" y="218"/>
                  </a:moveTo>
                  <a:cubicBezTo>
                    <a:pt x="229" y="217"/>
                    <a:pt x="229" y="217"/>
                    <a:pt x="229" y="217"/>
                  </a:cubicBezTo>
                  <a:cubicBezTo>
                    <a:pt x="229" y="217"/>
                    <a:pt x="229" y="217"/>
                    <a:pt x="229" y="217"/>
                  </a:cubicBezTo>
                  <a:cubicBezTo>
                    <a:pt x="230" y="216"/>
                    <a:pt x="231" y="214"/>
                    <a:pt x="233" y="212"/>
                  </a:cubicBezTo>
                  <a:cubicBezTo>
                    <a:pt x="233" y="212"/>
                    <a:pt x="233" y="212"/>
                    <a:pt x="233" y="212"/>
                  </a:cubicBezTo>
                  <a:cubicBezTo>
                    <a:pt x="234" y="213"/>
                    <a:pt x="234" y="213"/>
                    <a:pt x="234" y="213"/>
                  </a:cubicBezTo>
                  <a:cubicBezTo>
                    <a:pt x="234" y="213"/>
                    <a:pt x="234" y="213"/>
                    <a:pt x="234" y="213"/>
                  </a:cubicBezTo>
                  <a:cubicBezTo>
                    <a:pt x="233" y="215"/>
                    <a:pt x="231" y="216"/>
                    <a:pt x="230" y="218"/>
                  </a:cubicBezTo>
                  <a:close/>
                  <a:moveTo>
                    <a:pt x="229" y="217"/>
                  </a:moveTo>
                  <a:cubicBezTo>
                    <a:pt x="230" y="218"/>
                    <a:pt x="230" y="218"/>
                    <a:pt x="230" y="218"/>
                  </a:cubicBezTo>
                  <a:cubicBezTo>
                    <a:pt x="231" y="216"/>
                    <a:pt x="232" y="215"/>
                    <a:pt x="234" y="213"/>
                  </a:cubicBezTo>
                  <a:cubicBezTo>
                    <a:pt x="233" y="213"/>
                    <a:pt x="233" y="213"/>
                    <a:pt x="233" y="213"/>
                  </a:cubicBezTo>
                  <a:cubicBezTo>
                    <a:pt x="232" y="214"/>
                    <a:pt x="230" y="216"/>
                    <a:pt x="229" y="217"/>
                  </a:cubicBezTo>
                  <a:close/>
                  <a:moveTo>
                    <a:pt x="174" y="256"/>
                  </a:moveTo>
                  <a:cubicBezTo>
                    <a:pt x="174" y="256"/>
                    <a:pt x="174" y="256"/>
                    <a:pt x="174" y="256"/>
                  </a:cubicBezTo>
                  <a:cubicBezTo>
                    <a:pt x="172" y="256"/>
                    <a:pt x="170" y="257"/>
                    <a:pt x="168" y="258"/>
                  </a:cubicBezTo>
                  <a:cubicBezTo>
                    <a:pt x="168" y="258"/>
                    <a:pt x="168" y="258"/>
                    <a:pt x="168" y="258"/>
                  </a:cubicBezTo>
                  <a:cubicBezTo>
                    <a:pt x="167" y="256"/>
                    <a:pt x="167" y="256"/>
                    <a:pt x="167" y="256"/>
                  </a:cubicBezTo>
                  <a:cubicBezTo>
                    <a:pt x="168" y="256"/>
                    <a:pt x="168" y="256"/>
                    <a:pt x="168" y="256"/>
                  </a:cubicBezTo>
                  <a:cubicBezTo>
                    <a:pt x="170" y="256"/>
                    <a:pt x="172" y="255"/>
                    <a:pt x="174" y="254"/>
                  </a:cubicBezTo>
                  <a:cubicBezTo>
                    <a:pt x="174" y="254"/>
                    <a:pt x="174" y="254"/>
                    <a:pt x="174" y="254"/>
                  </a:cubicBezTo>
                  <a:lnTo>
                    <a:pt x="174" y="256"/>
                  </a:lnTo>
                  <a:close/>
                  <a:moveTo>
                    <a:pt x="168" y="257"/>
                  </a:moveTo>
                  <a:cubicBezTo>
                    <a:pt x="170" y="257"/>
                    <a:pt x="172" y="256"/>
                    <a:pt x="174" y="255"/>
                  </a:cubicBezTo>
                  <a:cubicBezTo>
                    <a:pt x="174" y="255"/>
                    <a:pt x="174" y="255"/>
                    <a:pt x="174" y="255"/>
                  </a:cubicBezTo>
                  <a:cubicBezTo>
                    <a:pt x="172" y="255"/>
                    <a:pt x="170" y="256"/>
                    <a:pt x="168" y="257"/>
                  </a:cubicBezTo>
                  <a:close/>
                  <a:moveTo>
                    <a:pt x="235" y="211"/>
                  </a:moveTo>
                  <a:cubicBezTo>
                    <a:pt x="234" y="210"/>
                    <a:pt x="234" y="210"/>
                    <a:pt x="234" y="210"/>
                  </a:cubicBezTo>
                  <a:cubicBezTo>
                    <a:pt x="234" y="210"/>
                    <a:pt x="234" y="210"/>
                    <a:pt x="234" y="210"/>
                  </a:cubicBezTo>
                  <a:cubicBezTo>
                    <a:pt x="236" y="208"/>
                    <a:pt x="237" y="207"/>
                    <a:pt x="238" y="205"/>
                  </a:cubicBezTo>
                  <a:cubicBezTo>
                    <a:pt x="238" y="205"/>
                    <a:pt x="238" y="205"/>
                    <a:pt x="238" y="205"/>
                  </a:cubicBezTo>
                  <a:cubicBezTo>
                    <a:pt x="239" y="206"/>
                    <a:pt x="239" y="206"/>
                    <a:pt x="239" y="206"/>
                  </a:cubicBezTo>
                  <a:cubicBezTo>
                    <a:pt x="239" y="206"/>
                    <a:pt x="239" y="206"/>
                    <a:pt x="239" y="206"/>
                  </a:cubicBezTo>
                  <a:cubicBezTo>
                    <a:pt x="238" y="207"/>
                    <a:pt x="237" y="209"/>
                    <a:pt x="236" y="211"/>
                  </a:cubicBezTo>
                  <a:lnTo>
                    <a:pt x="235" y="211"/>
                  </a:lnTo>
                  <a:close/>
                  <a:moveTo>
                    <a:pt x="235" y="210"/>
                  </a:moveTo>
                  <a:cubicBezTo>
                    <a:pt x="235" y="211"/>
                    <a:pt x="235" y="211"/>
                    <a:pt x="235" y="211"/>
                  </a:cubicBezTo>
                  <a:cubicBezTo>
                    <a:pt x="237" y="209"/>
                    <a:pt x="238" y="207"/>
                    <a:pt x="239" y="206"/>
                  </a:cubicBezTo>
                  <a:cubicBezTo>
                    <a:pt x="238" y="205"/>
                    <a:pt x="238" y="205"/>
                    <a:pt x="238" y="205"/>
                  </a:cubicBezTo>
                  <a:cubicBezTo>
                    <a:pt x="237" y="207"/>
                    <a:pt x="236" y="208"/>
                    <a:pt x="235" y="210"/>
                  </a:cubicBezTo>
                  <a:close/>
                  <a:moveTo>
                    <a:pt x="165" y="258"/>
                  </a:moveTo>
                  <a:cubicBezTo>
                    <a:pt x="165" y="258"/>
                    <a:pt x="165" y="258"/>
                    <a:pt x="165" y="258"/>
                  </a:cubicBezTo>
                  <a:cubicBezTo>
                    <a:pt x="163" y="259"/>
                    <a:pt x="161" y="260"/>
                    <a:pt x="159" y="260"/>
                  </a:cubicBezTo>
                  <a:cubicBezTo>
                    <a:pt x="159" y="260"/>
                    <a:pt x="159" y="260"/>
                    <a:pt x="159" y="260"/>
                  </a:cubicBezTo>
                  <a:cubicBezTo>
                    <a:pt x="159" y="259"/>
                    <a:pt x="159" y="259"/>
                    <a:pt x="159" y="259"/>
                  </a:cubicBezTo>
                  <a:cubicBezTo>
                    <a:pt x="159" y="259"/>
                    <a:pt x="159" y="259"/>
                    <a:pt x="159" y="259"/>
                  </a:cubicBezTo>
                  <a:cubicBezTo>
                    <a:pt x="161" y="258"/>
                    <a:pt x="163" y="258"/>
                    <a:pt x="165" y="257"/>
                  </a:cubicBezTo>
                  <a:cubicBezTo>
                    <a:pt x="165" y="257"/>
                    <a:pt x="165" y="257"/>
                    <a:pt x="165" y="257"/>
                  </a:cubicBezTo>
                  <a:lnTo>
                    <a:pt x="165" y="258"/>
                  </a:lnTo>
                  <a:close/>
                  <a:moveTo>
                    <a:pt x="159" y="260"/>
                  </a:moveTo>
                  <a:cubicBezTo>
                    <a:pt x="161" y="259"/>
                    <a:pt x="163" y="259"/>
                    <a:pt x="165" y="258"/>
                  </a:cubicBezTo>
                  <a:cubicBezTo>
                    <a:pt x="165" y="257"/>
                    <a:pt x="165" y="257"/>
                    <a:pt x="165" y="257"/>
                  </a:cubicBezTo>
                  <a:cubicBezTo>
                    <a:pt x="163" y="258"/>
                    <a:pt x="161" y="258"/>
                    <a:pt x="159" y="259"/>
                  </a:cubicBezTo>
                  <a:lnTo>
                    <a:pt x="159" y="260"/>
                  </a:lnTo>
                  <a:close/>
                  <a:moveTo>
                    <a:pt x="241" y="203"/>
                  </a:moveTo>
                  <a:cubicBezTo>
                    <a:pt x="240" y="203"/>
                    <a:pt x="240" y="203"/>
                    <a:pt x="240" y="203"/>
                  </a:cubicBezTo>
                  <a:cubicBezTo>
                    <a:pt x="240" y="203"/>
                    <a:pt x="240" y="203"/>
                    <a:pt x="240" y="203"/>
                  </a:cubicBezTo>
                  <a:cubicBezTo>
                    <a:pt x="241" y="201"/>
                    <a:pt x="242" y="199"/>
                    <a:pt x="243" y="197"/>
                  </a:cubicBezTo>
                  <a:cubicBezTo>
                    <a:pt x="243" y="197"/>
                    <a:pt x="243" y="197"/>
                    <a:pt x="243" y="197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4" y="198"/>
                    <a:pt x="244" y="198"/>
                    <a:pt x="244" y="198"/>
                  </a:cubicBezTo>
                  <a:cubicBezTo>
                    <a:pt x="243" y="200"/>
                    <a:pt x="242" y="202"/>
                    <a:pt x="241" y="203"/>
                  </a:cubicBezTo>
                  <a:close/>
                  <a:moveTo>
                    <a:pt x="240" y="203"/>
                  </a:moveTo>
                  <a:cubicBezTo>
                    <a:pt x="241" y="203"/>
                    <a:pt x="241" y="203"/>
                    <a:pt x="241" y="203"/>
                  </a:cubicBezTo>
                  <a:cubicBezTo>
                    <a:pt x="242" y="201"/>
                    <a:pt x="243" y="200"/>
                    <a:pt x="244" y="198"/>
                  </a:cubicBezTo>
                  <a:cubicBezTo>
                    <a:pt x="243" y="197"/>
                    <a:pt x="243" y="197"/>
                    <a:pt x="243" y="197"/>
                  </a:cubicBezTo>
                  <a:cubicBezTo>
                    <a:pt x="242" y="199"/>
                    <a:pt x="241" y="201"/>
                    <a:pt x="240" y="203"/>
                  </a:cubicBezTo>
                  <a:close/>
                  <a:moveTo>
                    <a:pt x="156" y="261"/>
                  </a:moveTo>
                  <a:cubicBezTo>
                    <a:pt x="156" y="261"/>
                    <a:pt x="156" y="261"/>
                    <a:pt x="156" y="261"/>
                  </a:cubicBezTo>
                  <a:cubicBezTo>
                    <a:pt x="154" y="261"/>
                    <a:pt x="152" y="261"/>
                    <a:pt x="150" y="262"/>
                  </a:cubicBezTo>
                  <a:cubicBezTo>
                    <a:pt x="150" y="262"/>
                    <a:pt x="150" y="262"/>
                    <a:pt x="150" y="262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0" y="260"/>
                    <a:pt x="150" y="260"/>
                    <a:pt x="150" y="260"/>
                  </a:cubicBezTo>
                  <a:cubicBezTo>
                    <a:pt x="152" y="260"/>
                    <a:pt x="154" y="260"/>
                    <a:pt x="156" y="259"/>
                  </a:cubicBezTo>
                  <a:cubicBezTo>
                    <a:pt x="156" y="259"/>
                    <a:pt x="156" y="259"/>
                    <a:pt x="156" y="259"/>
                  </a:cubicBezTo>
                  <a:lnTo>
                    <a:pt x="156" y="261"/>
                  </a:lnTo>
                  <a:close/>
                  <a:moveTo>
                    <a:pt x="150" y="261"/>
                  </a:moveTo>
                  <a:cubicBezTo>
                    <a:pt x="152" y="261"/>
                    <a:pt x="154" y="261"/>
                    <a:pt x="156" y="260"/>
                  </a:cubicBezTo>
                  <a:cubicBezTo>
                    <a:pt x="156" y="260"/>
                    <a:pt x="156" y="260"/>
                    <a:pt x="156" y="260"/>
                  </a:cubicBezTo>
                  <a:cubicBezTo>
                    <a:pt x="154" y="260"/>
                    <a:pt x="152" y="260"/>
                    <a:pt x="150" y="261"/>
                  </a:cubicBezTo>
                  <a:close/>
                  <a:moveTo>
                    <a:pt x="246" y="196"/>
                  </a:moveTo>
                  <a:cubicBezTo>
                    <a:pt x="244" y="195"/>
                    <a:pt x="244" y="195"/>
                    <a:pt x="244" y="195"/>
                  </a:cubicBezTo>
                  <a:cubicBezTo>
                    <a:pt x="244" y="195"/>
                    <a:pt x="244" y="195"/>
                    <a:pt x="244" y="195"/>
                  </a:cubicBezTo>
                  <a:cubicBezTo>
                    <a:pt x="246" y="193"/>
                    <a:pt x="247" y="191"/>
                    <a:pt x="247" y="189"/>
                  </a:cubicBezTo>
                  <a:cubicBezTo>
                    <a:pt x="248" y="189"/>
                    <a:pt x="248" y="189"/>
                    <a:pt x="248" y="189"/>
                  </a:cubicBezTo>
                  <a:cubicBezTo>
                    <a:pt x="249" y="189"/>
                    <a:pt x="249" y="189"/>
                    <a:pt x="249" y="189"/>
                  </a:cubicBezTo>
                  <a:cubicBezTo>
                    <a:pt x="249" y="190"/>
                    <a:pt x="249" y="190"/>
                    <a:pt x="249" y="190"/>
                  </a:cubicBezTo>
                  <a:cubicBezTo>
                    <a:pt x="248" y="192"/>
                    <a:pt x="247" y="193"/>
                    <a:pt x="246" y="195"/>
                  </a:cubicBezTo>
                  <a:lnTo>
                    <a:pt x="246" y="196"/>
                  </a:lnTo>
                  <a:close/>
                  <a:moveTo>
                    <a:pt x="245" y="195"/>
                  </a:moveTo>
                  <a:cubicBezTo>
                    <a:pt x="245" y="195"/>
                    <a:pt x="245" y="195"/>
                    <a:pt x="245" y="195"/>
                  </a:cubicBezTo>
                  <a:cubicBezTo>
                    <a:pt x="247" y="193"/>
                    <a:pt x="247" y="191"/>
                    <a:pt x="248" y="190"/>
                  </a:cubicBezTo>
                  <a:cubicBezTo>
                    <a:pt x="248" y="189"/>
                    <a:pt x="248" y="189"/>
                    <a:pt x="248" y="189"/>
                  </a:cubicBezTo>
                  <a:cubicBezTo>
                    <a:pt x="247" y="191"/>
                    <a:pt x="246" y="193"/>
                    <a:pt x="245" y="195"/>
                  </a:cubicBezTo>
                  <a:close/>
                  <a:moveTo>
                    <a:pt x="147" y="262"/>
                  </a:moveTo>
                  <a:cubicBezTo>
                    <a:pt x="147" y="262"/>
                    <a:pt x="147" y="262"/>
                    <a:pt x="147" y="262"/>
                  </a:cubicBezTo>
                  <a:cubicBezTo>
                    <a:pt x="145" y="262"/>
                    <a:pt x="143" y="263"/>
                    <a:pt x="141" y="263"/>
                  </a:cubicBezTo>
                  <a:cubicBezTo>
                    <a:pt x="141" y="263"/>
                    <a:pt x="141" y="263"/>
                    <a:pt x="141" y="263"/>
                  </a:cubicBezTo>
                  <a:cubicBezTo>
                    <a:pt x="140" y="261"/>
                    <a:pt x="140" y="261"/>
                    <a:pt x="140" y="261"/>
                  </a:cubicBezTo>
                  <a:cubicBezTo>
                    <a:pt x="141" y="261"/>
                    <a:pt x="141" y="261"/>
                    <a:pt x="141" y="261"/>
                  </a:cubicBezTo>
                  <a:cubicBezTo>
                    <a:pt x="143" y="261"/>
                    <a:pt x="145" y="261"/>
                    <a:pt x="147" y="261"/>
                  </a:cubicBezTo>
                  <a:cubicBezTo>
                    <a:pt x="147" y="261"/>
                    <a:pt x="147" y="261"/>
                    <a:pt x="147" y="261"/>
                  </a:cubicBezTo>
                  <a:lnTo>
                    <a:pt x="147" y="262"/>
                  </a:lnTo>
                  <a:close/>
                  <a:moveTo>
                    <a:pt x="141" y="262"/>
                  </a:moveTo>
                  <a:cubicBezTo>
                    <a:pt x="143" y="262"/>
                    <a:pt x="145" y="262"/>
                    <a:pt x="147" y="262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5" y="261"/>
                    <a:pt x="143" y="261"/>
                    <a:pt x="141" y="262"/>
                  </a:cubicBezTo>
                  <a:close/>
                  <a:moveTo>
                    <a:pt x="250" y="187"/>
                  </a:moveTo>
                  <a:cubicBezTo>
                    <a:pt x="249" y="187"/>
                    <a:pt x="249" y="187"/>
                    <a:pt x="249" y="187"/>
                  </a:cubicBezTo>
                  <a:cubicBezTo>
                    <a:pt x="249" y="187"/>
                    <a:pt x="249" y="187"/>
                    <a:pt x="249" y="187"/>
                  </a:cubicBezTo>
                  <a:cubicBezTo>
                    <a:pt x="250" y="185"/>
                    <a:pt x="250" y="183"/>
                    <a:pt x="251" y="181"/>
                  </a:cubicBezTo>
                  <a:cubicBezTo>
                    <a:pt x="251" y="180"/>
                    <a:pt x="251" y="180"/>
                    <a:pt x="251" y="180"/>
                  </a:cubicBezTo>
                  <a:cubicBezTo>
                    <a:pt x="253" y="181"/>
                    <a:pt x="253" y="181"/>
                    <a:pt x="253" y="181"/>
                  </a:cubicBezTo>
                  <a:cubicBezTo>
                    <a:pt x="252" y="181"/>
                    <a:pt x="252" y="181"/>
                    <a:pt x="252" y="181"/>
                  </a:cubicBezTo>
                  <a:cubicBezTo>
                    <a:pt x="252" y="183"/>
                    <a:pt x="251" y="185"/>
                    <a:pt x="250" y="187"/>
                  </a:cubicBezTo>
                  <a:close/>
                  <a:moveTo>
                    <a:pt x="249" y="187"/>
                  </a:moveTo>
                  <a:cubicBezTo>
                    <a:pt x="250" y="187"/>
                    <a:pt x="250" y="187"/>
                    <a:pt x="250" y="187"/>
                  </a:cubicBezTo>
                  <a:cubicBezTo>
                    <a:pt x="251" y="185"/>
                    <a:pt x="251" y="183"/>
                    <a:pt x="252" y="181"/>
                  </a:cubicBezTo>
                  <a:cubicBezTo>
                    <a:pt x="251" y="181"/>
                    <a:pt x="251" y="181"/>
                    <a:pt x="251" y="181"/>
                  </a:cubicBezTo>
                  <a:cubicBezTo>
                    <a:pt x="251" y="183"/>
                    <a:pt x="250" y="185"/>
                    <a:pt x="249" y="187"/>
                  </a:cubicBezTo>
                  <a:close/>
                  <a:moveTo>
                    <a:pt x="138" y="263"/>
                  </a:moveTo>
                  <a:cubicBezTo>
                    <a:pt x="138" y="263"/>
                    <a:pt x="138" y="263"/>
                    <a:pt x="138" y="263"/>
                  </a:cubicBezTo>
                  <a:cubicBezTo>
                    <a:pt x="136" y="263"/>
                    <a:pt x="134" y="263"/>
                    <a:pt x="131" y="263"/>
                  </a:cubicBezTo>
                  <a:cubicBezTo>
                    <a:pt x="131" y="263"/>
                    <a:pt x="131" y="263"/>
                    <a:pt x="131" y="263"/>
                  </a:cubicBezTo>
                  <a:cubicBezTo>
                    <a:pt x="131" y="262"/>
                    <a:pt x="131" y="262"/>
                    <a:pt x="131" y="262"/>
                  </a:cubicBezTo>
                  <a:cubicBezTo>
                    <a:pt x="131" y="262"/>
                    <a:pt x="131" y="262"/>
                    <a:pt x="131" y="262"/>
                  </a:cubicBezTo>
                  <a:cubicBezTo>
                    <a:pt x="134" y="262"/>
                    <a:pt x="136" y="262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lnTo>
                    <a:pt x="138" y="263"/>
                  </a:lnTo>
                  <a:close/>
                  <a:moveTo>
                    <a:pt x="132" y="263"/>
                  </a:moveTo>
                  <a:cubicBezTo>
                    <a:pt x="134" y="263"/>
                    <a:pt x="136" y="263"/>
                    <a:pt x="138" y="263"/>
                  </a:cubicBezTo>
                  <a:cubicBezTo>
                    <a:pt x="138" y="262"/>
                    <a:pt x="138" y="262"/>
                    <a:pt x="138" y="262"/>
                  </a:cubicBezTo>
                  <a:cubicBezTo>
                    <a:pt x="136" y="262"/>
                    <a:pt x="134" y="262"/>
                    <a:pt x="132" y="262"/>
                  </a:cubicBezTo>
                  <a:lnTo>
                    <a:pt x="132" y="263"/>
                  </a:lnTo>
                  <a:close/>
                  <a:moveTo>
                    <a:pt x="253" y="179"/>
                  </a:moveTo>
                  <a:cubicBezTo>
                    <a:pt x="252" y="178"/>
                    <a:pt x="252" y="178"/>
                    <a:pt x="252" y="178"/>
                  </a:cubicBezTo>
                  <a:cubicBezTo>
                    <a:pt x="252" y="178"/>
                    <a:pt x="252" y="178"/>
                    <a:pt x="252" y="178"/>
                  </a:cubicBezTo>
                  <a:cubicBezTo>
                    <a:pt x="253" y="176"/>
                    <a:pt x="254" y="174"/>
                    <a:pt x="254" y="172"/>
                  </a:cubicBezTo>
                  <a:cubicBezTo>
                    <a:pt x="254" y="172"/>
                    <a:pt x="254" y="172"/>
                    <a:pt x="254" y="172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55" y="174"/>
                    <a:pt x="254" y="177"/>
                    <a:pt x="253" y="179"/>
                  </a:cubicBezTo>
                  <a:close/>
                  <a:moveTo>
                    <a:pt x="253" y="178"/>
                  </a:moveTo>
                  <a:cubicBezTo>
                    <a:pt x="253" y="178"/>
                    <a:pt x="253" y="178"/>
                    <a:pt x="253" y="178"/>
                  </a:cubicBezTo>
                  <a:cubicBezTo>
                    <a:pt x="254" y="176"/>
                    <a:pt x="255" y="174"/>
                    <a:pt x="255" y="172"/>
                  </a:cubicBezTo>
                  <a:cubicBezTo>
                    <a:pt x="255" y="172"/>
                    <a:pt x="255" y="172"/>
                    <a:pt x="255" y="172"/>
                  </a:cubicBezTo>
                  <a:cubicBezTo>
                    <a:pt x="254" y="174"/>
                    <a:pt x="253" y="176"/>
                    <a:pt x="253" y="178"/>
                  </a:cubicBezTo>
                  <a:close/>
                  <a:moveTo>
                    <a:pt x="129" y="263"/>
                  </a:moveTo>
                  <a:cubicBezTo>
                    <a:pt x="129" y="263"/>
                    <a:pt x="129" y="263"/>
                    <a:pt x="129" y="263"/>
                  </a:cubicBezTo>
                  <a:cubicBezTo>
                    <a:pt x="126" y="263"/>
                    <a:pt x="124" y="263"/>
                    <a:pt x="122" y="263"/>
                  </a:cubicBezTo>
                  <a:cubicBezTo>
                    <a:pt x="122" y="263"/>
                    <a:pt x="122" y="263"/>
                    <a:pt x="122" y="263"/>
                  </a:cubicBezTo>
                  <a:cubicBezTo>
                    <a:pt x="122" y="261"/>
                    <a:pt x="122" y="261"/>
                    <a:pt x="122" y="261"/>
                  </a:cubicBezTo>
                  <a:cubicBezTo>
                    <a:pt x="122" y="261"/>
                    <a:pt x="122" y="261"/>
                    <a:pt x="122" y="261"/>
                  </a:cubicBezTo>
                  <a:cubicBezTo>
                    <a:pt x="124" y="262"/>
                    <a:pt x="127" y="262"/>
                    <a:pt x="129" y="262"/>
                  </a:cubicBezTo>
                  <a:cubicBezTo>
                    <a:pt x="129" y="262"/>
                    <a:pt x="129" y="262"/>
                    <a:pt x="129" y="262"/>
                  </a:cubicBezTo>
                  <a:lnTo>
                    <a:pt x="129" y="263"/>
                  </a:lnTo>
                  <a:close/>
                  <a:moveTo>
                    <a:pt x="122" y="263"/>
                  </a:moveTo>
                  <a:cubicBezTo>
                    <a:pt x="124" y="263"/>
                    <a:pt x="126" y="263"/>
                    <a:pt x="129" y="263"/>
                  </a:cubicBezTo>
                  <a:cubicBezTo>
                    <a:pt x="129" y="262"/>
                    <a:pt x="129" y="262"/>
                    <a:pt x="129" y="262"/>
                  </a:cubicBezTo>
                  <a:cubicBezTo>
                    <a:pt x="127" y="262"/>
                    <a:pt x="124" y="262"/>
                    <a:pt x="122" y="262"/>
                  </a:cubicBezTo>
                  <a:lnTo>
                    <a:pt x="122" y="263"/>
                  </a:lnTo>
                  <a:close/>
                  <a:moveTo>
                    <a:pt x="256" y="170"/>
                  </a:moveTo>
                  <a:cubicBezTo>
                    <a:pt x="255" y="170"/>
                    <a:pt x="255" y="170"/>
                    <a:pt x="255" y="170"/>
                  </a:cubicBezTo>
                  <a:cubicBezTo>
                    <a:pt x="255" y="169"/>
                    <a:pt x="255" y="169"/>
                    <a:pt x="255" y="169"/>
                  </a:cubicBezTo>
                  <a:cubicBezTo>
                    <a:pt x="256" y="167"/>
                    <a:pt x="256" y="165"/>
                    <a:pt x="257" y="163"/>
                  </a:cubicBezTo>
                  <a:cubicBezTo>
                    <a:pt x="257" y="163"/>
                    <a:pt x="257" y="163"/>
                    <a:pt x="257" y="163"/>
                  </a:cubicBezTo>
                  <a:cubicBezTo>
                    <a:pt x="258" y="163"/>
                    <a:pt x="258" y="163"/>
                    <a:pt x="258" y="163"/>
                  </a:cubicBezTo>
                  <a:cubicBezTo>
                    <a:pt x="258" y="163"/>
                    <a:pt x="258" y="163"/>
                    <a:pt x="258" y="163"/>
                  </a:cubicBezTo>
                  <a:cubicBezTo>
                    <a:pt x="258" y="166"/>
                    <a:pt x="257" y="168"/>
                    <a:pt x="256" y="170"/>
                  </a:cubicBezTo>
                  <a:close/>
                  <a:moveTo>
                    <a:pt x="255" y="169"/>
                  </a:moveTo>
                  <a:cubicBezTo>
                    <a:pt x="256" y="170"/>
                    <a:pt x="256" y="170"/>
                    <a:pt x="256" y="170"/>
                  </a:cubicBezTo>
                  <a:cubicBezTo>
                    <a:pt x="257" y="168"/>
                    <a:pt x="257" y="166"/>
                    <a:pt x="258" y="164"/>
                  </a:cubicBezTo>
                  <a:cubicBezTo>
                    <a:pt x="257" y="163"/>
                    <a:pt x="257" y="163"/>
                    <a:pt x="257" y="163"/>
                  </a:cubicBezTo>
                  <a:cubicBezTo>
                    <a:pt x="257" y="165"/>
                    <a:pt x="256" y="167"/>
                    <a:pt x="255" y="169"/>
                  </a:cubicBezTo>
                  <a:close/>
                  <a:moveTo>
                    <a:pt x="120" y="263"/>
                  </a:moveTo>
                  <a:cubicBezTo>
                    <a:pt x="119" y="263"/>
                    <a:pt x="119" y="263"/>
                    <a:pt x="119" y="263"/>
                  </a:cubicBezTo>
                  <a:cubicBezTo>
                    <a:pt x="117" y="262"/>
                    <a:pt x="115" y="262"/>
                    <a:pt x="113" y="262"/>
                  </a:cubicBezTo>
                  <a:cubicBezTo>
                    <a:pt x="113" y="262"/>
                    <a:pt x="113" y="262"/>
                    <a:pt x="113" y="262"/>
                  </a:cubicBezTo>
                  <a:cubicBezTo>
                    <a:pt x="113" y="260"/>
                    <a:pt x="113" y="260"/>
                    <a:pt x="113" y="260"/>
                  </a:cubicBezTo>
                  <a:cubicBezTo>
                    <a:pt x="113" y="260"/>
                    <a:pt x="113" y="260"/>
                    <a:pt x="113" y="260"/>
                  </a:cubicBezTo>
                  <a:cubicBezTo>
                    <a:pt x="115" y="261"/>
                    <a:pt x="117" y="261"/>
                    <a:pt x="120" y="261"/>
                  </a:cubicBezTo>
                  <a:cubicBezTo>
                    <a:pt x="120" y="261"/>
                    <a:pt x="120" y="261"/>
                    <a:pt x="120" y="261"/>
                  </a:cubicBezTo>
                  <a:lnTo>
                    <a:pt x="120" y="263"/>
                  </a:lnTo>
                  <a:close/>
                  <a:moveTo>
                    <a:pt x="113" y="262"/>
                  </a:moveTo>
                  <a:cubicBezTo>
                    <a:pt x="115" y="262"/>
                    <a:pt x="117" y="262"/>
                    <a:pt x="119" y="262"/>
                  </a:cubicBezTo>
                  <a:cubicBezTo>
                    <a:pt x="119" y="261"/>
                    <a:pt x="119" y="261"/>
                    <a:pt x="119" y="261"/>
                  </a:cubicBezTo>
                  <a:cubicBezTo>
                    <a:pt x="117" y="261"/>
                    <a:pt x="115" y="261"/>
                    <a:pt x="113" y="261"/>
                  </a:cubicBezTo>
                  <a:lnTo>
                    <a:pt x="113" y="262"/>
                  </a:lnTo>
                  <a:close/>
                  <a:moveTo>
                    <a:pt x="259" y="161"/>
                  </a:moveTo>
                  <a:cubicBezTo>
                    <a:pt x="257" y="161"/>
                    <a:pt x="257" y="161"/>
                    <a:pt x="257" y="161"/>
                  </a:cubicBezTo>
                  <a:cubicBezTo>
                    <a:pt x="258" y="161"/>
                    <a:pt x="258" y="161"/>
                    <a:pt x="258" y="161"/>
                  </a:cubicBezTo>
                  <a:cubicBezTo>
                    <a:pt x="258" y="158"/>
                    <a:pt x="258" y="156"/>
                    <a:pt x="259" y="154"/>
                  </a:cubicBezTo>
                  <a:cubicBezTo>
                    <a:pt x="259" y="154"/>
                    <a:pt x="259" y="154"/>
                    <a:pt x="259" y="154"/>
                  </a:cubicBezTo>
                  <a:cubicBezTo>
                    <a:pt x="260" y="154"/>
                    <a:pt x="260" y="154"/>
                    <a:pt x="260" y="154"/>
                  </a:cubicBezTo>
                  <a:cubicBezTo>
                    <a:pt x="260" y="154"/>
                    <a:pt x="260" y="154"/>
                    <a:pt x="260" y="154"/>
                  </a:cubicBezTo>
                  <a:cubicBezTo>
                    <a:pt x="260" y="157"/>
                    <a:pt x="259" y="159"/>
                    <a:pt x="259" y="161"/>
                  </a:cubicBezTo>
                  <a:close/>
                  <a:moveTo>
                    <a:pt x="258" y="160"/>
                  </a:moveTo>
                  <a:cubicBezTo>
                    <a:pt x="259" y="161"/>
                    <a:pt x="259" y="161"/>
                    <a:pt x="259" y="161"/>
                  </a:cubicBezTo>
                  <a:cubicBezTo>
                    <a:pt x="259" y="159"/>
                    <a:pt x="259" y="157"/>
                    <a:pt x="260" y="155"/>
                  </a:cubicBezTo>
                  <a:cubicBezTo>
                    <a:pt x="259" y="154"/>
                    <a:pt x="259" y="154"/>
                    <a:pt x="259" y="154"/>
                  </a:cubicBezTo>
                  <a:cubicBezTo>
                    <a:pt x="259" y="156"/>
                    <a:pt x="258" y="158"/>
                    <a:pt x="258" y="160"/>
                  </a:cubicBezTo>
                  <a:close/>
                  <a:moveTo>
                    <a:pt x="110" y="261"/>
                  </a:moveTo>
                  <a:cubicBezTo>
                    <a:pt x="110" y="261"/>
                    <a:pt x="110" y="261"/>
                    <a:pt x="110" y="261"/>
                  </a:cubicBezTo>
                  <a:cubicBezTo>
                    <a:pt x="108" y="261"/>
                    <a:pt x="106" y="261"/>
                    <a:pt x="104" y="260"/>
                  </a:cubicBezTo>
                  <a:cubicBezTo>
                    <a:pt x="104" y="260"/>
                    <a:pt x="104" y="260"/>
                    <a:pt x="104" y="260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4" y="259"/>
                    <a:pt x="104" y="259"/>
                    <a:pt x="104" y="259"/>
                  </a:cubicBezTo>
                  <a:cubicBezTo>
                    <a:pt x="106" y="259"/>
                    <a:pt x="108" y="260"/>
                    <a:pt x="110" y="260"/>
                  </a:cubicBezTo>
                  <a:cubicBezTo>
                    <a:pt x="111" y="260"/>
                    <a:pt x="111" y="260"/>
                    <a:pt x="111" y="260"/>
                  </a:cubicBezTo>
                  <a:lnTo>
                    <a:pt x="110" y="261"/>
                  </a:lnTo>
                  <a:close/>
                  <a:moveTo>
                    <a:pt x="104" y="260"/>
                  </a:moveTo>
                  <a:cubicBezTo>
                    <a:pt x="106" y="260"/>
                    <a:pt x="108" y="261"/>
                    <a:pt x="110" y="261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108" y="260"/>
                    <a:pt x="106" y="260"/>
                    <a:pt x="104" y="259"/>
                  </a:cubicBezTo>
                  <a:lnTo>
                    <a:pt x="104" y="260"/>
                  </a:lnTo>
                  <a:close/>
                  <a:moveTo>
                    <a:pt x="261" y="152"/>
                  </a:moveTo>
                  <a:cubicBezTo>
                    <a:pt x="259" y="152"/>
                    <a:pt x="259" y="152"/>
                    <a:pt x="259" y="152"/>
                  </a:cubicBezTo>
                  <a:cubicBezTo>
                    <a:pt x="259" y="152"/>
                    <a:pt x="259" y="152"/>
                    <a:pt x="259" y="152"/>
                  </a:cubicBezTo>
                  <a:cubicBezTo>
                    <a:pt x="260" y="149"/>
                    <a:pt x="260" y="147"/>
                    <a:pt x="260" y="145"/>
                  </a:cubicBezTo>
                  <a:cubicBezTo>
                    <a:pt x="260" y="145"/>
                    <a:pt x="260" y="145"/>
                    <a:pt x="260" y="145"/>
                  </a:cubicBezTo>
                  <a:cubicBezTo>
                    <a:pt x="261" y="145"/>
                    <a:pt x="261" y="145"/>
                    <a:pt x="261" y="145"/>
                  </a:cubicBezTo>
                  <a:cubicBezTo>
                    <a:pt x="261" y="145"/>
                    <a:pt x="261" y="145"/>
                    <a:pt x="261" y="145"/>
                  </a:cubicBezTo>
                  <a:cubicBezTo>
                    <a:pt x="261" y="147"/>
                    <a:pt x="261" y="150"/>
                    <a:pt x="261" y="152"/>
                  </a:cubicBezTo>
                  <a:close/>
                  <a:moveTo>
                    <a:pt x="260" y="151"/>
                  </a:moveTo>
                  <a:cubicBezTo>
                    <a:pt x="260" y="152"/>
                    <a:pt x="260" y="152"/>
                    <a:pt x="260" y="152"/>
                  </a:cubicBezTo>
                  <a:cubicBezTo>
                    <a:pt x="261" y="149"/>
                    <a:pt x="261" y="147"/>
                    <a:pt x="261" y="145"/>
                  </a:cubicBezTo>
                  <a:cubicBezTo>
                    <a:pt x="260" y="145"/>
                    <a:pt x="260" y="145"/>
                    <a:pt x="260" y="145"/>
                  </a:cubicBezTo>
                  <a:cubicBezTo>
                    <a:pt x="260" y="147"/>
                    <a:pt x="260" y="149"/>
                    <a:pt x="260" y="151"/>
                  </a:cubicBezTo>
                  <a:close/>
                  <a:moveTo>
                    <a:pt x="101" y="260"/>
                  </a:moveTo>
                  <a:cubicBezTo>
                    <a:pt x="101" y="260"/>
                    <a:pt x="101" y="260"/>
                    <a:pt x="101" y="260"/>
                  </a:cubicBezTo>
                  <a:cubicBezTo>
                    <a:pt x="99" y="259"/>
                    <a:pt x="97" y="259"/>
                    <a:pt x="95" y="258"/>
                  </a:cubicBezTo>
                  <a:cubicBezTo>
                    <a:pt x="95" y="258"/>
                    <a:pt x="95" y="258"/>
                    <a:pt x="95" y="258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5" y="257"/>
                    <a:pt x="95" y="257"/>
                    <a:pt x="95" y="257"/>
                  </a:cubicBezTo>
                  <a:cubicBezTo>
                    <a:pt x="97" y="257"/>
                    <a:pt x="99" y="258"/>
                    <a:pt x="101" y="258"/>
                  </a:cubicBezTo>
                  <a:cubicBezTo>
                    <a:pt x="102" y="258"/>
                    <a:pt x="102" y="258"/>
                    <a:pt x="102" y="258"/>
                  </a:cubicBezTo>
                  <a:lnTo>
                    <a:pt x="101" y="260"/>
                  </a:lnTo>
                  <a:close/>
                  <a:moveTo>
                    <a:pt x="95" y="258"/>
                  </a:moveTo>
                  <a:cubicBezTo>
                    <a:pt x="97" y="258"/>
                    <a:pt x="99" y="259"/>
                    <a:pt x="101" y="259"/>
                  </a:cubicBezTo>
                  <a:cubicBezTo>
                    <a:pt x="101" y="259"/>
                    <a:pt x="101" y="259"/>
                    <a:pt x="101" y="259"/>
                  </a:cubicBezTo>
                  <a:cubicBezTo>
                    <a:pt x="99" y="258"/>
                    <a:pt x="97" y="258"/>
                    <a:pt x="95" y="257"/>
                  </a:cubicBezTo>
                  <a:lnTo>
                    <a:pt x="95" y="258"/>
                  </a:lnTo>
                  <a:close/>
                  <a:moveTo>
                    <a:pt x="262" y="143"/>
                  </a:moveTo>
                  <a:cubicBezTo>
                    <a:pt x="260" y="143"/>
                    <a:pt x="260" y="143"/>
                    <a:pt x="260" y="143"/>
                  </a:cubicBezTo>
                  <a:cubicBezTo>
                    <a:pt x="260" y="142"/>
                    <a:pt x="260" y="142"/>
                    <a:pt x="260" y="142"/>
                  </a:cubicBezTo>
                  <a:cubicBezTo>
                    <a:pt x="260" y="140"/>
                    <a:pt x="261" y="138"/>
                    <a:pt x="261" y="136"/>
                  </a:cubicBezTo>
                  <a:cubicBezTo>
                    <a:pt x="261" y="136"/>
                    <a:pt x="261" y="136"/>
                    <a:pt x="261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62" y="136"/>
                    <a:pt x="262" y="136"/>
                    <a:pt x="262" y="136"/>
                  </a:cubicBezTo>
                  <a:cubicBezTo>
                    <a:pt x="262" y="138"/>
                    <a:pt x="262" y="140"/>
                    <a:pt x="262" y="143"/>
                  </a:cubicBezTo>
                  <a:close/>
                  <a:moveTo>
                    <a:pt x="261" y="142"/>
                  </a:moveTo>
                  <a:cubicBezTo>
                    <a:pt x="261" y="142"/>
                    <a:pt x="261" y="142"/>
                    <a:pt x="261" y="142"/>
                  </a:cubicBezTo>
                  <a:cubicBezTo>
                    <a:pt x="262" y="140"/>
                    <a:pt x="262" y="138"/>
                    <a:pt x="262" y="136"/>
                  </a:cubicBezTo>
                  <a:cubicBezTo>
                    <a:pt x="261" y="136"/>
                    <a:pt x="261" y="136"/>
                    <a:pt x="261" y="136"/>
                  </a:cubicBezTo>
                  <a:cubicBezTo>
                    <a:pt x="261" y="138"/>
                    <a:pt x="261" y="140"/>
                    <a:pt x="261" y="142"/>
                  </a:cubicBezTo>
                  <a:close/>
                  <a:moveTo>
                    <a:pt x="92" y="257"/>
                  </a:moveTo>
                  <a:cubicBezTo>
                    <a:pt x="92" y="257"/>
                    <a:pt x="92" y="257"/>
                    <a:pt x="92" y="257"/>
                  </a:cubicBezTo>
                  <a:cubicBezTo>
                    <a:pt x="90" y="257"/>
                    <a:pt x="88" y="256"/>
                    <a:pt x="86" y="255"/>
                  </a:cubicBezTo>
                  <a:cubicBezTo>
                    <a:pt x="86" y="255"/>
                    <a:pt x="86" y="255"/>
                    <a:pt x="86" y="255"/>
                  </a:cubicBezTo>
                  <a:cubicBezTo>
                    <a:pt x="86" y="254"/>
                    <a:pt x="86" y="254"/>
                    <a:pt x="86" y="254"/>
                  </a:cubicBezTo>
                  <a:cubicBezTo>
                    <a:pt x="86" y="254"/>
                    <a:pt x="86" y="254"/>
                    <a:pt x="86" y="254"/>
                  </a:cubicBezTo>
                  <a:cubicBezTo>
                    <a:pt x="88" y="255"/>
                    <a:pt x="91" y="255"/>
                    <a:pt x="93" y="256"/>
                  </a:cubicBezTo>
                  <a:cubicBezTo>
                    <a:pt x="93" y="256"/>
                    <a:pt x="93" y="256"/>
                    <a:pt x="93" y="256"/>
                  </a:cubicBezTo>
                  <a:lnTo>
                    <a:pt x="92" y="257"/>
                  </a:lnTo>
                  <a:close/>
                  <a:moveTo>
                    <a:pt x="86" y="255"/>
                  </a:moveTo>
                  <a:cubicBezTo>
                    <a:pt x="88" y="256"/>
                    <a:pt x="90" y="256"/>
                    <a:pt x="92" y="257"/>
                  </a:cubicBezTo>
                  <a:cubicBezTo>
                    <a:pt x="92" y="256"/>
                    <a:pt x="92" y="256"/>
                    <a:pt x="92" y="256"/>
                  </a:cubicBezTo>
                  <a:cubicBezTo>
                    <a:pt x="90" y="256"/>
                    <a:pt x="88" y="255"/>
                    <a:pt x="86" y="254"/>
                  </a:cubicBezTo>
                  <a:lnTo>
                    <a:pt x="86" y="255"/>
                  </a:lnTo>
                  <a:close/>
                  <a:moveTo>
                    <a:pt x="262" y="133"/>
                  </a:moveTo>
                  <a:cubicBezTo>
                    <a:pt x="261" y="133"/>
                    <a:pt x="261" y="133"/>
                    <a:pt x="261" y="133"/>
                  </a:cubicBezTo>
                  <a:cubicBezTo>
                    <a:pt x="261" y="133"/>
                    <a:pt x="261" y="133"/>
                    <a:pt x="261" y="133"/>
                  </a:cubicBezTo>
                  <a:cubicBezTo>
                    <a:pt x="261" y="131"/>
                    <a:pt x="261" y="129"/>
                    <a:pt x="261" y="127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262" y="127"/>
                    <a:pt x="262" y="127"/>
                    <a:pt x="262" y="127"/>
                  </a:cubicBezTo>
                  <a:cubicBezTo>
                    <a:pt x="262" y="127"/>
                    <a:pt x="262" y="127"/>
                    <a:pt x="262" y="127"/>
                  </a:cubicBezTo>
                  <a:cubicBezTo>
                    <a:pt x="262" y="129"/>
                    <a:pt x="262" y="131"/>
                    <a:pt x="262" y="133"/>
                  </a:cubicBezTo>
                  <a:close/>
                  <a:moveTo>
                    <a:pt x="261" y="133"/>
                  </a:moveTo>
                  <a:cubicBezTo>
                    <a:pt x="262" y="133"/>
                    <a:pt x="262" y="133"/>
                    <a:pt x="262" y="133"/>
                  </a:cubicBezTo>
                  <a:cubicBezTo>
                    <a:pt x="262" y="131"/>
                    <a:pt x="262" y="129"/>
                    <a:pt x="262" y="127"/>
                  </a:cubicBezTo>
                  <a:cubicBezTo>
                    <a:pt x="261" y="127"/>
                    <a:pt x="261" y="127"/>
                    <a:pt x="261" y="127"/>
                  </a:cubicBezTo>
                  <a:cubicBezTo>
                    <a:pt x="261" y="129"/>
                    <a:pt x="261" y="131"/>
                    <a:pt x="261" y="133"/>
                  </a:cubicBezTo>
                  <a:close/>
                  <a:moveTo>
                    <a:pt x="84" y="254"/>
                  </a:moveTo>
                  <a:cubicBezTo>
                    <a:pt x="83" y="254"/>
                    <a:pt x="83" y="254"/>
                    <a:pt x="83" y="254"/>
                  </a:cubicBezTo>
                  <a:cubicBezTo>
                    <a:pt x="81" y="253"/>
                    <a:pt x="79" y="253"/>
                    <a:pt x="77" y="252"/>
                  </a:cubicBezTo>
                  <a:cubicBezTo>
                    <a:pt x="77" y="252"/>
                    <a:pt x="77" y="252"/>
                    <a:pt x="77" y="252"/>
                  </a:cubicBezTo>
                  <a:cubicBezTo>
                    <a:pt x="78" y="250"/>
                    <a:pt x="78" y="250"/>
                    <a:pt x="78" y="250"/>
                  </a:cubicBezTo>
                  <a:cubicBezTo>
                    <a:pt x="78" y="250"/>
                    <a:pt x="78" y="250"/>
                    <a:pt x="78" y="250"/>
                  </a:cubicBezTo>
                  <a:cubicBezTo>
                    <a:pt x="80" y="251"/>
                    <a:pt x="82" y="252"/>
                    <a:pt x="84" y="253"/>
                  </a:cubicBezTo>
                  <a:cubicBezTo>
                    <a:pt x="84" y="253"/>
                    <a:pt x="84" y="253"/>
                    <a:pt x="84" y="253"/>
                  </a:cubicBezTo>
                  <a:lnTo>
                    <a:pt x="84" y="254"/>
                  </a:lnTo>
                  <a:close/>
                  <a:moveTo>
                    <a:pt x="78" y="252"/>
                  </a:moveTo>
                  <a:cubicBezTo>
                    <a:pt x="80" y="252"/>
                    <a:pt x="81" y="253"/>
                    <a:pt x="83" y="254"/>
                  </a:cubicBezTo>
                  <a:cubicBezTo>
                    <a:pt x="84" y="253"/>
                    <a:pt x="84" y="253"/>
                    <a:pt x="84" y="253"/>
                  </a:cubicBezTo>
                  <a:cubicBezTo>
                    <a:pt x="82" y="252"/>
                    <a:pt x="80" y="252"/>
                    <a:pt x="78" y="251"/>
                  </a:cubicBezTo>
                  <a:lnTo>
                    <a:pt x="78" y="252"/>
                  </a:lnTo>
                  <a:close/>
                  <a:moveTo>
                    <a:pt x="262" y="124"/>
                  </a:moveTo>
                  <a:cubicBezTo>
                    <a:pt x="261" y="124"/>
                    <a:pt x="261" y="124"/>
                    <a:pt x="261" y="124"/>
                  </a:cubicBezTo>
                  <a:cubicBezTo>
                    <a:pt x="260" y="124"/>
                    <a:pt x="260" y="124"/>
                    <a:pt x="260" y="124"/>
                  </a:cubicBezTo>
                  <a:cubicBezTo>
                    <a:pt x="260" y="122"/>
                    <a:pt x="260" y="120"/>
                    <a:pt x="260" y="118"/>
                  </a:cubicBezTo>
                  <a:cubicBezTo>
                    <a:pt x="260" y="117"/>
                    <a:pt x="260" y="117"/>
                    <a:pt x="260" y="117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1" y="117"/>
                    <a:pt x="261" y="117"/>
                    <a:pt x="261" y="117"/>
                  </a:cubicBezTo>
                  <a:cubicBezTo>
                    <a:pt x="262" y="120"/>
                    <a:pt x="262" y="122"/>
                    <a:pt x="262" y="124"/>
                  </a:cubicBezTo>
                  <a:close/>
                  <a:moveTo>
                    <a:pt x="261" y="124"/>
                  </a:moveTo>
                  <a:cubicBezTo>
                    <a:pt x="262" y="124"/>
                    <a:pt x="262" y="124"/>
                    <a:pt x="262" y="124"/>
                  </a:cubicBezTo>
                  <a:cubicBezTo>
                    <a:pt x="261" y="122"/>
                    <a:pt x="261" y="120"/>
                    <a:pt x="261" y="118"/>
                  </a:cubicBezTo>
                  <a:cubicBezTo>
                    <a:pt x="260" y="118"/>
                    <a:pt x="260" y="118"/>
                    <a:pt x="260" y="118"/>
                  </a:cubicBezTo>
                  <a:cubicBezTo>
                    <a:pt x="260" y="120"/>
                    <a:pt x="261" y="122"/>
                    <a:pt x="261" y="124"/>
                  </a:cubicBezTo>
                  <a:close/>
                  <a:moveTo>
                    <a:pt x="75" y="251"/>
                  </a:moveTo>
                  <a:cubicBezTo>
                    <a:pt x="75" y="251"/>
                    <a:pt x="75" y="251"/>
                    <a:pt x="75" y="251"/>
                  </a:cubicBezTo>
                  <a:cubicBezTo>
                    <a:pt x="73" y="250"/>
                    <a:pt x="71" y="249"/>
                    <a:pt x="69" y="248"/>
                  </a:cubicBezTo>
                  <a:cubicBezTo>
                    <a:pt x="69" y="248"/>
                    <a:pt x="69" y="248"/>
                    <a:pt x="69" y="248"/>
                  </a:cubicBezTo>
                  <a:cubicBezTo>
                    <a:pt x="70" y="246"/>
                    <a:pt x="70" y="246"/>
                    <a:pt x="70" y="246"/>
                  </a:cubicBezTo>
                  <a:cubicBezTo>
                    <a:pt x="70" y="246"/>
                    <a:pt x="70" y="246"/>
                    <a:pt x="70" y="246"/>
                  </a:cubicBezTo>
                  <a:cubicBezTo>
                    <a:pt x="72" y="247"/>
                    <a:pt x="74" y="248"/>
                    <a:pt x="75" y="249"/>
                  </a:cubicBezTo>
                  <a:cubicBezTo>
                    <a:pt x="76" y="249"/>
                    <a:pt x="76" y="249"/>
                    <a:pt x="76" y="249"/>
                  </a:cubicBezTo>
                  <a:lnTo>
                    <a:pt x="75" y="251"/>
                  </a:lnTo>
                  <a:close/>
                  <a:moveTo>
                    <a:pt x="69" y="247"/>
                  </a:moveTo>
                  <a:cubicBezTo>
                    <a:pt x="71" y="248"/>
                    <a:pt x="73" y="249"/>
                    <a:pt x="75" y="250"/>
                  </a:cubicBezTo>
                  <a:cubicBezTo>
                    <a:pt x="75" y="250"/>
                    <a:pt x="75" y="250"/>
                    <a:pt x="75" y="250"/>
                  </a:cubicBezTo>
                  <a:cubicBezTo>
                    <a:pt x="73" y="249"/>
                    <a:pt x="71" y="248"/>
                    <a:pt x="70" y="247"/>
                  </a:cubicBezTo>
                  <a:lnTo>
                    <a:pt x="69" y="247"/>
                  </a:lnTo>
                  <a:close/>
                  <a:moveTo>
                    <a:pt x="261" y="115"/>
                  </a:moveTo>
                  <a:cubicBezTo>
                    <a:pt x="260" y="115"/>
                    <a:pt x="260" y="115"/>
                    <a:pt x="260" y="115"/>
                  </a:cubicBezTo>
                  <a:cubicBezTo>
                    <a:pt x="260" y="115"/>
                    <a:pt x="260" y="115"/>
                    <a:pt x="260" y="115"/>
                  </a:cubicBezTo>
                  <a:cubicBezTo>
                    <a:pt x="259" y="113"/>
                    <a:pt x="259" y="111"/>
                    <a:pt x="259" y="109"/>
                  </a:cubicBezTo>
                  <a:cubicBezTo>
                    <a:pt x="259" y="108"/>
                    <a:pt x="259" y="108"/>
                    <a:pt x="259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60" y="108"/>
                    <a:pt x="260" y="108"/>
                    <a:pt x="260" y="108"/>
                  </a:cubicBezTo>
                  <a:cubicBezTo>
                    <a:pt x="260" y="110"/>
                    <a:pt x="261" y="113"/>
                    <a:pt x="261" y="115"/>
                  </a:cubicBezTo>
                  <a:close/>
                  <a:moveTo>
                    <a:pt x="260" y="115"/>
                  </a:moveTo>
                  <a:cubicBezTo>
                    <a:pt x="261" y="115"/>
                    <a:pt x="261" y="115"/>
                    <a:pt x="261" y="115"/>
                  </a:cubicBezTo>
                  <a:cubicBezTo>
                    <a:pt x="260" y="113"/>
                    <a:pt x="260" y="110"/>
                    <a:pt x="260" y="109"/>
                  </a:cubicBezTo>
                  <a:cubicBezTo>
                    <a:pt x="259" y="109"/>
                    <a:pt x="259" y="109"/>
                    <a:pt x="259" y="109"/>
                  </a:cubicBezTo>
                  <a:cubicBezTo>
                    <a:pt x="259" y="111"/>
                    <a:pt x="260" y="113"/>
                    <a:pt x="260" y="115"/>
                  </a:cubicBezTo>
                  <a:close/>
                  <a:moveTo>
                    <a:pt x="67" y="246"/>
                  </a:moveTo>
                  <a:cubicBezTo>
                    <a:pt x="67" y="246"/>
                    <a:pt x="67" y="246"/>
                    <a:pt x="67" y="246"/>
                  </a:cubicBezTo>
                  <a:cubicBezTo>
                    <a:pt x="65" y="245"/>
                    <a:pt x="63" y="244"/>
                    <a:pt x="61" y="243"/>
                  </a:cubicBezTo>
                  <a:cubicBezTo>
                    <a:pt x="61" y="243"/>
                    <a:pt x="61" y="243"/>
                    <a:pt x="61" y="243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2" y="242"/>
                    <a:pt x="62" y="242"/>
                    <a:pt x="62" y="242"/>
                  </a:cubicBezTo>
                  <a:cubicBezTo>
                    <a:pt x="64" y="243"/>
                    <a:pt x="65" y="244"/>
                    <a:pt x="67" y="245"/>
                  </a:cubicBezTo>
                  <a:cubicBezTo>
                    <a:pt x="67" y="245"/>
                    <a:pt x="67" y="245"/>
                    <a:pt x="67" y="245"/>
                  </a:cubicBezTo>
                  <a:lnTo>
                    <a:pt x="67" y="246"/>
                  </a:lnTo>
                  <a:close/>
                  <a:moveTo>
                    <a:pt x="61" y="243"/>
                  </a:moveTo>
                  <a:cubicBezTo>
                    <a:pt x="63" y="244"/>
                    <a:pt x="65" y="245"/>
                    <a:pt x="67" y="246"/>
                  </a:cubicBezTo>
                  <a:cubicBezTo>
                    <a:pt x="67" y="245"/>
                    <a:pt x="67" y="245"/>
                    <a:pt x="67" y="245"/>
                  </a:cubicBezTo>
                  <a:cubicBezTo>
                    <a:pt x="65" y="244"/>
                    <a:pt x="63" y="243"/>
                    <a:pt x="62" y="242"/>
                  </a:cubicBezTo>
                  <a:lnTo>
                    <a:pt x="61" y="243"/>
                  </a:lnTo>
                  <a:close/>
                  <a:moveTo>
                    <a:pt x="260" y="106"/>
                  </a:moveTo>
                  <a:cubicBezTo>
                    <a:pt x="258" y="106"/>
                    <a:pt x="258" y="106"/>
                    <a:pt x="258" y="106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104"/>
                    <a:pt x="257" y="102"/>
                    <a:pt x="257" y="100"/>
                  </a:cubicBezTo>
                  <a:cubicBezTo>
                    <a:pt x="257" y="99"/>
                    <a:pt x="257" y="99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9" y="101"/>
                    <a:pt x="259" y="104"/>
                    <a:pt x="259" y="106"/>
                  </a:cubicBezTo>
                  <a:lnTo>
                    <a:pt x="260" y="106"/>
                  </a:lnTo>
                  <a:close/>
                  <a:moveTo>
                    <a:pt x="258" y="106"/>
                  </a:moveTo>
                  <a:cubicBezTo>
                    <a:pt x="259" y="106"/>
                    <a:pt x="259" y="106"/>
                    <a:pt x="259" y="106"/>
                  </a:cubicBezTo>
                  <a:cubicBezTo>
                    <a:pt x="259" y="104"/>
                    <a:pt x="258" y="102"/>
                    <a:pt x="258" y="99"/>
                  </a:cubicBezTo>
                  <a:cubicBezTo>
                    <a:pt x="257" y="100"/>
                    <a:pt x="257" y="100"/>
                    <a:pt x="257" y="100"/>
                  </a:cubicBezTo>
                  <a:cubicBezTo>
                    <a:pt x="258" y="102"/>
                    <a:pt x="258" y="104"/>
                    <a:pt x="258" y="106"/>
                  </a:cubicBezTo>
                  <a:close/>
                  <a:moveTo>
                    <a:pt x="59" y="242"/>
                  </a:moveTo>
                  <a:cubicBezTo>
                    <a:pt x="59" y="242"/>
                    <a:pt x="59" y="242"/>
                    <a:pt x="59" y="242"/>
                  </a:cubicBezTo>
                  <a:cubicBezTo>
                    <a:pt x="57" y="240"/>
                    <a:pt x="55" y="239"/>
                    <a:pt x="53" y="238"/>
                  </a:cubicBezTo>
                  <a:cubicBezTo>
                    <a:pt x="53" y="238"/>
                    <a:pt x="53" y="238"/>
                    <a:pt x="53" y="238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4" y="237"/>
                    <a:pt x="54" y="237"/>
                    <a:pt x="54" y="237"/>
                  </a:cubicBezTo>
                  <a:cubicBezTo>
                    <a:pt x="56" y="238"/>
                    <a:pt x="58" y="239"/>
                    <a:pt x="59" y="240"/>
                  </a:cubicBezTo>
                  <a:cubicBezTo>
                    <a:pt x="60" y="240"/>
                    <a:pt x="60" y="240"/>
                    <a:pt x="60" y="240"/>
                  </a:cubicBezTo>
                  <a:lnTo>
                    <a:pt x="59" y="242"/>
                  </a:lnTo>
                  <a:close/>
                  <a:moveTo>
                    <a:pt x="54" y="238"/>
                  </a:moveTo>
                  <a:cubicBezTo>
                    <a:pt x="55" y="239"/>
                    <a:pt x="57" y="240"/>
                    <a:pt x="59" y="241"/>
                  </a:cubicBezTo>
                  <a:cubicBezTo>
                    <a:pt x="59" y="241"/>
                    <a:pt x="59" y="241"/>
                    <a:pt x="59" y="241"/>
                  </a:cubicBezTo>
                  <a:cubicBezTo>
                    <a:pt x="57" y="239"/>
                    <a:pt x="56" y="238"/>
                    <a:pt x="54" y="237"/>
                  </a:cubicBezTo>
                  <a:lnTo>
                    <a:pt x="54" y="238"/>
                  </a:lnTo>
                  <a:close/>
                  <a:moveTo>
                    <a:pt x="257" y="97"/>
                  </a:moveTo>
                  <a:cubicBezTo>
                    <a:pt x="256" y="97"/>
                    <a:pt x="256" y="97"/>
                    <a:pt x="256" y="97"/>
                  </a:cubicBezTo>
                  <a:cubicBezTo>
                    <a:pt x="256" y="97"/>
                    <a:pt x="256" y="97"/>
                    <a:pt x="256" y="97"/>
                  </a:cubicBezTo>
                  <a:cubicBezTo>
                    <a:pt x="255" y="95"/>
                    <a:pt x="255" y="93"/>
                    <a:pt x="254" y="91"/>
                  </a:cubicBezTo>
                  <a:cubicBezTo>
                    <a:pt x="254" y="91"/>
                    <a:pt x="254" y="91"/>
                    <a:pt x="254" y="91"/>
                  </a:cubicBezTo>
                  <a:cubicBezTo>
                    <a:pt x="255" y="90"/>
                    <a:pt x="255" y="90"/>
                    <a:pt x="255" y="90"/>
                  </a:cubicBezTo>
                  <a:cubicBezTo>
                    <a:pt x="255" y="90"/>
                    <a:pt x="255" y="90"/>
                    <a:pt x="255" y="90"/>
                  </a:cubicBezTo>
                  <a:cubicBezTo>
                    <a:pt x="256" y="92"/>
                    <a:pt x="257" y="95"/>
                    <a:pt x="257" y="97"/>
                  </a:cubicBezTo>
                  <a:close/>
                  <a:moveTo>
                    <a:pt x="256" y="97"/>
                  </a:moveTo>
                  <a:cubicBezTo>
                    <a:pt x="257" y="97"/>
                    <a:pt x="257" y="97"/>
                    <a:pt x="257" y="97"/>
                  </a:cubicBezTo>
                  <a:cubicBezTo>
                    <a:pt x="256" y="95"/>
                    <a:pt x="256" y="93"/>
                    <a:pt x="255" y="91"/>
                  </a:cubicBezTo>
                  <a:cubicBezTo>
                    <a:pt x="254" y="91"/>
                    <a:pt x="254" y="91"/>
                    <a:pt x="254" y="91"/>
                  </a:cubicBezTo>
                  <a:cubicBezTo>
                    <a:pt x="255" y="93"/>
                    <a:pt x="256" y="95"/>
                    <a:pt x="256" y="97"/>
                  </a:cubicBezTo>
                  <a:close/>
                  <a:moveTo>
                    <a:pt x="51" y="236"/>
                  </a:moveTo>
                  <a:cubicBezTo>
                    <a:pt x="51" y="236"/>
                    <a:pt x="51" y="236"/>
                    <a:pt x="51" y="236"/>
                  </a:cubicBezTo>
                  <a:cubicBezTo>
                    <a:pt x="49" y="235"/>
                    <a:pt x="48" y="234"/>
                    <a:pt x="46" y="232"/>
                  </a:cubicBezTo>
                  <a:cubicBezTo>
                    <a:pt x="46" y="232"/>
                    <a:pt x="46" y="232"/>
                    <a:pt x="46" y="232"/>
                  </a:cubicBezTo>
                  <a:cubicBezTo>
                    <a:pt x="47" y="231"/>
                    <a:pt x="47" y="231"/>
                    <a:pt x="47" y="231"/>
                  </a:cubicBezTo>
                  <a:cubicBezTo>
                    <a:pt x="47" y="231"/>
                    <a:pt x="47" y="231"/>
                    <a:pt x="47" y="231"/>
                  </a:cubicBezTo>
                  <a:cubicBezTo>
                    <a:pt x="49" y="232"/>
                    <a:pt x="50" y="234"/>
                    <a:pt x="52" y="235"/>
                  </a:cubicBezTo>
                  <a:cubicBezTo>
                    <a:pt x="52" y="235"/>
                    <a:pt x="52" y="235"/>
                    <a:pt x="52" y="235"/>
                  </a:cubicBezTo>
                  <a:lnTo>
                    <a:pt x="51" y="236"/>
                  </a:lnTo>
                  <a:close/>
                  <a:moveTo>
                    <a:pt x="46" y="232"/>
                  </a:moveTo>
                  <a:cubicBezTo>
                    <a:pt x="48" y="233"/>
                    <a:pt x="50" y="235"/>
                    <a:pt x="51" y="236"/>
                  </a:cubicBezTo>
                  <a:cubicBezTo>
                    <a:pt x="52" y="235"/>
                    <a:pt x="52" y="235"/>
                    <a:pt x="52" y="235"/>
                  </a:cubicBezTo>
                  <a:cubicBezTo>
                    <a:pt x="50" y="234"/>
                    <a:pt x="48" y="233"/>
                    <a:pt x="47" y="231"/>
                  </a:cubicBezTo>
                  <a:lnTo>
                    <a:pt x="46" y="232"/>
                  </a:lnTo>
                  <a:close/>
                  <a:moveTo>
                    <a:pt x="255" y="88"/>
                  </a:moveTo>
                  <a:cubicBezTo>
                    <a:pt x="253" y="88"/>
                    <a:pt x="253" y="88"/>
                    <a:pt x="253" y="88"/>
                  </a:cubicBezTo>
                  <a:cubicBezTo>
                    <a:pt x="253" y="88"/>
                    <a:pt x="253" y="88"/>
                    <a:pt x="253" y="88"/>
                  </a:cubicBezTo>
                  <a:cubicBezTo>
                    <a:pt x="252" y="86"/>
                    <a:pt x="252" y="84"/>
                    <a:pt x="251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2" y="82"/>
                    <a:pt x="252" y="82"/>
                    <a:pt x="252" y="82"/>
                  </a:cubicBezTo>
                  <a:cubicBezTo>
                    <a:pt x="253" y="84"/>
                    <a:pt x="254" y="86"/>
                    <a:pt x="255" y="88"/>
                  </a:cubicBezTo>
                  <a:close/>
                  <a:moveTo>
                    <a:pt x="253" y="88"/>
                  </a:moveTo>
                  <a:cubicBezTo>
                    <a:pt x="254" y="88"/>
                    <a:pt x="254" y="88"/>
                    <a:pt x="254" y="88"/>
                  </a:cubicBezTo>
                  <a:cubicBezTo>
                    <a:pt x="254" y="86"/>
                    <a:pt x="253" y="84"/>
                    <a:pt x="252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2" y="84"/>
                    <a:pt x="253" y="86"/>
                    <a:pt x="253" y="88"/>
                  </a:cubicBezTo>
                  <a:close/>
                  <a:moveTo>
                    <a:pt x="44" y="230"/>
                  </a:moveTo>
                  <a:cubicBezTo>
                    <a:pt x="44" y="230"/>
                    <a:pt x="44" y="230"/>
                    <a:pt x="44" y="230"/>
                  </a:cubicBezTo>
                  <a:cubicBezTo>
                    <a:pt x="42" y="229"/>
                    <a:pt x="41" y="227"/>
                    <a:pt x="39" y="226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2" y="226"/>
                    <a:pt x="43" y="228"/>
                    <a:pt x="45" y="229"/>
                  </a:cubicBezTo>
                  <a:cubicBezTo>
                    <a:pt x="45" y="229"/>
                    <a:pt x="45" y="229"/>
                    <a:pt x="45" y="229"/>
                  </a:cubicBezTo>
                  <a:lnTo>
                    <a:pt x="44" y="230"/>
                  </a:lnTo>
                  <a:close/>
                  <a:moveTo>
                    <a:pt x="40" y="226"/>
                  </a:moveTo>
                  <a:cubicBezTo>
                    <a:pt x="41" y="227"/>
                    <a:pt x="43" y="229"/>
                    <a:pt x="44" y="230"/>
                  </a:cubicBezTo>
                  <a:cubicBezTo>
                    <a:pt x="45" y="229"/>
                    <a:pt x="45" y="229"/>
                    <a:pt x="45" y="229"/>
                  </a:cubicBezTo>
                  <a:cubicBezTo>
                    <a:pt x="43" y="228"/>
                    <a:pt x="42" y="227"/>
                    <a:pt x="40" y="225"/>
                  </a:cubicBezTo>
                  <a:lnTo>
                    <a:pt x="40" y="226"/>
                  </a:lnTo>
                  <a:close/>
                  <a:moveTo>
                    <a:pt x="251" y="79"/>
                  </a:moveTo>
                  <a:cubicBezTo>
                    <a:pt x="250" y="80"/>
                    <a:pt x="250" y="80"/>
                    <a:pt x="250" y="80"/>
                  </a:cubicBezTo>
                  <a:cubicBezTo>
                    <a:pt x="250" y="80"/>
                    <a:pt x="250" y="80"/>
                    <a:pt x="250" y="80"/>
                  </a:cubicBezTo>
                  <a:cubicBezTo>
                    <a:pt x="249" y="78"/>
                    <a:pt x="248" y="76"/>
                    <a:pt x="247" y="74"/>
                  </a:cubicBezTo>
                  <a:cubicBezTo>
                    <a:pt x="247" y="74"/>
                    <a:pt x="247" y="74"/>
                    <a:pt x="247" y="74"/>
                  </a:cubicBezTo>
                  <a:cubicBezTo>
                    <a:pt x="248" y="73"/>
                    <a:pt x="248" y="73"/>
                    <a:pt x="248" y="73"/>
                  </a:cubicBezTo>
                  <a:cubicBezTo>
                    <a:pt x="248" y="73"/>
                    <a:pt x="248" y="73"/>
                    <a:pt x="248" y="73"/>
                  </a:cubicBezTo>
                  <a:cubicBezTo>
                    <a:pt x="249" y="75"/>
                    <a:pt x="250" y="77"/>
                    <a:pt x="251" y="79"/>
                  </a:cubicBezTo>
                  <a:close/>
                  <a:moveTo>
                    <a:pt x="250" y="80"/>
                  </a:moveTo>
                  <a:cubicBezTo>
                    <a:pt x="251" y="79"/>
                    <a:pt x="251" y="79"/>
                    <a:pt x="251" y="79"/>
                  </a:cubicBezTo>
                  <a:cubicBezTo>
                    <a:pt x="250" y="77"/>
                    <a:pt x="249" y="75"/>
                    <a:pt x="248" y="74"/>
                  </a:cubicBezTo>
                  <a:cubicBezTo>
                    <a:pt x="247" y="74"/>
                    <a:pt x="247" y="74"/>
                    <a:pt x="247" y="74"/>
                  </a:cubicBezTo>
                  <a:cubicBezTo>
                    <a:pt x="248" y="76"/>
                    <a:pt x="249" y="78"/>
                    <a:pt x="250" y="80"/>
                  </a:cubicBezTo>
                  <a:close/>
                  <a:moveTo>
                    <a:pt x="37" y="224"/>
                  </a:moveTo>
                  <a:cubicBezTo>
                    <a:pt x="37" y="224"/>
                    <a:pt x="37" y="224"/>
                    <a:pt x="37" y="224"/>
                  </a:cubicBezTo>
                  <a:cubicBezTo>
                    <a:pt x="36" y="222"/>
                    <a:pt x="34" y="221"/>
                    <a:pt x="33" y="219"/>
                  </a:cubicBezTo>
                  <a:cubicBezTo>
                    <a:pt x="33" y="219"/>
                    <a:pt x="33" y="219"/>
                    <a:pt x="33" y="219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4" y="218"/>
                    <a:pt x="34" y="218"/>
                    <a:pt x="34" y="218"/>
                  </a:cubicBezTo>
                  <a:cubicBezTo>
                    <a:pt x="35" y="220"/>
                    <a:pt x="37" y="221"/>
                    <a:pt x="38" y="223"/>
                  </a:cubicBezTo>
                  <a:cubicBezTo>
                    <a:pt x="38" y="223"/>
                    <a:pt x="38" y="223"/>
                    <a:pt x="38" y="223"/>
                  </a:cubicBezTo>
                  <a:lnTo>
                    <a:pt x="37" y="224"/>
                  </a:lnTo>
                  <a:close/>
                  <a:moveTo>
                    <a:pt x="33" y="219"/>
                  </a:moveTo>
                  <a:cubicBezTo>
                    <a:pt x="34" y="221"/>
                    <a:pt x="36" y="222"/>
                    <a:pt x="37" y="224"/>
                  </a:cubicBezTo>
                  <a:cubicBezTo>
                    <a:pt x="38" y="223"/>
                    <a:pt x="38" y="223"/>
                    <a:pt x="38" y="223"/>
                  </a:cubicBezTo>
                  <a:cubicBezTo>
                    <a:pt x="37" y="222"/>
                    <a:pt x="35" y="220"/>
                    <a:pt x="34" y="219"/>
                  </a:cubicBezTo>
                  <a:lnTo>
                    <a:pt x="33" y="219"/>
                  </a:lnTo>
                  <a:close/>
                  <a:moveTo>
                    <a:pt x="247" y="71"/>
                  </a:moveTo>
                  <a:cubicBezTo>
                    <a:pt x="246" y="72"/>
                    <a:pt x="246" y="72"/>
                    <a:pt x="246" y="72"/>
                  </a:cubicBezTo>
                  <a:cubicBezTo>
                    <a:pt x="246" y="72"/>
                    <a:pt x="246" y="72"/>
                    <a:pt x="246" y="72"/>
                  </a:cubicBezTo>
                  <a:cubicBezTo>
                    <a:pt x="245" y="70"/>
                    <a:pt x="244" y="68"/>
                    <a:pt x="243" y="66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4" y="65"/>
                    <a:pt x="244" y="65"/>
                    <a:pt x="244" y="65"/>
                  </a:cubicBezTo>
                  <a:cubicBezTo>
                    <a:pt x="245" y="67"/>
                    <a:pt x="246" y="69"/>
                    <a:pt x="247" y="71"/>
                  </a:cubicBezTo>
                  <a:close/>
                  <a:moveTo>
                    <a:pt x="246" y="71"/>
                  </a:moveTo>
                  <a:cubicBezTo>
                    <a:pt x="247" y="71"/>
                    <a:pt x="247" y="71"/>
                    <a:pt x="247" y="71"/>
                  </a:cubicBezTo>
                  <a:cubicBezTo>
                    <a:pt x="246" y="69"/>
                    <a:pt x="245" y="67"/>
                    <a:pt x="244" y="65"/>
                  </a:cubicBezTo>
                  <a:cubicBezTo>
                    <a:pt x="243" y="66"/>
                    <a:pt x="243" y="66"/>
                    <a:pt x="243" y="66"/>
                  </a:cubicBezTo>
                  <a:cubicBezTo>
                    <a:pt x="244" y="68"/>
                    <a:pt x="245" y="69"/>
                    <a:pt x="246" y="71"/>
                  </a:cubicBezTo>
                  <a:close/>
                  <a:moveTo>
                    <a:pt x="31" y="217"/>
                  </a:moveTo>
                  <a:cubicBezTo>
                    <a:pt x="31" y="217"/>
                    <a:pt x="31" y="217"/>
                    <a:pt x="31" y="217"/>
                  </a:cubicBezTo>
                  <a:cubicBezTo>
                    <a:pt x="30" y="216"/>
                    <a:pt x="28" y="214"/>
                    <a:pt x="27" y="212"/>
                  </a:cubicBezTo>
                  <a:cubicBezTo>
                    <a:pt x="27" y="212"/>
                    <a:pt x="27" y="212"/>
                    <a:pt x="27" y="212"/>
                  </a:cubicBezTo>
                  <a:cubicBezTo>
                    <a:pt x="28" y="211"/>
                    <a:pt x="28" y="211"/>
                    <a:pt x="28" y="211"/>
                  </a:cubicBezTo>
                  <a:cubicBezTo>
                    <a:pt x="28" y="211"/>
                    <a:pt x="28" y="211"/>
                    <a:pt x="28" y="211"/>
                  </a:cubicBezTo>
                  <a:cubicBezTo>
                    <a:pt x="29" y="213"/>
                    <a:pt x="31" y="215"/>
                    <a:pt x="32" y="216"/>
                  </a:cubicBezTo>
                  <a:cubicBezTo>
                    <a:pt x="32" y="216"/>
                    <a:pt x="32" y="216"/>
                    <a:pt x="32" y="216"/>
                  </a:cubicBezTo>
                  <a:lnTo>
                    <a:pt x="31" y="217"/>
                  </a:lnTo>
                  <a:close/>
                  <a:moveTo>
                    <a:pt x="27" y="212"/>
                  </a:moveTo>
                  <a:cubicBezTo>
                    <a:pt x="28" y="214"/>
                    <a:pt x="30" y="215"/>
                    <a:pt x="31" y="217"/>
                  </a:cubicBezTo>
                  <a:cubicBezTo>
                    <a:pt x="32" y="216"/>
                    <a:pt x="32" y="216"/>
                    <a:pt x="32" y="216"/>
                  </a:cubicBezTo>
                  <a:cubicBezTo>
                    <a:pt x="30" y="215"/>
                    <a:pt x="29" y="213"/>
                    <a:pt x="28" y="211"/>
                  </a:cubicBezTo>
                  <a:lnTo>
                    <a:pt x="27" y="212"/>
                  </a:lnTo>
                  <a:close/>
                  <a:moveTo>
                    <a:pt x="243" y="63"/>
                  </a:moveTo>
                  <a:cubicBezTo>
                    <a:pt x="241" y="64"/>
                    <a:pt x="241" y="64"/>
                    <a:pt x="241" y="64"/>
                  </a:cubicBezTo>
                  <a:cubicBezTo>
                    <a:pt x="241" y="64"/>
                    <a:pt x="241" y="64"/>
                    <a:pt x="241" y="64"/>
                  </a:cubicBezTo>
                  <a:cubicBezTo>
                    <a:pt x="240" y="62"/>
                    <a:pt x="239" y="60"/>
                    <a:pt x="238" y="58"/>
                  </a:cubicBezTo>
                  <a:cubicBezTo>
                    <a:pt x="238" y="58"/>
                    <a:pt x="238" y="58"/>
                    <a:pt x="238" y="58"/>
                  </a:cubicBezTo>
                  <a:cubicBezTo>
                    <a:pt x="239" y="57"/>
                    <a:pt x="239" y="57"/>
                    <a:pt x="239" y="57"/>
                  </a:cubicBezTo>
                  <a:cubicBezTo>
                    <a:pt x="239" y="57"/>
                    <a:pt x="239" y="57"/>
                    <a:pt x="239" y="57"/>
                  </a:cubicBezTo>
                  <a:cubicBezTo>
                    <a:pt x="240" y="59"/>
                    <a:pt x="241" y="61"/>
                    <a:pt x="243" y="63"/>
                  </a:cubicBezTo>
                  <a:close/>
                  <a:moveTo>
                    <a:pt x="242" y="63"/>
                  </a:moveTo>
                  <a:cubicBezTo>
                    <a:pt x="242" y="63"/>
                    <a:pt x="242" y="63"/>
                    <a:pt x="242" y="63"/>
                  </a:cubicBezTo>
                  <a:cubicBezTo>
                    <a:pt x="241" y="61"/>
                    <a:pt x="240" y="59"/>
                    <a:pt x="239" y="58"/>
                  </a:cubicBezTo>
                  <a:cubicBezTo>
                    <a:pt x="238" y="58"/>
                    <a:pt x="238" y="58"/>
                    <a:pt x="238" y="58"/>
                  </a:cubicBezTo>
                  <a:cubicBezTo>
                    <a:pt x="239" y="60"/>
                    <a:pt x="240" y="61"/>
                    <a:pt x="242" y="63"/>
                  </a:cubicBezTo>
                  <a:close/>
                  <a:moveTo>
                    <a:pt x="25" y="210"/>
                  </a:moveTo>
                  <a:cubicBezTo>
                    <a:pt x="25" y="210"/>
                    <a:pt x="25" y="210"/>
                    <a:pt x="25" y="210"/>
                  </a:cubicBezTo>
                  <a:cubicBezTo>
                    <a:pt x="24" y="208"/>
                    <a:pt x="23" y="206"/>
                    <a:pt x="21" y="205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3" y="204"/>
                    <a:pt x="23" y="204"/>
                    <a:pt x="23" y="204"/>
                  </a:cubicBezTo>
                  <a:cubicBezTo>
                    <a:pt x="24" y="206"/>
                    <a:pt x="25" y="207"/>
                    <a:pt x="26" y="209"/>
                  </a:cubicBezTo>
                  <a:cubicBezTo>
                    <a:pt x="26" y="209"/>
                    <a:pt x="26" y="209"/>
                    <a:pt x="26" y="209"/>
                  </a:cubicBezTo>
                  <a:lnTo>
                    <a:pt x="25" y="210"/>
                  </a:lnTo>
                  <a:close/>
                  <a:moveTo>
                    <a:pt x="22" y="204"/>
                  </a:moveTo>
                  <a:cubicBezTo>
                    <a:pt x="23" y="206"/>
                    <a:pt x="24" y="208"/>
                    <a:pt x="25" y="210"/>
                  </a:cubicBezTo>
                  <a:cubicBezTo>
                    <a:pt x="26" y="209"/>
                    <a:pt x="26" y="209"/>
                    <a:pt x="26" y="209"/>
                  </a:cubicBezTo>
                  <a:cubicBezTo>
                    <a:pt x="25" y="207"/>
                    <a:pt x="24" y="206"/>
                    <a:pt x="22" y="204"/>
                  </a:cubicBezTo>
                  <a:close/>
                  <a:moveTo>
                    <a:pt x="237" y="55"/>
                  </a:moveTo>
                  <a:cubicBezTo>
                    <a:pt x="236" y="56"/>
                    <a:pt x="236" y="56"/>
                    <a:pt x="236" y="56"/>
                  </a:cubicBezTo>
                  <a:cubicBezTo>
                    <a:pt x="236" y="56"/>
                    <a:pt x="236" y="56"/>
                    <a:pt x="236" y="56"/>
                  </a:cubicBezTo>
                  <a:cubicBezTo>
                    <a:pt x="235" y="54"/>
                    <a:pt x="234" y="53"/>
                    <a:pt x="232" y="51"/>
                  </a:cubicBezTo>
                  <a:cubicBezTo>
                    <a:pt x="232" y="51"/>
                    <a:pt x="232" y="51"/>
                    <a:pt x="232" y="51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3" y="50"/>
                    <a:pt x="233" y="50"/>
                    <a:pt x="233" y="50"/>
                  </a:cubicBezTo>
                  <a:cubicBezTo>
                    <a:pt x="235" y="52"/>
                    <a:pt x="236" y="53"/>
                    <a:pt x="237" y="55"/>
                  </a:cubicBezTo>
                  <a:close/>
                  <a:moveTo>
                    <a:pt x="236" y="56"/>
                  </a:moveTo>
                  <a:cubicBezTo>
                    <a:pt x="237" y="55"/>
                    <a:pt x="237" y="55"/>
                    <a:pt x="237" y="55"/>
                  </a:cubicBezTo>
                  <a:cubicBezTo>
                    <a:pt x="236" y="53"/>
                    <a:pt x="235" y="52"/>
                    <a:pt x="233" y="50"/>
                  </a:cubicBezTo>
                  <a:cubicBezTo>
                    <a:pt x="233" y="51"/>
                    <a:pt x="233" y="51"/>
                    <a:pt x="233" y="51"/>
                  </a:cubicBezTo>
                  <a:cubicBezTo>
                    <a:pt x="234" y="52"/>
                    <a:pt x="235" y="54"/>
                    <a:pt x="236" y="56"/>
                  </a:cubicBezTo>
                  <a:close/>
                  <a:moveTo>
                    <a:pt x="21" y="202"/>
                  </a:moveTo>
                  <a:cubicBezTo>
                    <a:pt x="20" y="202"/>
                    <a:pt x="20" y="202"/>
                    <a:pt x="20" y="202"/>
                  </a:cubicBezTo>
                  <a:cubicBezTo>
                    <a:pt x="20" y="202"/>
                    <a:pt x="20" y="202"/>
                    <a:pt x="20" y="202"/>
                  </a:cubicBezTo>
                  <a:cubicBezTo>
                    <a:pt x="19" y="200"/>
                    <a:pt x="18" y="199"/>
                    <a:pt x="17" y="197"/>
                  </a:cubicBezTo>
                  <a:cubicBezTo>
                    <a:pt x="17" y="197"/>
                    <a:pt x="17" y="197"/>
                    <a:pt x="17" y="197"/>
                  </a:cubicBezTo>
                  <a:cubicBezTo>
                    <a:pt x="18" y="196"/>
                    <a:pt x="18" y="196"/>
                    <a:pt x="18" y="196"/>
                  </a:cubicBezTo>
                  <a:cubicBezTo>
                    <a:pt x="18" y="196"/>
                    <a:pt x="18" y="196"/>
                    <a:pt x="18" y="196"/>
                  </a:cubicBezTo>
                  <a:cubicBezTo>
                    <a:pt x="19" y="198"/>
                    <a:pt x="20" y="200"/>
                    <a:pt x="21" y="201"/>
                  </a:cubicBezTo>
                  <a:lnTo>
                    <a:pt x="21" y="202"/>
                  </a:lnTo>
                  <a:close/>
                  <a:moveTo>
                    <a:pt x="20" y="202"/>
                  </a:moveTo>
                  <a:cubicBezTo>
                    <a:pt x="21" y="202"/>
                    <a:pt x="21" y="202"/>
                    <a:pt x="21" y="202"/>
                  </a:cubicBezTo>
                  <a:cubicBezTo>
                    <a:pt x="20" y="200"/>
                    <a:pt x="19" y="198"/>
                    <a:pt x="18" y="196"/>
                  </a:cubicBezTo>
                  <a:cubicBezTo>
                    <a:pt x="17" y="197"/>
                    <a:pt x="17" y="197"/>
                    <a:pt x="17" y="197"/>
                  </a:cubicBezTo>
                  <a:cubicBezTo>
                    <a:pt x="18" y="198"/>
                    <a:pt x="19" y="200"/>
                    <a:pt x="20" y="202"/>
                  </a:cubicBezTo>
                  <a:close/>
                  <a:moveTo>
                    <a:pt x="231" y="49"/>
                  </a:moveTo>
                  <a:cubicBezTo>
                    <a:pt x="231" y="49"/>
                    <a:pt x="231" y="49"/>
                    <a:pt x="231" y="49"/>
                  </a:cubicBezTo>
                  <a:cubicBezTo>
                    <a:pt x="229" y="47"/>
                    <a:pt x="228" y="45"/>
                    <a:pt x="226" y="44"/>
                  </a:cubicBezTo>
                  <a:cubicBezTo>
                    <a:pt x="226" y="44"/>
                    <a:pt x="226" y="44"/>
                    <a:pt x="226" y="44"/>
                  </a:cubicBezTo>
                  <a:cubicBezTo>
                    <a:pt x="227" y="43"/>
                    <a:pt x="227" y="43"/>
                    <a:pt x="227" y="43"/>
                  </a:cubicBezTo>
                  <a:cubicBezTo>
                    <a:pt x="227" y="43"/>
                    <a:pt x="227" y="43"/>
                    <a:pt x="227" y="43"/>
                  </a:cubicBezTo>
                  <a:cubicBezTo>
                    <a:pt x="229" y="45"/>
                    <a:pt x="230" y="46"/>
                    <a:pt x="232" y="48"/>
                  </a:cubicBezTo>
                  <a:cubicBezTo>
                    <a:pt x="232" y="48"/>
                    <a:pt x="232" y="48"/>
                    <a:pt x="232" y="48"/>
                  </a:cubicBezTo>
                  <a:lnTo>
                    <a:pt x="231" y="49"/>
                  </a:lnTo>
                  <a:close/>
                  <a:moveTo>
                    <a:pt x="227" y="44"/>
                  </a:moveTo>
                  <a:cubicBezTo>
                    <a:pt x="228" y="45"/>
                    <a:pt x="229" y="47"/>
                    <a:pt x="231" y="48"/>
                  </a:cubicBezTo>
                  <a:cubicBezTo>
                    <a:pt x="231" y="48"/>
                    <a:pt x="231" y="48"/>
                    <a:pt x="231" y="48"/>
                  </a:cubicBezTo>
                  <a:cubicBezTo>
                    <a:pt x="230" y="46"/>
                    <a:pt x="229" y="45"/>
                    <a:pt x="227" y="43"/>
                  </a:cubicBezTo>
                  <a:lnTo>
                    <a:pt x="227" y="44"/>
                  </a:lnTo>
                  <a:close/>
                  <a:moveTo>
                    <a:pt x="17" y="194"/>
                  </a:moveTo>
                  <a:cubicBezTo>
                    <a:pt x="15" y="194"/>
                    <a:pt x="15" y="194"/>
                    <a:pt x="15" y="194"/>
                  </a:cubicBezTo>
                  <a:cubicBezTo>
                    <a:pt x="15" y="194"/>
                    <a:pt x="15" y="194"/>
                    <a:pt x="15" y="194"/>
                  </a:cubicBezTo>
                  <a:cubicBezTo>
                    <a:pt x="14" y="192"/>
                    <a:pt x="13" y="190"/>
                    <a:pt x="12" y="188"/>
                  </a:cubicBezTo>
                  <a:cubicBezTo>
                    <a:pt x="12" y="188"/>
                    <a:pt x="12" y="188"/>
                    <a:pt x="12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4" y="188"/>
                    <a:pt x="14" y="188"/>
                    <a:pt x="14" y="188"/>
                  </a:cubicBezTo>
                  <a:cubicBezTo>
                    <a:pt x="14" y="190"/>
                    <a:pt x="15" y="192"/>
                    <a:pt x="16" y="194"/>
                  </a:cubicBezTo>
                  <a:lnTo>
                    <a:pt x="17" y="194"/>
                  </a:lnTo>
                  <a:close/>
                  <a:moveTo>
                    <a:pt x="15" y="194"/>
                  </a:moveTo>
                  <a:cubicBezTo>
                    <a:pt x="16" y="194"/>
                    <a:pt x="16" y="194"/>
                    <a:pt x="16" y="194"/>
                  </a:cubicBezTo>
                  <a:cubicBezTo>
                    <a:pt x="15" y="192"/>
                    <a:pt x="14" y="190"/>
                    <a:pt x="13" y="188"/>
                  </a:cubicBezTo>
                  <a:cubicBezTo>
                    <a:pt x="13" y="188"/>
                    <a:pt x="13" y="188"/>
                    <a:pt x="13" y="188"/>
                  </a:cubicBezTo>
                  <a:cubicBezTo>
                    <a:pt x="14" y="190"/>
                    <a:pt x="14" y="192"/>
                    <a:pt x="15" y="194"/>
                  </a:cubicBezTo>
                  <a:close/>
                  <a:moveTo>
                    <a:pt x="225" y="42"/>
                  </a:moveTo>
                  <a:cubicBezTo>
                    <a:pt x="225" y="42"/>
                    <a:pt x="225" y="42"/>
                    <a:pt x="225" y="42"/>
                  </a:cubicBezTo>
                  <a:cubicBezTo>
                    <a:pt x="223" y="40"/>
                    <a:pt x="222" y="39"/>
                    <a:pt x="220" y="37"/>
                  </a:cubicBezTo>
                  <a:cubicBezTo>
                    <a:pt x="220" y="37"/>
                    <a:pt x="220" y="37"/>
                    <a:pt x="220" y="37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1" y="36"/>
                    <a:pt x="221" y="36"/>
                    <a:pt x="221" y="36"/>
                  </a:cubicBezTo>
                  <a:cubicBezTo>
                    <a:pt x="222" y="37"/>
                    <a:pt x="223" y="38"/>
                    <a:pt x="224" y="39"/>
                  </a:cubicBezTo>
                  <a:cubicBezTo>
                    <a:pt x="224" y="40"/>
                    <a:pt x="225" y="40"/>
                    <a:pt x="226" y="41"/>
                  </a:cubicBezTo>
                  <a:cubicBezTo>
                    <a:pt x="226" y="41"/>
                    <a:pt x="226" y="41"/>
                    <a:pt x="226" y="41"/>
                  </a:cubicBezTo>
                  <a:lnTo>
                    <a:pt x="225" y="42"/>
                  </a:lnTo>
                  <a:close/>
                  <a:moveTo>
                    <a:pt x="220" y="37"/>
                  </a:moveTo>
                  <a:cubicBezTo>
                    <a:pt x="222" y="39"/>
                    <a:pt x="223" y="40"/>
                    <a:pt x="225" y="42"/>
                  </a:cubicBezTo>
                  <a:cubicBezTo>
                    <a:pt x="225" y="41"/>
                    <a:pt x="225" y="41"/>
                    <a:pt x="225" y="41"/>
                  </a:cubicBezTo>
                  <a:cubicBezTo>
                    <a:pt x="225" y="40"/>
                    <a:pt x="224" y="40"/>
                    <a:pt x="224" y="39"/>
                  </a:cubicBezTo>
                  <a:cubicBezTo>
                    <a:pt x="223" y="38"/>
                    <a:pt x="222" y="37"/>
                    <a:pt x="221" y="37"/>
                  </a:cubicBezTo>
                  <a:lnTo>
                    <a:pt x="220" y="37"/>
                  </a:lnTo>
                  <a:close/>
                  <a:moveTo>
                    <a:pt x="12" y="186"/>
                  </a:moveTo>
                  <a:cubicBezTo>
                    <a:pt x="11" y="186"/>
                    <a:pt x="11" y="186"/>
                    <a:pt x="11" y="186"/>
                  </a:cubicBezTo>
                  <a:cubicBezTo>
                    <a:pt x="11" y="186"/>
                    <a:pt x="11" y="186"/>
                    <a:pt x="11" y="186"/>
                  </a:cubicBezTo>
                  <a:cubicBezTo>
                    <a:pt x="10" y="184"/>
                    <a:pt x="9" y="182"/>
                    <a:pt x="9" y="180"/>
                  </a:cubicBezTo>
                  <a:cubicBezTo>
                    <a:pt x="9" y="180"/>
                    <a:pt x="9" y="180"/>
                    <a:pt x="9" y="180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1" y="181"/>
                    <a:pt x="12" y="183"/>
                    <a:pt x="12" y="185"/>
                  </a:cubicBezTo>
                  <a:lnTo>
                    <a:pt x="12" y="186"/>
                  </a:lnTo>
                  <a:close/>
                  <a:moveTo>
                    <a:pt x="11" y="186"/>
                  </a:moveTo>
                  <a:cubicBezTo>
                    <a:pt x="12" y="185"/>
                    <a:pt x="12" y="185"/>
                    <a:pt x="12" y="185"/>
                  </a:cubicBezTo>
                  <a:cubicBezTo>
                    <a:pt x="11" y="184"/>
                    <a:pt x="10" y="182"/>
                    <a:pt x="10" y="180"/>
                  </a:cubicBezTo>
                  <a:cubicBezTo>
                    <a:pt x="9" y="180"/>
                    <a:pt x="9" y="180"/>
                    <a:pt x="9" y="180"/>
                  </a:cubicBezTo>
                  <a:cubicBezTo>
                    <a:pt x="10" y="182"/>
                    <a:pt x="10" y="184"/>
                    <a:pt x="11" y="186"/>
                  </a:cubicBezTo>
                  <a:close/>
                  <a:moveTo>
                    <a:pt x="218" y="36"/>
                  </a:moveTo>
                  <a:cubicBezTo>
                    <a:pt x="218" y="35"/>
                    <a:pt x="218" y="35"/>
                    <a:pt x="218" y="35"/>
                  </a:cubicBezTo>
                  <a:cubicBezTo>
                    <a:pt x="216" y="34"/>
                    <a:pt x="215" y="33"/>
                    <a:pt x="213" y="31"/>
                  </a:cubicBezTo>
                  <a:cubicBezTo>
                    <a:pt x="213" y="31"/>
                    <a:pt x="213" y="31"/>
                    <a:pt x="213" y="31"/>
                  </a:cubicBezTo>
                  <a:cubicBezTo>
                    <a:pt x="214" y="30"/>
                    <a:pt x="214" y="30"/>
                    <a:pt x="214" y="30"/>
                  </a:cubicBezTo>
                  <a:cubicBezTo>
                    <a:pt x="214" y="30"/>
                    <a:pt x="214" y="30"/>
                    <a:pt x="214" y="30"/>
                  </a:cubicBezTo>
                  <a:cubicBezTo>
                    <a:pt x="216" y="32"/>
                    <a:pt x="217" y="33"/>
                    <a:pt x="219" y="34"/>
                  </a:cubicBezTo>
                  <a:cubicBezTo>
                    <a:pt x="219" y="35"/>
                    <a:pt x="219" y="35"/>
                    <a:pt x="219" y="35"/>
                  </a:cubicBezTo>
                  <a:lnTo>
                    <a:pt x="218" y="36"/>
                  </a:lnTo>
                  <a:close/>
                  <a:moveTo>
                    <a:pt x="213" y="31"/>
                  </a:moveTo>
                  <a:cubicBezTo>
                    <a:pt x="215" y="32"/>
                    <a:pt x="217" y="34"/>
                    <a:pt x="218" y="35"/>
                  </a:cubicBezTo>
                  <a:cubicBezTo>
                    <a:pt x="219" y="35"/>
                    <a:pt x="219" y="35"/>
                    <a:pt x="219" y="35"/>
                  </a:cubicBezTo>
                  <a:cubicBezTo>
                    <a:pt x="217" y="33"/>
                    <a:pt x="215" y="32"/>
                    <a:pt x="214" y="30"/>
                  </a:cubicBezTo>
                  <a:lnTo>
                    <a:pt x="213" y="31"/>
                  </a:lnTo>
                  <a:close/>
                  <a:moveTo>
                    <a:pt x="9" y="177"/>
                  </a:moveTo>
                  <a:cubicBezTo>
                    <a:pt x="8" y="178"/>
                    <a:pt x="8" y="178"/>
                    <a:pt x="8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7" y="175"/>
                    <a:pt x="6" y="173"/>
                    <a:pt x="6" y="171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8" y="173"/>
                    <a:pt x="8" y="175"/>
                    <a:pt x="9" y="177"/>
                  </a:cubicBezTo>
                  <a:close/>
                  <a:moveTo>
                    <a:pt x="8" y="177"/>
                  </a:moveTo>
                  <a:cubicBezTo>
                    <a:pt x="9" y="177"/>
                    <a:pt x="9" y="177"/>
                    <a:pt x="9" y="177"/>
                  </a:cubicBezTo>
                  <a:cubicBezTo>
                    <a:pt x="8" y="175"/>
                    <a:pt x="7" y="173"/>
                    <a:pt x="7" y="171"/>
                  </a:cubicBezTo>
                  <a:cubicBezTo>
                    <a:pt x="6" y="171"/>
                    <a:pt x="6" y="171"/>
                    <a:pt x="6" y="171"/>
                  </a:cubicBezTo>
                  <a:cubicBezTo>
                    <a:pt x="6" y="173"/>
                    <a:pt x="7" y="175"/>
                    <a:pt x="8" y="177"/>
                  </a:cubicBezTo>
                  <a:close/>
                  <a:moveTo>
                    <a:pt x="211" y="30"/>
                  </a:moveTo>
                  <a:cubicBezTo>
                    <a:pt x="211" y="30"/>
                    <a:pt x="211" y="30"/>
                    <a:pt x="211" y="30"/>
                  </a:cubicBezTo>
                  <a:cubicBezTo>
                    <a:pt x="209" y="28"/>
                    <a:pt x="208" y="27"/>
                    <a:pt x="206" y="26"/>
                  </a:cubicBezTo>
                  <a:cubicBezTo>
                    <a:pt x="206" y="26"/>
                    <a:pt x="206" y="26"/>
                    <a:pt x="206" y="26"/>
                  </a:cubicBezTo>
                  <a:cubicBezTo>
                    <a:pt x="206" y="24"/>
                    <a:pt x="206" y="24"/>
                    <a:pt x="206" y="24"/>
                  </a:cubicBezTo>
                  <a:cubicBezTo>
                    <a:pt x="207" y="25"/>
                    <a:pt x="207" y="25"/>
                    <a:pt x="207" y="25"/>
                  </a:cubicBezTo>
                  <a:cubicBezTo>
                    <a:pt x="208" y="26"/>
                    <a:pt x="210" y="27"/>
                    <a:pt x="212" y="28"/>
                  </a:cubicBezTo>
                  <a:cubicBezTo>
                    <a:pt x="212" y="29"/>
                    <a:pt x="212" y="29"/>
                    <a:pt x="212" y="29"/>
                  </a:cubicBezTo>
                  <a:lnTo>
                    <a:pt x="211" y="30"/>
                  </a:lnTo>
                  <a:close/>
                  <a:moveTo>
                    <a:pt x="206" y="26"/>
                  </a:moveTo>
                  <a:cubicBezTo>
                    <a:pt x="208" y="27"/>
                    <a:pt x="209" y="28"/>
                    <a:pt x="211" y="29"/>
                  </a:cubicBezTo>
                  <a:cubicBezTo>
                    <a:pt x="212" y="29"/>
                    <a:pt x="212" y="29"/>
                    <a:pt x="212" y="29"/>
                  </a:cubicBezTo>
                  <a:cubicBezTo>
                    <a:pt x="210" y="27"/>
                    <a:pt x="208" y="26"/>
                    <a:pt x="207" y="25"/>
                  </a:cubicBezTo>
                  <a:lnTo>
                    <a:pt x="206" y="26"/>
                  </a:lnTo>
                  <a:close/>
                  <a:moveTo>
                    <a:pt x="6" y="168"/>
                  </a:moveTo>
                  <a:cubicBezTo>
                    <a:pt x="5" y="169"/>
                    <a:pt x="5" y="169"/>
                    <a:pt x="5" y="169"/>
                  </a:cubicBezTo>
                  <a:cubicBezTo>
                    <a:pt x="5" y="169"/>
                    <a:pt x="5" y="169"/>
                    <a:pt x="5" y="169"/>
                  </a:cubicBezTo>
                  <a:cubicBezTo>
                    <a:pt x="4" y="167"/>
                    <a:pt x="4" y="164"/>
                    <a:pt x="3" y="162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4" y="162"/>
                    <a:pt x="4" y="162"/>
                    <a:pt x="4" y="162"/>
                  </a:cubicBezTo>
                  <a:cubicBezTo>
                    <a:pt x="4" y="162"/>
                    <a:pt x="4" y="162"/>
                    <a:pt x="4" y="162"/>
                  </a:cubicBezTo>
                  <a:cubicBezTo>
                    <a:pt x="5" y="164"/>
                    <a:pt x="5" y="166"/>
                    <a:pt x="6" y="168"/>
                  </a:cubicBezTo>
                  <a:close/>
                  <a:moveTo>
                    <a:pt x="5" y="168"/>
                  </a:moveTo>
                  <a:cubicBezTo>
                    <a:pt x="6" y="168"/>
                    <a:pt x="6" y="168"/>
                    <a:pt x="6" y="168"/>
                  </a:cubicBezTo>
                  <a:cubicBezTo>
                    <a:pt x="5" y="166"/>
                    <a:pt x="5" y="164"/>
                    <a:pt x="4" y="162"/>
                  </a:cubicBezTo>
                  <a:cubicBezTo>
                    <a:pt x="3" y="162"/>
                    <a:pt x="3" y="162"/>
                    <a:pt x="3" y="162"/>
                  </a:cubicBezTo>
                  <a:cubicBezTo>
                    <a:pt x="4" y="164"/>
                    <a:pt x="4" y="166"/>
                    <a:pt x="5" y="168"/>
                  </a:cubicBezTo>
                  <a:close/>
                  <a:moveTo>
                    <a:pt x="204" y="24"/>
                  </a:moveTo>
                  <a:cubicBezTo>
                    <a:pt x="204" y="24"/>
                    <a:pt x="204" y="24"/>
                    <a:pt x="204" y="24"/>
                  </a:cubicBezTo>
                  <a:cubicBezTo>
                    <a:pt x="202" y="23"/>
                    <a:pt x="200" y="22"/>
                    <a:pt x="198" y="21"/>
                  </a:cubicBezTo>
                  <a:cubicBezTo>
                    <a:pt x="198" y="21"/>
                    <a:pt x="198" y="21"/>
                    <a:pt x="198" y="21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199" y="19"/>
                    <a:pt x="199" y="19"/>
                    <a:pt x="199" y="19"/>
                  </a:cubicBezTo>
                  <a:cubicBezTo>
                    <a:pt x="201" y="21"/>
                    <a:pt x="203" y="22"/>
                    <a:pt x="204" y="23"/>
                  </a:cubicBezTo>
                  <a:cubicBezTo>
                    <a:pt x="204" y="23"/>
                    <a:pt x="204" y="23"/>
                    <a:pt x="204" y="23"/>
                  </a:cubicBezTo>
                  <a:lnTo>
                    <a:pt x="204" y="24"/>
                  </a:lnTo>
                  <a:close/>
                  <a:moveTo>
                    <a:pt x="198" y="20"/>
                  </a:moveTo>
                  <a:cubicBezTo>
                    <a:pt x="200" y="22"/>
                    <a:pt x="202" y="23"/>
                    <a:pt x="204" y="24"/>
                  </a:cubicBezTo>
                  <a:cubicBezTo>
                    <a:pt x="204" y="23"/>
                    <a:pt x="204" y="23"/>
                    <a:pt x="204" y="23"/>
                  </a:cubicBezTo>
                  <a:cubicBezTo>
                    <a:pt x="202" y="22"/>
                    <a:pt x="201" y="21"/>
                    <a:pt x="199" y="20"/>
                  </a:cubicBezTo>
                  <a:lnTo>
                    <a:pt x="198" y="20"/>
                  </a:lnTo>
                  <a:close/>
                  <a:moveTo>
                    <a:pt x="4" y="159"/>
                  </a:moveTo>
                  <a:cubicBezTo>
                    <a:pt x="3" y="160"/>
                    <a:pt x="3" y="160"/>
                    <a:pt x="3" y="160"/>
                  </a:cubicBezTo>
                  <a:cubicBezTo>
                    <a:pt x="2" y="160"/>
                    <a:pt x="2" y="160"/>
                    <a:pt x="2" y="160"/>
                  </a:cubicBezTo>
                  <a:cubicBezTo>
                    <a:pt x="2" y="158"/>
                    <a:pt x="2" y="155"/>
                    <a:pt x="1" y="153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3" y="155"/>
                    <a:pt x="3" y="157"/>
                    <a:pt x="4" y="159"/>
                  </a:cubicBezTo>
                  <a:close/>
                  <a:moveTo>
                    <a:pt x="3" y="159"/>
                  </a:moveTo>
                  <a:cubicBezTo>
                    <a:pt x="4" y="159"/>
                    <a:pt x="4" y="159"/>
                    <a:pt x="4" y="159"/>
                  </a:cubicBezTo>
                  <a:cubicBezTo>
                    <a:pt x="3" y="157"/>
                    <a:pt x="3" y="155"/>
                    <a:pt x="2" y="153"/>
                  </a:cubicBezTo>
                  <a:cubicBezTo>
                    <a:pt x="2" y="153"/>
                    <a:pt x="2" y="153"/>
                    <a:pt x="2" y="153"/>
                  </a:cubicBezTo>
                  <a:cubicBezTo>
                    <a:pt x="2" y="155"/>
                    <a:pt x="2" y="158"/>
                    <a:pt x="3" y="159"/>
                  </a:cubicBezTo>
                  <a:close/>
                  <a:moveTo>
                    <a:pt x="196" y="19"/>
                  </a:moveTo>
                  <a:cubicBezTo>
                    <a:pt x="196" y="19"/>
                    <a:pt x="196" y="19"/>
                    <a:pt x="196" y="19"/>
                  </a:cubicBezTo>
                  <a:cubicBezTo>
                    <a:pt x="194" y="18"/>
                    <a:pt x="192" y="17"/>
                    <a:pt x="190" y="16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3" y="16"/>
                    <a:pt x="195" y="17"/>
                    <a:pt x="197" y="18"/>
                  </a:cubicBezTo>
                  <a:cubicBezTo>
                    <a:pt x="197" y="18"/>
                    <a:pt x="197" y="18"/>
                    <a:pt x="197" y="18"/>
                  </a:cubicBezTo>
                  <a:lnTo>
                    <a:pt x="196" y="19"/>
                  </a:lnTo>
                  <a:close/>
                  <a:moveTo>
                    <a:pt x="190" y="16"/>
                  </a:moveTo>
                  <a:cubicBezTo>
                    <a:pt x="192" y="17"/>
                    <a:pt x="194" y="18"/>
                    <a:pt x="196" y="19"/>
                  </a:cubicBezTo>
                  <a:cubicBezTo>
                    <a:pt x="196" y="18"/>
                    <a:pt x="196" y="18"/>
                    <a:pt x="196" y="18"/>
                  </a:cubicBezTo>
                  <a:cubicBezTo>
                    <a:pt x="195" y="17"/>
                    <a:pt x="193" y="16"/>
                    <a:pt x="191" y="15"/>
                  </a:cubicBezTo>
                  <a:lnTo>
                    <a:pt x="190" y="16"/>
                  </a:lnTo>
                  <a:close/>
                  <a:moveTo>
                    <a:pt x="2" y="150"/>
                  </a:moveTo>
                  <a:cubicBezTo>
                    <a:pt x="1" y="151"/>
                    <a:pt x="1" y="151"/>
                    <a:pt x="1" y="151"/>
                  </a:cubicBezTo>
                  <a:cubicBezTo>
                    <a:pt x="1" y="151"/>
                    <a:pt x="1" y="151"/>
                    <a:pt x="1" y="151"/>
                  </a:cubicBezTo>
                  <a:cubicBezTo>
                    <a:pt x="1" y="148"/>
                    <a:pt x="0" y="146"/>
                    <a:pt x="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2" y="146"/>
                    <a:pt x="2" y="148"/>
                    <a:pt x="2" y="150"/>
                  </a:cubicBezTo>
                  <a:close/>
                  <a:moveTo>
                    <a:pt x="1" y="150"/>
                  </a:moveTo>
                  <a:cubicBezTo>
                    <a:pt x="2" y="150"/>
                    <a:pt x="2" y="150"/>
                    <a:pt x="2" y="150"/>
                  </a:cubicBezTo>
                  <a:cubicBezTo>
                    <a:pt x="2" y="148"/>
                    <a:pt x="1" y="146"/>
                    <a:pt x="1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" y="146"/>
                    <a:pt x="1" y="148"/>
                    <a:pt x="1" y="150"/>
                  </a:cubicBezTo>
                  <a:close/>
                  <a:moveTo>
                    <a:pt x="188" y="15"/>
                  </a:moveTo>
                  <a:cubicBezTo>
                    <a:pt x="188" y="15"/>
                    <a:pt x="188" y="15"/>
                    <a:pt x="188" y="15"/>
                  </a:cubicBezTo>
                  <a:cubicBezTo>
                    <a:pt x="186" y="14"/>
                    <a:pt x="184" y="13"/>
                    <a:pt x="182" y="12"/>
                  </a:cubicBezTo>
                  <a:cubicBezTo>
                    <a:pt x="182" y="12"/>
                    <a:pt x="182" y="12"/>
                    <a:pt x="182" y="12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2" y="11"/>
                    <a:pt x="182" y="11"/>
                    <a:pt x="182" y="11"/>
                  </a:cubicBezTo>
                  <a:cubicBezTo>
                    <a:pt x="184" y="12"/>
                    <a:pt x="186" y="13"/>
                    <a:pt x="188" y="14"/>
                  </a:cubicBezTo>
                  <a:cubicBezTo>
                    <a:pt x="188" y="14"/>
                    <a:pt x="188" y="14"/>
                    <a:pt x="188" y="14"/>
                  </a:cubicBezTo>
                  <a:lnTo>
                    <a:pt x="188" y="15"/>
                  </a:lnTo>
                  <a:close/>
                  <a:moveTo>
                    <a:pt x="182" y="12"/>
                  </a:moveTo>
                  <a:cubicBezTo>
                    <a:pt x="184" y="13"/>
                    <a:pt x="186" y="14"/>
                    <a:pt x="188" y="15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6" y="13"/>
                    <a:pt x="184" y="12"/>
                    <a:pt x="182" y="11"/>
                  </a:cubicBezTo>
                  <a:lnTo>
                    <a:pt x="182" y="12"/>
                  </a:lnTo>
                  <a:close/>
                  <a:moveTo>
                    <a:pt x="1" y="141"/>
                  </a:move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39"/>
                    <a:pt x="0" y="137"/>
                    <a:pt x="0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5"/>
                    <a:pt x="1" y="135"/>
                    <a:pt x="1" y="135"/>
                  </a:cubicBezTo>
                  <a:cubicBezTo>
                    <a:pt x="1" y="137"/>
                    <a:pt x="1" y="139"/>
                    <a:pt x="1" y="141"/>
                  </a:cubicBezTo>
                  <a:close/>
                  <a:moveTo>
                    <a:pt x="0" y="141"/>
                  </a:moveTo>
                  <a:cubicBezTo>
                    <a:pt x="1" y="141"/>
                    <a:pt x="1" y="141"/>
                    <a:pt x="1" y="141"/>
                  </a:cubicBezTo>
                  <a:cubicBezTo>
                    <a:pt x="1" y="139"/>
                    <a:pt x="1" y="137"/>
                    <a:pt x="1" y="135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7"/>
                    <a:pt x="0" y="139"/>
                    <a:pt x="0" y="141"/>
                  </a:cubicBezTo>
                  <a:close/>
                  <a:moveTo>
                    <a:pt x="179" y="11"/>
                  </a:moveTo>
                  <a:cubicBezTo>
                    <a:pt x="179" y="11"/>
                    <a:pt x="179" y="11"/>
                    <a:pt x="179" y="11"/>
                  </a:cubicBezTo>
                  <a:cubicBezTo>
                    <a:pt x="177" y="10"/>
                    <a:pt x="175" y="10"/>
                    <a:pt x="173" y="9"/>
                  </a:cubicBezTo>
                  <a:cubicBezTo>
                    <a:pt x="173" y="9"/>
                    <a:pt x="173" y="9"/>
                    <a:pt x="173" y="9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6" y="8"/>
                    <a:pt x="178" y="9"/>
                    <a:pt x="180" y="10"/>
                  </a:cubicBezTo>
                  <a:cubicBezTo>
                    <a:pt x="180" y="10"/>
                    <a:pt x="180" y="10"/>
                    <a:pt x="180" y="10"/>
                  </a:cubicBezTo>
                  <a:lnTo>
                    <a:pt x="179" y="11"/>
                  </a:lnTo>
                  <a:close/>
                  <a:moveTo>
                    <a:pt x="173" y="9"/>
                  </a:moveTo>
                  <a:cubicBezTo>
                    <a:pt x="175" y="9"/>
                    <a:pt x="177" y="10"/>
                    <a:pt x="179" y="11"/>
                  </a:cubicBezTo>
                  <a:cubicBezTo>
                    <a:pt x="180" y="10"/>
                    <a:pt x="180" y="10"/>
                    <a:pt x="180" y="10"/>
                  </a:cubicBezTo>
                  <a:cubicBezTo>
                    <a:pt x="178" y="9"/>
                    <a:pt x="176" y="9"/>
                    <a:pt x="174" y="8"/>
                  </a:cubicBezTo>
                  <a:lnTo>
                    <a:pt x="173" y="9"/>
                  </a:lnTo>
                  <a:close/>
                  <a:moveTo>
                    <a:pt x="1" y="132"/>
                  </a:moveTo>
                  <a:cubicBezTo>
                    <a:pt x="0" y="132"/>
                    <a:pt x="0" y="132"/>
                    <a:pt x="0" y="132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0"/>
                    <a:pt x="0" y="128"/>
                    <a:pt x="0" y="126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6"/>
                    <a:pt x="1" y="126"/>
                    <a:pt x="1" y="126"/>
                  </a:cubicBezTo>
                  <a:cubicBezTo>
                    <a:pt x="1" y="128"/>
                    <a:pt x="1" y="130"/>
                    <a:pt x="1" y="132"/>
                  </a:cubicBezTo>
                  <a:close/>
                  <a:moveTo>
                    <a:pt x="0" y="132"/>
                  </a:moveTo>
                  <a:cubicBezTo>
                    <a:pt x="1" y="132"/>
                    <a:pt x="1" y="132"/>
                    <a:pt x="1" y="132"/>
                  </a:cubicBezTo>
                  <a:cubicBezTo>
                    <a:pt x="1" y="130"/>
                    <a:pt x="1" y="128"/>
                    <a:pt x="1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28"/>
                    <a:pt x="0" y="130"/>
                    <a:pt x="0" y="132"/>
                  </a:cubicBezTo>
                  <a:close/>
                  <a:moveTo>
                    <a:pt x="171" y="8"/>
                  </a:moveTo>
                  <a:cubicBezTo>
                    <a:pt x="171" y="8"/>
                    <a:pt x="171" y="8"/>
                    <a:pt x="171" y="8"/>
                  </a:cubicBezTo>
                  <a:cubicBezTo>
                    <a:pt x="169" y="7"/>
                    <a:pt x="166" y="7"/>
                    <a:pt x="164" y="6"/>
                  </a:cubicBezTo>
                  <a:cubicBezTo>
                    <a:pt x="164" y="6"/>
                    <a:pt x="164" y="6"/>
                    <a:pt x="164" y="6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67" y="6"/>
                    <a:pt x="169" y="6"/>
                    <a:pt x="171" y="7"/>
                  </a:cubicBezTo>
                  <a:cubicBezTo>
                    <a:pt x="171" y="7"/>
                    <a:pt x="171" y="7"/>
                    <a:pt x="171" y="7"/>
                  </a:cubicBezTo>
                  <a:lnTo>
                    <a:pt x="171" y="8"/>
                  </a:lnTo>
                  <a:close/>
                  <a:moveTo>
                    <a:pt x="165" y="6"/>
                  </a:moveTo>
                  <a:cubicBezTo>
                    <a:pt x="167" y="7"/>
                    <a:pt x="169" y="7"/>
                    <a:pt x="171" y="8"/>
                  </a:cubicBezTo>
                  <a:cubicBezTo>
                    <a:pt x="171" y="7"/>
                    <a:pt x="171" y="7"/>
                    <a:pt x="171" y="7"/>
                  </a:cubicBezTo>
                  <a:cubicBezTo>
                    <a:pt x="169" y="6"/>
                    <a:pt x="167" y="6"/>
                    <a:pt x="165" y="5"/>
                  </a:cubicBezTo>
                  <a:lnTo>
                    <a:pt x="165" y="6"/>
                  </a:lnTo>
                  <a:close/>
                  <a:moveTo>
                    <a:pt x="1" y="123"/>
                  </a:moveTo>
                  <a:cubicBezTo>
                    <a:pt x="0" y="123"/>
                    <a:pt x="0" y="123"/>
                    <a:pt x="0" y="123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21"/>
                    <a:pt x="0" y="118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6"/>
                    <a:pt x="2" y="116"/>
                    <a:pt x="2" y="116"/>
                  </a:cubicBezTo>
                  <a:cubicBezTo>
                    <a:pt x="2" y="119"/>
                    <a:pt x="1" y="121"/>
                    <a:pt x="1" y="123"/>
                  </a:cubicBezTo>
                  <a:close/>
                  <a:moveTo>
                    <a:pt x="0" y="123"/>
                  </a:moveTo>
                  <a:cubicBezTo>
                    <a:pt x="1" y="123"/>
                    <a:pt x="1" y="123"/>
                    <a:pt x="1" y="123"/>
                  </a:cubicBezTo>
                  <a:cubicBezTo>
                    <a:pt x="1" y="121"/>
                    <a:pt x="1" y="119"/>
                    <a:pt x="1" y="117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0" y="118"/>
                    <a:pt x="0" y="121"/>
                    <a:pt x="0" y="123"/>
                  </a:cubicBezTo>
                  <a:close/>
                  <a:moveTo>
                    <a:pt x="162" y="6"/>
                  </a:moveTo>
                  <a:cubicBezTo>
                    <a:pt x="162" y="6"/>
                    <a:pt x="162" y="6"/>
                    <a:pt x="162" y="6"/>
                  </a:cubicBezTo>
                  <a:cubicBezTo>
                    <a:pt x="160" y="5"/>
                    <a:pt x="158" y="5"/>
                    <a:pt x="156" y="4"/>
                  </a:cubicBezTo>
                  <a:cubicBezTo>
                    <a:pt x="155" y="4"/>
                    <a:pt x="155" y="4"/>
                    <a:pt x="155" y="4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6" y="3"/>
                    <a:pt x="156" y="3"/>
                    <a:pt x="156" y="3"/>
                  </a:cubicBezTo>
                  <a:cubicBezTo>
                    <a:pt x="158" y="3"/>
                    <a:pt x="160" y="4"/>
                    <a:pt x="162" y="4"/>
                  </a:cubicBezTo>
                  <a:cubicBezTo>
                    <a:pt x="162" y="4"/>
                    <a:pt x="162" y="4"/>
                    <a:pt x="162" y="4"/>
                  </a:cubicBezTo>
                  <a:lnTo>
                    <a:pt x="162" y="6"/>
                  </a:lnTo>
                  <a:close/>
                  <a:moveTo>
                    <a:pt x="156" y="4"/>
                  </a:moveTo>
                  <a:cubicBezTo>
                    <a:pt x="158" y="4"/>
                    <a:pt x="160" y="5"/>
                    <a:pt x="162" y="5"/>
                  </a:cubicBezTo>
                  <a:cubicBezTo>
                    <a:pt x="162" y="5"/>
                    <a:pt x="162" y="5"/>
                    <a:pt x="162" y="5"/>
                  </a:cubicBezTo>
                  <a:cubicBezTo>
                    <a:pt x="160" y="4"/>
                    <a:pt x="158" y="4"/>
                    <a:pt x="156" y="3"/>
                  </a:cubicBezTo>
                  <a:lnTo>
                    <a:pt x="156" y="4"/>
                  </a:lnTo>
                  <a:close/>
                  <a:moveTo>
                    <a:pt x="2" y="114"/>
                  </a:moveTo>
                  <a:cubicBezTo>
                    <a:pt x="1" y="114"/>
                    <a:pt x="1" y="114"/>
                    <a:pt x="1" y="114"/>
                  </a:cubicBezTo>
                  <a:cubicBezTo>
                    <a:pt x="1" y="114"/>
                    <a:pt x="1" y="114"/>
                    <a:pt x="1" y="114"/>
                  </a:cubicBezTo>
                  <a:cubicBezTo>
                    <a:pt x="1" y="112"/>
                    <a:pt x="1" y="109"/>
                    <a:pt x="2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07"/>
                    <a:pt x="3" y="107"/>
                    <a:pt x="3" y="107"/>
                  </a:cubicBezTo>
                  <a:cubicBezTo>
                    <a:pt x="3" y="110"/>
                    <a:pt x="2" y="112"/>
                    <a:pt x="2" y="114"/>
                  </a:cubicBezTo>
                  <a:close/>
                  <a:moveTo>
                    <a:pt x="1" y="113"/>
                  </a:moveTo>
                  <a:cubicBezTo>
                    <a:pt x="2" y="114"/>
                    <a:pt x="2" y="114"/>
                    <a:pt x="2" y="114"/>
                  </a:cubicBezTo>
                  <a:cubicBezTo>
                    <a:pt x="2" y="112"/>
                    <a:pt x="2" y="110"/>
                    <a:pt x="3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9"/>
                    <a:pt x="1" y="112"/>
                    <a:pt x="1" y="113"/>
                  </a:cubicBezTo>
                  <a:close/>
                  <a:moveTo>
                    <a:pt x="153" y="4"/>
                  </a:moveTo>
                  <a:cubicBezTo>
                    <a:pt x="153" y="4"/>
                    <a:pt x="153" y="4"/>
                    <a:pt x="153" y="4"/>
                  </a:cubicBezTo>
                  <a:cubicBezTo>
                    <a:pt x="151" y="3"/>
                    <a:pt x="149" y="3"/>
                    <a:pt x="146" y="3"/>
                  </a:cubicBezTo>
                  <a:cubicBezTo>
                    <a:pt x="146" y="3"/>
                    <a:pt x="146" y="3"/>
                    <a:pt x="146" y="3"/>
                  </a:cubicBezTo>
                  <a:cubicBezTo>
                    <a:pt x="146" y="1"/>
                    <a:pt x="146" y="1"/>
                    <a:pt x="146" y="1"/>
                  </a:cubicBezTo>
                  <a:cubicBezTo>
                    <a:pt x="147" y="1"/>
                    <a:pt x="147" y="1"/>
                    <a:pt x="147" y="1"/>
                  </a:cubicBezTo>
                  <a:cubicBezTo>
                    <a:pt x="149" y="2"/>
                    <a:pt x="151" y="2"/>
                    <a:pt x="153" y="2"/>
                  </a:cubicBezTo>
                  <a:cubicBezTo>
                    <a:pt x="153" y="2"/>
                    <a:pt x="153" y="2"/>
                    <a:pt x="153" y="2"/>
                  </a:cubicBezTo>
                  <a:lnTo>
                    <a:pt x="153" y="4"/>
                  </a:lnTo>
                  <a:close/>
                  <a:moveTo>
                    <a:pt x="147" y="3"/>
                  </a:moveTo>
                  <a:cubicBezTo>
                    <a:pt x="149" y="3"/>
                    <a:pt x="151" y="3"/>
                    <a:pt x="153" y="3"/>
                  </a:cubicBezTo>
                  <a:cubicBezTo>
                    <a:pt x="153" y="3"/>
                    <a:pt x="153" y="3"/>
                    <a:pt x="153" y="3"/>
                  </a:cubicBezTo>
                  <a:cubicBezTo>
                    <a:pt x="151" y="2"/>
                    <a:pt x="149" y="2"/>
                    <a:pt x="147" y="2"/>
                  </a:cubicBezTo>
                  <a:lnTo>
                    <a:pt x="147" y="3"/>
                  </a:lnTo>
                  <a:close/>
                  <a:moveTo>
                    <a:pt x="4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2" y="104"/>
                    <a:pt x="2" y="104"/>
                    <a:pt x="2" y="104"/>
                  </a:cubicBezTo>
                  <a:cubicBezTo>
                    <a:pt x="3" y="102"/>
                    <a:pt x="3" y="100"/>
                    <a:pt x="4" y="98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5" y="100"/>
                    <a:pt x="4" y="103"/>
                    <a:pt x="4" y="105"/>
                  </a:cubicBezTo>
                  <a:close/>
                  <a:moveTo>
                    <a:pt x="3" y="104"/>
                  </a:moveTo>
                  <a:cubicBezTo>
                    <a:pt x="3" y="105"/>
                    <a:pt x="3" y="105"/>
                    <a:pt x="3" y="105"/>
                  </a:cubicBezTo>
                  <a:cubicBezTo>
                    <a:pt x="4" y="103"/>
                    <a:pt x="4" y="100"/>
                    <a:pt x="5" y="99"/>
                  </a:cubicBezTo>
                  <a:cubicBezTo>
                    <a:pt x="4" y="98"/>
                    <a:pt x="4" y="98"/>
                    <a:pt x="4" y="98"/>
                  </a:cubicBezTo>
                  <a:cubicBezTo>
                    <a:pt x="4" y="100"/>
                    <a:pt x="3" y="102"/>
                    <a:pt x="3" y="104"/>
                  </a:cubicBezTo>
                  <a:close/>
                  <a:moveTo>
                    <a:pt x="144" y="3"/>
                  </a:moveTo>
                  <a:cubicBezTo>
                    <a:pt x="144" y="2"/>
                    <a:pt x="144" y="2"/>
                    <a:pt x="144" y="2"/>
                  </a:cubicBezTo>
                  <a:cubicBezTo>
                    <a:pt x="142" y="2"/>
                    <a:pt x="139" y="2"/>
                    <a:pt x="137" y="2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37" y="1"/>
                    <a:pt x="137" y="1"/>
                    <a:pt x="137" y="1"/>
                  </a:cubicBezTo>
                  <a:cubicBezTo>
                    <a:pt x="140" y="1"/>
                    <a:pt x="142" y="1"/>
                    <a:pt x="144" y="1"/>
                  </a:cubicBezTo>
                  <a:cubicBezTo>
                    <a:pt x="144" y="1"/>
                    <a:pt x="144" y="1"/>
                    <a:pt x="144" y="1"/>
                  </a:cubicBezTo>
                  <a:lnTo>
                    <a:pt x="144" y="3"/>
                  </a:lnTo>
                  <a:close/>
                  <a:moveTo>
                    <a:pt x="137" y="2"/>
                  </a:moveTo>
                  <a:cubicBezTo>
                    <a:pt x="140" y="2"/>
                    <a:pt x="142" y="2"/>
                    <a:pt x="144" y="2"/>
                  </a:cubicBezTo>
                  <a:cubicBezTo>
                    <a:pt x="144" y="1"/>
                    <a:pt x="144" y="1"/>
                    <a:pt x="144" y="1"/>
                  </a:cubicBezTo>
                  <a:cubicBezTo>
                    <a:pt x="142" y="1"/>
                    <a:pt x="140" y="1"/>
                    <a:pt x="138" y="1"/>
                  </a:cubicBezTo>
                  <a:lnTo>
                    <a:pt x="137" y="2"/>
                  </a:lnTo>
                  <a:close/>
                  <a:moveTo>
                    <a:pt x="6" y="96"/>
                  </a:moveTo>
                  <a:cubicBezTo>
                    <a:pt x="5" y="96"/>
                    <a:pt x="5" y="96"/>
                    <a:pt x="5" y="96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5" y="93"/>
                    <a:pt x="6" y="91"/>
                    <a:pt x="7" y="89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8" y="90"/>
                    <a:pt x="8" y="90"/>
                    <a:pt x="8" y="90"/>
                  </a:cubicBezTo>
                  <a:cubicBezTo>
                    <a:pt x="7" y="92"/>
                    <a:pt x="6" y="94"/>
                    <a:pt x="6" y="96"/>
                  </a:cubicBezTo>
                  <a:close/>
                  <a:moveTo>
                    <a:pt x="5" y="95"/>
                  </a:moveTo>
                  <a:cubicBezTo>
                    <a:pt x="6" y="96"/>
                    <a:pt x="6" y="96"/>
                    <a:pt x="6" y="96"/>
                  </a:cubicBezTo>
                  <a:cubicBezTo>
                    <a:pt x="6" y="94"/>
                    <a:pt x="7" y="92"/>
                    <a:pt x="8" y="90"/>
                  </a:cubicBezTo>
                  <a:cubicBezTo>
                    <a:pt x="7" y="89"/>
                    <a:pt x="7" y="89"/>
                    <a:pt x="7" y="89"/>
                  </a:cubicBezTo>
                  <a:cubicBezTo>
                    <a:pt x="6" y="91"/>
                    <a:pt x="6" y="93"/>
                    <a:pt x="5" y="95"/>
                  </a:cubicBezTo>
                  <a:close/>
                  <a:moveTo>
                    <a:pt x="135" y="2"/>
                  </a:moveTo>
                  <a:cubicBezTo>
                    <a:pt x="135" y="2"/>
                    <a:pt x="135" y="2"/>
                    <a:pt x="135" y="2"/>
                  </a:cubicBezTo>
                  <a:cubicBezTo>
                    <a:pt x="132" y="2"/>
                    <a:pt x="130" y="2"/>
                    <a:pt x="128" y="2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30" y="0"/>
                    <a:pt x="132" y="0"/>
                    <a:pt x="135" y="1"/>
                  </a:cubicBezTo>
                  <a:cubicBezTo>
                    <a:pt x="135" y="1"/>
                    <a:pt x="135" y="1"/>
                    <a:pt x="135" y="1"/>
                  </a:cubicBezTo>
                  <a:lnTo>
                    <a:pt x="135" y="2"/>
                  </a:lnTo>
                  <a:close/>
                  <a:moveTo>
                    <a:pt x="128" y="2"/>
                  </a:moveTo>
                  <a:cubicBezTo>
                    <a:pt x="130" y="2"/>
                    <a:pt x="132" y="2"/>
                    <a:pt x="134" y="2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2" y="1"/>
                    <a:pt x="130" y="1"/>
                    <a:pt x="128" y="1"/>
                  </a:cubicBezTo>
                  <a:lnTo>
                    <a:pt x="128" y="2"/>
                  </a:lnTo>
                  <a:close/>
                  <a:moveTo>
                    <a:pt x="9" y="87"/>
                  </a:moveTo>
                  <a:cubicBezTo>
                    <a:pt x="7" y="87"/>
                    <a:pt x="7" y="87"/>
                    <a:pt x="7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8" y="85"/>
                    <a:pt x="9" y="83"/>
                    <a:pt x="10" y="81"/>
                  </a:cubicBezTo>
                  <a:cubicBezTo>
                    <a:pt x="10" y="80"/>
                    <a:pt x="10" y="80"/>
                    <a:pt x="10" y="80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1" y="81"/>
                    <a:pt x="11" y="81"/>
                    <a:pt x="11" y="81"/>
                  </a:cubicBezTo>
                  <a:cubicBezTo>
                    <a:pt x="10" y="83"/>
                    <a:pt x="10" y="85"/>
                    <a:pt x="9" y="87"/>
                  </a:cubicBezTo>
                  <a:close/>
                  <a:moveTo>
                    <a:pt x="8" y="87"/>
                  </a:moveTo>
                  <a:cubicBezTo>
                    <a:pt x="9" y="87"/>
                    <a:pt x="9" y="87"/>
                    <a:pt x="9" y="87"/>
                  </a:cubicBezTo>
                  <a:cubicBezTo>
                    <a:pt x="9" y="85"/>
                    <a:pt x="10" y="83"/>
                    <a:pt x="11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9" y="83"/>
                    <a:pt x="8" y="85"/>
                    <a:pt x="8" y="87"/>
                  </a:cubicBezTo>
                  <a:close/>
                  <a:moveTo>
                    <a:pt x="126" y="2"/>
                  </a:moveTo>
                  <a:cubicBezTo>
                    <a:pt x="125" y="2"/>
                    <a:pt x="125" y="2"/>
                    <a:pt x="125" y="2"/>
                  </a:cubicBezTo>
                  <a:cubicBezTo>
                    <a:pt x="123" y="2"/>
                    <a:pt x="121" y="2"/>
                    <a:pt x="119" y="2"/>
                  </a:cubicBezTo>
                  <a:cubicBezTo>
                    <a:pt x="119" y="2"/>
                    <a:pt x="119" y="2"/>
                    <a:pt x="119" y="2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1"/>
                    <a:pt x="125" y="1"/>
                  </a:cubicBezTo>
                  <a:cubicBezTo>
                    <a:pt x="126" y="1"/>
                    <a:pt x="126" y="1"/>
                    <a:pt x="126" y="1"/>
                  </a:cubicBezTo>
                  <a:lnTo>
                    <a:pt x="126" y="2"/>
                  </a:lnTo>
                  <a:close/>
                  <a:moveTo>
                    <a:pt x="119" y="2"/>
                  </a:moveTo>
                  <a:cubicBezTo>
                    <a:pt x="121" y="2"/>
                    <a:pt x="123" y="2"/>
                    <a:pt x="125" y="2"/>
                  </a:cubicBezTo>
                  <a:cubicBezTo>
                    <a:pt x="125" y="1"/>
                    <a:pt x="125" y="1"/>
                    <a:pt x="125" y="1"/>
                  </a:cubicBezTo>
                  <a:cubicBezTo>
                    <a:pt x="123" y="1"/>
                    <a:pt x="121" y="1"/>
                    <a:pt x="119" y="1"/>
                  </a:cubicBezTo>
                  <a:lnTo>
                    <a:pt x="119" y="2"/>
                  </a:lnTo>
                  <a:close/>
                  <a:moveTo>
                    <a:pt x="12" y="79"/>
                  </a:move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2" y="76"/>
                    <a:pt x="13" y="74"/>
                    <a:pt x="14" y="72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5" y="73"/>
                    <a:pt x="15" y="73"/>
                    <a:pt x="15" y="73"/>
                  </a:cubicBezTo>
                  <a:cubicBezTo>
                    <a:pt x="14" y="75"/>
                    <a:pt x="13" y="77"/>
                    <a:pt x="12" y="79"/>
                  </a:cubicBezTo>
                  <a:close/>
                  <a:moveTo>
                    <a:pt x="11" y="78"/>
                  </a:moveTo>
                  <a:cubicBezTo>
                    <a:pt x="12" y="78"/>
                    <a:pt x="12" y="78"/>
                    <a:pt x="12" y="78"/>
                  </a:cubicBezTo>
                  <a:cubicBezTo>
                    <a:pt x="13" y="76"/>
                    <a:pt x="14" y="75"/>
                    <a:pt x="15" y="73"/>
                  </a:cubicBezTo>
                  <a:cubicBezTo>
                    <a:pt x="14" y="72"/>
                    <a:pt x="14" y="72"/>
                    <a:pt x="14" y="72"/>
                  </a:cubicBezTo>
                  <a:cubicBezTo>
                    <a:pt x="13" y="74"/>
                    <a:pt x="12" y="76"/>
                    <a:pt x="11" y="78"/>
                  </a:cubicBezTo>
                  <a:close/>
                  <a:moveTo>
                    <a:pt x="116" y="3"/>
                  </a:moveTo>
                  <a:cubicBezTo>
                    <a:pt x="116" y="3"/>
                    <a:pt x="116" y="3"/>
                    <a:pt x="116" y="3"/>
                  </a:cubicBezTo>
                  <a:cubicBezTo>
                    <a:pt x="114" y="3"/>
                    <a:pt x="112" y="3"/>
                    <a:pt x="110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2" y="2"/>
                    <a:pt x="114" y="2"/>
                    <a:pt x="116" y="1"/>
                  </a:cubicBezTo>
                  <a:cubicBezTo>
                    <a:pt x="116" y="1"/>
                    <a:pt x="116" y="1"/>
                    <a:pt x="116" y="1"/>
                  </a:cubicBezTo>
                  <a:lnTo>
                    <a:pt x="116" y="3"/>
                  </a:lnTo>
                  <a:close/>
                  <a:moveTo>
                    <a:pt x="110" y="3"/>
                  </a:moveTo>
                  <a:cubicBezTo>
                    <a:pt x="112" y="3"/>
                    <a:pt x="114" y="3"/>
                    <a:pt x="116" y="2"/>
                  </a:cubicBezTo>
                  <a:cubicBezTo>
                    <a:pt x="116" y="2"/>
                    <a:pt x="116" y="2"/>
                    <a:pt x="116" y="2"/>
                  </a:cubicBezTo>
                  <a:cubicBezTo>
                    <a:pt x="114" y="2"/>
                    <a:pt x="112" y="2"/>
                    <a:pt x="110" y="2"/>
                  </a:cubicBezTo>
                  <a:lnTo>
                    <a:pt x="110" y="3"/>
                  </a:lnTo>
                  <a:close/>
                  <a:moveTo>
                    <a:pt x="16" y="70"/>
                  </a:moveTo>
                  <a:cubicBezTo>
                    <a:pt x="15" y="70"/>
                    <a:pt x="15" y="70"/>
                    <a:pt x="15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6" y="68"/>
                    <a:pt x="17" y="66"/>
                    <a:pt x="18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8" y="67"/>
                    <a:pt x="17" y="68"/>
                    <a:pt x="16" y="70"/>
                  </a:cubicBezTo>
                  <a:close/>
                  <a:moveTo>
                    <a:pt x="15" y="70"/>
                  </a:moveTo>
                  <a:cubicBezTo>
                    <a:pt x="16" y="70"/>
                    <a:pt x="16" y="70"/>
                    <a:pt x="16" y="70"/>
                  </a:cubicBezTo>
                  <a:cubicBezTo>
                    <a:pt x="17" y="68"/>
                    <a:pt x="18" y="66"/>
                    <a:pt x="19" y="65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7" y="66"/>
                    <a:pt x="16" y="68"/>
                    <a:pt x="15" y="70"/>
                  </a:cubicBezTo>
                  <a:close/>
                  <a:moveTo>
                    <a:pt x="107" y="4"/>
                  </a:moveTo>
                  <a:cubicBezTo>
                    <a:pt x="107" y="4"/>
                    <a:pt x="107" y="4"/>
                    <a:pt x="107" y="4"/>
                  </a:cubicBezTo>
                  <a:cubicBezTo>
                    <a:pt x="105" y="4"/>
                    <a:pt x="103" y="5"/>
                    <a:pt x="101" y="5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3" y="3"/>
                    <a:pt x="105" y="3"/>
                    <a:pt x="107" y="3"/>
                  </a:cubicBezTo>
                  <a:cubicBezTo>
                    <a:pt x="107" y="3"/>
                    <a:pt x="107" y="3"/>
                    <a:pt x="107" y="3"/>
                  </a:cubicBezTo>
                  <a:lnTo>
                    <a:pt x="107" y="4"/>
                  </a:lnTo>
                  <a:close/>
                  <a:moveTo>
                    <a:pt x="101" y="5"/>
                  </a:moveTo>
                  <a:cubicBezTo>
                    <a:pt x="103" y="5"/>
                    <a:pt x="105" y="4"/>
                    <a:pt x="107" y="4"/>
                  </a:cubicBezTo>
                  <a:cubicBezTo>
                    <a:pt x="107" y="3"/>
                    <a:pt x="107" y="3"/>
                    <a:pt x="107" y="3"/>
                  </a:cubicBezTo>
                  <a:cubicBezTo>
                    <a:pt x="105" y="3"/>
                    <a:pt x="103" y="4"/>
                    <a:pt x="101" y="4"/>
                  </a:cubicBezTo>
                  <a:lnTo>
                    <a:pt x="101" y="5"/>
                  </a:lnTo>
                  <a:close/>
                  <a:moveTo>
                    <a:pt x="21" y="63"/>
                  </a:moveTo>
                  <a:cubicBezTo>
                    <a:pt x="20" y="62"/>
                    <a:pt x="20" y="62"/>
                    <a:pt x="20" y="62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1" y="60"/>
                    <a:pt x="22" y="58"/>
                    <a:pt x="23" y="56"/>
                  </a:cubicBezTo>
                  <a:cubicBezTo>
                    <a:pt x="23" y="56"/>
                    <a:pt x="23" y="56"/>
                    <a:pt x="23" y="56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9"/>
                    <a:pt x="22" y="61"/>
                    <a:pt x="21" y="62"/>
                  </a:cubicBezTo>
                  <a:lnTo>
                    <a:pt x="21" y="63"/>
                  </a:lnTo>
                  <a:close/>
                  <a:moveTo>
                    <a:pt x="20" y="62"/>
                  </a:moveTo>
                  <a:cubicBezTo>
                    <a:pt x="21" y="62"/>
                    <a:pt x="21" y="62"/>
                    <a:pt x="21" y="62"/>
                  </a:cubicBezTo>
                  <a:cubicBezTo>
                    <a:pt x="22" y="60"/>
                    <a:pt x="23" y="59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2" y="58"/>
                    <a:pt x="21" y="60"/>
                    <a:pt x="20" y="62"/>
                  </a:cubicBezTo>
                  <a:close/>
                  <a:moveTo>
                    <a:pt x="98" y="6"/>
                  </a:moveTo>
                  <a:cubicBezTo>
                    <a:pt x="98" y="6"/>
                    <a:pt x="98" y="6"/>
                    <a:pt x="98" y="6"/>
                  </a:cubicBezTo>
                  <a:cubicBezTo>
                    <a:pt x="96" y="6"/>
                    <a:pt x="94" y="7"/>
                    <a:pt x="92" y="8"/>
                  </a:cubicBezTo>
                  <a:cubicBezTo>
                    <a:pt x="92" y="8"/>
                    <a:pt x="92" y="8"/>
                    <a:pt x="92" y="8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4" y="6"/>
                    <a:pt x="96" y="5"/>
                    <a:pt x="98" y="5"/>
                  </a:cubicBezTo>
                  <a:cubicBezTo>
                    <a:pt x="98" y="5"/>
                    <a:pt x="98" y="5"/>
                    <a:pt x="98" y="5"/>
                  </a:cubicBezTo>
                  <a:lnTo>
                    <a:pt x="98" y="6"/>
                  </a:lnTo>
                  <a:close/>
                  <a:moveTo>
                    <a:pt x="92" y="7"/>
                  </a:moveTo>
                  <a:cubicBezTo>
                    <a:pt x="94" y="7"/>
                    <a:pt x="96" y="6"/>
                    <a:pt x="98" y="6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6" y="5"/>
                    <a:pt x="94" y="6"/>
                    <a:pt x="92" y="7"/>
                  </a:cubicBezTo>
                  <a:close/>
                  <a:moveTo>
                    <a:pt x="26" y="55"/>
                  </a:moveTo>
                  <a:cubicBezTo>
                    <a:pt x="25" y="54"/>
                    <a:pt x="25" y="54"/>
                    <a:pt x="25" y="54"/>
                  </a:cubicBezTo>
                  <a:cubicBezTo>
                    <a:pt x="25" y="54"/>
                    <a:pt x="25" y="54"/>
                    <a:pt x="25" y="54"/>
                  </a:cubicBezTo>
                  <a:cubicBezTo>
                    <a:pt x="26" y="52"/>
                    <a:pt x="28" y="51"/>
                    <a:pt x="29" y="49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29" y="51"/>
                    <a:pt x="27" y="53"/>
                    <a:pt x="26" y="55"/>
                  </a:cubicBezTo>
                  <a:close/>
                  <a:moveTo>
                    <a:pt x="25" y="54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27" y="53"/>
                    <a:pt x="28" y="51"/>
                    <a:pt x="30" y="50"/>
                  </a:cubicBezTo>
                  <a:cubicBezTo>
                    <a:pt x="29" y="49"/>
                    <a:pt x="29" y="49"/>
                    <a:pt x="29" y="49"/>
                  </a:cubicBezTo>
                  <a:cubicBezTo>
                    <a:pt x="28" y="51"/>
                    <a:pt x="26" y="52"/>
                    <a:pt x="25" y="54"/>
                  </a:cubicBezTo>
                  <a:close/>
                  <a:moveTo>
                    <a:pt x="90" y="9"/>
                  </a:moveTo>
                  <a:cubicBezTo>
                    <a:pt x="90" y="9"/>
                    <a:pt x="90" y="9"/>
                    <a:pt x="90" y="9"/>
                  </a:cubicBezTo>
                  <a:cubicBezTo>
                    <a:pt x="88" y="9"/>
                    <a:pt x="86" y="10"/>
                    <a:pt x="83" y="11"/>
                  </a:cubicBezTo>
                  <a:cubicBezTo>
                    <a:pt x="83" y="11"/>
                    <a:pt x="83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3" y="9"/>
                    <a:pt x="83" y="9"/>
                    <a:pt x="83" y="9"/>
                  </a:cubicBezTo>
                  <a:cubicBezTo>
                    <a:pt x="85" y="9"/>
                    <a:pt x="87" y="8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lnTo>
                    <a:pt x="90" y="9"/>
                  </a:lnTo>
                  <a:close/>
                  <a:moveTo>
                    <a:pt x="83" y="10"/>
                  </a:moveTo>
                  <a:cubicBezTo>
                    <a:pt x="85" y="10"/>
                    <a:pt x="87" y="9"/>
                    <a:pt x="89" y="8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7" y="8"/>
                    <a:pt x="85" y="9"/>
                    <a:pt x="83" y="10"/>
                  </a:cubicBezTo>
                  <a:close/>
                  <a:moveTo>
                    <a:pt x="32" y="48"/>
                  </a:moveTo>
                  <a:cubicBezTo>
                    <a:pt x="31" y="47"/>
                    <a:pt x="31" y="47"/>
                    <a:pt x="31" y="47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2" y="45"/>
                    <a:pt x="34" y="43"/>
                    <a:pt x="35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35" y="44"/>
                    <a:pt x="33" y="46"/>
                    <a:pt x="32" y="48"/>
                  </a:cubicBezTo>
                  <a:close/>
                  <a:moveTo>
                    <a:pt x="31" y="47"/>
                  </a:moveTo>
                  <a:cubicBezTo>
                    <a:pt x="32" y="47"/>
                    <a:pt x="32" y="47"/>
                    <a:pt x="32" y="47"/>
                  </a:cubicBezTo>
                  <a:cubicBezTo>
                    <a:pt x="33" y="46"/>
                    <a:pt x="34" y="44"/>
                    <a:pt x="36" y="43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4" y="44"/>
                    <a:pt x="32" y="45"/>
                    <a:pt x="31" y="47"/>
                  </a:cubicBezTo>
                  <a:close/>
                  <a:moveTo>
                    <a:pt x="81" y="12"/>
                  </a:moveTo>
                  <a:cubicBezTo>
                    <a:pt x="81" y="12"/>
                    <a:pt x="81" y="12"/>
                    <a:pt x="81" y="12"/>
                  </a:cubicBezTo>
                  <a:cubicBezTo>
                    <a:pt x="79" y="13"/>
                    <a:pt x="77" y="13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4" y="13"/>
                    <a:pt x="74" y="13"/>
                    <a:pt x="74" y="13"/>
                  </a:cubicBezTo>
                  <a:cubicBezTo>
                    <a:pt x="76" y="12"/>
                    <a:pt x="78" y="11"/>
                    <a:pt x="80" y="10"/>
                  </a:cubicBezTo>
                  <a:cubicBezTo>
                    <a:pt x="81" y="10"/>
                    <a:pt x="81" y="10"/>
                    <a:pt x="81" y="10"/>
                  </a:cubicBezTo>
                  <a:lnTo>
                    <a:pt x="81" y="12"/>
                  </a:lnTo>
                  <a:close/>
                  <a:moveTo>
                    <a:pt x="75" y="14"/>
                  </a:moveTo>
                  <a:cubicBezTo>
                    <a:pt x="77" y="13"/>
                    <a:pt x="79" y="12"/>
                    <a:pt x="81" y="12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8" y="12"/>
                    <a:pt x="77" y="12"/>
                    <a:pt x="75" y="13"/>
                  </a:cubicBezTo>
                  <a:lnTo>
                    <a:pt x="75" y="14"/>
                  </a:lnTo>
                  <a:close/>
                  <a:moveTo>
                    <a:pt x="38" y="41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8" y="39"/>
                    <a:pt x="38" y="39"/>
                  </a:cubicBezTo>
                  <a:cubicBezTo>
                    <a:pt x="39" y="38"/>
                    <a:pt x="41" y="36"/>
                    <a:pt x="42" y="35"/>
                  </a:cubicBezTo>
                  <a:cubicBezTo>
                    <a:pt x="42" y="35"/>
                    <a:pt x="42" y="35"/>
                    <a:pt x="42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1" y="37"/>
                    <a:pt x="40" y="39"/>
                    <a:pt x="39" y="40"/>
                  </a:cubicBezTo>
                  <a:cubicBezTo>
                    <a:pt x="39" y="40"/>
                    <a:pt x="38" y="40"/>
                    <a:pt x="38" y="41"/>
                  </a:cubicBezTo>
                  <a:close/>
                  <a:moveTo>
                    <a:pt x="37" y="40"/>
                  </a:moveTo>
                  <a:cubicBezTo>
                    <a:pt x="38" y="41"/>
                    <a:pt x="38" y="41"/>
                    <a:pt x="38" y="41"/>
                  </a:cubicBezTo>
                  <a:cubicBezTo>
                    <a:pt x="38" y="40"/>
                    <a:pt x="39" y="40"/>
                    <a:pt x="39" y="39"/>
                  </a:cubicBezTo>
                  <a:cubicBezTo>
                    <a:pt x="40" y="38"/>
                    <a:pt x="41" y="37"/>
                    <a:pt x="42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7"/>
                    <a:pt x="40" y="38"/>
                    <a:pt x="38" y="39"/>
                  </a:cubicBezTo>
                  <a:cubicBezTo>
                    <a:pt x="38" y="39"/>
                    <a:pt x="38" y="40"/>
                    <a:pt x="37" y="40"/>
                  </a:cubicBezTo>
                  <a:close/>
                  <a:moveTo>
                    <a:pt x="73" y="16"/>
                  </a:moveTo>
                  <a:cubicBezTo>
                    <a:pt x="73" y="16"/>
                    <a:pt x="73" y="16"/>
                    <a:pt x="73" y="16"/>
                  </a:cubicBezTo>
                  <a:cubicBezTo>
                    <a:pt x="71" y="17"/>
                    <a:pt x="69" y="18"/>
                    <a:pt x="67" y="19"/>
                  </a:cubicBezTo>
                  <a:cubicBezTo>
                    <a:pt x="67" y="19"/>
                    <a:pt x="67" y="19"/>
                    <a:pt x="67" y="19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8" y="16"/>
                    <a:pt x="70" y="15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lnTo>
                    <a:pt x="73" y="16"/>
                  </a:lnTo>
                  <a:close/>
                  <a:moveTo>
                    <a:pt x="67" y="18"/>
                  </a:moveTo>
                  <a:cubicBezTo>
                    <a:pt x="69" y="17"/>
                    <a:pt x="71" y="16"/>
                    <a:pt x="72" y="15"/>
                  </a:cubicBezTo>
                  <a:cubicBezTo>
                    <a:pt x="72" y="15"/>
                    <a:pt x="72" y="15"/>
                    <a:pt x="72" y="15"/>
                  </a:cubicBezTo>
                  <a:cubicBezTo>
                    <a:pt x="70" y="16"/>
                    <a:pt x="68" y="17"/>
                    <a:pt x="66" y="18"/>
                  </a:cubicBezTo>
                  <a:lnTo>
                    <a:pt x="67" y="18"/>
                  </a:lnTo>
                  <a:close/>
                  <a:moveTo>
                    <a:pt x="44" y="35"/>
                  </a:move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2"/>
                    <a:pt x="47" y="31"/>
                    <a:pt x="49" y="29"/>
                  </a:cubicBezTo>
                  <a:cubicBezTo>
                    <a:pt x="49" y="29"/>
                    <a:pt x="49" y="29"/>
                    <a:pt x="49" y="29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50" y="30"/>
                    <a:pt x="50" y="30"/>
                    <a:pt x="50" y="30"/>
                  </a:cubicBezTo>
                  <a:cubicBezTo>
                    <a:pt x="48" y="32"/>
                    <a:pt x="46" y="33"/>
                    <a:pt x="45" y="35"/>
                  </a:cubicBezTo>
                  <a:lnTo>
                    <a:pt x="44" y="35"/>
                  </a:lnTo>
                  <a:close/>
                  <a:moveTo>
                    <a:pt x="44" y="34"/>
                  </a:moveTo>
                  <a:cubicBezTo>
                    <a:pt x="45" y="34"/>
                    <a:pt x="45" y="34"/>
                    <a:pt x="45" y="34"/>
                  </a:cubicBezTo>
                  <a:cubicBezTo>
                    <a:pt x="46" y="33"/>
                    <a:pt x="48" y="32"/>
                    <a:pt x="49" y="30"/>
                  </a:cubicBezTo>
                  <a:cubicBezTo>
                    <a:pt x="49" y="30"/>
                    <a:pt x="49" y="30"/>
                    <a:pt x="49" y="30"/>
                  </a:cubicBezTo>
                  <a:cubicBezTo>
                    <a:pt x="47" y="31"/>
                    <a:pt x="45" y="32"/>
                    <a:pt x="44" y="34"/>
                  </a:cubicBezTo>
                  <a:close/>
                  <a:moveTo>
                    <a:pt x="65" y="20"/>
                  </a:moveTo>
                  <a:cubicBezTo>
                    <a:pt x="65" y="20"/>
                    <a:pt x="65" y="20"/>
                    <a:pt x="65" y="20"/>
                  </a:cubicBezTo>
                  <a:cubicBezTo>
                    <a:pt x="63" y="21"/>
                    <a:pt x="61" y="22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58" y="22"/>
                    <a:pt x="58" y="22"/>
                    <a:pt x="58" y="22"/>
                  </a:cubicBezTo>
                  <a:cubicBezTo>
                    <a:pt x="60" y="21"/>
                    <a:pt x="62" y="20"/>
                    <a:pt x="64" y="19"/>
                  </a:cubicBezTo>
                  <a:cubicBezTo>
                    <a:pt x="64" y="19"/>
                    <a:pt x="64" y="19"/>
                    <a:pt x="64" y="19"/>
                  </a:cubicBezTo>
                  <a:lnTo>
                    <a:pt x="65" y="20"/>
                  </a:lnTo>
                  <a:close/>
                  <a:moveTo>
                    <a:pt x="59" y="23"/>
                  </a:moveTo>
                  <a:cubicBezTo>
                    <a:pt x="61" y="22"/>
                    <a:pt x="63" y="21"/>
                    <a:pt x="64" y="20"/>
                  </a:cubicBezTo>
                  <a:cubicBezTo>
                    <a:pt x="64" y="19"/>
                    <a:pt x="64" y="19"/>
                    <a:pt x="64" y="19"/>
                  </a:cubicBezTo>
                  <a:cubicBezTo>
                    <a:pt x="62" y="20"/>
                    <a:pt x="60" y="21"/>
                    <a:pt x="59" y="22"/>
                  </a:cubicBezTo>
                  <a:lnTo>
                    <a:pt x="59" y="23"/>
                  </a:lnTo>
                  <a:close/>
                  <a:moveTo>
                    <a:pt x="52" y="29"/>
                  </a:moveTo>
                  <a:cubicBezTo>
                    <a:pt x="51" y="28"/>
                    <a:pt x="51" y="28"/>
                    <a:pt x="51" y="28"/>
                  </a:cubicBezTo>
                  <a:cubicBezTo>
                    <a:pt x="51" y="28"/>
                    <a:pt x="51" y="28"/>
                    <a:pt x="51" y="28"/>
                  </a:cubicBezTo>
                  <a:cubicBezTo>
                    <a:pt x="53" y="26"/>
                    <a:pt x="54" y="25"/>
                    <a:pt x="56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5" y="26"/>
                    <a:pt x="53" y="27"/>
                    <a:pt x="52" y="29"/>
                  </a:cubicBezTo>
                  <a:close/>
                  <a:moveTo>
                    <a:pt x="51" y="28"/>
                  </a:moveTo>
                  <a:cubicBezTo>
                    <a:pt x="52" y="28"/>
                    <a:pt x="52" y="28"/>
                    <a:pt x="52" y="28"/>
                  </a:cubicBezTo>
                  <a:cubicBezTo>
                    <a:pt x="53" y="27"/>
                    <a:pt x="55" y="26"/>
                    <a:pt x="57" y="25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4" y="25"/>
                    <a:pt x="53" y="26"/>
                    <a:pt x="51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123">
              <a:extLst>
                <a:ext uri="{FF2B5EF4-FFF2-40B4-BE49-F238E27FC236}">
                  <a16:creationId xmlns:a16="http://schemas.microsoft.com/office/drawing/2014/main" xmlns="" id="{552BA5CF-7345-45EA-98D1-BFE9D1EFD8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57288" y="4025305"/>
              <a:ext cx="581451" cy="583402"/>
            </a:xfrm>
            <a:custGeom>
              <a:avLst/>
              <a:gdLst>
                <a:gd name="T0" fmla="*/ 205 w 252"/>
                <a:gd name="T1" fmla="*/ 223 h 253"/>
                <a:gd name="T2" fmla="*/ 191 w 252"/>
                <a:gd name="T3" fmla="*/ 234 h 253"/>
                <a:gd name="T4" fmla="*/ 178 w 252"/>
                <a:gd name="T5" fmla="*/ 242 h 253"/>
                <a:gd name="T6" fmla="*/ 214 w 252"/>
                <a:gd name="T7" fmla="*/ 216 h 253"/>
                <a:gd name="T8" fmla="*/ 170 w 252"/>
                <a:gd name="T9" fmla="*/ 245 h 253"/>
                <a:gd name="T10" fmla="*/ 161 w 252"/>
                <a:gd name="T11" fmla="*/ 247 h 253"/>
                <a:gd name="T12" fmla="*/ 226 w 252"/>
                <a:gd name="T13" fmla="*/ 203 h 253"/>
                <a:gd name="T14" fmla="*/ 231 w 252"/>
                <a:gd name="T15" fmla="*/ 195 h 253"/>
                <a:gd name="T16" fmla="*/ 150 w 252"/>
                <a:gd name="T17" fmla="*/ 249 h 253"/>
                <a:gd name="T18" fmla="*/ 142 w 252"/>
                <a:gd name="T19" fmla="*/ 252 h 253"/>
                <a:gd name="T20" fmla="*/ 243 w 252"/>
                <a:gd name="T21" fmla="*/ 174 h 253"/>
                <a:gd name="T22" fmla="*/ 127 w 252"/>
                <a:gd name="T23" fmla="*/ 252 h 253"/>
                <a:gd name="T24" fmla="*/ 117 w 252"/>
                <a:gd name="T25" fmla="*/ 251 h 253"/>
                <a:gd name="T26" fmla="*/ 246 w 252"/>
                <a:gd name="T27" fmla="*/ 163 h 253"/>
                <a:gd name="T28" fmla="*/ 248 w 252"/>
                <a:gd name="T29" fmla="*/ 155 h 253"/>
                <a:gd name="T30" fmla="*/ 106 w 252"/>
                <a:gd name="T31" fmla="*/ 250 h 253"/>
                <a:gd name="T32" fmla="*/ 250 w 252"/>
                <a:gd name="T33" fmla="*/ 146 h 253"/>
                <a:gd name="T34" fmla="*/ 251 w 252"/>
                <a:gd name="T35" fmla="*/ 131 h 253"/>
                <a:gd name="T36" fmla="*/ 89 w 252"/>
                <a:gd name="T37" fmla="*/ 247 h 253"/>
                <a:gd name="T38" fmla="*/ 74 w 252"/>
                <a:gd name="T39" fmla="*/ 242 h 253"/>
                <a:gd name="T40" fmla="*/ 251 w 252"/>
                <a:gd name="T41" fmla="*/ 119 h 253"/>
                <a:gd name="T42" fmla="*/ 251 w 252"/>
                <a:gd name="T43" fmla="*/ 111 h 253"/>
                <a:gd name="T44" fmla="*/ 59 w 252"/>
                <a:gd name="T45" fmla="*/ 233 h 253"/>
                <a:gd name="T46" fmla="*/ 248 w 252"/>
                <a:gd name="T47" fmla="*/ 96 h 253"/>
                <a:gd name="T48" fmla="*/ 246 w 252"/>
                <a:gd name="T49" fmla="*/ 93 h 253"/>
                <a:gd name="T50" fmla="*/ 49 w 252"/>
                <a:gd name="T51" fmla="*/ 227 h 253"/>
                <a:gd name="T52" fmla="*/ 42 w 252"/>
                <a:gd name="T53" fmla="*/ 222 h 253"/>
                <a:gd name="T54" fmla="*/ 239 w 252"/>
                <a:gd name="T55" fmla="*/ 71 h 253"/>
                <a:gd name="T56" fmla="*/ 32 w 252"/>
                <a:gd name="T57" fmla="*/ 210 h 253"/>
                <a:gd name="T58" fmla="*/ 27 w 252"/>
                <a:gd name="T59" fmla="*/ 203 h 253"/>
                <a:gd name="T60" fmla="*/ 232 w 252"/>
                <a:gd name="T61" fmla="*/ 61 h 253"/>
                <a:gd name="T62" fmla="*/ 228 w 252"/>
                <a:gd name="T63" fmla="*/ 53 h 253"/>
                <a:gd name="T64" fmla="*/ 17 w 252"/>
                <a:gd name="T65" fmla="*/ 189 h 253"/>
                <a:gd name="T66" fmla="*/ 219 w 252"/>
                <a:gd name="T67" fmla="*/ 42 h 253"/>
                <a:gd name="T68" fmla="*/ 212 w 252"/>
                <a:gd name="T69" fmla="*/ 35 h 253"/>
                <a:gd name="T70" fmla="*/ 12 w 252"/>
                <a:gd name="T71" fmla="*/ 178 h 253"/>
                <a:gd name="T72" fmla="*/ 205 w 252"/>
                <a:gd name="T73" fmla="*/ 30 h 253"/>
                <a:gd name="T74" fmla="*/ 199 w 252"/>
                <a:gd name="T75" fmla="*/ 24 h 253"/>
                <a:gd name="T76" fmla="*/ 4 w 252"/>
                <a:gd name="T77" fmla="*/ 156 h 253"/>
                <a:gd name="T78" fmla="*/ 2 w 252"/>
                <a:gd name="T79" fmla="*/ 154 h 253"/>
                <a:gd name="T80" fmla="*/ 188 w 252"/>
                <a:gd name="T81" fmla="*/ 19 h 253"/>
                <a:gd name="T82" fmla="*/ 181 w 252"/>
                <a:gd name="T83" fmla="*/ 14 h 253"/>
                <a:gd name="T84" fmla="*/ 1 w 252"/>
                <a:gd name="T85" fmla="*/ 130 h 253"/>
                <a:gd name="T86" fmla="*/ 167 w 252"/>
                <a:gd name="T87" fmla="*/ 8 h 253"/>
                <a:gd name="T88" fmla="*/ 159 w 252"/>
                <a:gd name="T89" fmla="*/ 5 h 253"/>
                <a:gd name="T90" fmla="*/ 1 w 252"/>
                <a:gd name="T91" fmla="*/ 112 h 253"/>
                <a:gd name="T92" fmla="*/ 1 w 252"/>
                <a:gd name="T93" fmla="*/ 109 h 253"/>
                <a:gd name="T94" fmla="*/ 147 w 252"/>
                <a:gd name="T95" fmla="*/ 2 h 253"/>
                <a:gd name="T96" fmla="*/ 138 w 252"/>
                <a:gd name="T97" fmla="*/ 2 h 253"/>
                <a:gd name="T98" fmla="*/ 8 w 252"/>
                <a:gd name="T99" fmla="*/ 86 h 253"/>
                <a:gd name="T100" fmla="*/ 129 w 252"/>
                <a:gd name="T101" fmla="*/ 1 h 253"/>
                <a:gd name="T102" fmla="*/ 114 w 252"/>
                <a:gd name="T103" fmla="*/ 2 h 253"/>
                <a:gd name="T104" fmla="*/ 11 w 252"/>
                <a:gd name="T105" fmla="*/ 75 h 253"/>
                <a:gd name="T106" fmla="*/ 16 w 252"/>
                <a:gd name="T107" fmla="*/ 68 h 253"/>
                <a:gd name="T108" fmla="*/ 103 w 252"/>
                <a:gd name="T109" fmla="*/ 3 h 253"/>
                <a:gd name="T110" fmla="*/ 23 w 252"/>
                <a:gd name="T111" fmla="*/ 54 h 253"/>
                <a:gd name="T112" fmla="*/ 28 w 252"/>
                <a:gd name="T113" fmla="*/ 47 h 253"/>
                <a:gd name="T114" fmla="*/ 80 w 252"/>
                <a:gd name="T115" fmla="*/ 10 h 253"/>
                <a:gd name="T116" fmla="*/ 78 w 252"/>
                <a:gd name="T117" fmla="*/ 11 h 253"/>
                <a:gd name="T118" fmla="*/ 40 w 252"/>
                <a:gd name="T119" fmla="*/ 34 h 253"/>
                <a:gd name="T120" fmla="*/ 69 w 252"/>
                <a:gd name="T121" fmla="*/ 14 h 253"/>
                <a:gd name="T122" fmla="*/ 42 w 252"/>
                <a:gd name="T123" fmla="*/ 32 h 253"/>
                <a:gd name="T124" fmla="*/ 54 w 252"/>
                <a:gd name="T125" fmla="*/ 23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2" h="253">
                  <a:moveTo>
                    <a:pt x="199" y="230"/>
                  </a:moveTo>
                  <a:cubicBezTo>
                    <a:pt x="199" y="230"/>
                    <a:pt x="199" y="230"/>
                    <a:pt x="199" y="230"/>
                  </a:cubicBezTo>
                  <a:cubicBezTo>
                    <a:pt x="197" y="231"/>
                    <a:pt x="196" y="232"/>
                    <a:pt x="194" y="233"/>
                  </a:cubicBezTo>
                  <a:cubicBezTo>
                    <a:pt x="194" y="233"/>
                    <a:pt x="194" y="233"/>
                    <a:pt x="194" y="233"/>
                  </a:cubicBezTo>
                  <a:cubicBezTo>
                    <a:pt x="193" y="232"/>
                    <a:pt x="193" y="232"/>
                    <a:pt x="193" y="232"/>
                  </a:cubicBezTo>
                  <a:cubicBezTo>
                    <a:pt x="193" y="232"/>
                    <a:pt x="193" y="232"/>
                    <a:pt x="193" y="232"/>
                  </a:cubicBezTo>
                  <a:cubicBezTo>
                    <a:pt x="195" y="231"/>
                    <a:pt x="197" y="230"/>
                    <a:pt x="198" y="229"/>
                  </a:cubicBezTo>
                  <a:cubicBezTo>
                    <a:pt x="198" y="228"/>
                    <a:pt x="198" y="228"/>
                    <a:pt x="198" y="228"/>
                  </a:cubicBezTo>
                  <a:lnTo>
                    <a:pt x="199" y="230"/>
                  </a:lnTo>
                  <a:close/>
                  <a:moveTo>
                    <a:pt x="194" y="233"/>
                  </a:moveTo>
                  <a:cubicBezTo>
                    <a:pt x="195" y="232"/>
                    <a:pt x="197" y="231"/>
                    <a:pt x="199" y="230"/>
                  </a:cubicBezTo>
                  <a:cubicBezTo>
                    <a:pt x="198" y="229"/>
                    <a:pt x="198" y="229"/>
                    <a:pt x="198" y="229"/>
                  </a:cubicBezTo>
                  <a:cubicBezTo>
                    <a:pt x="197" y="230"/>
                    <a:pt x="195" y="231"/>
                    <a:pt x="193" y="232"/>
                  </a:cubicBezTo>
                  <a:lnTo>
                    <a:pt x="194" y="233"/>
                  </a:lnTo>
                  <a:close/>
                  <a:moveTo>
                    <a:pt x="201" y="228"/>
                  </a:moveTo>
                  <a:cubicBezTo>
                    <a:pt x="200" y="227"/>
                    <a:pt x="200" y="227"/>
                    <a:pt x="200" y="227"/>
                  </a:cubicBezTo>
                  <a:cubicBezTo>
                    <a:pt x="200" y="227"/>
                    <a:pt x="200" y="227"/>
                    <a:pt x="200" y="227"/>
                  </a:cubicBezTo>
                  <a:cubicBezTo>
                    <a:pt x="202" y="226"/>
                    <a:pt x="204" y="225"/>
                    <a:pt x="205" y="223"/>
                  </a:cubicBezTo>
                  <a:cubicBezTo>
                    <a:pt x="205" y="223"/>
                    <a:pt x="205" y="223"/>
                    <a:pt x="205" y="223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6" y="224"/>
                    <a:pt x="206" y="224"/>
                    <a:pt x="206" y="224"/>
                  </a:cubicBezTo>
                  <a:cubicBezTo>
                    <a:pt x="204" y="226"/>
                    <a:pt x="203" y="227"/>
                    <a:pt x="201" y="228"/>
                  </a:cubicBezTo>
                  <a:close/>
                  <a:moveTo>
                    <a:pt x="201" y="227"/>
                  </a:moveTo>
                  <a:cubicBezTo>
                    <a:pt x="201" y="228"/>
                    <a:pt x="201" y="228"/>
                    <a:pt x="201" y="228"/>
                  </a:cubicBezTo>
                  <a:cubicBezTo>
                    <a:pt x="203" y="227"/>
                    <a:pt x="204" y="225"/>
                    <a:pt x="206" y="224"/>
                  </a:cubicBezTo>
                  <a:cubicBezTo>
                    <a:pt x="205" y="224"/>
                    <a:pt x="205" y="224"/>
                    <a:pt x="205" y="224"/>
                  </a:cubicBezTo>
                  <a:cubicBezTo>
                    <a:pt x="204" y="225"/>
                    <a:pt x="202" y="226"/>
                    <a:pt x="201" y="227"/>
                  </a:cubicBezTo>
                  <a:close/>
                  <a:moveTo>
                    <a:pt x="192" y="234"/>
                  </a:moveTo>
                  <a:cubicBezTo>
                    <a:pt x="192" y="235"/>
                    <a:pt x="192" y="235"/>
                    <a:pt x="192" y="235"/>
                  </a:cubicBezTo>
                  <a:cubicBezTo>
                    <a:pt x="190" y="236"/>
                    <a:pt x="188" y="237"/>
                    <a:pt x="186" y="238"/>
                  </a:cubicBezTo>
                  <a:cubicBezTo>
                    <a:pt x="186" y="238"/>
                    <a:pt x="186" y="238"/>
                    <a:pt x="186" y="238"/>
                  </a:cubicBezTo>
                  <a:cubicBezTo>
                    <a:pt x="185" y="237"/>
                    <a:pt x="185" y="237"/>
                    <a:pt x="185" y="237"/>
                  </a:cubicBezTo>
                  <a:cubicBezTo>
                    <a:pt x="186" y="237"/>
                    <a:pt x="186" y="237"/>
                    <a:pt x="186" y="237"/>
                  </a:cubicBezTo>
                  <a:cubicBezTo>
                    <a:pt x="187" y="236"/>
                    <a:pt x="189" y="235"/>
                    <a:pt x="191" y="233"/>
                  </a:cubicBezTo>
                  <a:cubicBezTo>
                    <a:pt x="191" y="233"/>
                    <a:pt x="191" y="233"/>
                    <a:pt x="191" y="233"/>
                  </a:cubicBezTo>
                  <a:lnTo>
                    <a:pt x="192" y="234"/>
                  </a:lnTo>
                  <a:close/>
                  <a:moveTo>
                    <a:pt x="186" y="237"/>
                  </a:moveTo>
                  <a:cubicBezTo>
                    <a:pt x="188" y="236"/>
                    <a:pt x="190" y="235"/>
                    <a:pt x="191" y="234"/>
                  </a:cubicBezTo>
                  <a:cubicBezTo>
                    <a:pt x="191" y="234"/>
                    <a:pt x="191" y="234"/>
                    <a:pt x="191" y="234"/>
                  </a:cubicBezTo>
                  <a:cubicBezTo>
                    <a:pt x="189" y="235"/>
                    <a:pt x="188" y="236"/>
                    <a:pt x="186" y="237"/>
                  </a:cubicBezTo>
                  <a:close/>
                  <a:moveTo>
                    <a:pt x="208" y="223"/>
                  </a:moveTo>
                  <a:cubicBezTo>
                    <a:pt x="207" y="222"/>
                    <a:pt x="207" y="222"/>
                    <a:pt x="207" y="222"/>
                  </a:cubicBezTo>
                  <a:cubicBezTo>
                    <a:pt x="207" y="222"/>
                    <a:pt x="207" y="222"/>
                    <a:pt x="207" y="222"/>
                  </a:cubicBezTo>
                  <a:cubicBezTo>
                    <a:pt x="209" y="220"/>
                    <a:pt x="210" y="219"/>
                    <a:pt x="212" y="217"/>
                  </a:cubicBezTo>
                  <a:cubicBezTo>
                    <a:pt x="212" y="217"/>
                    <a:pt x="212" y="217"/>
                    <a:pt x="212" y="217"/>
                  </a:cubicBezTo>
                  <a:cubicBezTo>
                    <a:pt x="213" y="218"/>
                    <a:pt x="213" y="218"/>
                    <a:pt x="213" y="218"/>
                  </a:cubicBezTo>
                  <a:cubicBezTo>
                    <a:pt x="213" y="218"/>
                    <a:pt x="213" y="218"/>
                    <a:pt x="213" y="218"/>
                  </a:cubicBezTo>
                  <a:cubicBezTo>
                    <a:pt x="211" y="220"/>
                    <a:pt x="210" y="221"/>
                    <a:pt x="208" y="223"/>
                  </a:cubicBezTo>
                  <a:close/>
                  <a:moveTo>
                    <a:pt x="208" y="222"/>
                  </a:moveTo>
                  <a:cubicBezTo>
                    <a:pt x="208" y="222"/>
                    <a:pt x="208" y="222"/>
                    <a:pt x="208" y="222"/>
                  </a:cubicBezTo>
                  <a:cubicBezTo>
                    <a:pt x="210" y="221"/>
                    <a:pt x="211" y="220"/>
                    <a:pt x="212" y="218"/>
                  </a:cubicBezTo>
                  <a:cubicBezTo>
                    <a:pt x="212" y="218"/>
                    <a:pt x="212" y="218"/>
                    <a:pt x="212" y="218"/>
                  </a:cubicBezTo>
                  <a:cubicBezTo>
                    <a:pt x="211" y="219"/>
                    <a:pt x="209" y="220"/>
                    <a:pt x="208" y="222"/>
                  </a:cubicBezTo>
                  <a:close/>
                  <a:moveTo>
                    <a:pt x="184" y="239"/>
                  </a:moveTo>
                  <a:cubicBezTo>
                    <a:pt x="184" y="239"/>
                    <a:pt x="184" y="239"/>
                    <a:pt x="184" y="239"/>
                  </a:cubicBezTo>
                  <a:cubicBezTo>
                    <a:pt x="182" y="240"/>
                    <a:pt x="180" y="241"/>
                    <a:pt x="178" y="242"/>
                  </a:cubicBezTo>
                  <a:cubicBezTo>
                    <a:pt x="178" y="242"/>
                    <a:pt x="178" y="242"/>
                    <a:pt x="178" y="242"/>
                  </a:cubicBezTo>
                  <a:cubicBezTo>
                    <a:pt x="178" y="241"/>
                    <a:pt x="178" y="241"/>
                    <a:pt x="178" y="241"/>
                  </a:cubicBezTo>
                  <a:cubicBezTo>
                    <a:pt x="178" y="241"/>
                    <a:pt x="178" y="241"/>
                    <a:pt x="178" y="241"/>
                  </a:cubicBezTo>
                  <a:cubicBezTo>
                    <a:pt x="180" y="240"/>
                    <a:pt x="181" y="239"/>
                    <a:pt x="183" y="238"/>
                  </a:cubicBezTo>
                  <a:cubicBezTo>
                    <a:pt x="183" y="238"/>
                    <a:pt x="183" y="238"/>
                    <a:pt x="183" y="238"/>
                  </a:cubicBezTo>
                  <a:lnTo>
                    <a:pt x="184" y="239"/>
                  </a:lnTo>
                  <a:close/>
                  <a:moveTo>
                    <a:pt x="178" y="241"/>
                  </a:moveTo>
                  <a:cubicBezTo>
                    <a:pt x="180" y="241"/>
                    <a:pt x="182" y="240"/>
                    <a:pt x="184" y="239"/>
                  </a:cubicBezTo>
                  <a:cubicBezTo>
                    <a:pt x="183" y="238"/>
                    <a:pt x="183" y="238"/>
                    <a:pt x="183" y="238"/>
                  </a:cubicBezTo>
                  <a:cubicBezTo>
                    <a:pt x="181" y="239"/>
                    <a:pt x="180" y="240"/>
                    <a:pt x="178" y="241"/>
                  </a:cubicBezTo>
                  <a:close/>
                  <a:moveTo>
                    <a:pt x="215" y="217"/>
                  </a:moveTo>
                  <a:cubicBezTo>
                    <a:pt x="214" y="216"/>
                    <a:pt x="214" y="216"/>
                    <a:pt x="214" y="216"/>
                  </a:cubicBezTo>
                  <a:cubicBezTo>
                    <a:pt x="214" y="215"/>
                    <a:pt x="214" y="215"/>
                    <a:pt x="214" y="215"/>
                  </a:cubicBezTo>
                  <a:cubicBezTo>
                    <a:pt x="215" y="214"/>
                    <a:pt x="217" y="212"/>
                    <a:pt x="218" y="211"/>
                  </a:cubicBezTo>
                  <a:cubicBezTo>
                    <a:pt x="218" y="211"/>
                    <a:pt x="218" y="211"/>
                    <a:pt x="218" y="211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8" y="213"/>
                    <a:pt x="216" y="215"/>
                    <a:pt x="215" y="216"/>
                  </a:cubicBezTo>
                  <a:lnTo>
                    <a:pt x="215" y="217"/>
                  </a:lnTo>
                  <a:close/>
                  <a:moveTo>
                    <a:pt x="214" y="216"/>
                  </a:moveTo>
                  <a:cubicBezTo>
                    <a:pt x="215" y="216"/>
                    <a:pt x="215" y="216"/>
                    <a:pt x="215" y="216"/>
                  </a:cubicBezTo>
                  <a:cubicBezTo>
                    <a:pt x="215" y="216"/>
                    <a:pt x="215" y="216"/>
                    <a:pt x="215" y="216"/>
                  </a:cubicBezTo>
                  <a:cubicBezTo>
                    <a:pt x="216" y="215"/>
                    <a:pt x="218" y="213"/>
                    <a:pt x="219" y="212"/>
                  </a:cubicBezTo>
                  <a:cubicBezTo>
                    <a:pt x="218" y="211"/>
                    <a:pt x="218" y="211"/>
                    <a:pt x="218" y="211"/>
                  </a:cubicBezTo>
                  <a:cubicBezTo>
                    <a:pt x="217" y="213"/>
                    <a:pt x="216" y="214"/>
                    <a:pt x="214" y="216"/>
                  </a:cubicBezTo>
                  <a:close/>
                  <a:moveTo>
                    <a:pt x="176" y="243"/>
                  </a:moveTo>
                  <a:cubicBezTo>
                    <a:pt x="176" y="243"/>
                    <a:pt x="176" y="243"/>
                    <a:pt x="176" y="243"/>
                  </a:cubicBezTo>
                  <a:cubicBezTo>
                    <a:pt x="174" y="244"/>
                    <a:pt x="172" y="244"/>
                    <a:pt x="170" y="245"/>
                  </a:cubicBezTo>
                  <a:cubicBezTo>
                    <a:pt x="170" y="245"/>
                    <a:pt x="170" y="245"/>
                    <a:pt x="170" y="245"/>
                  </a:cubicBezTo>
                  <a:cubicBezTo>
                    <a:pt x="169" y="244"/>
                    <a:pt x="169" y="244"/>
                    <a:pt x="169" y="244"/>
                  </a:cubicBezTo>
                  <a:cubicBezTo>
                    <a:pt x="170" y="244"/>
                    <a:pt x="170" y="244"/>
                    <a:pt x="170" y="244"/>
                  </a:cubicBezTo>
                  <a:cubicBezTo>
                    <a:pt x="171" y="243"/>
                    <a:pt x="173" y="242"/>
                    <a:pt x="175" y="242"/>
                  </a:cubicBezTo>
                  <a:cubicBezTo>
                    <a:pt x="175" y="241"/>
                    <a:pt x="175" y="241"/>
                    <a:pt x="175" y="241"/>
                  </a:cubicBezTo>
                  <a:lnTo>
                    <a:pt x="176" y="243"/>
                  </a:lnTo>
                  <a:close/>
                  <a:moveTo>
                    <a:pt x="170" y="245"/>
                  </a:moveTo>
                  <a:cubicBezTo>
                    <a:pt x="172" y="244"/>
                    <a:pt x="174" y="243"/>
                    <a:pt x="176" y="243"/>
                  </a:cubicBezTo>
                  <a:cubicBezTo>
                    <a:pt x="175" y="242"/>
                    <a:pt x="175" y="242"/>
                    <a:pt x="175" y="242"/>
                  </a:cubicBezTo>
                  <a:cubicBezTo>
                    <a:pt x="173" y="243"/>
                    <a:pt x="172" y="243"/>
                    <a:pt x="170" y="244"/>
                  </a:cubicBezTo>
                  <a:lnTo>
                    <a:pt x="170" y="245"/>
                  </a:lnTo>
                  <a:close/>
                  <a:moveTo>
                    <a:pt x="221" y="210"/>
                  </a:moveTo>
                  <a:cubicBezTo>
                    <a:pt x="220" y="209"/>
                    <a:pt x="220" y="209"/>
                    <a:pt x="220" y="209"/>
                  </a:cubicBezTo>
                  <a:cubicBezTo>
                    <a:pt x="220" y="209"/>
                    <a:pt x="220" y="209"/>
                    <a:pt x="220" y="209"/>
                  </a:cubicBezTo>
                  <a:cubicBezTo>
                    <a:pt x="221" y="207"/>
                    <a:pt x="223" y="206"/>
                    <a:pt x="224" y="204"/>
                  </a:cubicBezTo>
                  <a:cubicBezTo>
                    <a:pt x="224" y="204"/>
                    <a:pt x="224" y="204"/>
                    <a:pt x="224" y="204"/>
                  </a:cubicBezTo>
                  <a:cubicBezTo>
                    <a:pt x="225" y="205"/>
                    <a:pt x="225" y="205"/>
                    <a:pt x="225" y="205"/>
                  </a:cubicBezTo>
                  <a:cubicBezTo>
                    <a:pt x="225" y="205"/>
                    <a:pt x="225" y="205"/>
                    <a:pt x="225" y="205"/>
                  </a:cubicBezTo>
                  <a:cubicBezTo>
                    <a:pt x="224" y="207"/>
                    <a:pt x="222" y="208"/>
                    <a:pt x="221" y="210"/>
                  </a:cubicBezTo>
                  <a:close/>
                  <a:moveTo>
                    <a:pt x="220" y="209"/>
                  </a:moveTo>
                  <a:cubicBezTo>
                    <a:pt x="221" y="210"/>
                    <a:pt x="221" y="210"/>
                    <a:pt x="221" y="210"/>
                  </a:cubicBezTo>
                  <a:cubicBezTo>
                    <a:pt x="222" y="208"/>
                    <a:pt x="223" y="206"/>
                    <a:pt x="225" y="205"/>
                  </a:cubicBezTo>
                  <a:cubicBezTo>
                    <a:pt x="224" y="204"/>
                    <a:pt x="224" y="204"/>
                    <a:pt x="224" y="204"/>
                  </a:cubicBezTo>
                  <a:cubicBezTo>
                    <a:pt x="223" y="206"/>
                    <a:pt x="222" y="208"/>
                    <a:pt x="220" y="209"/>
                  </a:cubicBezTo>
                  <a:close/>
                  <a:moveTo>
                    <a:pt x="168" y="246"/>
                  </a:moveTo>
                  <a:cubicBezTo>
                    <a:pt x="168" y="246"/>
                    <a:pt x="168" y="246"/>
                    <a:pt x="168" y="246"/>
                  </a:cubicBezTo>
                  <a:cubicBezTo>
                    <a:pt x="166" y="247"/>
                    <a:pt x="164" y="247"/>
                    <a:pt x="162" y="248"/>
                  </a:cubicBezTo>
                  <a:cubicBezTo>
                    <a:pt x="161" y="248"/>
                    <a:pt x="161" y="248"/>
                    <a:pt x="161" y="248"/>
                  </a:cubicBezTo>
                  <a:cubicBezTo>
                    <a:pt x="161" y="247"/>
                    <a:pt x="161" y="247"/>
                    <a:pt x="161" y="247"/>
                  </a:cubicBezTo>
                  <a:cubicBezTo>
                    <a:pt x="161" y="247"/>
                    <a:pt x="161" y="247"/>
                    <a:pt x="161" y="247"/>
                  </a:cubicBezTo>
                  <a:cubicBezTo>
                    <a:pt x="163" y="246"/>
                    <a:pt x="165" y="245"/>
                    <a:pt x="167" y="245"/>
                  </a:cubicBezTo>
                  <a:cubicBezTo>
                    <a:pt x="167" y="245"/>
                    <a:pt x="167" y="245"/>
                    <a:pt x="167" y="245"/>
                  </a:cubicBezTo>
                  <a:lnTo>
                    <a:pt x="168" y="246"/>
                  </a:lnTo>
                  <a:close/>
                  <a:moveTo>
                    <a:pt x="162" y="248"/>
                  </a:moveTo>
                  <a:cubicBezTo>
                    <a:pt x="164" y="247"/>
                    <a:pt x="165" y="246"/>
                    <a:pt x="167" y="246"/>
                  </a:cubicBezTo>
                  <a:cubicBezTo>
                    <a:pt x="167" y="245"/>
                    <a:pt x="167" y="245"/>
                    <a:pt x="167" y="245"/>
                  </a:cubicBezTo>
                  <a:cubicBezTo>
                    <a:pt x="165" y="246"/>
                    <a:pt x="163" y="246"/>
                    <a:pt x="161" y="247"/>
                  </a:cubicBezTo>
                  <a:lnTo>
                    <a:pt x="162" y="248"/>
                  </a:lnTo>
                  <a:close/>
                  <a:moveTo>
                    <a:pt x="226" y="203"/>
                  </a:moveTo>
                  <a:cubicBezTo>
                    <a:pt x="225" y="202"/>
                    <a:pt x="225" y="202"/>
                    <a:pt x="225" y="202"/>
                  </a:cubicBezTo>
                  <a:cubicBezTo>
                    <a:pt x="226" y="202"/>
                    <a:pt x="226" y="202"/>
                    <a:pt x="226" y="202"/>
                  </a:cubicBezTo>
                  <a:cubicBezTo>
                    <a:pt x="227" y="200"/>
                    <a:pt x="228" y="199"/>
                    <a:pt x="229" y="197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30" y="198"/>
                    <a:pt x="230" y="198"/>
                    <a:pt x="230" y="198"/>
                  </a:cubicBezTo>
                  <a:cubicBezTo>
                    <a:pt x="229" y="200"/>
                    <a:pt x="228" y="201"/>
                    <a:pt x="227" y="203"/>
                  </a:cubicBezTo>
                  <a:lnTo>
                    <a:pt x="226" y="203"/>
                  </a:lnTo>
                  <a:close/>
                  <a:moveTo>
                    <a:pt x="226" y="202"/>
                  </a:moveTo>
                  <a:cubicBezTo>
                    <a:pt x="226" y="203"/>
                    <a:pt x="226" y="203"/>
                    <a:pt x="226" y="203"/>
                  </a:cubicBezTo>
                  <a:cubicBezTo>
                    <a:pt x="228" y="201"/>
                    <a:pt x="229" y="199"/>
                    <a:pt x="230" y="198"/>
                  </a:cubicBezTo>
                  <a:cubicBezTo>
                    <a:pt x="229" y="197"/>
                    <a:pt x="229" y="197"/>
                    <a:pt x="229" y="197"/>
                  </a:cubicBezTo>
                  <a:cubicBezTo>
                    <a:pt x="228" y="199"/>
                    <a:pt x="227" y="201"/>
                    <a:pt x="226" y="202"/>
                  </a:cubicBezTo>
                  <a:close/>
                  <a:moveTo>
                    <a:pt x="159" y="249"/>
                  </a:moveTo>
                  <a:cubicBezTo>
                    <a:pt x="159" y="249"/>
                    <a:pt x="159" y="249"/>
                    <a:pt x="159" y="249"/>
                  </a:cubicBezTo>
                  <a:cubicBezTo>
                    <a:pt x="157" y="249"/>
                    <a:pt x="155" y="250"/>
                    <a:pt x="153" y="250"/>
                  </a:cubicBezTo>
                  <a:cubicBezTo>
                    <a:pt x="153" y="250"/>
                    <a:pt x="153" y="250"/>
                    <a:pt x="153" y="250"/>
                  </a:cubicBezTo>
                  <a:cubicBezTo>
                    <a:pt x="153" y="249"/>
                    <a:pt x="153" y="249"/>
                    <a:pt x="153" y="249"/>
                  </a:cubicBezTo>
                  <a:cubicBezTo>
                    <a:pt x="153" y="249"/>
                    <a:pt x="153" y="249"/>
                    <a:pt x="153" y="249"/>
                  </a:cubicBezTo>
                  <a:cubicBezTo>
                    <a:pt x="155" y="248"/>
                    <a:pt x="157" y="248"/>
                    <a:pt x="159" y="247"/>
                  </a:cubicBezTo>
                  <a:cubicBezTo>
                    <a:pt x="159" y="247"/>
                    <a:pt x="159" y="247"/>
                    <a:pt x="159" y="247"/>
                  </a:cubicBezTo>
                  <a:lnTo>
                    <a:pt x="159" y="249"/>
                  </a:lnTo>
                  <a:close/>
                  <a:moveTo>
                    <a:pt x="153" y="250"/>
                  </a:moveTo>
                  <a:cubicBezTo>
                    <a:pt x="155" y="249"/>
                    <a:pt x="157" y="249"/>
                    <a:pt x="159" y="248"/>
                  </a:cubicBezTo>
                  <a:cubicBezTo>
                    <a:pt x="159" y="248"/>
                    <a:pt x="159" y="248"/>
                    <a:pt x="159" y="248"/>
                  </a:cubicBezTo>
                  <a:cubicBezTo>
                    <a:pt x="157" y="248"/>
                    <a:pt x="155" y="249"/>
                    <a:pt x="153" y="249"/>
                  </a:cubicBezTo>
                  <a:lnTo>
                    <a:pt x="153" y="250"/>
                  </a:lnTo>
                  <a:close/>
                  <a:moveTo>
                    <a:pt x="232" y="196"/>
                  </a:moveTo>
                  <a:cubicBezTo>
                    <a:pt x="231" y="195"/>
                    <a:pt x="231" y="195"/>
                    <a:pt x="231" y="195"/>
                  </a:cubicBezTo>
                  <a:cubicBezTo>
                    <a:pt x="231" y="195"/>
                    <a:pt x="231" y="195"/>
                    <a:pt x="231" y="195"/>
                  </a:cubicBezTo>
                  <a:cubicBezTo>
                    <a:pt x="232" y="193"/>
                    <a:pt x="233" y="191"/>
                    <a:pt x="234" y="190"/>
                  </a:cubicBezTo>
                  <a:cubicBezTo>
                    <a:pt x="234" y="189"/>
                    <a:pt x="234" y="189"/>
                    <a:pt x="234" y="189"/>
                  </a:cubicBezTo>
                  <a:cubicBezTo>
                    <a:pt x="235" y="190"/>
                    <a:pt x="235" y="190"/>
                    <a:pt x="235" y="190"/>
                  </a:cubicBezTo>
                  <a:cubicBezTo>
                    <a:pt x="235" y="190"/>
                    <a:pt x="235" y="190"/>
                    <a:pt x="235" y="190"/>
                  </a:cubicBezTo>
                  <a:cubicBezTo>
                    <a:pt x="234" y="192"/>
                    <a:pt x="233" y="194"/>
                    <a:pt x="232" y="196"/>
                  </a:cubicBezTo>
                  <a:close/>
                  <a:moveTo>
                    <a:pt x="231" y="195"/>
                  </a:moveTo>
                  <a:cubicBezTo>
                    <a:pt x="232" y="195"/>
                    <a:pt x="232" y="195"/>
                    <a:pt x="232" y="195"/>
                  </a:cubicBezTo>
                  <a:cubicBezTo>
                    <a:pt x="233" y="194"/>
                    <a:pt x="234" y="192"/>
                    <a:pt x="235" y="190"/>
                  </a:cubicBezTo>
                  <a:cubicBezTo>
                    <a:pt x="234" y="190"/>
                    <a:pt x="234" y="190"/>
                    <a:pt x="234" y="190"/>
                  </a:cubicBezTo>
                  <a:cubicBezTo>
                    <a:pt x="233" y="192"/>
                    <a:pt x="232" y="193"/>
                    <a:pt x="231" y="195"/>
                  </a:cubicBezTo>
                  <a:close/>
                  <a:moveTo>
                    <a:pt x="151" y="251"/>
                  </a:moveTo>
                  <a:cubicBezTo>
                    <a:pt x="150" y="251"/>
                    <a:pt x="150" y="251"/>
                    <a:pt x="150" y="251"/>
                  </a:cubicBezTo>
                  <a:cubicBezTo>
                    <a:pt x="148" y="251"/>
                    <a:pt x="146" y="251"/>
                    <a:pt x="144" y="252"/>
                  </a:cubicBezTo>
                  <a:cubicBezTo>
                    <a:pt x="144" y="252"/>
                    <a:pt x="144" y="252"/>
                    <a:pt x="144" y="252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4" y="250"/>
                    <a:pt x="144" y="250"/>
                    <a:pt x="144" y="250"/>
                  </a:cubicBezTo>
                  <a:cubicBezTo>
                    <a:pt x="146" y="250"/>
                    <a:pt x="148" y="250"/>
                    <a:pt x="150" y="249"/>
                  </a:cubicBezTo>
                  <a:cubicBezTo>
                    <a:pt x="150" y="249"/>
                    <a:pt x="150" y="249"/>
                    <a:pt x="150" y="249"/>
                  </a:cubicBezTo>
                  <a:lnTo>
                    <a:pt x="151" y="251"/>
                  </a:lnTo>
                  <a:close/>
                  <a:moveTo>
                    <a:pt x="144" y="251"/>
                  </a:moveTo>
                  <a:cubicBezTo>
                    <a:pt x="146" y="251"/>
                    <a:pt x="148" y="251"/>
                    <a:pt x="150" y="250"/>
                  </a:cubicBezTo>
                  <a:cubicBezTo>
                    <a:pt x="150" y="250"/>
                    <a:pt x="150" y="250"/>
                    <a:pt x="150" y="250"/>
                  </a:cubicBezTo>
                  <a:cubicBezTo>
                    <a:pt x="148" y="250"/>
                    <a:pt x="146" y="250"/>
                    <a:pt x="144" y="251"/>
                  </a:cubicBezTo>
                  <a:close/>
                  <a:moveTo>
                    <a:pt x="236" y="188"/>
                  </a:moveTo>
                  <a:cubicBezTo>
                    <a:pt x="235" y="187"/>
                    <a:pt x="235" y="187"/>
                    <a:pt x="235" y="187"/>
                  </a:cubicBezTo>
                  <a:cubicBezTo>
                    <a:pt x="235" y="187"/>
                    <a:pt x="235" y="187"/>
                    <a:pt x="235" y="187"/>
                  </a:cubicBezTo>
                  <a:cubicBezTo>
                    <a:pt x="236" y="186"/>
                    <a:pt x="237" y="184"/>
                    <a:pt x="238" y="182"/>
                  </a:cubicBezTo>
                  <a:cubicBezTo>
                    <a:pt x="238" y="182"/>
                    <a:pt x="238" y="182"/>
                    <a:pt x="238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9" y="182"/>
                    <a:pt x="239" y="182"/>
                    <a:pt x="239" y="182"/>
                  </a:cubicBezTo>
                  <a:cubicBezTo>
                    <a:pt x="238" y="184"/>
                    <a:pt x="237" y="186"/>
                    <a:pt x="236" y="188"/>
                  </a:cubicBezTo>
                  <a:close/>
                  <a:moveTo>
                    <a:pt x="235" y="187"/>
                  </a:moveTo>
                  <a:cubicBezTo>
                    <a:pt x="236" y="188"/>
                    <a:pt x="236" y="188"/>
                    <a:pt x="236" y="188"/>
                  </a:cubicBezTo>
                  <a:cubicBezTo>
                    <a:pt x="237" y="186"/>
                    <a:pt x="238" y="184"/>
                    <a:pt x="239" y="182"/>
                  </a:cubicBezTo>
                  <a:cubicBezTo>
                    <a:pt x="238" y="182"/>
                    <a:pt x="238" y="182"/>
                    <a:pt x="238" y="182"/>
                  </a:cubicBezTo>
                  <a:cubicBezTo>
                    <a:pt x="237" y="184"/>
                    <a:pt x="236" y="186"/>
                    <a:pt x="235" y="187"/>
                  </a:cubicBezTo>
                  <a:close/>
                  <a:moveTo>
                    <a:pt x="142" y="252"/>
                  </a:moveTo>
                  <a:cubicBezTo>
                    <a:pt x="142" y="252"/>
                    <a:pt x="142" y="252"/>
                    <a:pt x="142" y="252"/>
                  </a:cubicBezTo>
                  <a:cubicBezTo>
                    <a:pt x="140" y="252"/>
                    <a:pt x="137" y="253"/>
                    <a:pt x="135" y="253"/>
                  </a:cubicBezTo>
                  <a:cubicBezTo>
                    <a:pt x="135" y="253"/>
                    <a:pt x="135" y="253"/>
                    <a:pt x="135" y="253"/>
                  </a:cubicBezTo>
                  <a:cubicBezTo>
                    <a:pt x="135" y="251"/>
                    <a:pt x="135" y="251"/>
                    <a:pt x="135" y="251"/>
                  </a:cubicBezTo>
                  <a:cubicBezTo>
                    <a:pt x="135" y="251"/>
                    <a:pt x="135" y="251"/>
                    <a:pt x="135" y="251"/>
                  </a:cubicBezTo>
                  <a:cubicBezTo>
                    <a:pt x="137" y="251"/>
                    <a:pt x="139" y="251"/>
                    <a:pt x="141" y="251"/>
                  </a:cubicBezTo>
                  <a:cubicBezTo>
                    <a:pt x="142" y="251"/>
                    <a:pt x="142" y="251"/>
                    <a:pt x="142" y="251"/>
                  </a:cubicBezTo>
                  <a:lnTo>
                    <a:pt x="142" y="252"/>
                  </a:lnTo>
                  <a:close/>
                  <a:moveTo>
                    <a:pt x="135" y="252"/>
                  </a:moveTo>
                  <a:cubicBezTo>
                    <a:pt x="137" y="252"/>
                    <a:pt x="139" y="252"/>
                    <a:pt x="141" y="252"/>
                  </a:cubicBezTo>
                  <a:cubicBezTo>
                    <a:pt x="141" y="251"/>
                    <a:pt x="141" y="251"/>
                    <a:pt x="141" y="251"/>
                  </a:cubicBezTo>
                  <a:cubicBezTo>
                    <a:pt x="139" y="251"/>
                    <a:pt x="137" y="251"/>
                    <a:pt x="135" y="252"/>
                  </a:cubicBezTo>
                  <a:close/>
                  <a:moveTo>
                    <a:pt x="240" y="180"/>
                  </a:moveTo>
                  <a:cubicBezTo>
                    <a:pt x="239" y="180"/>
                    <a:pt x="239" y="180"/>
                    <a:pt x="239" y="180"/>
                  </a:cubicBezTo>
                  <a:cubicBezTo>
                    <a:pt x="239" y="179"/>
                    <a:pt x="239" y="179"/>
                    <a:pt x="239" y="179"/>
                  </a:cubicBezTo>
                  <a:cubicBezTo>
                    <a:pt x="240" y="178"/>
                    <a:pt x="241" y="176"/>
                    <a:pt x="242" y="174"/>
                  </a:cubicBezTo>
                  <a:cubicBezTo>
                    <a:pt x="242" y="174"/>
                    <a:pt x="242" y="174"/>
                    <a:pt x="242" y="174"/>
                  </a:cubicBezTo>
                  <a:cubicBezTo>
                    <a:pt x="243" y="174"/>
                    <a:pt x="243" y="174"/>
                    <a:pt x="243" y="174"/>
                  </a:cubicBezTo>
                  <a:cubicBezTo>
                    <a:pt x="243" y="174"/>
                    <a:pt x="243" y="174"/>
                    <a:pt x="243" y="174"/>
                  </a:cubicBezTo>
                  <a:cubicBezTo>
                    <a:pt x="242" y="176"/>
                    <a:pt x="241" y="178"/>
                    <a:pt x="240" y="180"/>
                  </a:cubicBezTo>
                  <a:close/>
                  <a:moveTo>
                    <a:pt x="239" y="179"/>
                  </a:moveTo>
                  <a:cubicBezTo>
                    <a:pt x="240" y="180"/>
                    <a:pt x="240" y="180"/>
                    <a:pt x="240" y="180"/>
                  </a:cubicBezTo>
                  <a:cubicBezTo>
                    <a:pt x="241" y="178"/>
                    <a:pt x="242" y="176"/>
                    <a:pt x="243" y="174"/>
                  </a:cubicBezTo>
                  <a:cubicBezTo>
                    <a:pt x="242" y="174"/>
                    <a:pt x="242" y="174"/>
                    <a:pt x="242" y="174"/>
                  </a:cubicBezTo>
                  <a:cubicBezTo>
                    <a:pt x="241" y="176"/>
                    <a:pt x="240" y="178"/>
                    <a:pt x="239" y="179"/>
                  </a:cubicBezTo>
                  <a:close/>
                  <a:moveTo>
                    <a:pt x="133" y="253"/>
                  </a:moveTo>
                  <a:cubicBezTo>
                    <a:pt x="133" y="253"/>
                    <a:pt x="133" y="253"/>
                    <a:pt x="133" y="253"/>
                  </a:cubicBezTo>
                  <a:cubicBezTo>
                    <a:pt x="131" y="253"/>
                    <a:pt x="128" y="253"/>
                    <a:pt x="126" y="253"/>
                  </a:cubicBezTo>
                  <a:cubicBezTo>
                    <a:pt x="126" y="253"/>
                    <a:pt x="126" y="253"/>
                    <a:pt x="126" y="253"/>
                  </a:cubicBezTo>
                  <a:cubicBezTo>
                    <a:pt x="126" y="252"/>
                    <a:pt x="126" y="252"/>
                    <a:pt x="126" y="252"/>
                  </a:cubicBezTo>
                  <a:cubicBezTo>
                    <a:pt x="126" y="252"/>
                    <a:pt x="126" y="252"/>
                    <a:pt x="126" y="252"/>
                  </a:cubicBezTo>
                  <a:cubicBezTo>
                    <a:pt x="128" y="252"/>
                    <a:pt x="131" y="252"/>
                    <a:pt x="133" y="252"/>
                  </a:cubicBezTo>
                  <a:cubicBezTo>
                    <a:pt x="133" y="252"/>
                    <a:pt x="133" y="252"/>
                    <a:pt x="133" y="252"/>
                  </a:cubicBezTo>
                  <a:lnTo>
                    <a:pt x="133" y="253"/>
                  </a:lnTo>
                  <a:close/>
                  <a:moveTo>
                    <a:pt x="127" y="253"/>
                  </a:moveTo>
                  <a:cubicBezTo>
                    <a:pt x="128" y="253"/>
                    <a:pt x="130" y="253"/>
                    <a:pt x="133" y="253"/>
                  </a:cubicBezTo>
                  <a:cubicBezTo>
                    <a:pt x="133" y="252"/>
                    <a:pt x="133" y="252"/>
                    <a:pt x="133" y="252"/>
                  </a:cubicBezTo>
                  <a:cubicBezTo>
                    <a:pt x="131" y="252"/>
                    <a:pt x="129" y="252"/>
                    <a:pt x="127" y="252"/>
                  </a:cubicBezTo>
                  <a:lnTo>
                    <a:pt x="127" y="253"/>
                  </a:lnTo>
                  <a:close/>
                  <a:moveTo>
                    <a:pt x="244" y="172"/>
                  </a:moveTo>
                  <a:cubicBezTo>
                    <a:pt x="243" y="171"/>
                    <a:pt x="243" y="171"/>
                    <a:pt x="243" y="171"/>
                  </a:cubicBezTo>
                  <a:cubicBezTo>
                    <a:pt x="243" y="171"/>
                    <a:pt x="243" y="171"/>
                    <a:pt x="243" y="171"/>
                  </a:cubicBezTo>
                  <a:cubicBezTo>
                    <a:pt x="243" y="169"/>
                    <a:pt x="244" y="167"/>
                    <a:pt x="245" y="165"/>
                  </a:cubicBezTo>
                  <a:cubicBezTo>
                    <a:pt x="245" y="165"/>
                    <a:pt x="245" y="165"/>
                    <a:pt x="245" y="165"/>
                  </a:cubicBezTo>
                  <a:cubicBezTo>
                    <a:pt x="246" y="166"/>
                    <a:pt x="246" y="166"/>
                    <a:pt x="246" y="166"/>
                  </a:cubicBezTo>
                  <a:cubicBezTo>
                    <a:pt x="246" y="166"/>
                    <a:pt x="246" y="166"/>
                    <a:pt x="246" y="166"/>
                  </a:cubicBezTo>
                  <a:cubicBezTo>
                    <a:pt x="245" y="168"/>
                    <a:pt x="245" y="170"/>
                    <a:pt x="244" y="172"/>
                  </a:cubicBezTo>
                  <a:close/>
                  <a:moveTo>
                    <a:pt x="243" y="171"/>
                  </a:moveTo>
                  <a:cubicBezTo>
                    <a:pt x="244" y="172"/>
                    <a:pt x="244" y="172"/>
                    <a:pt x="244" y="172"/>
                  </a:cubicBezTo>
                  <a:cubicBezTo>
                    <a:pt x="244" y="170"/>
                    <a:pt x="245" y="168"/>
                    <a:pt x="246" y="166"/>
                  </a:cubicBezTo>
                  <a:cubicBezTo>
                    <a:pt x="245" y="166"/>
                    <a:pt x="245" y="166"/>
                    <a:pt x="245" y="166"/>
                  </a:cubicBezTo>
                  <a:cubicBezTo>
                    <a:pt x="244" y="168"/>
                    <a:pt x="244" y="169"/>
                    <a:pt x="243" y="171"/>
                  </a:cubicBezTo>
                  <a:close/>
                  <a:moveTo>
                    <a:pt x="124" y="253"/>
                  </a:moveTo>
                  <a:cubicBezTo>
                    <a:pt x="124" y="253"/>
                    <a:pt x="124" y="253"/>
                    <a:pt x="124" y="253"/>
                  </a:cubicBezTo>
                  <a:cubicBezTo>
                    <a:pt x="122" y="253"/>
                    <a:pt x="120" y="253"/>
                    <a:pt x="118" y="253"/>
                  </a:cubicBezTo>
                  <a:cubicBezTo>
                    <a:pt x="117" y="253"/>
                    <a:pt x="117" y="253"/>
                    <a:pt x="117" y="253"/>
                  </a:cubicBezTo>
                  <a:cubicBezTo>
                    <a:pt x="117" y="251"/>
                    <a:pt x="117" y="251"/>
                    <a:pt x="117" y="251"/>
                  </a:cubicBezTo>
                  <a:cubicBezTo>
                    <a:pt x="118" y="251"/>
                    <a:pt x="118" y="251"/>
                    <a:pt x="118" y="251"/>
                  </a:cubicBezTo>
                  <a:cubicBezTo>
                    <a:pt x="120" y="252"/>
                    <a:pt x="122" y="252"/>
                    <a:pt x="124" y="252"/>
                  </a:cubicBezTo>
                  <a:cubicBezTo>
                    <a:pt x="124" y="252"/>
                    <a:pt x="124" y="252"/>
                    <a:pt x="124" y="252"/>
                  </a:cubicBezTo>
                  <a:lnTo>
                    <a:pt x="124" y="253"/>
                  </a:lnTo>
                  <a:close/>
                  <a:moveTo>
                    <a:pt x="118" y="253"/>
                  </a:moveTo>
                  <a:cubicBezTo>
                    <a:pt x="120" y="253"/>
                    <a:pt x="122" y="253"/>
                    <a:pt x="124" y="253"/>
                  </a:cubicBezTo>
                  <a:cubicBezTo>
                    <a:pt x="124" y="252"/>
                    <a:pt x="124" y="252"/>
                    <a:pt x="124" y="252"/>
                  </a:cubicBezTo>
                  <a:cubicBezTo>
                    <a:pt x="122" y="252"/>
                    <a:pt x="120" y="252"/>
                    <a:pt x="118" y="252"/>
                  </a:cubicBezTo>
                  <a:lnTo>
                    <a:pt x="118" y="253"/>
                  </a:lnTo>
                  <a:close/>
                  <a:moveTo>
                    <a:pt x="247" y="163"/>
                  </a:moveTo>
                  <a:cubicBezTo>
                    <a:pt x="245" y="163"/>
                    <a:pt x="245" y="163"/>
                    <a:pt x="245" y="163"/>
                  </a:cubicBezTo>
                  <a:cubicBezTo>
                    <a:pt x="245" y="163"/>
                    <a:pt x="245" y="163"/>
                    <a:pt x="245" y="163"/>
                  </a:cubicBezTo>
                  <a:cubicBezTo>
                    <a:pt x="246" y="161"/>
                    <a:pt x="247" y="159"/>
                    <a:pt x="247" y="157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48" y="157"/>
                    <a:pt x="248" y="157"/>
                    <a:pt x="248" y="157"/>
                  </a:cubicBezTo>
                  <a:cubicBezTo>
                    <a:pt x="248" y="157"/>
                    <a:pt x="248" y="157"/>
                    <a:pt x="248" y="157"/>
                  </a:cubicBezTo>
                  <a:cubicBezTo>
                    <a:pt x="248" y="159"/>
                    <a:pt x="247" y="161"/>
                    <a:pt x="247" y="163"/>
                  </a:cubicBezTo>
                  <a:close/>
                  <a:moveTo>
                    <a:pt x="246" y="163"/>
                  </a:moveTo>
                  <a:cubicBezTo>
                    <a:pt x="246" y="163"/>
                    <a:pt x="246" y="163"/>
                    <a:pt x="246" y="163"/>
                  </a:cubicBezTo>
                  <a:cubicBezTo>
                    <a:pt x="247" y="161"/>
                    <a:pt x="248" y="159"/>
                    <a:pt x="248" y="157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47" y="159"/>
                    <a:pt x="246" y="161"/>
                    <a:pt x="246" y="163"/>
                  </a:cubicBezTo>
                  <a:close/>
                  <a:moveTo>
                    <a:pt x="115" y="253"/>
                  </a:moveTo>
                  <a:cubicBezTo>
                    <a:pt x="115" y="253"/>
                    <a:pt x="115" y="253"/>
                    <a:pt x="115" y="253"/>
                  </a:cubicBezTo>
                  <a:cubicBezTo>
                    <a:pt x="113" y="252"/>
                    <a:pt x="111" y="252"/>
                    <a:pt x="109" y="252"/>
                  </a:cubicBezTo>
                  <a:cubicBezTo>
                    <a:pt x="109" y="252"/>
                    <a:pt x="109" y="252"/>
                    <a:pt x="109" y="252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09" y="251"/>
                    <a:pt x="109" y="251"/>
                    <a:pt x="109" y="251"/>
                  </a:cubicBezTo>
                  <a:cubicBezTo>
                    <a:pt x="111" y="251"/>
                    <a:pt x="113" y="251"/>
                    <a:pt x="115" y="251"/>
                  </a:cubicBezTo>
                  <a:cubicBezTo>
                    <a:pt x="115" y="251"/>
                    <a:pt x="115" y="251"/>
                    <a:pt x="115" y="251"/>
                  </a:cubicBezTo>
                  <a:lnTo>
                    <a:pt x="115" y="253"/>
                  </a:lnTo>
                  <a:close/>
                  <a:moveTo>
                    <a:pt x="109" y="252"/>
                  </a:moveTo>
                  <a:cubicBezTo>
                    <a:pt x="111" y="252"/>
                    <a:pt x="113" y="252"/>
                    <a:pt x="115" y="252"/>
                  </a:cubicBezTo>
                  <a:cubicBezTo>
                    <a:pt x="115" y="252"/>
                    <a:pt x="115" y="252"/>
                    <a:pt x="115" y="252"/>
                  </a:cubicBezTo>
                  <a:cubicBezTo>
                    <a:pt x="113" y="251"/>
                    <a:pt x="111" y="251"/>
                    <a:pt x="109" y="251"/>
                  </a:cubicBezTo>
                  <a:lnTo>
                    <a:pt x="109" y="252"/>
                  </a:lnTo>
                  <a:close/>
                  <a:moveTo>
                    <a:pt x="249" y="155"/>
                  </a:moveTo>
                  <a:cubicBezTo>
                    <a:pt x="248" y="155"/>
                    <a:pt x="248" y="155"/>
                    <a:pt x="248" y="155"/>
                  </a:cubicBezTo>
                  <a:cubicBezTo>
                    <a:pt x="248" y="154"/>
                    <a:pt x="248" y="154"/>
                    <a:pt x="248" y="154"/>
                  </a:cubicBezTo>
                  <a:cubicBezTo>
                    <a:pt x="248" y="152"/>
                    <a:pt x="249" y="150"/>
                    <a:pt x="249" y="148"/>
                  </a:cubicBezTo>
                  <a:cubicBezTo>
                    <a:pt x="249" y="148"/>
                    <a:pt x="249" y="148"/>
                    <a:pt x="249" y="148"/>
                  </a:cubicBezTo>
                  <a:cubicBezTo>
                    <a:pt x="250" y="148"/>
                    <a:pt x="250" y="148"/>
                    <a:pt x="250" y="148"/>
                  </a:cubicBezTo>
                  <a:cubicBezTo>
                    <a:pt x="250" y="149"/>
                    <a:pt x="250" y="149"/>
                    <a:pt x="250" y="149"/>
                  </a:cubicBezTo>
                  <a:cubicBezTo>
                    <a:pt x="250" y="151"/>
                    <a:pt x="249" y="153"/>
                    <a:pt x="249" y="155"/>
                  </a:cubicBezTo>
                  <a:close/>
                  <a:moveTo>
                    <a:pt x="248" y="154"/>
                  </a:moveTo>
                  <a:cubicBezTo>
                    <a:pt x="249" y="155"/>
                    <a:pt x="249" y="155"/>
                    <a:pt x="249" y="155"/>
                  </a:cubicBezTo>
                  <a:cubicBezTo>
                    <a:pt x="249" y="153"/>
                    <a:pt x="250" y="151"/>
                    <a:pt x="250" y="149"/>
                  </a:cubicBezTo>
                  <a:cubicBezTo>
                    <a:pt x="249" y="149"/>
                    <a:pt x="249" y="149"/>
                    <a:pt x="249" y="149"/>
                  </a:cubicBezTo>
                  <a:cubicBezTo>
                    <a:pt x="249" y="150"/>
                    <a:pt x="248" y="152"/>
                    <a:pt x="248" y="154"/>
                  </a:cubicBezTo>
                  <a:close/>
                  <a:moveTo>
                    <a:pt x="106" y="252"/>
                  </a:moveTo>
                  <a:cubicBezTo>
                    <a:pt x="106" y="252"/>
                    <a:pt x="106" y="252"/>
                    <a:pt x="106" y="252"/>
                  </a:cubicBezTo>
                  <a:cubicBezTo>
                    <a:pt x="104" y="251"/>
                    <a:pt x="102" y="251"/>
                    <a:pt x="100" y="250"/>
                  </a:cubicBezTo>
                  <a:cubicBezTo>
                    <a:pt x="100" y="250"/>
                    <a:pt x="100" y="250"/>
                    <a:pt x="100" y="250"/>
                  </a:cubicBezTo>
                  <a:cubicBezTo>
                    <a:pt x="100" y="249"/>
                    <a:pt x="100" y="249"/>
                    <a:pt x="100" y="249"/>
                  </a:cubicBezTo>
                  <a:cubicBezTo>
                    <a:pt x="100" y="249"/>
                    <a:pt x="100" y="249"/>
                    <a:pt x="100" y="249"/>
                  </a:cubicBezTo>
                  <a:cubicBezTo>
                    <a:pt x="102" y="250"/>
                    <a:pt x="104" y="250"/>
                    <a:pt x="106" y="250"/>
                  </a:cubicBezTo>
                  <a:cubicBezTo>
                    <a:pt x="106" y="250"/>
                    <a:pt x="106" y="250"/>
                    <a:pt x="106" y="250"/>
                  </a:cubicBezTo>
                  <a:lnTo>
                    <a:pt x="106" y="252"/>
                  </a:lnTo>
                  <a:close/>
                  <a:moveTo>
                    <a:pt x="100" y="250"/>
                  </a:moveTo>
                  <a:cubicBezTo>
                    <a:pt x="102" y="251"/>
                    <a:pt x="104" y="251"/>
                    <a:pt x="106" y="251"/>
                  </a:cubicBezTo>
                  <a:cubicBezTo>
                    <a:pt x="106" y="250"/>
                    <a:pt x="106" y="250"/>
                    <a:pt x="106" y="250"/>
                  </a:cubicBezTo>
                  <a:cubicBezTo>
                    <a:pt x="104" y="250"/>
                    <a:pt x="102" y="250"/>
                    <a:pt x="100" y="249"/>
                  </a:cubicBezTo>
                  <a:lnTo>
                    <a:pt x="100" y="250"/>
                  </a:lnTo>
                  <a:close/>
                  <a:moveTo>
                    <a:pt x="251" y="146"/>
                  </a:moveTo>
                  <a:cubicBezTo>
                    <a:pt x="249" y="146"/>
                    <a:pt x="249" y="146"/>
                    <a:pt x="249" y="146"/>
                  </a:cubicBezTo>
                  <a:cubicBezTo>
                    <a:pt x="249" y="146"/>
                    <a:pt x="249" y="146"/>
                    <a:pt x="249" y="146"/>
                  </a:cubicBezTo>
                  <a:cubicBezTo>
                    <a:pt x="250" y="144"/>
                    <a:pt x="250" y="142"/>
                    <a:pt x="250" y="140"/>
                  </a:cubicBezTo>
                  <a:cubicBezTo>
                    <a:pt x="250" y="139"/>
                    <a:pt x="250" y="139"/>
                    <a:pt x="250" y="139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1" y="140"/>
                    <a:pt x="251" y="140"/>
                    <a:pt x="251" y="140"/>
                  </a:cubicBezTo>
                  <a:cubicBezTo>
                    <a:pt x="251" y="142"/>
                    <a:pt x="251" y="144"/>
                    <a:pt x="251" y="146"/>
                  </a:cubicBezTo>
                  <a:close/>
                  <a:moveTo>
                    <a:pt x="250" y="146"/>
                  </a:moveTo>
                  <a:cubicBezTo>
                    <a:pt x="250" y="146"/>
                    <a:pt x="250" y="146"/>
                    <a:pt x="250" y="146"/>
                  </a:cubicBezTo>
                  <a:cubicBezTo>
                    <a:pt x="251" y="144"/>
                    <a:pt x="251" y="142"/>
                    <a:pt x="251" y="140"/>
                  </a:cubicBezTo>
                  <a:cubicBezTo>
                    <a:pt x="250" y="140"/>
                    <a:pt x="250" y="140"/>
                    <a:pt x="250" y="140"/>
                  </a:cubicBezTo>
                  <a:cubicBezTo>
                    <a:pt x="250" y="142"/>
                    <a:pt x="250" y="144"/>
                    <a:pt x="250" y="146"/>
                  </a:cubicBezTo>
                  <a:close/>
                  <a:moveTo>
                    <a:pt x="97" y="250"/>
                  </a:moveTo>
                  <a:cubicBezTo>
                    <a:pt x="97" y="250"/>
                    <a:pt x="97" y="250"/>
                    <a:pt x="97" y="250"/>
                  </a:cubicBezTo>
                  <a:cubicBezTo>
                    <a:pt x="95" y="249"/>
                    <a:pt x="93" y="249"/>
                    <a:pt x="91" y="248"/>
                  </a:cubicBezTo>
                  <a:cubicBezTo>
                    <a:pt x="91" y="248"/>
                    <a:pt x="91" y="248"/>
                    <a:pt x="91" y="248"/>
                  </a:cubicBezTo>
                  <a:cubicBezTo>
                    <a:pt x="91" y="247"/>
                    <a:pt x="91" y="247"/>
                    <a:pt x="91" y="247"/>
                  </a:cubicBezTo>
                  <a:cubicBezTo>
                    <a:pt x="92" y="247"/>
                    <a:pt x="92" y="247"/>
                    <a:pt x="92" y="247"/>
                  </a:cubicBezTo>
                  <a:cubicBezTo>
                    <a:pt x="94" y="248"/>
                    <a:pt x="96" y="248"/>
                    <a:pt x="98" y="249"/>
                  </a:cubicBezTo>
                  <a:cubicBezTo>
                    <a:pt x="98" y="249"/>
                    <a:pt x="98" y="249"/>
                    <a:pt x="98" y="249"/>
                  </a:cubicBezTo>
                  <a:lnTo>
                    <a:pt x="97" y="250"/>
                  </a:lnTo>
                  <a:close/>
                  <a:moveTo>
                    <a:pt x="91" y="248"/>
                  </a:moveTo>
                  <a:cubicBezTo>
                    <a:pt x="93" y="249"/>
                    <a:pt x="95" y="249"/>
                    <a:pt x="97" y="250"/>
                  </a:cubicBezTo>
                  <a:cubicBezTo>
                    <a:pt x="97" y="249"/>
                    <a:pt x="97" y="249"/>
                    <a:pt x="97" y="249"/>
                  </a:cubicBezTo>
                  <a:cubicBezTo>
                    <a:pt x="95" y="248"/>
                    <a:pt x="94" y="248"/>
                    <a:pt x="92" y="247"/>
                  </a:cubicBezTo>
                  <a:lnTo>
                    <a:pt x="91" y="248"/>
                  </a:lnTo>
                  <a:close/>
                  <a:moveTo>
                    <a:pt x="252" y="137"/>
                  </a:moveTo>
                  <a:cubicBezTo>
                    <a:pt x="250" y="137"/>
                    <a:pt x="250" y="137"/>
                    <a:pt x="250" y="137"/>
                  </a:cubicBezTo>
                  <a:cubicBezTo>
                    <a:pt x="250" y="137"/>
                    <a:pt x="250" y="137"/>
                    <a:pt x="250" y="137"/>
                  </a:cubicBezTo>
                  <a:cubicBezTo>
                    <a:pt x="251" y="135"/>
                    <a:pt x="251" y="133"/>
                    <a:pt x="251" y="131"/>
                  </a:cubicBezTo>
                  <a:cubicBezTo>
                    <a:pt x="251" y="131"/>
                    <a:pt x="251" y="131"/>
                    <a:pt x="251" y="131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1"/>
                    <a:pt x="252" y="131"/>
                    <a:pt x="252" y="131"/>
                  </a:cubicBezTo>
                  <a:cubicBezTo>
                    <a:pt x="252" y="133"/>
                    <a:pt x="252" y="135"/>
                    <a:pt x="252" y="137"/>
                  </a:cubicBezTo>
                  <a:close/>
                  <a:moveTo>
                    <a:pt x="251" y="137"/>
                  </a:moveTo>
                  <a:cubicBezTo>
                    <a:pt x="251" y="137"/>
                    <a:pt x="251" y="137"/>
                    <a:pt x="251" y="137"/>
                  </a:cubicBezTo>
                  <a:cubicBezTo>
                    <a:pt x="252" y="135"/>
                    <a:pt x="252" y="133"/>
                    <a:pt x="252" y="131"/>
                  </a:cubicBezTo>
                  <a:cubicBezTo>
                    <a:pt x="251" y="131"/>
                    <a:pt x="251" y="131"/>
                    <a:pt x="251" y="131"/>
                  </a:cubicBezTo>
                  <a:cubicBezTo>
                    <a:pt x="251" y="133"/>
                    <a:pt x="251" y="135"/>
                    <a:pt x="251" y="137"/>
                  </a:cubicBezTo>
                  <a:close/>
                  <a:moveTo>
                    <a:pt x="89" y="248"/>
                  </a:moveTo>
                  <a:cubicBezTo>
                    <a:pt x="89" y="248"/>
                    <a:pt x="89" y="248"/>
                    <a:pt x="89" y="248"/>
                  </a:cubicBezTo>
                  <a:cubicBezTo>
                    <a:pt x="87" y="247"/>
                    <a:pt x="85" y="246"/>
                    <a:pt x="83" y="246"/>
                  </a:cubicBezTo>
                  <a:cubicBezTo>
                    <a:pt x="83" y="245"/>
                    <a:pt x="83" y="245"/>
                    <a:pt x="83" y="245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3" y="244"/>
                    <a:pt x="83" y="244"/>
                    <a:pt x="83" y="244"/>
                  </a:cubicBezTo>
                  <a:cubicBezTo>
                    <a:pt x="85" y="245"/>
                    <a:pt x="87" y="246"/>
                    <a:pt x="89" y="246"/>
                  </a:cubicBezTo>
                  <a:cubicBezTo>
                    <a:pt x="89" y="246"/>
                    <a:pt x="89" y="246"/>
                    <a:pt x="89" y="246"/>
                  </a:cubicBezTo>
                  <a:lnTo>
                    <a:pt x="89" y="248"/>
                  </a:lnTo>
                  <a:close/>
                  <a:moveTo>
                    <a:pt x="83" y="245"/>
                  </a:moveTo>
                  <a:cubicBezTo>
                    <a:pt x="85" y="246"/>
                    <a:pt x="87" y="247"/>
                    <a:pt x="89" y="247"/>
                  </a:cubicBezTo>
                  <a:cubicBezTo>
                    <a:pt x="89" y="246"/>
                    <a:pt x="89" y="246"/>
                    <a:pt x="89" y="246"/>
                  </a:cubicBezTo>
                  <a:cubicBezTo>
                    <a:pt x="87" y="246"/>
                    <a:pt x="85" y="245"/>
                    <a:pt x="83" y="245"/>
                  </a:cubicBezTo>
                  <a:close/>
                  <a:moveTo>
                    <a:pt x="252" y="128"/>
                  </a:moveTo>
                  <a:cubicBezTo>
                    <a:pt x="251" y="128"/>
                    <a:pt x="251" y="128"/>
                    <a:pt x="251" y="128"/>
                  </a:cubicBezTo>
                  <a:cubicBezTo>
                    <a:pt x="251" y="128"/>
                    <a:pt x="251" y="128"/>
                    <a:pt x="251" y="128"/>
                  </a:cubicBezTo>
                  <a:cubicBezTo>
                    <a:pt x="251" y="126"/>
                    <a:pt x="251" y="124"/>
                    <a:pt x="251" y="122"/>
                  </a:cubicBezTo>
                  <a:cubicBezTo>
                    <a:pt x="251" y="122"/>
                    <a:pt x="251" y="122"/>
                    <a:pt x="251" y="122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2"/>
                    <a:pt x="252" y="122"/>
                    <a:pt x="252" y="122"/>
                  </a:cubicBezTo>
                  <a:cubicBezTo>
                    <a:pt x="252" y="124"/>
                    <a:pt x="252" y="126"/>
                    <a:pt x="252" y="128"/>
                  </a:cubicBezTo>
                  <a:close/>
                  <a:moveTo>
                    <a:pt x="251" y="128"/>
                  </a:moveTo>
                  <a:cubicBezTo>
                    <a:pt x="252" y="128"/>
                    <a:pt x="252" y="128"/>
                    <a:pt x="252" y="128"/>
                  </a:cubicBezTo>
                  <a:cubicBezTo>
                    <a:pt x="252" y="126"/>
                    <a:pt x="252" y="124"/>
                    <a:pt x="252" y="122"/>
                  </a:cubicBezTo>
                  <a:cubicBezTo>
                    <a:pt x="251" y="122"/>
                    <a:pt x="251" y="122"/>
                    <a:pt x="251" y="122"/>
                  </a:cubicBezTo>
                  <a:cubicBezTo>
                    <a:pt x="251" y="124"/>
                    <a:pt x="251" y="126"/>
                    <a:pt x="251" y="128"/>
                  </a:cubicBezTo>
                  <a:close/>
                  <a:moveTo>
                    <a:pt x="80" y="245"/>
                  </a:moveTo>
                  <a:cubicBezTo>
                    <a:pt x="80" y="245"/>
                    <a:pt x="80" y="245"/>
                    <a:pt x="80" y="245"/>
                  </a:cubicBezTo>
                  <a:cubicBezTo>
                    <a:pt x="78" y="244"/>
                    <a:pt x="76" y="243"/>
                    <a:pt x="74" y="242"/>
                  </a:cubicBezTo>
                  <a:cubicBezTo>
                    <a:pt x="74" y="242"/>
                    <a:pt x="74" y="242"/>
                    <a:pt x="74" y="242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5" y="241"/>
                    <a:pt x="75" y="241"/>
                    <a:pt x="75" y="241"/>
                  </a:cubicBezTo>
                  <a:cubicBezTo>
                    <a:pt x="77" y="242"/>
                    <a:pt x="79" y="243"/>
                    <a:pt x="81" y="243"/>
                  </a:cubicBezTo>
                  <a:cubicBezTo>
                    <a:pt x="81" y="243"/>
                    <a:pt x="81" y="243"/>
                    <a:pt x="81" y="243"/>
                  </a:cubicBezTo>
                  <a:lnTo>
                    <a:pt x="80" y="245"/>
                  </a:lnTo>
                  <a:close/>
                  <a:moveTo>
                    <a:pt x="75" y="242"/>
                  </a:moveTo>
                  <a:cubicBezTo>
                    <a:pt x="76" y="243"/>
                    <a:pt x="78" y="244"/>
                    <a:pt x="80" y="244"/>
                  </a:cubicBezTo>
                  <a:cubicBezTo>
                    <a:pt x="80" y="244"/>
                    <a:pt x="80" y="244"/>
                    <a:pt x="80" y="244"/>
                  </a:cubicBezTo>
                  <a:cubicBezTo>
                    <a:pt x="79" y="243"/>
                    <a:pt x="77" y="242"/>
                    <a:pt x="75" y="241"/>
                  </a:cubicBezTo>
                  <a:lnTo>
                    <a:pt x="75" y="242"/>
                  </a:lnTo>
                  <a:close/>
                  <a:moveTo>
                    <a:pt x="252" y="119"/>
                  </a:moveTo>
                  <a:cubicBezTo>
                    <a:pt x="251" y="120"/>
                    <a:pt x="251" y="120"/>
                    <a:pt x="251" y="120"/>
                  </a:cubicBezTo>
                  <a:cubicBezTo>
                    <a:pt x="251" y="119"/>
                    <a:pt x="251" y="119"/>
                    <a:pt x="251" y="119"/>
                  </a:cubicBezTo>
                  <a:cubicBezTo>
                    <a:pt x="250" y="117"/>
                    <a:pt x="250" y="115"/>
                    <a:pt x="250" y="113"/>
                  </a:cubicBezTo>
                  <a:cubicBezTo>
                    <a:pt x="250" y="113"/>
                    <a:pt x="250" y="113"/>
                    <a:pt x="250" y="113"/>
                  </a:cubicBezTo>
                  <a:cubicBezTo>
                    <a:pt x="251" y="113"/>
                    <a:pt x="251" y="113"/>
                    <a:pt x="251" y="113"/>
                  </a:cubicBezTo>
                  <a:cubicBezTo>
                    <a:pt x="251" y="113"/>
                    <a:pt x="251" y="113"/>
                    <a:pt x="251" y="113"/>
                  </a:cubicBezTo>
                  <a:cubicBezTo>
                    <a:pt x="252" y="115"/>
                    <a:pt x="252" y="117"/>
                    <a:pt x="252" y="119"/>
                  </a:cubicBezTo>
                  <a:close/>
                  <a:moveTo>
                    <a:pt x="251" y="119"/>
                  </a:moveTo>
                  <a:cubicBezTo>
                    <a:pt x="252" y="119"/>
                    <a:pt x="252" y="119"/>
                    <a:pt x="252" y="119"/>
                  </a:cubicBezTo>
                  <a:cubicBezTo>
                    <a:pt x="251" y="117"/>
                    <a:pt x="251" y="115"/>
                    <a:pt x="251" y="113"/>
                  </a:cubicBezTo>
                  <a:cubicBezTo>
                    <a:pt x="250" y="113"/>
                    <a:pt x="250" y="113"/>
                    <a:pt x="250" y="113"/>
                  </a:cubicBezTo>
                  <a:cubicBezTo>
                    <a:pt x="251" y="115"/>
                    <a:pt x="251" y="117"/>
                    <a:pt x="251" y="119"/>
                  </a:cubicBezTo>
                  <a:close/>
                  <a:moveTo>
                    <a:pt x="72" y="241"/>
                  </a:moveTo>
                  <a:cubicBezTo>
                    <a:pt x="72" y="241"/>
                    <a:pt x="72" y="241"/>
                    <a:pt x="72" y="241"/>
                  </a:cubicBezTo>
                  <a:cubicBezTo>
                    <a:pt x="70" y="240"/>
                    <a:pt x="68" y="239"/>
                    <a:pt x="66" y="238"/>
                  </a:cubicBezTo>
                  <a:cubicBezTo>
                    <a:pt x="66" y="238"/>
                    <a:pt x="66" y="238"/>
                    <a:pt x="66" y="238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7" y="237"/>
                    <a:pt x="67" y="237"/>
                    <a:pt x="67" y="237"/>
                  </a:cubicBezTo>
                  <a:cubicBezTo>
                    <a:pt x="69" y="238"/>
                    <a:pt x="71" y="239"/>
                    <a:pt x="73" y="240"/>
                  </a:cubicBezTo>
                  <a:cubicBezTo>
                    <a:pt x="73" y="240"/>
                    <a:pt x="73" y="240"/>
                    <a:pt x="73" y="240"/>
                  </a:cubicBezTo>
                  <a:lnTo>
                    <a:pt x="72" y="241"/>
                  </a:lnTo>
                  <a:close/>
                  <a:moveTo>
                    <a:pt x="67" y="238"/>
                  </a:moveTo>
                  <a:cubicBezTo>
                    <a:pt x="68" y="239"/>
                    <a:pt x="70" y="240"/>
                    <a:pt x="72" y="241"/>
                  </a:cubicBezTo>
                  <a:cubicBezTo>
                    <a:pt x="72" y="240"/>
                    <a:pt x="72" y="240"/>
                    <a:pt x="72" y="240"/>
                  </a:cubicBezTo>
                  <a:cubicBezTo>
                    <a:pt x="71" y="239"/>
                    <a:pt x="69" y="238"/>
                    <a:pt x="67" y="237"/>
                  </a:cubicBezTo>
                  <a:lnTo>
                    <a:pt x="67" y="238"/>
                  </a:lnTo>
                  <a:close/>
                  <a:moveTo>
                    <a:pt x="251" y="111"/>
                  </a:moveTo>
                  <a:cubicBezTo>
                    <a:pt x="250" y="111"/>
                    <a:pt x="250" y="111"/>
                    <a:pt x="250" y="111"/>
                  </a:cubicBezTo>
                  <a:cubicBezTo>
                    <a:pt x="250" y="111"/>
                    <a:pt x="250" y="111"/>
                    <a:pt x="250" y="111"/>
                  </a:cubicBezTo>
                  <a:cubicBezTo>
                    <a:pt x="249" y="109"/>
                    <a:pt x="249" y="106"/>
                    <a:pt x="249" y="104"/>
                  </a:cubicBezTo>
                  <a:cubicBezTo>
                    <a:pt x="249" y="104"/>
                    <a:pt x="249" y="104"/>
                    <a:pt x="249" y="104"/>
                  </a:cubicBezTo>
                  <a:cubicBezTo>
                    <a:pt x="250" y="104"/>
                    <a:pt x="250" y="104"/>
                    <a:pt x="250" y="104"/>
                  </a:cubicBezTo>
                  <a:cubicBezTo>
                    <a:pt x="250" y="104"/>
                    <a:pt x="250" y="104"/>
                    <a:pt x="250" y="104"/>
                  </a:cubicBezTo>
                  <a:cubicBezTo>
                    <a:pt x="250" y="106"/>
                    <a:pt x="251" y="108"/>
                    <a:pt x="251" y="110"/>
                  </a:cubicBezTo>
                  <a:lnTo>
                    <a:pt x="251" y="111"/>
                  </a:lnTo>
                  <a:close/>
                  <a:moveTo>
                    <a:pt x="250" y="110"/>
                  </a:moveTo>
                  <a:cubicBezTo>
                    <a:pt x="251" y="110"/>
                    <a:pt x="251" y="110"/>
                    <a:pt x="251" y="110"/>
                  </a:cubicBezTo>
                  <a:cubicBezTo>
                    <a:pt x="250" y="108"/>
                    <a:pt x="250" y="106"/>
                    <a:pt x="250" y="104"/>
                  </a:cubicBezTo>
                  <a:cubicBezTo>
                    <a:pt x="249" y="105"/>
                    <a:pt x="249" y="105"/>
                    <a:pt x="249" y="105"/>
                  </a:cubicBezTo>
                  <a:cubicBezTo>
                    <a:pt x="249" y="106"/>
                    <a:pt x="250" y="108"/>
                    <a:pt x="250" y="110"/>
                  </a:cubicBezTo>
                  <a:close/>
                  <a:moveTo>
                    <a:pt x="64" y="237"/>
                  </a:moveTo>
                  <a:cubicBezTo>
                    <a:pt x="64" y="237"/>
                    <a:pt x="64" y="237"/>
                    <a:pt x="64" y="237"/>
                  </a:cubicBezTo>
                  <a:cubicBezTo>
                    <a:pt x="62" y="236"/>
                    <a:pt x="60" y="235"/>
                    <a:pt x="59" y="234"/>
                  </a:cubicBezTo>
                  <a:cubicBezTo>
                    <a:pt x="59" y="234"/>
                    <a:pt x="59" y="234"/>
                    <a:pt x="59" y="234"/>
                  </a:cubicBezTo>
                  <a:cubicBezTo>
                    <a:pt x="59" y="233"/>
                    <a:pt x="59" y="233"/>
                    <a:pt x="59" y="233"/>
                  </a:cubicBezTo>
                  <a:cubicBezTo>
                    <a:pt x="59" y="233"/>
                    <a:pt x="59" y="233"/>
                    <a:pt x="59" y="233"/>
                  </a:cubicBezTo>
                  <a:cubicBezTo>
                    <a:pt x="61" y="234"/>
                    <a:pt x="63" y="235"/>
                    <a:pt x="65" y="236"/>
                  </a:cubicBezTo>
                  <a:cubicBezTo>
                    <a:pt x="65" y="236"/>
                    <a:pt x="65" y="236"/>
                    <a:pt x="65" y="236"/>
                  </a:cubicBezTo>
                  <a:lnTo>
                    <a:pt x="64" y="237"/>
                  </a:lnTo>
                  <a:close/>
                  <a:moveTo>
                    <a:pt x="59" y="234"/>
                  </a:moveTo>
                  <a:cubicBezTo>
                    <a:pt x="61" y="235"/>
                    <a:pt x="62" y="236"/>
                    <a:pt x="64" y="237"/>
                  </a:cubicBezTo>
                  <a:cubicBezTo>
                    <a:pt x="64" y="236"/>
                    <a:pt x="64" y="236"/>
                    <a:pt x="64" y="236"/>
                  </a:cubicBezTo>
                  <a:cubicBezTo>
                    <a:pt x="63" y="235"/>
                    <a:pt x="61" y="234"/>
                    <a:pt x="59" y="233"/>
                  </a:cubicBezTo>
                  <a:lnTo>
                    <a:pt x="59" y="234"/>
                  </a:lnTo>
                  <a:close/>
                  <a:moveTo>
                    <a:pt x="250" y="102"/>
                  </a:moveTo>
                  <a:cubicBezTo>
                    <a:pt x="248" y="102"/>
                    <a:pt x="248" y="102"/>
                    <a:pt x="248" y="102"/>
                  </a:cubicBezTo>
                  <a:cubicBezTo>
                    <a:pt x="248" y="102"/>
                    <a:pt x="248" y="102"/>
                    <a:pt x="248" y="102"/>
                  </a:cubicBezTo>
                  <a:cubicBezTo>
                    <a:pt x="248" y="100"/>
                    <a:pt x="247" y="98"/>
                    <a:pt x="247" y="96"/>
                  </a:cubicBezTo>
                  <a:cubicBezTo>
                    <a:pt x="247" y="96"/>
                    <a:pt x="247" y="96"/>
                    <a:pt x="247" y="96"/>
                  </a:cubicBezTo>
                  <a:cubicBezTo>
                    <a:pt x="248" y="95"/>
                    <a:pt x="248" y="95"/>
                    <a:pt x="248" y="95"/>
                  </a:cubicBezTo>
                  <a:cubicBezTo>
                    <a:pt x="248" y="96"/>
                    <a:pt x="248" y="96"/>
                    <a:pt x="248" y="96"/>
                  </a:cubicBezTo>
                  <a:cubicBezTo>
                    <a:pt x="249" y="98"/>
                    <a:pt x="249" y="100"/>
                    <a:pt x="250" y="102"/>
                  </a:cubicBezTo>
                  <a:close/>
                  <a:moveTo>
                    <a:pt x="249" y="102"/>
                  </a:moveTo>
                  <a:cubicBezTo>
                    <a:pt x="249" y="102"/>
                    <a:pt x="249" y="102"/>
                    <a:pt x="249" y="102"/>
                  </a:cubicBezTo>
                  <a:cubicBezTo>
                    <a:pt x="249" y="100"/>
                    <a:pt x="248" y="98"/>
                    <a:pt x="248" y="96"/>
                  </a:cubicBezTo>
                  <a:cubicBezTo>
                    <a:pt x="247" y="96"/>
                    <a:pt x="247" y="96"/>
                    <a:pt x="247" y="96"/>
                  </a:cubicBezTo>
                  <a:cubicBezTo>
                    <a:pt x="248" y="98"/>
                    <a:pt x="248" y="100"/>
                    <a:pt x="249" y="102"/>
                  </a:cubicBezTo>
                  <a:close/>
                  <a:moveTo>
                    <a:pt x="57" y="232"/>
                  </a:moveTo>
                  <a:cubicBezTo>
                    <a:pt x="56" y="232"/>
                    <a:pt x="56" y="232"/>
                    <a:pt x="56" y="232"/>
                  </a:cubicBezTo>
                  <a:cubicBezTo>
                    <a:pt x="55" y="231"/>
                    <a:pt x="53" y="230"/>
                    <a:pt x="51" y="229"/>
                  </a:cubicBezTo>
                  <a:cubicBezTo>
                    <a:pt x="51" y="229"/>
                    <a:pt x="51" y="229"/>
                    <a:pt x="51" y="229"/>
                  </a:cubicBezTo>
                  <a:cubicBezTo>
                    <a:pt x="52" y="228"/>
                    <a:pt x="52" y="228"/>
                    <a:pt x="52" y="228"/>
                  </a:cubicBezTo>
                  <a:cubicBezTo>
                    <a:pt x="52" y="228"/>
                    <a:pt x="52" y="228"/>
                    <a:pt x="52" y="228"/>
                  </a:cubicBezTo>
                  <a:cubicBezTo>
                    <a:pt x="54" y="229"/>
                    <a:pt x="55" y="230"/>
                    <a:pt x="57" y="231"/>
                  </a:cubicBezTo>
                  <a:cubicBezTo>
                    <a:pt x="57" y="231"/>
                    <a:pt x="57" y="231"/>
                    <a:pt x="57" y="231"/>
                  </a:cubicBezTo>
                  <a:lnTo>
                    <a:pt x="57" y="232"/>
                  </a:lnTo>
                  <a:close/>
                  <a:moveTo>
                    <a:pt x="52" y="229"/>
                  </a:moveTo>
                  <a:cubicBezTo>
                    <a:pt x="53" y="230"/>
                    <a:pt x="55" y="231"/>
                    <a:pt x="56" y="232"/>
                  </a:cubicBezTo>
                  <a:cubicBezTo>
                    <a:pt x="57" y="231"/>
                    <a:pt x="57" y="231"/>
                    <a:pt x="57" y="231"/>
                  </a:cubicBezTo>
                  <a:cubicBezTo>
                    <a:pt x="55" y="230"/>
                    <a:pt x="54" y="229"/>
                    <a:pt x="52" y="228"/>
                  </a:cubicBezTo>
                  <a:lnTo>
                    <a:pt x="52" y="229"/>
                  </a:lnTo>
                  <a:close/>
                  <a:moveTo>
                    <a:pt x="248" y="93"/>
                  </a:moveTo>
                  <a:cubicBezTo>
                    <a:pt x="246" y="93"/>
                    <a:pt x="246" y="93"/>
                    <a:pt x="246" y="93"/>
                  </a:cubicBezTo>
                  <a:cubicBezTo>
                    <a:pt x="246" y="93"/>
                    <a:pt x="246" y="93"/>
                    <a:pt x="246" y="93"/>
                  </a:cubicBezTo>
                  <a:cubicBezTo>
                    <a:pt x="246" y="91"/>
                    <a:pt x="245" y="89"/>
                    <a:pt x="244" y="87"/>
                  </a:cubicBezTo>
                  <a:cubicBezTo>
                    <a:pt x="244" y="87"/>
                    <a:pt x="244" y="87"/>
                    <a:pt x="244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246" y="87"/>
                    <a:pt x="246" y="87"/>
                    <a:pt x="246" y="87"/>
                  </a:cubicBezTo>
                  <a:cubicBezTo>
                    <a:pt x="246" y="89"/>
                    <a:pt x="247" y="91"/>
                    <a:pt x="248" y="93"/>
                  </a:cubicBezTo>
                  <a:close/>
                  <a:moveTo>
                    <a:pt x="246" y="93"/>
                  </a:moveTo>
                  <a:cubicBezTo>
                    <a:pt x="247" y="93"/>
                    <a:pt x="247" y="93"/>
                    <a:pt x="247" y="93"/>
                  </a:cubicBezTo>
                  <a:cubicBezTo>
                    <a:pt x="247" y="91"/>
                    <a:pt x="246" y="89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9"/>
                    <a:pt x="246" y="91"/>
                    <a:pt x="246" y="93"/>
                  </a:cubicBezTo>
                  <a:close/>
                  <a:moveTo>
                    <a:pt x="49" y="227"/>
                  </a:moveTo>
                  <a:cubicBezTo>
                    <a:pt x="49" y="227"/>
                    <a:pt x="49" y="227"/>
                    <a:pt x="49" y="227"/>
                  </a:cubicBezTo>
                  <a:cubicBezTo>
                    <a:pt x="48" y="226"/>
                    <a:pt x="46" y="225"/>
                    <a:pt x="44" y="223"/>
                  </a:cubicBezTo>
                  <a:cubicBezTo>
                    <a:pt x="44" y="223"/>
                    <a:pt x="44" y="223"/>
                    <a:pt x="44" y="223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5" y="222"/>
                    <a:pt x="45" y="222"/>
                    <a:pt x="45" y="222"/>
                  </a:cubicBezTo>
                  <a:cubicBezTo>
                    <a:pt x="47" y="224"/>
                    <a:pt x="48" y="225"/>
                    <a:pt x="50" y="226"/>
                  </a:cubicBezTo>
                  <a:cubicBezTo>
                    <a:pt x="50" y="226"/>
                    <a:pt x="50" y="226"/>
                    <a:pt x="50" y="226"/>
                  </a:cubicBezTo>
                  <a:lnTo>
                    <a:pt x="49" y="227"/>
                  </a:lnTo>
                  <a:close/>
                  <a:moveTo>
                    <a:pt x="45" y="223"/>
                  </a:moveTo>
                  <a:cubicBezTo>
                    <a:pt x="46" y="224"/>
                    <a:pt x="48" y="226"/>
                    <a:pt x="49" y="227"/>
                  </a:cubicBezTo>
                  <a:cubicBezTo>
                    <a:pt x="50" y="226"/>
                    <a:pt x="50" y="226"/>
                    <a:pt x="50" y="226"/>
                  </a:cubicBezTo>
                  <a:cubicBezTo>
                    <a:pt x="48" y="225"/>
                    <a:pt x="47" y="224"/>
                    <a:pt x="45" y="223"/>
                  </a:cubicBezTo>
                  <a:close/>
                  <a:moveTo>
                    <a:pt x="245" y="85"/>
                  </a:moveTo>
                  <a:cubicBezTo>
                    <a:pt x="244" y="85"/>
                    <a:pt x="244" y="85"/>
                    <a:pt x="244" y="85"/>
                  </a:cubicBezTo>
                  <a:cubicBezTo>
                    <a:pt x="244" y="85"/>
                    <a:pt x="244" y="85"/>
                    <a:pt x="244" y="85"/>
                  </a:cubicBezTo>
                  <a:cubicBezTo>
                    <a:pt x="243" y="83"/>
                    <a:pt x="242" y="81"/>
                    <a:pt x="241" y="79"/>
                  </a:cubicBezTo>
                  <a:cubicBezTo>
                    <a:pt x="241" y="79"/>
                    <a:pt x="241" y="79"/>
                    <a:pt x="241" y="79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3" y="79"/>
                    <a:pt x="243" y="79"/>
                    <a:pt x="243" y="79"/>
                  </a:cubicBezTo>
                  <a:cubicBezTo>
                    <a:pt x="243" y="81"/>
                    <a:pt x="244" y="83"/>
                    <a:pt x="245" y="85"/>
                  </a:cubicBezTo>
                  <a:close/>
                  <a:moveTo>
                    <a:pt x="244" y="85"/>
                  </a:moveTo>
                  <a:cubicBezTo>
                    <a:pt x="245" y="84"/>
                    <a:pt x="245" y="84"/>
                    <a:pt x="245" y="84"/>
                  </a:cubicBezTo>
                  <a:cubicBezTo>
                    <a:pt x="244" y="83"/>
                    <a:pt x="243" y="81"/>
                    <a:pt x="242" y="79"/>
                  </a:cubicBezTo>
                  <a:cubicBezTo>
                    <a:pt x="242" y="79"/>
                    <a:pt x="242" y="79"/>
                    <a:pt x="242" y="79"/>
                  </a:cubicBezTo>
                  <a:cubicBezTo>
                    <a:pt x="242" y="81"/>
                    <a:pt x="243" y="83"/>
                    <a:pt x="244" y="85"/>
                  </a:cubicBezTo>
                  <a:close/>
                  <a:moveTo>
                    <a:pt x="42" y="222"/>
                  </a:moveTo>
                  <a:cubicBezTo>
                    <a:pt x="42" y="222"/>
                    <a:pt x="42" y="222"/>
                    <a:pt x="42" y="222"/>
                  </a:cubicBezTo>
                  <a:cubicBezTo>
                    <a:pt x="41" y="220"/>
                    <a:pt x="39" y="219"/>
                    <a:pt x="38" y="217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40" y="218"/>
                    <a:pt x="42" y="219"/>
                    <a:pt x="43" y="221"/>
                  </a:cubicBezTo>
                  <a:cubicBezTo>
                    <a:pt x="43" y="221"/>
                    <a:pt x="43" y="221"/>
                    <a:pt x="43" y="221"/>
                  </a:cubicBezTo>
                  <a:lnTo>
                    <a:pt x="42" y="222"/>
                  </a:lnTo>
                  <a:close/>
                  <a:moveTo>
                    <a:pt x="38" y="217"/>
                  </a:moveTo>
                  <a:cubicBezTo>
                    <a:pt x="39" y="219"/>
                    <a:pt x="41" y="220"/>
                    <a:pt x="42" y="221"/>
                  </a:cubicBezTo>
                  <a:cubicBezTo>
                    <a:pt x="43" y="221"/>
                    <a:pt x="43" y="221"/>
                    <a:pt x="43" y="221"/>
                  </a:cubicBezTo>
                  <a:cubicBezTo>
                    <a:pt x="41" y="219"/>
                    <a:pt x="40" y="218"/>
                    <a:pt x="39" y="217"/>
                  </a:cubicBezTo>
                  <a:lnTo>
                    <a:pt x="38" y="217"/>
                  </a:lnTo>
                  <a:close/>
                  <a:moveTo>
                    <a:pt x="242" y="76"/>
                  </a:moveTo>
                  <a:cubicBezTo>
                    <a:pt x="240" y="77"/>
                    <a:pt x="240" y="77"/>
                    <a:pt x="240" y="77"/>
                  </a:cubicBezTo>
                  <a:cubicBezTo>
                    <a:pt x="240" y="77"/>
                    <a:pt x="240" y="77"/>
                    <a:pt x="240" y="77"/>
                  </a:cubicBezTo>
                  <a:cubicBezTo>
                    <a:pt x="240" y="75"/>
                    <a:pt x="239" y="73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0"/>
                    <a:pt x="239" y="70"/>
                    <a:pt x="239" y="70"/>
                  </a:cubicBezTo>
                  <a:cubicBezTo>
                    <a:pt x="239" y="71"/>
                    <a:pt x="239" y="71"/>
                    <a:pt x="239" y="71"/>
                  </a:cubicBezTo>
                  <a:cubicBezTo>
                    <a:pt x="240" y="72"/>
                    <a:pt x="241" y="74"/>
                    <a:pt x="242" y="76"/>
                  </a:cubicBezTo>
                  <a:close/>
                  <a:moveTo>
                    <a:pt x="241" y="77"/>
                  </a:moveTo>
                  <a:cubicBezTo>
                    <a:pt x="241" y="76"/>
                    <a:pt x="241" y="76"/>
                    <a:pt x="241" y="76"/>
                  </a:cubicBezTo>
                  <a:cubicBezTo>
                    <a:pt x="240" y="74"/>
                    <a:pt x="240" y="73"/>
                    <a:pt x="239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3"/>
                    <a:pt x="240" y="75"/>
                    <a:pt x="241" y="77"/>
                  </a:cubicBezTo>
                  <a:close/>
                  <a:moveTo>
                    <a:pt x="36" y="216"/>
                  </a:moveTo>
                  <a:cubicBezTo>
                    <a:pt x="36" y="215"/>
                    <a:pt x="36" y="215"/>
                    <a:pt x="36" y="215"/>
                  </a:cubicBezTo>
                  <a:cubicBezTo>
                    <a:pt x="34" y="214"/>
                    <a:pt x="33" y="212"/>
                    <a:pt x="32" y="211"/>
                  </a:cubicBezTo>
                  <a:cubicBezTo>
                    <a:pt x="31" y="211"/>
                    <a:pt x="31" y="211"/>
                    <a:pt x="31" y="211"/>
                  </a:cubicBezTo>
                  <a:cubicBezTo>
                    <a:pt x="32" y="210"/>
                    <a:pt x="32" y="210"/>
                    <a:pt x="32" y="210"/>
                  </a:cubicBezTo>
                  <a:cubicBezTo>
                    <a:pt x="33" y="210"/>
                    <a:pt x="33" y="210"/>
                    <a:pt x="33" y="210"/>
                  </a:cubicBezTo>
                  <a:cubicBezTo>
                    <a:pt x="34" y="212"/>
                    <a:pt x="35" y="213"/>
                    <a:pt x="37" y="214"/>
                  </a:cubicBezTo>
                  <a:cubicBezTo>
                    <a:pt x="37" y="215"/>
                    <a:pt x="37" y="215"/>
                    <a:pt x="37" y="215"/>
                  </a:cubicBezTo>
                  <a:lnTo>
                    <a:pt x="36" y="216"/>
                  </a:lnTo>
                  <a:close/>
                  <a:moveTo>
                    <a:pt x="32" y="211"/>
                  </a:moveTo>
                  <a:cubicBezTo>
                    <a:pt x="33" y="212"/>
                    <a:pt x="35" y="214"/>
                    <a:pt x="36" y="215"/>
                  </a:cubicBezTo>
                  <a:cubicBezTo>
                    <a:pt x="36" y="215"/>
                    <a:pt x="36" y="215"/>
                    <a:pt x="36" y="215"/>
                  </a:cubicBezTo>
                  <a:cubicBezTo>
                    <a:pt x="35" y="213"/>
                    <a:pt x="34" y="212"/>
                    <a:pt x="32" y="210"/>
                  </a:cubicBezTo>
                  <a:lnTo>
                    <a:pt x="32" y="211"/>
                  </a:lnTo>
                  <a:close/>
                  <a:moveTo>
                    <a:pt x="238" y="68"/>
                  </a:moveTo>
                  <a:cubicBezTo>
                    <a:pt x="237" y="69"/>
                    <a:pt x="237" y="69"/>
                    <a:pt x="237" y="69"/>
                  </a:cubicBezTo>
                  <a:cubicBezTo>
                    <a:pt x="237" y="69"/>
                    <a:pt x="237" y="69"/>
                    <a:pt x="237" y="69"/>
                  </a:cubicBezTo>
                  <a:cubicBezTo>
                    <a:pt x="236" y="67"/>
                    <a:pt x="235" y="65"/>
                    <a:pt x="234" y="63"/>
                  </a:cubicBezTo>
                  <a:cubicBezTo>
                    <a:pt x="233" y="63"/>
                    <a:pt x="233" y="63"/>
                    <a:pt x="233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235" y="63"/>
                    <a:pt x="235" y="63"/>
                    <a:pt x="235" y="63"/>
                  </a:cubicBezTo>
                  <a:cubicBezTo>
                    <a:pt x="236" y="65"/>
                    <a:pt x="237" y="66"/>
                    <a:pt x="238" y="68"/>
                  </a:cubicBezTo>
                  <a:close/>
                  <a:moveTo>
                    <a:pt x="237" y="69"/>
                  </a:moveTo>
                  <a:cubicBezTo>
                    <a:pt x="237" y="68"/>
                    <a:pt x="237" y="68"/>
                    <a:pt x="237" y="68"/>
                  </a:cubicBezTo>
                  <a:cubicBezTo>
                    <a:pt x="236" y="66"/>
                    <a:pt x="235" y="65"/>
                    <a:pt x="234" y="63"/>
                  </a:cubicBezTo>
                  <a:cubicBezTo>
                    <a:pt x="234" y="63"/>
                    <a:pt x="234" y="63"/>
                    <a:pt x="234" y="63"/>
                  </a:cubicBezTo>
                  <a:cubicBezTo>
                    <a:pt x="235" y="65"/>
                    <a:pt x="236" y="67"/>
                    <a:pt x="237" y="69"/>
                  </a:cubicBezTo>
                  <a:close/>
                  <a:moveTo>
                    <a:pt x="30" y="209"/>
                  </a:moveTo>
                  <a:cubicBezTo>
                    <a:pt x="30" y="209"/>
                    <a:pt x="30" y="209"/>
                    <a:pt x="30" y="209"/>
                  </a:cubicBezTo>
                  <a:cubicBezTo>
                    <a:pt x="28" y="207"/>
                    <a:pt x="27" y="206"/>
                    <a:pt x="26" y="204"/>
                  </a:cubicBezTo>
                  <a:cubicBezTo>
                    <a:pt x="26" y="204"/>
                    <a:pt x="26" y="204"/>
                    <a:pt x="26" y="204"/>
                  </a:cubicBezTo>
                  <a:cubicBezTo>
                    <a:pt x="27" y="203"/>
                    <a:pt x="27" y="203"/>
                    <a:pt x="27" y="203"/>
                  </a:cubicBezTo>
                  <a:cubicBezTo>
                    <a:pt x="27" y="203"/>
                    <a:pt x="27" y="203"/>
                    <a:pt x="27" y="203"/>
                  </a:cubicBezTo>
                  <a:cubicBezTo>
                    <a:pt x="28" y="205"/>
                    <a:pt x="29" y="206"/>
                    <a:pt x="31" y="208"/>
                  </a:cubicBezTo>
                  <a:cubicBezTo>
                    <a:pt x="31" y="208"/>
                    <a:pt x="31" y="208"/>
                    <a:pt x="31" y="208"/>
                  </a:cubicBezTo>
                  <a:lnTo>
                    <a:pt x="30" y="209"/>
                  </a:lnTo>
                  <a:close/>
                  <a:moveTo>
                    <a:pt x="26" y="204"/>
                  </a:moveTo>
                  <a:cubicBezTo>
                    <a:pt x="27" y="206"/>
                    <a:pt x="29" y="207"/>
                    <a:pt x="30" y="209"/>
                  </a:cubicBezTo>
                  <a:cubicBezTo>
                    <a:pt x="31" y="208"/>
                    <a:pt x="31" y="208"/>
                    <a:pt x="31" y="208"/>
                  </a:cubicBezTo>
                  <a:cubicBezTo>
                    <a:pt x="29" y="207"/>
                    <a:pt x="28" y="205"/>
                    <a:pt x="27" y="203"/>
                  </a:cubicBezTo>
                  <a:lnTo>
                    <a:pt x="26" y="204"/>
                  </a:lnTo>
                  <a:close/>
                  <a:moveTo>
                    <a:pt x="233" y="61"/>
                  </a:moveTo>
                  <a:cubicBezTo>
                    <a:pt x="232" y="61"/>
                    <a:pt x="232" y="61"/>
                    <a:pt x="232" y="61"/>
                  </a:cubicBezTo>
                  <a:cubicBezTo>
                    <a:pt x="232" y="61"/>
                    <a:pt x="232" y="61"/>
                    <a:pt x="232" y="61"/>
                  </a:cubicBezTo>
                  <a:cubicBezTo>
                    <a:pt x="231" y="59"/>
                    <a:pt x="230" y="58"/>
                    <a:pt x="229" y="56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30" y="55"/>
                    <a:pt x="230" y="55"/>
                    <a:pt x="230" y="55"/>
                  </a:cubicBezTo>
                  <a:cubicBezTo>
                    <a:pt x="231" y="57"/>
                    <a:pt x="232" y="59"/>
                    <a:pt x="233" y="60"/>
                  </a:cubicBezTo>
                  <a:lnTo>
                    <a:pt x="233" y="61"/>
                  </a:lnTo>
                  <a:close/>
                  <a:moveTo>
                    <a:pt x="232" y="61"/>
                  </a:moveTo>
                  <a:cubicBezTo>
                    <a:pt x="233" y="60"/>
                    <a:pt x="233" y="60"/>
                    <a:pt x="233" y="60"/>
                  </a:cubicBezTo>
                  <a:cubicBezTo>
                    <a:pt x="232" y="59"/>
                    <a:pt x="231" y="57"/>
                    <a:pt x="230" y="55"/>
                  </a:cubicBezTo>
                  <a:cubicBezTo>
                    <a:pt x="229" y="56"/>
                    <a:pt x="229" y="56"/>
                    <a:pt x="229" y="56"/>
                  </a:cubicBezTo>
                  <a:cubicBezTo>
                    <a:pt x="230" y="57"/>
                    <a:pt x="231" y="59"/>
                    <a:pt x="232" y="61"/>
                  </a:cubicBezTo>
                  <a:close/>
                  <a:moveTo>
                    <a:pt x="24" y="202"/>
                  </a:moveTo>
                  <a:cubicBezTo>
                    <a:pt x="24" y="202"/>
                    <a:pt x="24" y="202"/>
                    <a:pt x="24" y="202"/>
                  </a:cubicBezTo>
                  <a:cubicBezTo>
                    <a:pt x="23" y="200"/>
                    <a:pt x="22" y="199"/>
                    <a:pt x="21" y="197"/>
                  </a:cubicBezTo>
                  <a:cubicBezTo>
                    <a:pt x="21" y="197"/>
                    <a:pt x="21" y="197"/>
                    <a:pt x="21" y="197"/>
                  </a:cubicBezTo>
                  <a:cubicBezTo>
                    <a:pt x="22" y="196"/>
                    <a:pt x="22" y="196"/>
                    <a:pt x="22" y="196"/>
                  </a:cubicBezTo>
                  <a:cubicBezTo>
                    <a:pt x="22" y="196"/>
                    <a:pt x="22" y="196"/>
                    <a:pt x="22" y="196"/>
                  </a:cubicBezTo>
                  <a:cubicBezTo>
                    <a:pt x="23" y="198"/>
                    <a:pt x="24" y="199"/>
                    <a:pt x="25" y="201"/>
                  </a:cubicBezTo>
                  <a:cubicBezTo>
                    <a:pt x="25" y="201"/>
                    <a:pt x="25" y="201"/>
                    <a:pt x="25" y="201"/>
                  </a:cubicBezTo>
                  <a:lnTo>
                    <a:pt x="24" y="202"/>
                  </a:lnTo>
                  <a:close/>
                  <a:moveTo>
                    <a:pt x="21" y="197"/>
                  </a:moveTo>
                  <a:cubicBezTo>
                    <a:pt x="22" y="198"/>
                    <a:pt x="23" y="200"/>
                    <a:pt x="24" y="202"/>
                  </a:cubicBezTo>
                  <a:cubicBezTo>
                    <a:pt x="25" y="201"/>
                    <a:pt x="25" y="201"/>
                    <a:pt x="25" y="201"/>
                  </a:cubicBezTo>
                  <a:cubicBezTo>
                    <a:pt x="24" y="200"/>
                    <a:pt x="23" y="198"/>
                    <a:pt x="22" y="196"/>
                  </a:cubicBezTo>
                  <a:lnTo>
                    <a:pt x="21" y="197"/>
                  </a:lnTo>
                  <a:close/>
                  <a:moveTo>
                    <a:pt x="228" y="53"/>
                  </a:moveTo>
                  <a:cubicBezTo>
                    <a:pt x="227" y="54"/>
                    <a:pt x="227" y="54"/>
                    <a:pt x="227" y="54"/>
                  </a:cubicBezTo>
                  <a:cubicBezTo>
                    <a:pt x="227" y="54"/>
                    <a:pt x="227" y="54"/>
                    <a:pt x="227" y="54"/>
                  </a:cubicBezTo>
                  <a:cubicBezTo>
                    <a:pt x="226" y="52"/>
                    <a:pt x="225" y="51"/>
                    <a:pt x="224" y="49"/>
                  </a:cubicBezTo>
                  <a:cubicBezTo>
                    <a:pt x="223" y="49"/>
                    <a:pt x="223" y="49"/>
                    <a:pt x="223" y="49"/>
                  </a:cubicBezTo>
                  <a:cubicBezTo>
                    <a:pt x="224" y="48"/>
                    <a:pt x="224" y="48"/>
                    <a:pt x="224" y="48"/>
                  </a:cubicBezTo>
                  <a:cubicBezTo>
                    <a:pt x="225" y="48"/>
                    <a:pt x="225" y="48"/>
                    <a:pt x="225" y="48"/>
                  </a:cubicBezTo>
                  <a:cubicBezTo>
                    <a:pt x="226" y="50"/>
                    <a:pt x="227" y="51"/>
                    <a:pt x="228" y="53"/>
                  </a:cubicBezTo>
                  <a:close/>
                  <a:moveTo>
                    <a:pt x="227" y="54"/>
                  </a:moveTo>
                  <a:cubicBezTo>
                    <a:pt x="228" y="53"/>
                    <a:pt x="228" y="53"/>
                    <a:pt x="228" y="53"/>
                  </a:cubicBezTo>
                  <a:cubicBezTo>
                    <a:pt x="227" y="51"/>
                    <a:pt x="226" y="50"/>
                    <a:pt x="224" y="48"/>
                  </a:cubicBezTo>
                  <a:cubicBezTo>
                    <a:pt x="224" y="49"/>
                    <a:pt x="224" y="49"/>
                    <a:pt x="224" y="49"/>
                  </a:cubicBezTo>
                  <a:cubicBezTo>
                    <a:pt x="225" y="50"/>
                    <a:pt x="226" y="52"/>
                    <a:pt x="227" y="54"/>
                  </a:cubicBezTo>
                  <a:close/>
                  <a:moveTo>
                    <a:pt x="20" y="194"/>
                  </a:moveTo>
                  <a:cubicBezTo>
                    <a:pt x="19" y="195"/>
                    <a:pt x="19" y="195"/>
                    <a:pt x="19" y="195"/>
                  </a:cubicBezTo>
                  <a:cubicBezTo>
                    <a:pt x="19" y="195"/>
                    <a:pt x="19" y="195"/>
                    <a:pt x="19" y="195"/>
                  </a:cubicBezTo>
                  <a:cubicBezTo>
                    <a:pt x="18" y="193"/>
                    <a:pt x="17" y="191"/>
                    <a:pt x="16" y="189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7" y="188"/>
                    <a:pt x="17" y="188"/>
                    <a:pt x="17" y="188"/>
                  </a:cubicBezTo>
                  <a:cubicBezTo>
                    <a:pt x="17" y="189"/>
                    <a:pt x="17" y="189"/>
                    <a:pt x="17" y="189"/>
                  </a:cubicBezTo>
                  <a:cubicBezTo>
                    <a:pt x="18" y="190"/>
                    <a:pt x="19" y="192"/>
                    <a:pt x="20" y="194"/>
                  </a:cubicBezTo>
                  <a:close/>
                  <a:moveTo>
                    <a:pt x="19" y="194"/>
                  </a:moveTo>
                  <a:cubicBezTo>
                    <a:pt x="20" y="194"/>
                    <a:pt x="20" y="194"/>
                    <a:pt x="20" y="194"/>
                  </a:cubicBezTo>
                  <a:cubicBezTo>
                    <a:pt x="19" y="192"/>
                    <a:pt x="18" y="190"/>
                    <a:pt x="17" y="189"/>
                  </a:cubicBezTo>
                  <a:cubicBezTo>
                    <a:pt x="16" y="189"/>
                    <a:pt x="16" y="189"/>
                    <a:pt x="16" y="189"/>
                  </a:cubicBezTo>
                  <a:cubicBezTo>
                    <a:pt x="17" y="191"/>
                    <a:pt x="18" y="193"/>
                    <a:pt x="19" y="194"/>
                  </a:cubicBezTo>
                  <a:close/>
                  <a:moveTo>
                    <a:pt x="222" y="47"/>
                  </a:moveTo>
                  <a:cubicBezTo>
                    <a:pt x="222" y="47"/>
                    <a:pt x="222" y="47"/>
                    <a:pt x="222" y="47"/>
                  </a:cubicBezTo>
                  <a:cubicBezTo>
                    <a:pt x="221" y="45"/>
                    <a:pt x="219" y="44"/>
                    <a:pt x="218" y="42"/>
                  </a:cubicBezTo>
                  <a:cubicBezTo>
                    <a:pt x="218" y="42"/>
                    <a:pt x="218" y="42"/>
                    <a:pt x="218" y="42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19" y="41"/>
                    <a:pt x="219" y="41"/>
                    <a:pt x="219" y="41"/>
                  </a:cubicBezTo>
                  <a:cubicBezTo>
                    <a:pt x="220" y="43"/>
                    <a:pt x="222" y="44"/>
                    <a:pt x="223" y="46"/>
                  </a:cubicBezTo>
                  <a:cubicBezTo>
                    <a:pt x="223" y="46"/>
                    <a:pt x="223" y="46"/>
                    <a:pt x="223" y="46"/>
                  </a:cubicBezTo>
                  <a:lnTo>
                    <a:pt x="222" y="47"/>
                  </a:lnTo>
                  <a:close/>
                  <a:moveTo>
                    <a:pt x="218" y="42"/>
                  </a:moveTo>
                  <a:cubicBezTo>
                    <a:pt x="219" y="43"/>
                    <a:pt x="221" y="45"/>
                    <a:pt x="222" y="47"/>
                  </a:cubicBezTo>
                  <a:cubicBezTo>
                    <a:pt x="223" y="46"/>
                    <a:pt x="223" y="46"/>
                    <a:pt x="223" y="46"/>
                  </a:cubicBezTo>
                  <a:cubicBezTo>
                    <a:pt x="221" y="45"/>
                    <a:pt x="220" y="43"/>
                    <a:pt x="219" y="42"/>
                  </a:cubicBezTo>
                  <a:lnTo>
                    <a:pt x="218" y="42"/>
                  </a:lnTo>
                  <a:close/>
                  <a:moveTo>
                    <a:pt x="16" y="186"/>
                  </a:moveTo>
                  <a:cubicBezTo>
                    <a:pt x="15" y="187"/>
                    <a:pt x="15" y="187"/>
                    <a:pt x="15" y="187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4" y="185"/>
                    <a:pt x="13" y="183"/>
                    <a:pt x="12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3" y="181"/>
                    <a:pt x="13" y="181"/>
                    <a:pt x="13" y="181"/>
                  </a:cubicBezTo>
                  <a:cubicBezTo>
                    <a:pt x="14" y="183"/>
                    <a:pt x="15" y="184"/>
                    <a:pt x="16" y="186"/>
                  </a:cubicBezTo>
                  <a:close/>
                  <a:moveTo>
                    <a:pt x="15" y="187"/>
                  </a:moveTo>
                  <a:cubicBezTo>
                    <a:pt x="16" y="186"/>
                    <a:pt x="16" y="186"/>
                    <a:pt x="16" y="186"/>
                  </a:cubicBezTo>
                  <a:cubicBezTo>
                    <a:pt x="15" y="185"/>
                    <a:pt x="14" y="183"/>
                    <a:pt x="13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13" y="183"/>
                    <a:pt x="14" y="185"/>
                    <a:pt x="15" y="187"/>
                  </a:cubicBezTo>
                  <a:close/>
                  <a:moveTo>
                    <a:pt x="216" y="40"/>
                  </a:moveTo>
                  <a:cubicBezTo>
                    <a:pt x="216" y="40"/>
                    <a:pt x="216" y="40"/>
                    <a:pt x="216" y="40"/>
                  </a:cubicBezTo>
                  <a:cubicBezTo>
                    <a:pt x="215" y="39"/>
                    <a:pt x="213" y="37"/>
                    <a:pt x="212" y="36"/>
                  </a:cubicBezTo>
                  <a:cubicBezTo>
                    <a:pt x="211" y="36"/>
                    <a:pt x="211" y="36"/>
                    <a:pt x="211" y="36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2" y="35"/>
                    <a:pt x="212" y="35"/>
                    <a:pt x="212" y="35"/>
                  </a:cubicBezTo>
                  <a:cubicBezTo>
                    <a:pt x="213" y="36"/>
                    <a:pt x="214" y="37"/>
                    <a:pt x="215" y="38"/>
                  </a:cubicBezTo>
                  <a:cubicBezTo>
                    <a:pt x="216" y="38"/>
                    <a:pt x="216" y="39"/>
                    <a:pt x="217" y="39"/>
                  </a:cubicBezTo>
                  <a:cubicBezTo>
                    <a:pt x="217" y="39"/>
                    <a:pt x="217" y="39"/>
                    <a:pt x="217" y="39"/>
                  </a:cubicBezTo>
                  <a:lnTo>
                    <a:pt x="216" y="40"/>
                  </a:lnTo>
                  <a:close/>
                  <a:moveTo>
                    <a:pt x="212" y="36"/>
                  </a:moveTo>
                  <a:cubicBezTo>
                    <a:pt x="213" y="37"/>
                    <a:pt x="215" y="39"/>
                    <a:pt x="216" y="40"/>
                  </a:cubicBezTo>
                  <a:cubicBezTo>
                    <a:pt x="217" y="39"/>
                    <a:pt x="217" y="39"/>
                    <a:pt x="217" y="39"/>
                  </a:cubicBezTo>
                  <a:cubicBezTo>
                    <a:pt x="216" y="39"/>
                    <a:pt x="216" y="38"/>
                    <a:pt x="215" y="38"/>
                  </a:cubicBezTo>
                  <a:cubicBezTo>
                    <a:pt x="214" y="37"/>
                    <a:pt x="213" y="36"/>
                    <a:pt x="212" y="35"/>
                  </a:cubicBezTo>
                  <a:lnTo>
                    <a:pt x="212" y="36"/>
                  </a:lnTo>
                  <a:close/>
                  <a:moveTo>
                    <a:pt x="12" y="178"/>
                  </a:moveTo>
                  <a:cubicBezTo>
                    <a:pt x="11" y="179"/>
                    <a:pt x="11" y="179"/>
                    <a:pt x="11" y="179"/>
                  </a:cubicBezTo>
                  <a:cubicBezTo>
                    <a:pt x="11" y="179"/>
                    <a:pt x="11" y="179"/>
                    <a:pt x="11" y="179"/>
                  </a:cubicBezTo>
                  <a:cubicBezTo>
                    <a:pt x="10" y="177"/>
                    <a:pt x="9" y="175"/>
                    <a:pt x="8" y="173"/>
                  </a:cubicBezTo>
                  <a:cubicBezTo>
                    <a:pt x="8" y="173"/>
                    <a:pt x="8" y="173"/>
                    <a:pt x="8" y="173"/>
                  </a:cubicBezTo>
                  <a:cubicBezTo>
                    <a:pt x="9" y="172"/>
                    <a:pt x="9" y="172"/>
                    <a:pt x="9" y="172"/>
                  </a:cubicBezTo>
                  <a:cubicBezTo>
                    <a:pt x="10" y="173"/>
                    <a:pt x="10" y="173"/>
                    <a:pt x="10" y="173"/>
                  </a:cubicBezTo>
                  <a:cubicBezTo>
                    <a:pt x="10" y="175"/>
                    <a:pt x="11" y="177"/>
                    <a:pt x="12" y="178"/>
                  </a:cubicBezTo>
                  <a:close/>
                  <a:moveTo>
                    <a:pt x="11" y="179"/>
                  </a:moveTo>
                  <a:cubicBezTo>
                    <a:pt x="12" y="178"/>
                    <a:pt x="12" y="178"/>
                    <a:pt x="12" y="178"/>
                  </a:cubicBezTo>
                  <a:cubicBezTo>
                    <a:pt x="11" y="177"/>
                    <a:pt x="10" y="175"/>
                    <a:pt x="9" y="173"/>
                  </a:cubicBezTo>
                  <a:cubicBezTo>
                    <a:pt x="9" y="173"/>
                    <a:pt x="9" y="173"/>
                    <a:pt x="9" y="173"/>
                  </a:cubicBezTo>
                  <a:cubicBezTo>
                    <a:pt x="9" y="175"/>
                    <a:pt x="10" y="177"/>
                    <a:pt x="11" y="179"/>
                  </a:cubicBezTo>
                  <a:close/>
                  <a:moveTo>
                    <a:pt x="210" y="34"/>
                  </a:moveTo>
                  <a:cubicBezTo>
                    <a:pt x="210" y="34"/>
                    <a:pt x="210" y="34"/>
                    <a:pt x="210" y="34"/>
                  </a:cubicBezTo>
                  <a:cubicBezTo>
                    <a:pt x="208" y="33"/>
                    <a:pt x="207" y="31"/>
                    <a:pt x="205" y="30"/>
                  </a:cubicBezTo>
                  <a:cubicBezTo>
                    <a:pt x="205" y="30"/>
                    <a:pt x="205" y="30"/>
                    <a:pt x="205" y="30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7" y="30"/>
                    <a:pt x="209" y="32"/>
                    <a:pt x="211" y="33"/>
                  </a:cubicBezTo>
                  <a:cubicBezTo>
                    <a:pt x="211" y="33"/>
                    <a:pt x="211" y="33"/>
                    <a:pt x="211" y="33"/>
                  </a:cubicBezTo>
                  <a:lnTo>
                    <a:pt x="210" y="34"/>
                  </a:lnTo>
                  <a:close/>
                  <a:moveTo>
                    <a:pt x="205" y="30"/>
                  </a:moveTo>
                  <a:cubicBezTo>
                    <a:pt x="207" y="31"/>
                    <a:pt x="208" y="33"/>
                    <a:pt x="210" y="34"/>
                  </a:cubicBezTo>
                  <a:cubicBezTo>
                    <a:pt x="210" y="33"/>
                    <a:pt x="210" y="33"/>
                    <a:pt x="210" y="33"/>
                  </a:cubicBezTo>
                  <a:cubicBezTo>
                    <a:pt x="209" y="32"/>
                    <a:pt x="207" y="31"/>
                    <a:pt x="206" y="29"/>
                  </a:cubicBezTo>
                  <a:lnTo>
                    <a:pt x="205" y="30"/>
                  </a:lnTo>
                  <a:close/>
                  <a:moveTo>
                    <a:pt x="9" y="170"/>
                  </a:move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69"/>
                    <a:pt x="6" y="167"/>
                    <a:pt x="5" y="165"/>
                  </a:cubicBezTo>
                  <a:cubicBezTo>
                    <a:pt x="5" y="165"/>
                    <a:pt x="5" y="165"/>
                    <a:pt x="5" y="165"/>
                  </a:cubicBezTo>
                  <a:cubicBezTo>
                    <a:pt x="7" y="164"/>
                    <a:pt x="7" y="164"/>
                    <a:pt x="7" y="164"/>
                  </a:cubicBezTo>
                  <a:cubicBezTo>
                    <a:pt x="7" y="164"/>
                    <a:pt x="7" y="164"/>
                    <a:pt x="7" y="164"/>
                  </a:cubicBezTo>
                  <a:cubicBezTo>
                    <a:pt x="7" y="166"/>
                    <a:pt x="8" y="168"/>
                    <a:pt x="9" y="170"/>
                  </a:cubicBezTo>
                  <a:close/>
                  <a:moveTo>
                    <a:pt x="8" y="170"/>
                  </a:moveTo>
                  <a:cubicBezTo>
                    <a:pt x="8" y="170"/>
                    <a:pt x="8" y="170"/>
                    <a:pt x="8" y="170"/>
                  </a:cubicBezTo>
                  <a:cubicBezTo>
                    <a:pt x="8" y="168"/>
                    <a:pt x="7" y="166"/>
                    <a:pt x="6" y="165"/>
                  </a:cubicBezTo>
                  <a:cubicBezTo>
                    <a:pt x="6" y="165"/>
                    <a:pt x="6" y="165"/>
                    <a:pt x="6" y="165"/>
                  </a:cubicBezTo>
                  <a:cubicBezTo>
                    <a:pt x="6" y="167"/>
                    <a:pt x="7" y="169"/>
                    <a:pt x="8" y="170"/>
                  </a:cubicBezTo>
                  <a:close/>
                  <a:moveTo>
                    <a:pt x="203" y="29"/>
                  </a:moveTo>
                  <a:cubicBezTo>
                    <a:pt x="203" y="28"/>
                    <a:pt x="203" y="28"/>
                    <a:pt x="203" y="28"/>
                  </a:cubicBezTo>
                  <a:cubicBezTo>
                    <a:pt x="201" y="27"/>
                    <a:pt x="200" y="26"/>
                    <a:pt x="198" y="25"/>
                  </a:cubicBezTo>
                  <a:cubicBezTo>
                    <a:pt x="198" y="25"/>
                    <a:pt x="198" y="25"/>
                    <a:pt x="198" y="25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199" y="24"/>
                    <a:pt x="199" y="24"/>
                    <a:pt x="199" y="24"/>
                  </a:cubicBezTo>
                  <a:cubicBezTo>
                    <a:pt x="200" y="25"/>
                    <a:pt x="202" y="26"/>
                    <a:pt x="204" y="27"/>
                  </a:cubicBezTo>
                  <a:cubicBezTo>
                    <a:pt x="204" y="27"/>
                    <a:pt x="204" y="27"/>
                    <a:pt x="204" y="27"/>
                  </a:cubicBezTo>
                  <a:lnTo>
                    <a:pt x="203" y="29"/>
                  </a:lnTo>
                  <a:close/>
                  <a:moveTo>
                    <a:pt x="198" y="25"/>
                  </a:moveTo>
                  <a:cubicBezTo>
                    <a:pt x="200" y="26"/>
                    <a:pt x="201" y="27"/>
                    <a:pt x="203" y="28"/>
                  </a:cubicBezTo>
                  <a:cubicBezTo>
                    <a:pt x="203" y="28"/>
                    <a:pt x="203" y="28"/>
                    <a:pt x="203" y="28"/>
                  </a:cubicBezTo>
                  <a:cubicBezTo>
                    <a:pt x="202" y="26"/>
                    <a:pt x="200" y="25"/>
                    <a:pt x="199" y="24"/>
                  </a:cubicBezTo>
                  <a:lnTo>
                    <a:pt x="198" y="25"/>
                  </a:lnTo>
                  <a:close/>
                  <a:moveTo>
                    <a:pt x="6" y="162"/>
                  </a:moveTo>
                  <a:cubicBezTo>
                    <a:pt x="5" y="162"/>
                    <a:pt x="5" y="162"/>
                    <a:pt x="5" y="162"/>
                  </a:cubicBezTo>
                  <a:cubicBezTo>
                    <a:pt x="5" y="162"/>
                    <a:pt x="5" y="162"/>
                    <a:pt x="5" y="162"/>
                  </a:cubicBezTo>
                  <a:cubicBezTo>
                    <a:pt x="4" y="160"/>
                    <a:pt x="3" y="158"/>
                    <a:pt x="3" y="156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5" y="158"/>
                    <a:pt x="5" y="160"/>
                    <a:pt x="6" y="162"/>
                  </a:cubicBezTo>
                  <a:close/>
                  <a:moveTo>
                    <a:pt x="5" y="162"/>
                  </a:moveTo>
                  <a:cubicBezTo>
                    <a:pt x="6" y="162"/>
                    <a:pt x="6" y="162"/>
                    <a:pt x="6" y="162"/>
                  </a:cubicBezTo>
                  <a:cubicBezTo>
                    <a:pt x="5" y="160"/>
                    <a:pt x="4" y="158"/>
                    <a:pt x="4" y="156"/>
                  </a:cubicBezTo>
                  <a:cubicBezTo>
                    <a:pt x="3" y="156"/>
                    <a:pt x="3" y="156"/>
                    <a:pt x="3" y="156"/>
                  </a:cubicBezTo>
                  <a:cubicBezTo>
                    <a:pt x="4" y="158"/>
                    <a:pt x="4" y="160"/>
                    <a:pt x="5" y="162"/>
                  </a:cubicBezTo>
                  <a:close/>
                  <a:moveTo>
                    <a:pt x="196" y="23"/>
                  </a:moveTo>
                  <a:cubicBezTo>
                    <a:pt x="196" y="23"/>
                    <a:pt x="196" y="23"/>
                    <a:pt x="196" y="23"/>
                  </a:cubicBezTo>
                  <a:cubicBezTo>
                    <a:pt x="194" y="22"/>
                    <a:pt x="192" y="21"/>
                    <a:pt x="191" y="20"/>
                  </a:cubicBezTo>
                  <a:cubicBezTo>
                    <a:pt x="190" y="20"/>
                    <a:pt x="190" y="20"/>
                    <a:pt x="190" y="20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3" y="20"/>
                    <a:pt x="195" y="21"/>
                    <a:pt x="197" y="22"/>
                  </a:cubicBezTo>
                  <a:cubicBezTo>
                    <a:pt x="197" y="22"/>
                    <a:pt x="197" y="22"/>
                    <a:pt x="197" y="22"/>
                  </a:cubicBezTo>
                  <a:lnTo>
                    <a:pt x="196" y="23"/>
                  </a:lnTo>
                  <a:close/>
                  <a:moveTo>
                    <a:pt x="191" y="20"/>
                  </a:moveTo>
                  <a:cubicBezTo>
                    <a:pt x="192" y="21"/>
                    <a:pt x="194" y="22"/>
                    <a:pt x="196" y="23"/>
                  </a:cubicBezTo>
                  <a:cubicBezTo>
                    <a:pt x="196" y="22"/>
                    <a:pt x="196" y="22"/>
                    <a:pt x="196" y="22"/>
                  </a:cubicBezTo>
                  <a:cubicBezTo>
                    <a:pt x="195" y="21"/>
                    <a:pt x="193" y="20"/>
                    <a:pt x="191" y="19"/>
                  </a:cubicBezTo>
                  <a:lnTo>
                    <a:pt x="191" y="20"/>
                  </a:lnTo>
                  <a:close/>
                  <a:moveTo>
                    <a:pt x="4" y="153"/>
                  </a:moveTo>
                  <a:cubicBezTo>
                    <a:pt x="2" y="154"/>
                    <a:pt x="2" y="154"/>
                    <a:pt x="2" y="154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2"/>
                    <a:pt x="2" y="150"/>
                    <a:pt x="1" y="147"/>
                  </a:cubicBezTo>
                  <a:cubicBezTo>
                    <a:pt x="1" y="147"/>
                    <a:pt x="1" y="147"/>
                    <a:pt x="1" y="147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2" y="147"/>
                    <a:pt x="2" y="147"/>
                    <a:pt x="2" y="147"/>
                  </a:cubicBezTo>
                  <a:cubicBezTo>
                    <a:pt x="3" y="149"/>
                    <a:pt x="3" y="151"/>
                    <a:pt x="4" y="153"/>
                  </a:cubicBezTo>
                  <a:close/>
                  <a:moveTo>
                    <a:pt x="3" y="153"/>
                  </a:moveTo>
                  <a:cubicBezTo>
                    <a:pt x="3" y="153"/>
                    <a:pt x="3" y="153"/>
                    <a:pt x="3" y="153"/>
                  </a:cubicBezTo>
                  <a:cubicBezTo>
                    <a:pt x="3" y="151"/>
                    <a:pt x="3" y="149"/>
                    <a:pt x="2" y="147"/>
                  </a:cubicBezTo>
                  <a:cubicBezTo>
                    <a:pt x="1" y="148"/>
                    <a:pt x="1" y="148"/>
                    <a:pt x="1" y="148"/>
                  </a:cubicBezTo>
                  <a:cubicBezTo>
                    <a:pt x="2" y="150"/>
                    <a:pt x="2" y="152"/>
                    <a:pt x="3" y="153"/>
                  </a:cubicBezTo>
                  <a:close/>
                  <a:moveTo>
                    <a:pt x="188" y="19"/>
                  </a:moveTo>
                  <a:cubicBezTo>
                    <a:pt x="188" y="19"/>
                    <a:pt x="188" y="19"/>
                    <a:pt x="188" y="19"/>
                  </a:cubicBezTo>
                  <a:cubicBezTo>
                    <a:pt x="187" y="18"/>
                    <a:pt x="185" y="17"/>
                    <a:pt x="183" y="16"/>
                  </a:cubicBezTo>
                  <a:cubicBezTo>
                    <a:pt x="183" y="16"/>
                    <a:pt x="183" y="16"/>
                    <a:pt x="183" y="16"/>
                  </a:cubicBezTo>
                  <a:cubicBezTo>
                    <a:pt x="183" y="14"/>
                    <a:pt x="183" y="14"/>
                    <a:pt x="183" y="14"/>
                  </a:cubicBezTo>
                  <a:cubicBezTo>
                    <a:pt x="183" y="14"/>
                    <a:pt x="183" y="14"/>
                    <a:pt x="183" y="14"/>
                  </a:cubicBezTo>
                  <a:cubicBezTo>
                    <a:pt x="185" y="15"/>
                    <a:pt x="187" y="16"/>
                    <a:pt x="189" y="17"/>
                  </a:cubicBezTo>
                  <a:cubicBezTo>
                    <a:pt x="189" y="17"/>
                    <a:pt x="189" y="17"/>
                    <a:pt x="189" y="17"/>
                  </a:cubicBezTo>
                  <a:lnTo>
                    <a:pt x="188" y="19"/>
                  </a:lnTo>
                  <a:close/>
                  <a:moveTo>
                    <a:pt x="183" y="15"/>
                  </a:moveTo>
                  <a:cubicBezTo>
                    <a:pt x="185" y="16"/>
                    <a:pt x="187" y="17"/>
                    <a:pt x="188" y="18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7" y="17"/>
                    <a:pt x="185" y="16"/>
                    <a:pt x="183" y="15"/>
                  </a:cubicBezTo>
                  <a:close/>
                  <a:moveTo>
                    <a:pt x="2" y="145"/>
                  </a:moveTo>
                  <a:cubicBezTo>
                    <a:pt x="1" y="145"/>
                    <a:pt x="1" y="145"/>
                    <a:pt x="1" y="145"/>
                  </a:cubicBezTo>
                  <a:cubicBezTo>
                    <a:pt x="1" y="145"/>
                    <a:pt x="1" y="145"/>
                    <a:pt x="1" y="145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1" y="138"/>
                    <a:pt x="1" y="138"/>
                    <a:pt x="1" y="138"/>
                  </a:cubicBezTo>
                  <a:cubicBezTo>
                    <a:pt x="2" y="141"/>
                    <a:pt x="2" y="143"/>
                    <a:pt x="2" y="145"/>
                  </a:cubicBezTo>
                  <a:close/>
                  <a:moveTo>
                    <a:pt x="1" y="145"/>
                  </a:moveTo>
                  <a:cubicBezTo>
                    <a:pt x="2" y="145"/>
                    <a:pt x="2" y="145"/>
                    <a:pt x="2" y="145"/>
                  </a:cubicBezTo>
                  <a:cubicBezTo>
                    <a:pt x="2" y="143"/>
                    <a:pt x="1" y="141"/>
                    <a:pt x="1" y="139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1" y="141"/>
                    <a:pt x="1" y="143"/>
                    <a:pt x="1" y="145"/>
                  </a:cubicBezTo>
                  <a:close/>
                  <a:moveTo>
                    <a:pt x="181" y="14"/>
                  </a:moveTo>
                  <a:cubicBezTo>
                    <a:pt x="181" y="14"/>
                    <a:pt x="181" y="14"/>
                    <a:pt x="181" y="14"/>
                  </a:cubicBezTo>
                  <a:cubicBezTo>
                    <a:pt x="179" y="13"/>
                    <a:pt x="177" y="13"/>
                    <a:pt x="175" y="12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7" y="11"/>
                    <a:pt x="179" y="12"/>
                    <a:pt x="181" y="13"/>
                  </a:cubicBezTo>
                  <a:cubicBezTo>
                    <a:pt x="181" y="13"/>
                    <a:pt x="181" y="13"/>
                    <a:pt x="181" y="13"/>
                  </a:cubicBezTo>
                  <a:lnTo>
                    <a:pt x="181" y="14"/>
                  </a:lnTo>
                  <a:close/>
                  <a:moveTo>
                    <a:pt x="175" y="12"/>
                  </a:moveTo>
                  <a:cubicBezTo>
                    <a:pt x="177" y="12"/>
                    <a:pt x="179" y="13"/>
                    <a:pt x="181" y="14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79" y="13"/>
                    <a:pt x="177" y="12"/>
                    <a:pt x="175" y="11"/>
                  </a:cubicBezTo>
                  <a:lnTo>
                    <a:pt x="175" y="12"/>
                  </a:lnTo>
                  <a:close/>
                  <a:moveTo>
                    <a:pt x="1" y="136"/>
                  </a:moveTo>
                  <a:cubicBezTo>
                    <a:pt x="0" y="136"/>
                    <a:pt x="0" y="136"/>
                    <a:pt x="0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34"/>
                    <a:pt x="0" y="132"/>
                    <a:pt x="0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1" y="130"/>
                    <a:pt x="1" y="130"/>
                    <a:pt x="1" y="130"/>
                  </a:cubicBezTo>
                  <a:cubicBezTo>
                    <a:pt x="1" y="132"/>
                    <a:pt x="1" y="134"/>
                    <a:pt x="1" y="136"/>
                  </a:cubicBezTo>
                  <a:close/>
                  <a:moveTo>
                    <a:pt x="0" y="136"/>
                  </a:moveTo>
                  <a:cubicBezTo>
                    <a:pt x="1" y="136"/>
                    <a:pt x="1" y="136"/>
                    <a:pt x="1" y="136"/>
                  </a:cubicBezTo>
                  <a:cubicBezTo>
                    <a:pt x="1" y="134"/>
                    <a:pt x="1" y="132"/>
                    <a:pt x="1" y="13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32"/>
                    <a:pt x="0" y="134"/>
                    <a:pt x="0" y="136"/>
                  </a:cubicBezTo>
                  <a:close/>
                  <a:moveTo>
                    <a:pt x="173" y="11"/>
                  </a:moveTo>
                  <a:cubicBezTo>
                    <a:pt x="172" y="11"/>
                    <a:pt x="172" y="11"/>
                    <a:pt x="172" y="11"/>
                  </a:cubicBezTo>
                  <a:cubicBezTo>
                    <a:pt x="171" y="10"/>
                    <a:pt x="169" y="9"/>
                    <a:pt x="167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7" y="7"/>
                    <a:pt x="167" y="7"/>
                    <a:pt x="167" y="7"/>
                  </a:cubicBezTo>
                  <a:cubicBezTo>
                    <a:pt x="169" y="8"/>
                    <a:pt x="171" y="9"/>
                    <a:pt x="173" y="10"/>
                  </a:cubicBezTo>
                  <a:cubicBezTo>
                    <a:pt x="173" y="10"/>
                    <a:pt x="173" y="10"/>
                    <a:pt x="173" y="10"/>
                  </a:cubicBezTo>
                  <a:lnTo>
                    <a:pt x="173" y="11"/>
                  </a:lnTo>
                  <a:close/>
                  <a:moveTo>
                    <a:pt x="167" y="8"/>
                  </a:moveTo>
                  <a:cubicBezTo>
                    <a:pt x="169" y="9"/>
                    <a:pt x="171" y="10"/>
                    <a:pt x="172" y="11"/>
                  </a:cubicBezTo>
                  <a:cubicBezTo>
                    <a:pt x="173" y="10"/>
                    <a:pt x="173" y="10"/>
                    <a:pt x="173" y="10"/>
                  </a:cubicBezTo>
                  <a:cubicBezTo>
                    <a:pt x="171" y="9"/>
                    <a:pt x="169" y="8"/>
                    <a:pt x="167" y="8"/>
                  </a:cubicBezTo>
                  <a:close/>
                  <a:moveTo>
                    <a:pt x="1" y="127"/>
                  </a:moveTo>
                  <a:cubicBezTo>
                    <a:pt x="0" y="127"/>
                    <a:pt x="0" y="127"/>
                    <a:pt x="0" y="127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125"/>
                    <a:pt x="0" y="123"/>
                    <a:pt x="0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1" y="123"/>
                    <a:pt x="1" y="125"/>
                    <a:pt x="1" y="127"/>
                  </a:cubicBezTo>
                  <a:close/>
                  <a:moveTo>
                    <a:pt x="0" y="127"/>
                  </a:moveTo>
                  <a:cubicBezTo>
                    <a:pt x="1" y="127"/>
                    <a:pt x="1" y="127"/>
                    <a:pt x="1" y="127"/>
                  </a:cubicBezTo>
                  <a:cubicBezTo>
                    <a:pt x="1" y="125"/>
                    <a:pt x="1" y="123"/>
                    <a:pt x="1" y="121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3"/>
                    <a:pt x="0" y="125"/>
                    <a:pt x="0" y="127"/>
                  </a:cubicBezTo>
                  <a:close/>
                  <a:moveTo>
                    <a:pt x="164" y="8"/>
                  </a:moveTo>
                  <a:cubicBezTo>
                    <a:pt x="164" y="8"/>
                    <a:pt x="164" y="8"/>
                    <a:pt x="164" y="8"/>
                  </a:cubicBezTo>
                  <a:cubicBezTo>
                    <a:pt x="162" y="7"/>
                    <a:pt x="160" y="7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cubicBezTo>
                    <a:pt x="158" y="5"/>
                    <a:pt x="158" y="5"/>
                    <a:pt x="158" y="5"/>
                  </a:cubicBezTo>
                  <a:cubicBezTo>
                    <a:pt x="159" y="5"/>
                    <a:pt x="159" y="5"/>
                    <a:pt x="159" y="5"/>
                  </a:cubicBezTo>
                  <a:cubicBezTo>
                    <a:pt x="161" y="5"/>
                    <a:pt x="163" y="6"/>
                    <a:pt x="165" y="7"/>
                  </a:cubicBezTo>
                  <a:cubicBezTo>
                    <a:pt x="165" y="7"/>
                    <a:pt x="165" y="7"/>
                    <a:pt x="165" y="7"/>
                  </a:cubicBezTo>
                  <a:lnTo>
                    <a:pt x="164" y="8"/>
                  </a:lnTo>
                  <a:close/>
                  <a:moveTo>
                    <a:pt x="158" y="6"/>
                  </a:moveTo>
                  <a:cubicBezTo>
                    <a:pt x="160" y="6"/>
                    <a:pt x="162" y="7"/>
                    <a:pt x="164" y="8"/>
                  </a:cubicBezTo>
                  <a:cubicBezTo>
                    <a:pt x="164" y="7"/>
                    <a:pt x="164" y="7"/>
                    <a:pt x="164" y="7"/>
                  </a:cubicBezTo>
                  <a:cubicBezTo>
                    <a:pt x="162" y="6"/>
                    <a:pt x="161" y="6"/>
                    <a:pt x="159" y="5"/>
                  </a:cubicBezTo>
                  <a:lnTo>
                    <a:pt x="158" y="6"/>
                  </a:lnTo>
                  <a:close/>
                  <a:moveTo>
                    <a:pt x="1" y="118"/>
                  </a:move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6"/>
                    <a:pt x="0" y="114"/>
                    <a:pt x="0" y="11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14"/>
                    <a:pt x="1" y="116"/>
                    <a:pt x="1" y="118"/>
                  </a:cubicBezTo>
                  <a:close/>
                  <a:moveTo>
                    <a:pt x="0" y="118"/>
                  </a:moveTo>
                  <a:cubicBezTo>
                    <a:pt x="1" y="118"/>
                    <a:pt x="1" y="118"/>
                    <a:pt x="1" y="118"/>
                  </a:cubicBezTo>
                  <a:cubicBezTo>
                    <a:pt x="1" y="116"/>
                    <a:pt x="1" y="114"/>
                    <a:pt x="1" y="112"/>
                  </a:cubicBezTo>
                  <a:cubicBezTo>
                    <a:pt x="1" y="112"/>
                    <a:pt x="1" y="112"/>
                    <a:pt x="1" y="112"/>
                  </a:cubicBezTo>
                  <a:cubicBezTo>
                    <a:pt x="0" y="114"/>
                    <a:pt x="0" y="116"/>
                    <a:pt x="0" y="118"/>
                  </a:cubicBezTo>
                  <a:close/>
                  <a:moveTo>
                    <a:pt x="156" y="5"/>
                  </a:moveTo>
                  <a:cubicBezTo>
                    <a:pt x="156" y="5"/>
                    <a:pt x="156" y="5"/>
                    <a:pt x="156" y="5"/>
                  </a:cubicBezTo>
                  <a:cubicBezTo>
                    <a:pt x="154" y="5"/>
                    <a:pt x="152" y="4"/>
                    <a:pt x="150" y="4"/>
                  </a:cubicBezTo>
                  <a:cubicBezTo>
                    <a:pt x="149" y="4"/>
                    <a:pt x="149" y="4"/>
                    <a:pt x="149" y="4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0" y="3"/>
                    <a:pt x="150" y="3"/>
                    <a:pt x="150" y="3"/>
                  </a:cubicBezTo>
                  <a:cubicBezTo>
                    <a:pt x="152" y="3"/>
                    <a:pt x="154" y="4"/>
                    <a:pt x="156" y="4"/>
                  </a:cubicBezTo>
                  <a:cubicBezTo>
                    <a:pt x="156" y="4"/>
                    <a:pt x="156" y="4"/>
                    <a:pt x="156" y="4"/>
                  </a:cubicBezTo>
                  <a:lnTo>
                    <a:pt x="156" y="5"/>
                  </a:lnTo>
                  <a:close/>
                  <a:moveTo>
                    <a:pt x="150" y="4"/>
                  </a:moveTo>
                  <a:cubicBezTo>
                    <a:pt x="152" y="4"/>
                    <a:pt x="154" y="5"/>
                    <a:pt x="156" y="5"/>
                  </a:cubicBezTo>
                  <a:cubicBezTo>
                    <a:pt x="156" y="4"/>
                    <a:pt x="156" y="4"/>
                    <a:pt x="156" y="4"/>
                  </a:cubicBezTo>
                  <a:cubicBezTo>
                    <a:pt x="154" y="4"/>
                    <a:pt x="152" y="3"/>
                    <a:pt x="150" y="3"/>
                  </a:cubicBezTo>
                  <a:lnTo>
                    <a:pt x="150" y="4"/>
                  </a:lnTo>
                  <a:close/>
                  <a:moveTo>
                    <a:pt x="2" y="110"/>
                  </a:moveTo>
                  <a:cubicBezTo>
                    <a:pt x="1" y="109"/>
                    <a:pt x="1" y="109"/>
                    <a:pt x="1" y="109"/>
                  </a:cubicBezTo>
                  <a:cubicBezTo>
                    <a:pt x="1" y="109"/>
                    <a:pt x="1" y="109"/>
                    <a:pt x="1" y="109"/>
                  </a:cubicBezTo>
                  <a:cubicBezTo>
                    <a:pt x="1" y="107"/>
                    <a:pt x="1" y="105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3"/>
                    <a:pt x="3" y="103"/>
                    <a:pt x="3" y="103"/>
                  </a:cubicBezTo>
                  <a:cubicBezTo>
                    <a:pt x="3" y="105"/>
                    <a:pt x="2" y="107"/>
                    <a:pt x="2" y="109"/>
                  </a:cubicBezTo>
                  <a:lnTo>
                    <a:pt x="2" y="110"/>
                  </a:lnTo>
                  <a:close/>
                  <a:moveTo>
                    <a:pt x="1" y="109"/>
                  </a:moveTo>
                  <a:cubicBezTo>
                    <a:pt x="2" y="109"/>
                    <a:pt x="2" y="109"/>
                    <a:pt x="2" y="109"/>
                  </a:cubicBezTo>
                  <a:cubicBezTo>
                    <a:pt x="2" y="107"/>
                    <a:pt x="2" y="105"/>
                    <a:pt x="3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5"/>
                    <a:pt x="1" y="107"/>
                    <a:pt x="1" y="109"/>
                  </a:cubicBezTo>
                  <a:close/>
                  <a:moveTo>
                    <a:pt x="147" y="4"/>
                  </a:moveTo>
                  <a:cubicBezTo>
                    <a:pt x="147" y="4"/>
                    <a:pt x="147" y="4"/>
                    <a:pt x="147" y="4"/>
                  </a:cubicBezTo>
                  <a:cubicBezTo>
                    <a:pt x="145" y="3"/>
                    <a:pt x="143" y="3"/>
                    <a:pt x="141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1" y="1"/>
                    <a:pt x="141" y="1"/>
                    <a:pt x="141" y="1"/>
                  </a:cubicBezTo>
                  <a:cubicBezTo>
                    <a:pt x="143" y="2"/>
                    <a:pt x="145" y="2"/>
                    <a:pt x="147" y="2"/>
                  </a:cubicBezTo>
                  <a:cubicBezTo>
                    <a:pt x="147" y="2"/>
                    <a:pt x="147" y="2"/>
                    <a:pt x="147" y="2"/>
                  </a:cubicBezTo>
                  <a:lnTo>
                    <a:pt x="147" y="4"/>
                  </a:lnTo>
                  <a:close/>
                  <a:moveTo>
                    <a:pt x="141" y="2"/>
                  </a:moveTo>
                  <a:cubicBezTo>
                    <a:pt x="143" y="3"/>
                    <a:pt x="145" y="3"/>
                    <a:pt x="147" y="3"/>
                  </a:cubicBezTo>
                  <a:cubicBezTo>
                    <a:pt x="147" y="3"/>
                    <a:pt x="147" y="3"/>
                    <a:pt x="147" y="3"/>
                  </a:cubicBezTo>
                  <a:cubicBezTo>
                    <a:pt x="145" y="2"/>
                    <a:pt x="143" y="2"/>
                    <a:pt x="141" y="2"/>
                  </a:cubicBezTo>
                  <a:close/>
                  <a:moveTo>
                    <a:pt x="4" y="101"/>
                  </a:moveTo>
                  <a:cubicBezTo>
                    <a:pt x="2" y="101"/>
                    <a:pt x="2" y="101"/>
                    <a:pt x="2" y="101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3" y="98"/>
                    <a:pt x="3" y="96"/>
                    <a:pt x="4" y="94"/>
                  </a:cubicBezTo>
                  <a:cubicBezTo>
                    <a:pt x="4" y="94"/>
                    <a:pt x="4" y="94"/>
                    <a:pt x="4" y="94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4" y="97"/>
                    <a:pt x="4" y="99"/>
                    <a:pt x="4" y="101"/>
                  </a:cubicBezTo>
                  <a:close/>
                  <a:moveTo>
                    <a:pt x="3" y="100"/>
                  </a:moveTo>
                  <a:cubicBezTo>
                    <a:pt x="3" y="101"/>
                    <a:pt x="3" y="101"/>
                    <a:pt x="3" y="101"/>
                  </a:cubicBezTo>
                  <a:cubicBezTo>
                    <a:pt x="4" y="99"/>
                    <a:pt x="4" y="97"/>
                    <a:pt x="5" y="95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3" y="96"/>
                    <a:pt x="3" y="98"/>
                    <a:pt x="3" y="100"/>
                  </a:cubicBezTo>
                  <a:close/>
                  <a:moveTo>
                    <a:pt x="138" y="2"/>
                  </a:moveTo>
                  <a:cubicBezTo>
                    <a:pt x="138" y="2"/>
                    <a:pt x="138" y="2"/>
                    <a:pt x="138" y="2"/>
                  </a:cubicBezTo>
                  <a:cubicBezTo>
                    <a:pt x="136" y="2"/>
                    <a:pt x="134" y="2"/>
                    <a:pt x="132" y="2"/>
                  </a:cubicBezTo>
                  <a:cubicBezTo>
                    <a:pt x="132" y="2"/>
                    <a:pt x="132" y="2"/>
                    <a:pt x="132" y="2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134" y="1"/>
                    <a:pt x="136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lnTo>
                    <a:pt x="138" y="2"/>
                  </a:lnTo>
                  <a:close/>
                  <a:moveTo>
                    <a:pt x="132" y="2"/>
                  </a:moveTo>
                  <a:cubicBezTo>
                    <a:pt x="134" y="2"/>
                    <a:pt x="136" y="2"/>
                    <a:pt x="138" y="2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6" y="1"/>
                    <a:pt x="134" y="1"/>
                    <a:pt x="132" y="1"/>
                  </a:cubicBezTo>
                  <a:lnTo>
                    <a:pt x="132" y="2"/>
                  </a:lnTo>
                  <a:close/>
                  <a:moveTo>
                    <a:pt x="6" y="92"/>
                  </a:moveTo>
                  <a:cubicBezTo>
                    <a:pt x="4" y="92"/>
                    <a:pt x="4" y="92"/>
                    <a:pt x="4" y="92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5" y="90"/>
                    <a:pt x="6" y="88"/>
                    <a:pt x="6" y="86"/>
                  </a:cubicBezTo>
                  <a:cubicBezTo>
                    <a:pt x="6" y="86"/>
                    <a:pt x="6" y="86"/>
                    <a:pt x="6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8" y="86"/>
                    <a:pt x="8" y="86"/>
                  </a:cubicBezTo>
                  <a:cubicBezTo>
                    <a:pt x="7" y="88"/>
                    <a:pt x="6" y="90"/>
                    <a:pt x="6" y="92"/>
                  </a:cubicBezTo>
                  <a:close/>
                  <a:moveTo>
                    <a:pt x="5" y="92"/>
                  </a:moveTo>
                  <a:cubicBezTo>
                    <a:pt x="5" y="92"/>
                    <a:pt x="5" y="92"/>
                    <a:pt x="5" y="92"/>
                  </a:cubicBezTo>
                  <a:cubicBezTo>
                    <a:pt x="6" y="90"/>
                    <a:pt x="7" y="88"/>
                    <a:pt x="7" y="86"/>
                  </a:cubicBezTo>
                  <a:cubicBezTo>
                    <a:pt x="7" y="86"/>
                    <a:pt x="7" y="86"/>
                    <a:pt x="7" y="86"/>
                  </a:cubicBezTo>
                  <a:cubicBezTo>
                    <a:pt x="6" y="88"/>
                    <a:pt x="5" y="90"/>
                    <a:pt x="5" y="92"/>
                  </a:cubicBezTo>
                  <a:close/>
                  <a:moveTo>
                    <a:pt x="130" y="2"/>
                  </a:moveTo>
                  <a:cubicBezTo>
                    <a:pt x="129" y="2"/>
                    <a:pt x="129" y="2"/>
                    <a:pt x="129" y="2"/>
                  </a:cubicBezTo>
                  <a:cubicBezTo>
                    <a:pt x="127" y="2"/>
                    <a:pt x="125" y="2"/>
                    <a:pt x="123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3" y="1"/>
                    <a:pt x="123" y="1"/>
                    <a:pt x="123" y="1"/>
                  </a:cubicBezTo>
                  <a:cubicBezTo>
                    <a:pt x="125" y="0"/>
                    <a:pt x="127" y="0"/>
                    <a:pt x="130" y="1"/>
                  </a:cubicBezTo>
                  <a:cubicBezTo>
                    <a:pt x="130" y="1"/>
                    <a:pt x="130" y="1"/>
                    <a:pt x="130" y="1"/>
                  </a:cubicBezTo>
                  <a:lnTo>
                    <a:pt x="130" y="2"/>
                  </a:lnTo>
                  <a:close/>
                  <a:moveTo>
                    <a:pt x="123" y="2"/>
                  </a:moveTo>
                  <a:cubicBezTo>
                    <a:pt x="125" y="2"/>
                    <a:pt x="127" y="2"/>
                    <a:pt x="129" y="2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27" y="1"/>
                    <a:pt x="125" y="1"/>
                    <a:pt x="123" y="1"/>
                  </a:cubicBezTo>
                  <a:lnTo>
                    <a:pt x="123" y="2"/>
                  </a:lnTo>
                  <a:close/>
                  <a:moveTo>
                    <a:pt x="8" y="84"/>
                  </a:moveTo>
                  <a:cubicBezTo>
                    <a:pt x="7" y="83"/>
                    <a:pt x="7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8" y="81"/>
                    <a:pt x="9" y="79"/>
                    <a:pt x="9" y="77"/>
                  </a:cubicBezTo>
                  <a:cubicBezTo>
                    <a:pt x="10" y="77"/>
                    <a:pt x="10" y="77"/>
                    <a:pt x="10" y="77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0" y="80"/>
                    <a:pt x="9" y="82"/>
                    <a:pt x="8" y="84"/>
                  </a:cubicBezTo>
                  <a:close/>
                  <a:moveTo>
                    <a:pt x="7" y="83"/>
                  </a:moveTo>
                  <a:cubicBezTo>
                    <a:pt x="8" y="84"/>
                    <a:pt x="8" y="84"/>
                    <a:pt x="8" y="84"/>
                  </a:cubicBezTo>
                  <a:cubicBezTo>
                    <a:pt x="9" y="82"/>
                    <a:pt x="10" y="80"/>
                    <a:pt x="10" y="78"/>
                  </a:cubicBezTo>
                  <a:cubicBezTo>
                    <a:pt x="10" y="78"/>
                    <a:pt x="10" y="78"/>
                    <a:pt x="10" y="78"/>
                  </a:cubicBezTo>
                  <a:cubicBezTo>
                    <a:pt x="9" y="80"/>
                    <a:pt x="8" y="81"/>
                    <a:pt x="7" y="83"/>
                  </a:cubicBezTo>
                  <a:close/>
                  <a:moveTo>
                    <a:pt x="121" y="2"/>
                  </a:moveTo>
                  <a:cubicBezTo>
                    <a:pt x="121" y="2"/>
                    <a:pt x="121" y="2"/>
                    <a:pt x="121" y="2"/>
                  </a:cubicBezTo>
                  <a:cubicBezTo>
                    <a:pt x="119" y="2"/>
                    <a:pt x="116" y="2"/>
                    <a:pt x="114" y="2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4" y="1"/>
                    <a:pt x="114" y="1"/>
                    <a:pt x="114" y="1"/>
                  </a:cubicBezTo>
                  <a:cubicBezTo>
                    <a:pt x="116" y="1"/>
                    <a:pt x="119" y="1"/>
                    <a:pt x="121" y="1"/>
                  </a:cubicBezTo>
                  <a:cubicBezTo>
                    <a:pt x="121" y="1"/>
                    <a:pt x="121" y="1"/>
                    <a:pt x="121" y="1"/>
                  </a:cubicBezTo>
                  <a:lnTo>
                    <a:pt x="121" y="2"/>
                  </a:lnTo>
                  <a:close/>
                  <a:moveTo>
                    <a:pt x="115" y="2"/>
                  </a:moveTo>
                  <a:cubicBezTo>
                    <a:pt x="117" y="2"/>
                    <a:pt x="119" y="2"/>
                    <a:pt x="121" y="2"/>
                  </a:cubicBezTo>
                  <a:cubicBezTo>
                    <a:pt x="120" y="1"/>
                    <a:pt x="120" y="1"/>
                    <a:pt x="120" y="1"/>
                  </a:cubicBezTo>
                  <a:cubicBezTo>
                    <a:pt x="119" y="1"/>
                    <a:pt x="117" y="1"/>
                    <a:pt x="114" y="1"/>
                  </a:cubicBezTo>
                  <a:lnTo>
                    <a:pt x="115" y="2"/>
                  </a:lnTo>
                  <a:close/>
                  <a:moveTo>
                    <a:pt x="12" y="76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11" y="75"/>
                    <a:pt x="11" y="75"/>
                    <a:pt x="11" y="75"/>
                  </a:cubicBezTo>
                  <a:cubicBezTo>
                    <a:pt x="11" y="73"/>
                    <a:pt x="12" y="71"/>
                    <a:pt x="13" y="69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3" y="72"/>
                    <a:pt x="13" y="74"/>
                    <a:pt x="12" y="76"/>
                  </a:cubicBezTo>
                  <a:close/>
                  <a:moveTo>
                    <a:pt x="11" y="75"/>
                  </a:moveTo>
                  <a:cubicBezTo>
                    <a:pt x="12" y="75"/>
                    <a:pt x="12" y="75"/>
                    <a:pt x="12" y="75"/>
                  </a:cubicBezTo>
                  <a:cubicBezTo>
                    <a:pt x="12" y="74"/>
                    <a:pt x="13" y="72"/>
                    <a:pt x="14" y="70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3" y="71"/>
                    <a:pt x="12" y="73"/>
                    <a:pt x="11" y="75"/>
                  </a:cubicBezTo>
                  <a:close/>
                  <a:moveTo>
                    <a:pt x="112" y="3"/>
                  </a:moveTo>
                  <a:cubicBezTo>
                    <a:pt x="112" y="3"/>
                    <a:pt x="112" y="3"/>
                    <a:pt x="112" y="3"/>
                  </a:cubicBezTo>
                  <a:cubicBezTo>
                    <a:pt x="110" y="3"/>
                    <a:pt x="108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8" y="2"/>
                    <a:pt x="110" y="1"/>
                    <a:pt x="112" y="1"/>
                  </a:cubicBezTo>
                  <a:cubicBezTo>
                    <a:pt x="112" y="1"/>
                    <a:pt x="112" y="1"/>
                    <a:pt x="112" y="1"/>
                  </a:cubicBezTo>
                  <a:lnTo>
                    <a:pt x="112" y="3"/>
                  </a:lnTo>
                  <a:close/>
                  <a:moveTo>
                    <a:pt x="106" y="3"/>
                  </a:moveTo>
                  <a:cubicBezTo>
                    <a:pt x="108" y="3"/>
                    <a:pt x="110" y="3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0" y="2"/>
                    <a:pt x="108" y="2"/>
                    <a:pt x="106" y="2"/>
                  </a:cubicBezTo>
                  <a:lnTo>
                    <a:pt x="106" y="3"/>
                  </a:lnTo>
                  <a:close/>
                  <a:moveTo>
                    <a:pt x="16" y="68"/>
                  </a:move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5" y="65"/>
                    <a:pt x="17" y="63"/>
                    <a:pt x="18" y="62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18" y="64"/>
                    <a:pt x="17" y="66"/>
                    <a:pt x="16" y="68"/>
                  </a:cubicBezTo>
                  <a:close/>
                  <a:moveTo>
                    <a:pt x="15" y="67"/>
                  </a:moveTo>
                  <a:cubicBezTo>
                    <a:pt x="15" y="67"/>
                    <a:pt x="15" y="67"/>
                    <a:pt x="15" y="67"/>
                  </a:cubicBezTo>
                  <a:cubicBezTo>
                    <a:pt x="16" y="66"/>
                    <a:pt x="17" y="64"/>
                    <a:pt x="18" y="62"/>
                  </a:cubicBezTo>
                  <a:cubicBezTo>
                    <a:pt x="18" y="62"/>
                    <a:pt x="18" y="62"/>
                    <a:pt x="18" y="62"/>
                  </a:cubicBezTo>
                  <a:cubicBezTo>
                    <a:pt x="17" y="64"/>
                    <a:pt x="16" y="65"/>
                    <a:pt x="15" y="67"/>
                  </a:cubicBezTo>
                  <a:close/>
                  <a:moveTo>
                    <a:pt x="103" y="4"/>
                  </a:moveTo>
                  <a:cubicBezTo>
                    <a:pt x="103" y="4"/>
                    <a:pt x="103" y="4"/>
                    <a:pt x="103" y="4"/>
                  </a:cubicBezTo>
                  <a:cubicBezTo>
                    <a:pt x="101" y="4"/>
                    <a:pt x="99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7" y="4"/>
                    <a:pt x="97" y="4"/>
                    <a:pt x="97" y="4"/>
                  </a:cubicBezTo>
                  <a:cubicBezTo>
                    <a:pt x="99" y="3"/>
                    <a:pt x="101" y="3"/>
                    <a:pt x="103" y="3"/>
                  </a:cubicBezTo>
                  <a:cubicBezTo>
                    <a:pt x="103" y="3"/>
                    <a:pt x="103" y="3"/>
                    <a:pt x="103" y="3"/>
                  </a:cubicBezTo>
                  <a:lnTo>
                    <a:pt x="103" y="4"/>
                  </a:lnTo>
                  <a:close/>
                  <a:moveTo>
                    <a:pt x="97" y="5"/>
                  </a:moveTo>
                  <a:cubicBezTo>
                    <a:pt x="99" y="4"/>
                    <a:pt x="101" y="4"/>
                    <a:pt x="103" y="4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1" y="3"/>
                    <a:pt x="99" y="4"/>
                    <a:pt x="97" y="4"/>
                  </a:cubicBezTo>
                  <a:lnTo>
                    <a:pt x="97" y="5"/>
                  </a:lnTo>
                  <a:close/>
                  <a:moveTo>
                    <a:pt x="20" y="60"/>
                  </a:moveTo>
                  <a:cubicBezTo>
                    <a:pt x="19" y="59"/>
                    <a:pt x="19" y="59"/>
                    <a:pt x="19" y="59"/>
                  </a:cubicBezTo>
                  <a:cubicBezTo>
                    <a:pt x="19" y="59"/>
                    <a:pt x="19" y="59"/>
                    <a:pt x="19" y="59"/>
                  </a:cubicBezTo>
                  <a:cubicBezTo>
                    <a:pt x="20" y="58"/>
                    <a:pt x="21" y="56"/>
                    <a:pt x="22" y="54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4" y="55"/>
                    <a:pt x="24" y="55"/>
                    <a:pt x="24" y="55"/>
                  </a:cubicBezTo>
                  <a:cubicBezTo>
                    <a:pt x="22" y="57"/>
                    <a:pt x="21" y="58"/>
                    <a:pt x="20" y="60"/>
                  </a:cubicBezTo>
                  <a:close/>
                  <a:moveTo>
                    <a:pt x="19" y="59"/>
                  </a:moveTo>
                  <a:cubicBezTo>
                    <a:pt x="20" y="60"/>
                    <a:pt x="20" y="60"/>
                    <a:pt x="20" y="60"/>
                  </a:cubicBezTo>
                  <a:cubicBezTo>
                    <a:pt x="21" y="58"/>
                    <a:pt x="22" y="56"/>
                    <a:pt x="23" y="55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21" y="56"/>
                    <a:pt x="20" y="58"/>
                    <a:pt x="19" y="59"/>
                  </a:cubicBezTo>
                  <a:close/>
                  <a:moveTo>
                    <a:pt x="95" y="6"/>
                  </a:moveTo>
                  <a:cubicBezTo>
                    <a:pt x="95" y="6"/>
                    <a:pt x="95" y="6"/>
                    <a:pt x="95" y="6"/>
                  </a:cubicBezTo>
                  <a:cubicBezTo>
                    <a:pt x="93" y="6"/>
                    <a:pt x="91" y="7"/>
                    <a:pt x="89" y="7"/>
                  </a:cubicBezTo>
                  <a:cubicBezTo>
                    <a:pt x="88" y="7"/>
                    <a:pt x="88" y="7"/>
                    <a:pt x="88" y="7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88" y="6"/>
                    <a:pt x="88" y="6"/>
                    <a:pt x="88" y="6"/>
                  </a:cubicBezTo>
                  <a:cubicBezTo>
                    <a:pt x="90" y="6"/>
                    <a:pt x="92" y="5"/>
                    <a:pt x="94" y="4"/>
                  </a:cubicBezTo>
                  <a:cubicBezTo>
                    <a:pt x="94" y="4"/>
                    <a:pt x="94" y="4"/>
                    <a:pt x="94" y="4"/>
                  </a:cubicBezTo>
                  <a:lnTo>
                    <a:pt x="95" y="6"/>
                  </a:lnTo>
                  <a:close/>
                  <a:moveTo>
                    <a:pt x="89" y="7"/>
                  </a:moveTo>
                  <a:cubicBezTo>
                    <a:pt x="90" y="7"/>
                    <a:pt x="92" y="6"/>
                    <a:pt x="94" y="6"/>
                  </a:cubicBezTo>
                  <a:cubicBezTo>
                    <a:pt x="94" y="5"/>
                    <a:pt x="94" y="5"/>
                    <a:pt x="94" y="5"/>
                  </a:cubicBezTo>
                  <a:cubicBezTo>
                    <a:pt x="92" y="5"/>
                    <a:pt x="90" y="6"/>
                    <a:pt x="88" y="6"/>
                  </a:cubicBezTo>
                  <a:lnTo>
                    <a:pt x="89" y="7"/>
                  </a:lnTo>
                  <a:close/>
                  <a:moveTo>
                    <a:pt x="25" y="53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5" y="50"/>
                    <a:pt x="27" y="49"/>
                    <a:pt x="28" y="47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9" y="48"/>
                    <a:pt x="29" y="48"/>
                    <a:pt x="29" y="48"/>
                  </a:cubicBezTo>
                  <a:cubicBezTo>
                    <a:pt x="28" y="50"/>
                    <a:pt x="26" y="51"/>
                    <a:pt x="25" y="53"/>
                  </a:cubicBezTo>
                  <a:close/>
                  <a:moveTo>
                    <a:pt x="24" y="52"/>
                  </a:moveTo>
                  <a:cubicBezTo>
                    <a:pt x="25" y="53"/>
                    <a:pt x="25" y="53"/>
                    <a:pt x="25" y="53"/>
                  </a:cubicBezTo>
                  <a:cubicBezTo>
                    <a:pt x="26" y="51"/>
                    <a:pt x="27" y="49"/>
                    <a:pt x="29" y="48"/>
                  </a:cubicBezTo>
                  <a:cubicBezTo>
                    <a:pt x="28" y="47"/>
                    <a:pt x="28" y="47"/>
                    <a:pt x="28" y="47"/>
                  </a:cubicBezTo>
                  <a:cubicBezTo>
                    <a:pt x="27" y="49"/>
                    <a:pt x="25" y="50"/>
                    <a:pt x="24" y="52"/>
                  </a:cubicBezTo>
                  <a:close/>
                  <a:moveTo>
                    <a:pt x="86" y="8"/>
                  </a:moveTo>
                  <a:cubicBezTo>
                    <a:pt x="86" y="8"/>
                    <a:pt x="86" y="8"/>
                    <a:pt x="86" y="8"/>
                  </a:cubicBezTo>
                  <a:cubicBezTo>
                    <a:pt x="84" y="9"/>
                    <a:pt x="82" y="10"/>
                    <a:pt x="80" y="10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0" y="9"/>
                    <a:pt x="80" y="9"/>
                    <a:pt x="80" y="9"/>
                  </a:cubicBezTo>
                  <a:cubicBezTo>
                    <a:pt x="82" y="8"/>
                    <a:pt x="84" y="8"/>
                    <a:pt x="86" y="7"/>
                  </a:cubicBezTo>
                  <a:cubicBezTo>
                    <a:pt x="86" y="7"/>
                    <a:pt x="86" y="7"/>
                    <a:pt x="86" y="7"/>
                  </a:cubicBezTo>
                  <a:lnTo>
                    <a:pt x="86" y="8"/>
                  </a:lnTo>
                  <a:close/>
                  <a:moveTo>
                    <a:pt x="80" y="10"/>
                  </a:moveTo>
                  <a:cubicBezTo>
                    <a:pt x="82" y="9"/>
                    <a:pt x="84" y="9"/>
                    <a:pt x="86" y="8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4" y="8"/>
                    <a:pt x="82" y="9"/>
                    <a:pt x="80" y="9"/>
                  </a:cubicBezTo>
                  <a:lnTo>
                    <a:pt x="80" y="10"/>
                  </a:lnTo>
                  <a:close/>
                  <a:moveTo>
                    <a:pt x="30" y="46"/>
                  </a:moveTo>
                  <a:cubicBezTo>
                    <a:pt x="29" y="45"/>
                    <a:pt x="29" y="45"/>
                    <a:pt x="29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1" y="43"/>
                    <a:pt x="32" y="42"/>
                    <a:pt x="34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3" y="43"/>
                    <a:pt x="32" y="44"/>
                    <a:pt x="31" y="46"/>
                  </a:cubicBezTo>
                  <a:lnTo>
                    <a:pt x="30" y="46"/>
                  </a:lnTo>
                  <a:close/>
                  <a:moveTo>
                    <a:pt x="30" y="45"/>
                  </a:moveTo>
                  <a:cubicBezTo>
                    <a:pt x="30" y="46"/>
                    <a:pt x="30" y="46"/>
                    <a:pt x="30" y="46"/>
                  </a:cubicBezTo>
                  <a:cubicBezTo>
                    <a:pt x="32" y="44"/>
                    <a:pt x="33" y="43"/>
                    <a:pt x="34" y="41"/>
                  </a:cubicBezTo>
                  <a:cubicBezTo>
                    <a:pt x="34" y="41"/>
                    <a:pt x="34" y="41"/>
                    <a:pt x="34" y="41"/>
                  </a:cubicBezTo>
                  <a:cubicBezTo>
                    <a:pt x="32" y="42"/>
                    <a:pt x="31" y="44"/>
                    <a:pt x="30" y="45"/>
                  </a:cubicBezTo>
                  <a:close/>
                  <a:moveTo>
                    <a:pt x="78" y="11"/>
                  </a:moveTo>
                  <a:cubicBezTo>
                    <a:pt x="78" y="11"/>
                    <a:pt x="78" y="11"/>
                    <a:pt x="78" y="11"/>
                  </a:cubicBezTo>
                  <a:cubicBezTo>
                    <a:pt x="76" y="12"/>
                    <a:pt x="74" y="13"/>
                    <a:pt x="72" y="14"/>
                  </a:cubicBezTo>
                  <a:cubicBezTo>
                    <a:pt x="72" y="14"/>
                    <a:pt x="72" y="14"/>
                    <a:pt x="72" y="14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3"/>
                    <a:pt x="72" y="13"/>
                    <a:pt x="72" y="13"/>
                  </a:cubicBezTo>
                  <a:cubicBezTo>
                    <a:pt x="73" y="12"/>
                    <a:pt x="75" y="11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lnTo>
                    <a:pt x="78" y="11"/>
                  </a:lnTo>
                  <a:close/>
                  <a:moveTo>
                    <a:pt x="72" y="14"/>
                  </a:moveTo>
                  <a:cubicBezTo>
                    <a:pt x="74" y="13"/>
                    <a:pt x="76" y="12"/>
                    <a:pt x="78" y="11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5" y="11"/>
                    <a:pt x="74" y="12"/>
                    <a:pt x="72" y="13"/>
                  </a:cubicBezTo>
                  <a:lnTo>
                    <a:pt x="72" y="14"/>
                  </a:lnTo>
                  <a:close/>
                  <a:moveTo>
                    <a:pt x="36" y="39"/>
                  </a:moveTo>
                  <a:cubicBezTo>
                    <a:pt x="35" y="39"/>
                    <a:pt x="35" y="39"/>
                    <a:pt x="35" y="39"/>
                  </a:cubicBezTo>
                  <a:cubicBezTo>
                    <a:pt x="36" y="38"/>
                    <a:pt x="36" y="38"/>
                    <a:pt x="36" y="38"/>
                  </a:cubicBezTo>
                  <a:cubicBezTo>
                    <a:pt x="36" y="38"/>
                    <a:pt x="36" y="38"/>
                    <a:pt x="37" y="37"/>
                  </a:cubicBezTo>
                  <a:cubicBezTo>
                    <a:pt x="38" y="36"/>
                    <a:pt x="39" y="35"/>
                    <a:pt x="40" y="34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1" y="35"/>
                    <a:pt x="41" y="35"/>
                    <a:pt x="41" y="35"/>
                  </a:cubicBezTo>
                  <a:cubicBezTo>
                    <a:pt x="40" y="36"/>
                    <a:pt x="39" y="37"/>
                    <a:pt x="38" y="38"/>
                  </a:cubicBezTo>
                  <a:cubicBezTo>
                    <a:pt x="37" y="39"/>
                    <a:pt x="37" y="39"/>
                    <a:pt x="36" y="39"/>
                  </a:cubicBezTo>
                  <a:close/>
                  <a:moveTo>
                    <a:pt x="36" y="39"/>
                  </a:moveTo>
                  <a:cubicBezTo>
                    <a:pt x="36" y="39"/>
                    <a:pt x="36" y="39"/>
                    <a:pt x="36" y="39"/>
                  </a:cubicBezTo>
                  <a:cubicBezTo>
                    <a:pt x="37" y="39"/>
                    <a:pt x="37" y="38"/>
                    <a:pt x="37" y="38"/>
                  </a:cubicBezTo>
                  <a:cubicBezTo>
                    <a:pt x="39" y="37"/>
                    <a:pt x="40" y="36"/>
                    <a:pt x="41" y="35"/>
                  </a:cubicBezTo>
                  <a:cubicBezTo>
                    <a:pt x="40" y="34"/>
                    <a:pt x="40" y="34"/>
                    <a:pt x="40" y="34"/>
                  </a:cubicBezTo>
                  <a:cubicBezTo>
                    <a:pt x="39" y="35"/>
                    <a:pt x="38" y="36"/>
                    <a:pt x="37" y="37"/>
                  </a:cubicBezTo>
                  <a:cubicBezTo>
                    <a:pt x="37" y="38"/>
                    <a:pt x="36" y="38"/>
                    <a:pt x="36" y="39"/>
                  </a:cubicBezTo>
                  <a:close/>
                  <a:moveTo>
                    <a:pt x="70" y="15"/>
                  </a:moveTo>
                  <a:cubicBezTo>
                    <a:pt x="70" y="15"/>
                    <a:pt x="70" y="15"/>
                    <a:pt x="70" y="15"/>
                  </a:cubicBezTo>
                  <a:cubicBezTo>
                    <a:pt x="68" y="16"/>
                    <a:pt x="66" y="17"/>
                    <a:pt x="64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65" y="16"/>
                    <a:pt x="67" y="15"/>
                    <a:pt x="69" y="14"/>
                  </a:cubicBezTo>
                  <a:cubicBezTo>
                    <a:pt x="69" y="14"/>
                    <a:pt x="69" y="14"/>
                    <a:pt x="69" y="14"/>
                  </a:cubicBezTo>
                  <a:lnTo>
                    <a:pt x="70" y="15"/>
                  </a:lnTo>
                  <a:close/>
                  <a:moveTo>
                    <a:pt x="64" y="18"/>
                  </a:moveTo>
                  <a:cubicBezTo>
                    <a:pt x="66" y="17"/>
                    <a:pt x="68" y="16"/>
                    <a:pt x="70" y="1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7" y="15"/>
                    <a:pt x="66" y="16"/>
                    <a:pt x="64" y="17"/>
                  </a:cubicBezTo>
                  <a:lnTo>
                    <a:pt x="64" y="18"/>
                  </a:lnTo>
                  <a:close/>
                  <a:moveTo>
                    <a:pt x="43" y="33"/>
                  </a:moveTo>
                  <a:cubicBezTo>
                    <a:pt x="42" y="32"/>
                    <a:pt x="42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4" y="31"/>
                    <a:pt x="45" y="30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6" y="31"/>
                    <a:pt x="44" y="32"/>
                    <a:pt x="43" y="33"/>
                  </a:cubicBezTo>
                  <a:close/>
                  <a:moveTo>
                    <a:pt x="42" y="32"/>
                  </a:moveTo>
                  <a:cubicBezTo>
                    <a:pt x="43" y="33"/>
                    <a:pt x="43" y="33"/>
                    <a:pt x="43" y="33"/>
                  </a:cubicBezTo>
                  <a:cubicBezTo>
                    <a:pt x="44" y="32"/>
                    <a:pt x="46" y="30"/>
                    <a:pt x="47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5" y="30"/>
                    <a:pt x="44" y="31"/>
                    <a:pt x="42" y="32"/>
                  </a:cubicBezTo>
                  <a:close/>
                  <a:moveTo>
                    <a:pt x="62" y="19"/>
                  </a:moveTo>
                  <a:cubicBezTo>
                    <a:pt x="62" y="19"/>
                    <a:pt x="62" y="19"/>
                    <a:pt x="62" y="19"/>
                  </a:cubicBezTo>
                  <a:cubicBezTo>
                    <a:pt x="60" y="20"/>
                    <a:pt x="59" y="21"/>
                    <a:pt x="57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21"/>
                    <a:pt x="56" y="21"/>
                    <a:pt x="56" y="21"/>
                  </a:cubicBezTo>
                  <a:cubicBezTo>
                    <a:pt x="58" y="20"/>
                    <a:pt x="60" y="19"/>
                    <a:pt x="61" y="18"/>
                  </a:cubicBezTo>
                  <a:cubicBezTo>
                    <a:pt x="62" y="18"/>
                    <a:pt x="62" y="18"/>
                    <a:pt x="62" y="18"/>
                  </a:cubicBezTo>
                  <a:lnTo>
                    <a:pt x="62" y="19"/>
                  </a:lnTo>
                  <a:close/>
                  <a:moveTo>
                    <a:pt x="57" y="22"/>
                  </a:moveTo>
                  <a:cubicBezTo>
                    <a:pt x="58" y="21"/>
                    <a:pt x="60" y="20"/>
                    <a:pt x="62" y="19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60" y="19"/>
                    <a:pt x="58" y="20"/>
                    <a:pt x="56" y="22"/>
                  </a:cubicBezTo>
                  <a:lnTo>
                    <a:pt x="57" y="22"/>
                  </a:lnTo>
                  <a:close/>
                  <a:moveTo>
                    <a:pt x="50" y="28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1" y="25"/>
                    <a:pt x="52" y="24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3" y="25"/>
                    <a:pt x="51" y="26"/>
                    <a:pt x="50" y="28"/>
                  </a:cubicBezTo>
                  <a:close/>
                  <a:moveTo>
                    <a:pt x="49" y="27"/>
                  </a:moveTo>
                  <a:cubicBezTo>
                    <a:pt x="50" y="27"/>
                    <a:pt x="50" y="27"/>
                    <a:pt x="50" y="27"/>
                  </a:cubicBezTo>
                  <a:cubicBezTo>
                    <a:pt x="51" y="26"/>
                    <a:pt x="53" y="25"/>
                    <a:pt x="54" y="24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2" y="24"/>
                    <a:pt x="51" y="26"/>
                    <a:pt x="4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124">
              <a:extLst>
                <a:ext uri="{FF2B5EF4-FFF2-40B4-BE49-F238E27FC236}">
                  <a16:creationId xmlns:a16="http://schemas.microsoft.com/office/drawing/2014/main" xmlns="" id="{20E02969-4E90-44D6-AC2C-74241F68C26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68995" y="4037012"/>
              <a:ext cx="558036" cy="560963"/>
            </a:xfrm>
            <a:custGeom>
              <a:avLst/>
              <a:gdLst>
                <a:gd name="T0" fmla="*/ 197 w 242"/>
                <a:gd name="T1" fmla="*/ 214 h 243"/>
                <a:gd name="T2" fmla="*/ 184 w 242"/>
                <a:gd name="T3" fmla="*/ 225 h 243"/>
                <a:gd name="T4" fmla="*/ 171 w 242"/>
                <a:gd name="T5" fmla="*/ 232 h 243"/>
                <a:gd name="T6" fmla="*/ 206 w 242"/>
                <a:gd name="T7" fmla="*/ 208 h 243"/>
                <a:gd name="T8" fmla="*/ 163 w 242"/>
                <a:gd name="T9" fmla="*/ 234 h 243"/>
                <a:gd name="T10" fmla="*/ 155 w 242"/>
                <a:gd name="T11" fmla="*/ 237 h 243"/>
                <a:gd name="T12" fmla="*/ 217 w 242"/>
                <a:gd name="T13" fmla="*/ 194 h 243"/>
                <a:gd name="T14" fmla="*/ 222 w 242"/>
                <a:gd name="T15" fmla="*/ 188 h 243"/>
                <a:gd name="T16" fmla="*/ 144 w 242"/>
                <a:gd name="T17" fmla="*/ 239 h 243"/>
                <a:gd name="T18" fmla="*/ 229 w 242"/>
                <a:gd name="T19" fmla="*/ 175 h 243"/>
                <a:gd name="T20" fmla="*/ 232 w 242"/>
                <a:gd name="T21" fmla="*/ 167 h 243"/>
                <a:gd name="T22" fmla="*/ 127 w 242"/>
                <a:gd name="T23" fmla="*/ 243 h 243"/>
                <a:gd name="T24" fmla="*/ 113 w 242"/>
                <a:gd name="T25" fmla="*/ 243 h 243"/>
                <a:gd name="T26" fmla="*/ 237 w 242"/>
                <a:gd name="T27" fmla="*/ 157 h 243"/>
                <a:gd name="T28" fmla="*/ 104 w 242"/>
                <a:gd name="T29" fmla="*/ 242 h 243"/>
                <a:gd name="T30" fmla="*/ 96 w 242"/>
                <a:gd name="T31" fmla="*/ 239 h 243"/>
                <a:gd name="T32" fmla="*/ 240 w 242"/>
                <a:gd name="T33" fmla="*/ 134 h 243"/>
                <a:gd name="T34" fmla="*/ 241 w 242"/>
                <a:gd name="T35" fmla="*/ 125 h 243"/>
                <a:gd name="T36" fmla="*/ 85 w 242"/>
                <a:gd name="T37" fmla="*/ 237 h 243"/>
                <a:gd name="T38" fmla="*/ 71 w 242"/>
                <a:gd name="T39" fmla="*/ 233 h 243"/>
                <a:gd name="T40" fmla="*/ 241 w 242"/>
                <a:gd name="T41" fmla="*/ 115 h 243"/>
                <a:gd name="T42" fmla="*/ 241 w 242"/>
                <a:gd name="T43" fmla="*/ 106 h 243"/>
                <a:gd name="T44" fmla="*/ 62 w 242"/>
                <a:gd name="T45" fmla="*/ 227 h 243"/>
                <a:gd name="T46" fmla="*/ 239 w 242"/>
                <a:gd name="T47" fmla="*/ 98 h 243"/>
                <a:gd name="T48" fmla="*/ 235 w 242"/>
                <a:gd name="T49" fmla="*/ 84 h 243"/>
                <a:gd name="T50" fmla="*/ 47 w 242"/>
                <a:gd name="T51" fmla="*/ 218 h 243"/>
                <a:gd name="T52" fmla="*/ 36 w 242"/>
                <a:gd name="T53" fmla="*/ 209 h 243"/>
                <a:gd name="T54" fmla="*/ 231 w 242"/>
                <a:gd name="T55" fmla="*/ 74 h 243"/>
                <a:gd name="T56" fmla="*/ 227 w 242"/>
                <a:gd name="T57" fmla="*/ 66 h 243"/>
                <a:gd name="T58" fmla="*/ 30 w 242"/>
                <a:gd name="T59" fmla="*/ 200 h 243"/>
                <a:gd name="T60" fmla="*/ 223 w 242"/>
                <a:gd name="T61" fmla="*/ 58 h 243"/>
                <a:gd name="T62" fmla="*/ 215 w 242"/>
                <a:gd name="T63" fmla="*/ 47 h 243"/>
                <a:gd name="T64" fmla="*/ 16 w 242"/>
                <a:gd name="T65" fmla="*/ 181 h 243"/>
                <a:gd name="T66" fmla="*/ 14 w 242"/>
                <a:gd name="T67" fmla="*/ 179 h 243"/>
                <a:gd name="T68" fmla="*/ 208 w 242"/>
                <a:gd name="T69" fmla="*/ 38 h 243"/>
                <a:gd name="T70" fmla="*/ 9 w 242"/>
                <a:gd name="T71" fmla="*/ 166 h 243"/>
                <a:gd name="T72" fmla="*/ 7 w 242"/>
                <a:gd name="T73" fmla="*/ 164 h 243"/>
                <a:gd name="T74" fmla="*/ 196 w 242"/>
                <a:gd name="T75" fmla="*/ 26 h 243"/>
                <a:gd name="T76" fmla="*/ 3 w 242"/>
                <a:gd name="T77" fmla="*/ 150 h 243"/>
                <a:gd name="T78" fmla="*/ 1 w 242"/>
                <a:gd name="T79" fmla="*/ 142 h 243"/>
                <a:gd name="T80" fmla="*/ 176 w 242"/>
                <a:gd name="T81" fmla="*/ 15 h 243"/>
                <a:gd name="T82" fmla="*/ 173 w 242"/>
                <a:gd name="T83" fmla="*/ 14 h 243"/>
                <a:gd name="T84" fmla="*/ 1 w 242"/>
                <a:gd name="T85" fmla="*/ 131 h 243"/>
                <a:gd name="T86" fmla="*/ 160 w 242"/>
                <a:gd name="T87" fmla="*/ 8 h 243"/>
                <a:gd name="T88" fmla="*/ 152 w 242"/>
                <a:gd name="T89" fmla="*/ 5 h 243"/>
                <a:gd name="T90" fmla="*/ 1 w 242"/>
                <a:gd name="T91" fmla="*/ 108 h 243"/>
                <a:gd name="T92" fmla="*/ 1 w 242"/>
                <a:gd name="T93" fmla="*/ 105 h 243"/>
                <a:gd name="T94" fmla="*/ 141 w 242"/>
                <a:gd name="T95" fmla="*/ 4 h 243"/>
                <a:gd name="T96" fmla="*/ 133 w 242"/>
                <a:gd name="T97" fmla="*/ 2 h 243"/>
                <a:gd name="T98" fmla="*/ 7 w 242"/>
                <a:gd name="T99" fmla="*/ 83 h 243"/>
                <a:gd name="T100" fmla="*/ 124 w 242"/>
                <a:gd name="T101" fmla="*/ 1 h 243"/>
                <a:gd name="T102" fmla="*/ 110 w 242"/>
                <a:gd name="T103" fmla="*/ 2 h 243"/>
                <a:gd name="T104" fmla="*/ 10 w 242"/>
                <a:gd name="T105" fmla="*/ 72 h 243"/>
                <a:gd name="T106" fmla="*/ 15 w 242"/>
                <a:gd name="T107" fmla="*/ 65 h 243"/>
                <a:gd name="T108" fmla="*/ 99 w 242"/>
                <a:gd name="T109" fmla="*/ 2 h 243"/>
                <a:gd name="T110" fmla="*/ 22 w 242"/>
                <a:gd name="T111" fmla="*/ 52 h 243"/>
                <a:gd name="T112" fmla="*/ 27 w 242"/>
                <a:gd name="T113" fmla="*/ 45 h 243"/>
                <a:gd name="T114" fmla="*/ 77 w 242"/>
                <a:gd name="T115" fmla="*/ 10 h 243"/>
                <a:gd name="T116" fmla="*/ 75 w 242"/>
                <a:gd name="T117" fmla="*/ 11 h 243"/>
                <a:gd name="T118" fmla="*/ 39 w 242"/>
                <a:gd name="T119" fmla="*/ 34 h 243"/>
                <a:gd name="T120" fmla="*/ 67 w 242"/>
                <a:gd name="T121" fmla="*/ 14 h 243"/>
                <a:gd name="T122" fmla="*/ 60 w 242"/>
                <a:gd name="T123" fmla="*/ 18 h 243"/>
                <a:gd name="T124" fmla="*/ 53 w 242"/>
                <a:gd name="T125" fmla="*/ 23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42" h="243">
                  <a:moveTo>
                    <a:pt x="191" y="220"/>
                  </a:moveTo>
                  <a:cubicBezTo>
                    <a:pt x="191" y="221"/>
                    <a:pt x="191" y="221"/>
                    <a:pt x="191" y="221"/>
                  </a:cubicBezTo>
                  <a:cubicBezTo>
                    <a:pt x="190" y="222"/>
                    <a:pt x="188" y="223"/>
                    <a:pt x="186" y="224"/>
                  </a:cubicBezTo>
                  <a:cubicBezTo>
                    <a:pt x="186" y="224"/>
                    <a:pt x="186" y="224"/>
                    <a:pt x="186" y="224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87" y="222"/>
                    <a:pt x="189" y="221"/>
                    <a:pt x="190" y="220"/>
                  </a:cubicBezTo>
                  <a:cubicBezTo>
                    <a:pt x="191" y="219"/>
                    <a:pt x="191" y="219"/>
                    <a:pt x="191" y="219"/>
                  </a:cubicBezTo>
                  <a:lnTo>
                    <a:pt x="191" y="220"/>
                  </a:lnTo>
                  <a:close/>
                  <a:moveTo>
                    <a:pt x="186" y="224"/>
                  </a:moveTo>
                  <a:cubicBezTo>
                    <a:pt x="188" y="223"/>
                    <a:pt x="189" y="222"/>
                    <a:pt x="191" y="220"/>
                  </a:cubicBezTo>
                  <a:cubicBezTo>
                    <a:pt x="190" y="220"/>
                    <a:pt x="190" y="220"/>
                    <a:pt x="190" y="220"/>
                  </a:cubicBezTo>
                  <a:cubicBezTo>
                    <a:pt x="189" y="221"/>
                    <a:pt x="187" y="222"/>
                    <a:pt x="186" y="223"/>
                  </a:cubicBezTo>
                  <a:lnTo>
                    <a:pt x="186" y="224"/>
                  </a:lnTo>
                  <a:close/>
                  <a:moveTo>
                    <a:pt x="193" y="219"/>
                  </a:moveTo>
                  <a:cubicBezTo>
                    <a:pt x="192" y="218"/>
                    <a:pt x="192" y="218"/>
                    <a:pt x="192" y="218"/>
                  </a:cubicBezTo>
                  <a:cubicBezTo>
                    <a:pt x="192" y="218"/>
                    <a:pt x="192" y="218"/>
                    <a:pt x="192" y="218"/>
                  </a:cubicBezTo>
                  <a:cubicBezTo>
                    <a:pt x="194" y="217"/>
                    <a:pt x="196" y="216"/>
                    <a:pt x="197" y="214"/>
                  </a:cubicBezTo>
                  <a:cubicBezTo>
                    <a:pt x="197" y="214"/>
                    <a:pt x="197" y="214"/>
                    <a:pt x="197" y="214"/>
                  </a:cubicBezTo>
                  <a:cubicBezTo>
                    <a:pt x="198" y="215"/>
                    <a:pt x="198" y="215"/>
                    <a:pt x="198" y="215"/>
                  </a:cubicBezTo>
                  <a:cubicBezTo>
                    <a:pt x="198" y="215"/>
                    <a:pt x="198" y="215"/>
                    <a:pt x="198" y="215"/>
                  </a:cubicBezTo>
                  <a:cubicBezTo>
                    <a:pt x="196" y="217"/>
                    <a:pt x="195" y="218"/>
                    <a:pt x="193" y="219"/>
                  </a:cubicBezTo>
                  <a:close/>
                  <a:moveTo>
                    <a:pt x="193" y="218"/>
                  </a:moveTo>
                  <a:cubicBezTo>
                    <a:pt x="193" y="219"/>
                    <a:pt x="193" y="219"/>
                    <a:pt x="193" y="219"/>
                  </a:cubicBezTo>
                  <a:cubicBezTo>
                    <a:pt x="195" y="218"/>
                    <a:pt x="196" y="216"/>
                    <a:pt x="198" y="215"/>
                  </a:cubicBezTo>
                  <a:cubicBezTo>
                    <a:pt x="197" y="215"/>
                    <a:pt x="197" y="215"/>
                    <a:pt x="197" y="215"/>
                  </a:cubicBezTo>
                  <a:cubicBezTo>
                    <a:pt x="196" y="216"/>
                    <a:pt x="194" y="217"/>
                    <a:pt x="193" y="218"/>
                  </a:cubicBezTo>
                  <a:close/>
                  <a:moveTo>
                    <a:pt x="184" y="225"/>
                  </a:moveTo>
                  <a:cubicBezTo>
                    <a:pt x="184" y="225"/>
                    <a:pt x="184" y="225"/>
                    <a:pt x="184" y="225"/>
                  </a:cubicBezTo>
                  <a:cubicBezTo>
                    <a:pt x="182" y="226"/>
                    <a:pt x="181" y="227"/>
                    <a:pt x="179" y="228"/>
                  </a:cubicBezTo>
                  <a:cubicBezTo>
                    <a:pt x="179" y="228"/>
                    <a:pt x="179" y="228"/>
                    <a:pt x="179" y="228"/>
                  </a:cubicBezTo>
                  <a:cubicBezTo>
                    <a:pt x="178" y="227"/>
                    <a:pt x="178" y="227"/>
                    <a:pt x="178" y="227"/>
                  </a:cubicBezTo>
                  <a:cubicBezTo>
                    <a:pt x="178" y="227"/>
                    <a:pt x="178" y="227"/>
                    <a:pt x="178" y="227"/>
                  </a:cubicBezTo>
                  <a:cubicBezTo>
                    <a:pt x="180" y="226"/>
                    <a:pt x="182" y="225"/>
                    <a:pt x="183" y="224"/>
                  </a:cubicBezTo>
                  <a:cubicBezTo>
                    <a:pt x="183" y="224"/>
                    <a:pt x="183" y="224"/>
                    <a:pt x="183" y="224"/>
                  </a:cubicBezTo>
                  <a:lnTo>
                    <a:pt x="184" y="225"/>
                  </a:lnTo>
                  <a:close/>
                  <a:moveTo>
                    <a:pt x="179" y="228"/>
                  </a:moveTo>
                  <a:cubicBezTo>
                    <a:pt x="180" y="227"/>
                    <a:pt x="182" y="226"/>
                    <a:pt x="184" y="225"/>
                  </a:cubicBezTo>
                  <a:cubicBezTo>
                    <a:pt x="183" y="225"/>
                    <a:pt x="183" y="225"/>
                    <a:pt x="183" y="225"/>
                  </a:cubicBezTo>
                  <a:cubicBezTo>
                    <a:pt x="182" y="225"/>
                    <a:pt x="180" y="226"/>
                    <a:pt x="178" y="227"/>
                  </a:cubicBezTo>
                  <a:lnTo>
                    <a:pt x="179" y="228"/>
                  </a:lnTo>
                  <a:close/>
                  <a:moveTo>
                    <a:pt x="200" y="214"/>
                  </a:moveTo>
                  <a:cubicBezTo>
                    <a:pt x="199" y="213"/>
                    <a:pt x="199" y="213"/>
                    <a:pt x="199" y="213"/>
                  </a:cubicBezTo>
                  <a:cubicBezTo>
                    <a:pt x="199" y="213"/>
                    <a:pt x="199" y="213"/>
                    <a:pt x="199" y="213"/>
                  </a:cubicBezTo>
                  <a:cubicBezTo>
                    <a:pt x="201" y="211"/>
                    <a:pt x="202" y="210"/>
                    <a:pt x="203" y="209"/>
                  </a:cubicBezTo>
                  <a:cubicBezTo>
                    <a:pt x="204" y="209"/>
                    <a:pt x="204" y="209"/>
                    <a:pt x="204" y="209"/>
                  </a:cubicBezTo>
                  <a:cubicBezTo>
                    <a:pt x="204" y="210"/>
                    <a:pt x="204" y="210"/>
                    <a:pt x="204" y="210"/>
                  </a:cubicBezTo>
                  <a:cubicBezTo>
                    <a:pt x="204" y="210"/>
                    <a:pt x="204" y="210"/>
                    <a:pt x="204" y="210"/>
                  </a:cubicBezTo>
                  <a:cubicBezTo>
                    <a:pt x="203" y="211"/>
                    <a:pt x="201" y="212"/>
                    <a:pt x="200" y="214"/>
                  </a:cubicBezTo>
                  <a:close/>
                  <a:moveTo>
                    <a:pt x="199" y="213"/>
                  </a:moveTo>
                  <a:cubicBezTo>
                    <a:pt x="200" y="213"/>
                    <a:pt x="200" y="213"/>
                    <a:pt x="200" y="213"/>
                  </a:cubicBezTo>
                  <a:cubicBezTo>
                    <a:pt x="201" y="212"/>
                    <a:pt x="203" y="211"/>
                    <a:pt x="204" y="210"/>
                  </a:cubicBezTo>
                  <a:cubicBezTo>
                    <a:pt x="204" y="209"/>
                    <a:pt x="204" y="209"/>
                    <a:pt x="204" y="209"/>
                  </a:cubicBezTo>
                  <a:cubicBezTo>
                    <a:pt x="202" y="210"/>
                    <a:pt x="201" y="212"/>
                    <a:pt x="199" y="213"/>
                  </a:cubicBezTo>
                  <a:close/>
                  <a:moveTo>
                    <a:pt x="177" y="229"/>
                  </a:moveTo>
                  <a:cubicBezTo>
                    <a:pt x="177" y="230"/>
                    <a:pt x="177" y="230"/>
                    <a:pt x="177" y="230"/>
                  </a:cubicBezTo>
                  <a:cubicBezTo>
                    <a:pt x="175" y="230"/>
                    <a:pt x="173" y="231"/>
                    <a:pt x="171" y="232"/>
                  </a:cubicBezTo>
                  <a:cubicBezTo>
                    <a:pt x="171" y="232"/>
                    <a:pt x="171" y="232"/>
                    <a:pt x="171" y="232"/>
                  </a:cubicBezTo>
                  <a:cubicBezTo>
                    <a:pt x="170" y="231"/>
                    <a:pt x="170" y="231"/>
                    <a:pt x="170" y="231"/>
                  </a:cubicBezTo>
                  <a:cubicBezTo>
                    <a:pt x="171" y="231"/>
                    <a:pt x="171" y="231"/>
                    <a:pt x="171" y="231"/>
                  </a:cubicBezTo>
                  <a:cubicBezTo>
                    <a:pt x="172" y="230"/>
                    <a:pt x="174" y="229"/>
                    <a:pt x="176" y="228"/>
                  </a:cubicBezTo>
                  <a:cubicBezTo>
                    <a:pt x="176" y="228"/>
                    <a:pt x="176" y="228"/>
                    <a:pt x="176" y="228"/>
                  </a:cubicBezTo>
                  <a:lnTo>
                    <a:pt x="177" y="229"/>
                  </a:lnTo>
                  <a:close/>
                  <a:moveTo>
                    <a:pt x="171" y="232"/>
                  </a:moveTo>
                  <a:cubicBezTo>
                    <a:pt x="173" y="231"/>
                    <a:pt x="175" y="230"/>
                    <a:pt x="176" y="229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174" y="230"/>
                    <a:pt x="173" y="230"/>
                    <a:pt x="171" y="231"/>
                  </a:cubicBezTo>
                  <a:lnTo>
                    <a:pt x="171" y="232"/>
                  </a:lnTo>
                  <a:close/>
                  <a:moveTo>
                    <a:pt x="206" y="208"/>
                  </a:moveTo>
                  <a:cubicBezTo>
                    <a:pt x="205" y="207"/>
                    <a:pt x="205" y="207"/>
                    <a:pt x="205" y="207"/>
                  </a:cubicBezTo>
                  <a:cubicBezTo>
                    <a:pt x="205" y="207"/>
                    <a:pt x="205" y="207"/>
                    <a:pt x="205" y="207"/>
                  </a:cubicBezTo>
                  <a:cubicBezTo>
                    <a:pt x="207" y="205"/>
                    <a:pt x="208" y="204"/>
                    <a:pt x="210" y="203"/>
                  </a:cubicBezTo>
                  <a:cubicBezTo>
                    <a:pt x="210" y="202"/>
                    <a:pt x="210" y="202"/>
                    <a:pt x="210" y="202"/>
                  </a:cubicBezTo>
                  <a:cubicBezTo>
                    <a:pt x="211" y="203"/>
                    <a:pt x="211" y="203"/>
                    <a:pt x="211" y="203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09" y="205"/>
                    <a:pt x="208" y="206"/>
                    <a:pt x="206" y="208"/>
                  </a:cubicBezTo>
                  <a:close/>
                  <a:moveTo>
                    <a:pt x="206" y="207"/>
                  </a:moveTo>
                  <a:cubicBezTo>
                    <a:pt x="206" y="208"/>
                    <a:pt x="206" y="208"/>
                    <a:pt x="206" y="208"/>
                  </a:cubicBezTo>
                  <a:cubicBezTo>
                    <a:pt x="206" y="208"/>
                    <a:pt x="206" y="208"/>
                    <a:pt x="206" y="208"/>
                  </a:cubicBezTo>
                  <a:cubicBezTo>
                    <a:pt x="208" y="206"/>
                    <a:pt x="209" y="205"/>
                    <a:pt x="210" y="203"/>
                  </a:cubicBezTo>
                  <a:cubicBezTo>
                    <a:pt x="210" y="203"/>
                    <a:pt x="210" y="203"/>
                    <a:pt x="210" y="203"/>
                  </a:cubicBezTo>
                  <a:cubicBezTo>
                    <a:pt x="208" y="204"/>
                    <a:pt x="207" y="206"/>
                    <a:pt x="206" y="207"/>
                  </a:cubicBezTo>
                  <a:close/>
                  <a:moveTo>
                    <a:pt x="169" y="233"/>
                  </a:moveTo>
                  <a:cubicBezTo>
                    <a:pt x="169" y="233"/>
                    <a:pt x="169" y="233"/>
                    <a:pt x="169" y="233"/>
                  </a:cubicBezTo>
                  <a:cubicBezTo>
                    <a:pt x="167" y="234"/>
                    <a:pt x="165" y="235"/>
                    <a:pt x="163" y="235"/>
                  </a:cubicBezTo>
                  <a:cubicBezTo>
                    <a:pt x="163" y="235"/>
                    <a:pt x="163" y="235"/>
                    <a:pt x="163" y="235"/>
                  </a:cubicBezTo>
                  <a:cubicBezTo>
                    <a:pt x="163" y="234"/>
                    <a:pt x="163" y="234"/>
                    <a:pt x="163" y="234"/>
                  </a:cubicBezTo>
                  <a:cubicBezTo>
                    <a:pt x="163" y="234"/>
                    <a:pt x="163" y="234"/>
                    <a:pt x="163" y="234"/>
                  </a:cubicBezTo>
                  <a:cubicBezTo>
                    <a:pt x="165" y="234"/>
                    <a:pt x="166" y="233"/>
                    <a:pt x="168" y="232"/>
                  </a:cubicBezTo>
                  <a:cubicBezTo>
                    <a:pt x="168" y="232"/>
                    <a:pt x="168" y="232"/>
                    <a:pt x="168" y="232"/>
                  </a:cubicBezTo>
                  <a:lnTo>
                    <a:pt x="169" y="233"/>
                  </a:lnTo>
                  <a:close/>
                  <a:moveTo>
                    <a:pt x="163" y="235"/>
                  </a:moveTo>
                  <a:cubicBezTo>
                    <a:pt x="165" y="234"/>
                    <a:pt x="167" y="234"/>
                    <a:pt x="169" y="233"/>
                  </a:cubicBezTo>
                  <a:cubicBezTo>
                    <a:pt x="168" y="232"/>
                    <a:pt x="168" y="232"/>
                    <a:pt x="168" y="232"/>
                  </a:cubicBezTo>
                  <a:cubicBezTo>
                    <a:pt x="167" y="233"/>
                    <a:pt x="165" y="234"/>
                    <a:pt x="163" y="234"/>
                  </a:cubicBezTo>
                  <a:lnTo>
                    <a:pt x="163" y="235"/>
                  </a:lnTo>
                  <a:close/>
                  <a:moveTo>
                    <a:pt x="212" y="202"/>
                  </a:moveTo>
                  <a:cubicBezTo>
                    <a:pt x="211" y="201"/>
                    <a:pt x="211" y="201"/>
                    <a:pt x="211" y="201"/>
                  </a:cubicBezTo>
                  <a:cubicBezTo>
                    <a:pt x="211" y="201"/>
                    <a:pt x="211" y="201"/>
                    <a:pt x="211" y="201"/>
                  </a:cubicBezTo>
                  <a:cubicBezTo>
                    <a:pt x="213" y="199"/>
                    <a:pt x="214" y="198"/>
                    <a:pt x="215" y="196"/>
                  </a:cubicBezTo>
                  <a:cubicBezTo>
                    <a:pt x="215" y="196"/>
                    <a:pt x="215" y="196"/>
                    <a:pt x="215" y="196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6" y="197"/>
                    <a:pt x="216" y="197"/>
                    <a:pt x="216" y="197"/>
                  </a:cubicBezTo>
                  <a:cubicBezTo>
                    <a:pt x="215" y="198"/>
                    <a:pt x="213" y="200"/>
                    <a:pt x="212" y="202"/>
                  </a:cubicBezTo>
                  <a:close/>
                  <a:moveTo>
                    <a:pt x="212" y="201"/>
                  </a:moveTo>
                  <a:cubicBezTo>
                    <a:pt x="212" y="201"/>
                    <a:pt x="212" y="201"/>
                    <a:pt x="212" y="201"/>
                  </a:cubicBezTo>
                  <a:cubicBezTo>
                    <a:pt x="213" y="200"/>
                    <a:pt x="215" y="198"/>
                    <a:pt x="216" y="197"/>
                  </a:cubicBezTo>
                  <a:cubicBezTo>
                    <a:pt x="215" y="196"/>
                    <a:pt x="215" y="196"/>
                    <a:pt x="215" y="196"/>
                  </a:cubicBezTo>
                  <a:cubicBezTo>
                    <a:pt x="214" y="198"/>
                    <a:pt x="213" y="199"/>
                    <a:pt x="212" y="201"/>
                  </a:cubicBezTo>
                  <a:close/>
                  <a:moveTo>
                    <a:pt x="161" y="236"/>
                  </a:moveTo>
                  <a:cubicBezTo>
                    <a:pt x="161" y="236"/>
                    <a:pt x="161" y="236"/>
                    <a:pt x="161" y="236"/>
                  </a:cubicBezTo>
                  <a:cubicBezTo>
                    <a:pt x="159" y="237"/>
                    <a:pt x="157" y="238"/>
                    <a:pt x="155" y="238"/>
                  </a:cubicBezTo>
                  <a:cubicBezTo>
                    <a:pt x="155" y="238"/>
                    <a:pt x="155" y="238"/>
                    <a:pt x="155" y="238"/>
                  </a:cubicBezTo>
                  <a:cubicBezTo>
                    <a:pt x="155" y="237"/>
                    <a:pt x="155" y="237"/>
                    <a:pt x="155" y="237"/>
                  </a:cubicBezTo>
                  <a:cubicBezTo>
                    <a:pt x="155" y="237"/>
                    <a:pt x="155" y="237"/>
                    <a:pt x="155" y="237"/>
                  </a:cubicBezTo>
                  <a:cubicBezTo>
                    <a:pt x="157" y="236"/>
                    <a:pt x="159" y="236"/>
                    <a:pt x="160" y="235"/>
                  </a:cubicBezTo>
                  <a:cubicBezTo>
                    <a:pt x="161" y="235"/>
                    <a:pt x="161" y="235"/>
                    <a:pt x="161" y="235"/>
                  </a:cubicBezTo>
                  <a:lnTo>
                    <a:pt x="161" y="236"/>
                  </a:lnTo>
                  <a:close/>
                  <a:moveTo>
                    <a:pt x="155" y="238"/>
                  </a:moveTo>
                  <a:cubicBezTo>
                    <a:pt x="157" y="237"/>
                    <a:pt x="159" y="237"/>
                    <a:pt x="161" y="236"/>
                  </a:cubicBezTo>
                  <a:cubicBezTo>
                    <a:pt x="160" y="235"/>
                    <a:pt x="160" y="235"/>
                    <a:pt x="160" y="235"/>
                  </a:cubicBezTo>
                  <a:cubicBezTo>
                    <a:pt x="159" y="236"/>
                    <a:pt x="157" y="237"/>
                    <a:pt x="155" y="237"/>
                  </a:cubicBezTo>
                  <a:lnTo>
                    <a:pt x="155" y="238"/>
                  </a:lnTo>
                  <a:close/>
                  <a:moveTo>
                    <a:pt x="217" y="195"/>
                  </a:moveTo>
                  <a:cubicBezTo>
                    <a:pt x="216" y="194"/>
                    <a:pt x="216" y="194"/>
                    <a:pt x="216" y="194"/>
                  </a:cubicBezTo>
                  <a:cubicBezTo>
                    <a:pt x="217" y="194"/>
                    <a:pt x="217" y="194"/>
                    <a:pt x="217" y="194"/>
                  </a:cubicBezTo>
                  <a:cubicBezTo>
                    <a:pt x="218" y="193"/>
                    <a:pt x="219" y="191"/>
                    <a:pt x="220" y="189"/>
                  </a:cubicBezTo>
                  <a:cubicBezTo>
                    <a:pt x="220" y="189"/>
                    <a:pt x="220" y="189"/>
                    <a:pt x="220" y="189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1" y="190"/>
                    <a:pt x="221" y="190"/>
                    <a:pt x="221" y="190"/>
                  </a:cubicBezTo>
                  <a:cubicBezTo>
                    <a:pt x="220" y="192"/>
                    <a:pt x="219" y="193"/>
                    <a:pt x="218" y="195"/>
                  </a:cubicBezTo>
                  <a:lnTo>
                    <a:pt x="217" y="195"/>
                  </a:lnTo>
                  <a:close/>
                  <a:moveTo>
                    <a:pt x="217" y="194"/>
                  </a:moveTo>
                  <a:cubicBezTo>
                    <a:pt x="217" y="195"/>
                    <a:pt x="217" y="195"/>
                    <a:pt x="217" y="195"/>
                  </a:cubicBezTo>
                  <a:cubicBezTo>
                    <a:pt x="219" y="193"/>
                    <a:pt x="220" y="192"/>
                    <a:pt x="221" y="190"/>
                  </a:cubicBezTo>
                  <a:cubicBezTo>
                    <a:pt x="220" y="190"/>
                    <a:pt x="220" y="190"/>
                    <a:pt x="220" y="190"/>
                  </a:cubicBezTo>
                  <a:cubicBezTo>
                    <a:pt x="219" y="191"/>
                    <a:pt x="218" y="193"/>
                    <a:pt x="217" y="194"/>
                  </a:cubicBezTo>
                  <a:close/>
                  <a:moveTo>
                    <a:pt x="153" y="239"/>
                  </a:moveTo>
                  <a:cubicBezTo>
                    <a:pt x="153" y="239"/>
                    <a:pt x="153" y="239"/>
                    <a:pt x="153" y="239"/>
                  </a:cubicBezTo>
                  <a:cubicBezTo>
                    <a:pt x="151" y="239"/>
                    <a:pt x="149" y="240"/>
                    <a:pt x="147" y="240"/>
                  </a:cubicBezTo>
                  <a:cubicBezTo>
                    <a:pt x="147" y="240"/>
                    <a:pt x="147" y="240"/>
                    <a:pt x="147" y="240"/>
                  </a:cubicBezTo>
                  <a:cubicBezTo>
                    <a:pt x="146" y="239"/>
                    <a:pt x="146" y="239"/>
                    <a:pt x="146" y="239"/>
                  </a:cubicBezTo>
                  <a:cubicBezTo>
                    <a:pt x="147" y="239"/>
                    <a:pt x="147" y="239"/>
                    <a:pt x="147" y="239"/>
                  </a:cubicBezTo>
                  <a:cubicBezTo>
                    <a:pt x="149" y="239"/>
                    <a:pt x="151" y="238"/>
                    <a:pt x="152" y="238"/>
                  </a:cubicBezTo>
                  <a:cubicBezTo>
                    <a:pt x="153" y="238"/>
                    <a:pt x="153" y="238"/>
                    <a:pt x="153" y="238"/>
                  </a:cubicBezTo>
                  <a:lnTo>
                    <a:pt x="153" y="239"/>
                  </a:lnTo>
                  <a:close/>
                  <a:moveTo>
                    <a:pt x="147" y="240"/>
                  </a:moveTo>
                  <a:cubicBezTo>
                    <a:pt x="149" y="240"/>
                    <a:pt x="151" y="239"/>
                    <a:pt x="153" y="239"/>
                  </a:cubicBezTo>
                  <a:cubicBezTo>
                    <a:pt x="152" y="238"/>
                    <a:pt x="152" y="238"/>
                    <a:pt x="152" y="238"/>
                  </a:cubicBezTo>
                  <a:cubicBezTo>
                    <a:pt x="151" y="238"/>
                    <a:pt x="149" y="239"/>
                    <a:pt x="147" y="239"/>
                  </a:cubicBezTo>
                  <a:lnTo>
                    <a:pt x="147" y="240"/>
                  </a:lnTo>
                  <a:close/>
                  <a:moveTo>
                    <a:pt x="222" y="188"/>
                  </a:moveTo>
                  <a:cubicBezTo>
                    <a:pt x="221" y="187"/>
                    <a:pt x="221" y="187"/>
                    <a:pt x="221" y="187"/>
                  </a:cubicBezTo>
                  <a:cubicBezTo>
                    <a:pt x="221" y="187"/>
                    <a:pt x="221" y="187"/>
                    <a:pt x="221" y="187"/>
                  </a:cubicBezTo>
                  <a:cubicBezTo>
                    <a:pt x="223" y="186"/>
                    <a:pt x="224" y="184"/>
                    <a:pt x="225" y="182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6" y="183"/>
                    <a:pt x="226" y="183"/>
                    <a:pt x="226" y="183"/>
                  </a:cubicBezTo>
                  <a:cubicBezTo>
                    <a:pt x="226" y="183"/>
                    <a:pt x="226" y="183"/>
                    <a:pt x="226" y="183"/>
                  </a:cubicBezTo>
                  <a:cubicBezTo>
                    <a:pt x="225" y="184"/>
                    <a:pt x="224" y="186"/>
                    <a:pt x="222" y="188"/>
                  </a:cubicBezTo>
                  <a:close/>
                  <a:moveTo>
                    <a:pt x="222" y="187"/>
                  </a:moveTo>
                  <a:cubicBezTo>
                    <a:pt x="222" y="188"/>
                    <a:pt x="222" y="188"/>
                    <a:pt x="222" y="188"/>
                  </a:cubicBezTo>
                  <a:cubicBezTo>
                    <a:pt x="223" y="186"/>
                    <a:pt x="224" y="184"/>
                    <a:pt x="225" y="183"/>
                  </a:cubicBezTo>
                  <a:cubicBezTo>
                    <a:pt x="225" y="182"/>
                    <a:pt x="225" y="182"/>
                    <a:pt x="225" y="182"/>
                  </a:cubicBezTo>
                  <a:cubicBezTo>
                    <a:pt x="224" y="184"/>
                    <a:pt x="223" y="186"/>
                    <a:pt x="222" y="187"/>
                  </a:cubicBezTo>
                  <a:close/>
                  <a:moveTo>
                    <a:pt x="145" y="241"/>
                  </a:moveTo>
                  <a:cubicBezTo>
                    <a:pt x="144" y="241"/>
                    <a:pt x="144" y="241"/>
                    <a:pt x="144" y="241"/>
                  </a:cubicBezTo>
                  <a:cubicBezTo>
                    <a:pt x="142" y="241"/>
                    <a:pt x="140" y="241"/>
                    <a:pt x="138" y="242"/>
                  </a:cubicBezTo>
                  <a:cubicBezTo>
                    <a:pt x="138" y="242"/>
                    <a:pt x="138" y="242"/>
                    <a:pt x="138" y="242"/>
                  </a:cubicBezTo>
                  <a:cubicBezTo>
                    <a:pt x="138" y="241"/>
                    <a:pt x="138" y="241"/>
                    <a:pt x="138" y="241"/>
                  </a:cubicBezTo>
                  <a:cubicBezTo>
                    <a:pt x="138" y="241"/>
                    <a:pt x="138" y="241"/>
                    <a:pt x="138" y="241"/>
                  </a:cubicBezTo>
                  <a:cubicBezTo>
                    <a:pt x="140" y="240"/>
                    <a:pt x="142" y="240"/>
                    <a:pt x="144" y="239"/>
                  </a:cubicBezTo>
                  <a:cubicBezTo>
                    <a:pt x="144" y="239"/>
                    <a:pt x="144" y="239"/>
                    <a:pt x="144" y="239"/>
                  </a:cubicBezTo>
                  <a:lnTo>
                    <a:pt x="145" y="241"/>
                  </a:lnTo>
                  <a:close/>
                  <a:moveTo>
                    <a:pt x="139" y="241"/>
                  </a:moveTo>
                  <a:cubicBezTo>
                    <a:pt x="140" y="241"/>
                    <a:pt x="142" y="241"/>
                    <a:pt x="144" y="241"/>
                  </a:cubicBezTo>
                  <a:cubicBezTo>
                    <a:pt x="144" y="240"/>
                    <a:pt x="144" y="240"/>
                    <a:pt x="144" y="240"/>
                  </a:cubicBezTo>
                  <a:cubicBezTo>
                    <a:pt x="142" y="240"/>
                    <a:pt x="140" y="240"/>
                    <a:pt x="138" y="241"/>
                  </a:cubicBezTo>
                  <a:lnTo>
                    <a:pt x="139" y="241"/>
                  </a:lnTo>
                  <a:close/>
                  <a:moveTo>
                    <a:pt x="227" y="181"/>
                  </a:moveTo>
                  <a:cubicBezTo>
                    <a:pt x="226" y="180"/>
                    <a:pt x="226" y="180"/>
                    <a:pt x="226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7" y="178"/>
                    <a:pt x="228" y="176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30" y="175"/>
                    <a:pt x="230" y="175"/>
                    <a:pt x="230" y="175"/>
                  </a:cubicBezTo>
                  <a:cubicBezTo>
                    <a:pt x="229" y="177"/>
                    <a:pt x="228" y="179"/>
                    <a:pt x="227" y="181"/>
                  </a:cubicBezTo>
                  <a:close/>
                  <a:moveTo>
                    <a:pt x="226" y="180"/>
                  </a:moveTo>
                  <a:cubicBezTo>
                    <a:pt x="227" y="180"/>
                    <a:pt x="227" y="180"/>
                    <a:pt x="227" y="180"/>
                  </a:cubicBezTo>
                  <a:cubicBezTo>
                    <a:pt x="228" y="179"/>
                    <a:pt x="229" y="177"/>
                    <a:pt x="229" y="175"/>
                  </a:cubicBezTo>
                  <a:cubicBezTo>
                    <a:pt x="229" y="175"/>
                    <a:pt x="229" y="175"/>
                    <a:pt x="229" y="175"/>
                  </a:cubicBezTo>
                  <a:cubicBezTo>
                    <a:pt x="228" y="177"/>
                    <a:pt x="227" y="178"/>
                    <a:pt x="226" y="180"/>
                  </a:cubicBezTo>
                  <a:close/>
                  <a:moveTo>
                    <a:pt x="136" y="242"/>
                  </a:moveTo>
                  <a:cubicBezTo>
                    <a:pt x="136" y="242"/>
                    <a:pt x="136" y="242"/>
                    <a:pt x="136" y="242"/>
                  </a:cubicBezTo>
                  <a:cubicBezTo>
                    <a:pt x="134" y="242"/>
                    <a:pt x="132" y="243"/>
                    <a:pt x="130" y="243"/>
                  </a:cubicBezTo>
                  <a:cubicBezTo>
                    <a:pt x="130" y="243"/>
                    <a:pt x="130" y="243"/>
                    <a:pt x="130" y="243"/>
                  </a:cubicBezTo>
                  <a:cubicBezTo>
                    <a:pt x="130" y="241"/>
                    <a:pt x="130" y="241"/>
                    <a:pt x="130" y="241"/>
                  </a:cubicBezTo>
                  <a:cubicBezTo>
                    <a:pt x="130" y="241"/>
                    <a:pt x="130" y="241"/>
                    <a:pt x="130" y="241"/>
                  </a:cubicBezTo>
                  <a:cubicBezTo>
                    <a:pt x="132" y="241"/>
                    <a:pt x="134" y="241"/>
                    <a:pt x="136" y="241"/>
                  </a:cubicBezTo>
                  <a:cubicBezTo>
                    <a:pt x="136" y="241"/>
                    <a:pt x="136" y="241"/>
                    <a:pt x="136" y="241"/>
                  </a:cubicBezTo>
                  <a:lnTo>
                    <a:pt x="136" y="242"/>
                  </a:lnTo>
                  <a:close/>
                  <a:moveTo>
                    <a:pt x="130" y="242"/>
                  </a:moveTo>
                  <a:cubicBezTo>
                    <a:pt x="132" y="242"/>
                    <a:pt x="134" y="242"/>
                    <a:pt x="136" y="242"/>
                  </a:cubicBezTo>
                  <a:cubicBezTo>
                    <a:pt x="136" y="241"/>
                    <a:pt x="136" y="241"/>
                    <a:pt x="136" y="241"/>
                  </a:cubicBezTo>
                  <a:cubicBezTo>
                    <a:pt x="134" y="241"/>
                    <a:pt x="132" y="242"/>
                    <a:pt x="130" y="242"/>
                  </a:cubicBezTo>
                  <a:close/>
                  <a:moveTo>
                    <a:pt x="231" y="173"/>
                  </a:moveTo>
                  <a:cubicBezTo>
                    <a:pt x="230" y="173"/>
                    <a:pt x="230" y="173"/>
                    <a:pt x="230" y="173"/>
                  </a:cubicBezTo>
                  <a:cubicBezTo>
                    <a:pt x="230" y="172"/>
                    <a:pt x="230" y="172"/>
                    <a:pt x="230" y="172"/>
                  </a:cubicBezTo>
                  <a:cubicBezTo>
                    <a:pt x="230" y="171"/>
                    <a:pt x="231" y="169"/>
                    <a:pt x="232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3" y="167"/>
                    <a:pt x="233" y="167"/>
                    <a:pt x="233" y="167"/>
                  </a:cubicBezTo>
                  <a:cubicBezTo>
                    <a:pt x="232" y="169"/>
                    <a:pt x="232" y="171"/>
                    <a:pt x="231" y="173"/>
                  </a:cubicBezTo>
                  <a:close/>
                  <a:moveTo>
                    <a:pt x="230" y="172"/>
                  </a:moveTo>
                  <a:cubicBezTo>
                    <a:pt x="231" y="173"/>
                    <a:pt x="231" y="173"/>
                    <a:pt x="231" y="173"/>
                  </a:cubicBezTo>
                  <a:cubicBezTo>
                    <a:pt x="231" y="171"/>
                    <a:pt x="232" y="169"/>
                    <a:pt x="233" y="167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69"/>
                    <a:pt x="231" y="171"/>
                    <a:pt x="230" y="172"/>
                  </a:cubicBezTo>
                  <a:close/>
                  <a:moveTo>
                    <a:pt x="128" y="243"/>
                  </a:moveTo>
                  <a:cubicBezTo>
                    <a:pt x="127" y="243"/>
                    <a:pt x="127" y="243"/>
                    <a:pt x="127" y="243"/>
                  </a:cubicBezTo>
                  <a:cubicBezTo>
                    <a:pt x="125" y="243"/>
                    <a:pt x="123" y="243"/>
                    <a:pt x="121" y="243"/>
                  </a:cubicBezTo>
                  <a:cubicBezTo>
                    <a:pt x="121" y="243"/>
                    <a:pt x="121" y="243"/>
                    <a:pt x="121" y="243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1" y="242"/>
                    <a:pt x="121" y="242"/>
                    <a:pt x="121" y="242"/>
                  </a:cubicBezTo>
                  <a:cubicBezTo>
                    <a:pt x="123" y="242"/>
                    <a:pt x="125" y="242"/>
                    <a:pt x="127" y="242"/>
                  </a:cubicBezTo>
                  <a:cubicBezTo>
                    <a:pt x="128" y="242"/>
                    <a:pt x="128" y="242"/>
                    <a:pt x="128" y="242"/>
                  </a:cubicBezTo>
                  <a:lnTo>
                    <a:pt x="128" y="243"/>
                  </a:lnTo>
                  <a:close/>
                  <a:moveTo>
                    <a:pt x="122" y="243"/>
                  </a:moveTo>
                  <a:cubicBezTo>
                    <a:pt x="123" y="243"/>
                    <a:pt x="125" y="243"/>
                    <a:pt x="127" y="243"/>
                  </a:cubicBezTo>
                  <a:cubicBezTo>
                    <a:pt x="127" y="242"/>
                    <a:pt x="127" y="242"/>
                    <a:pt x="127" y="242"/>
                  </a:cubicBezTo>
                  <a:cubicBezTo>
                    <a:pt x="125" y="242"/>
                    <a:pt x="123" y="242"/>
                    <a:pt x="122" y="242"/>
                  </a:cubicBezTo>
                  <a:lnTo>
                    <a:pt x="122" y="243"/>
                  </a:lnTo>
                  <a:close/>
                  <a:moveTo>
                    <a:pt x="234" y="165"/>
                  </a:moveTo>
                  <a:cubicBezTo>
                    <a:pt x="233" y="165"/>
                    <a:pt x="233" y="165"/>
                    <a:pt x="233" y="165"/>
                  </a:cubicBezTo>
                  <a:cubicBezTo>
                    <a:pt x="233" y="165"/>
                    <a:pt x="233" y="165"/>
                    <a:pt x="233" y="165"/>
                  </a:cubicBezTo>
                  <a:cubicBezTo>
                    <a:pt x="234" y="163"/>
                    <a:pt x="234" y="161"/>
                    <a:pt x="235" y="159"/>
                  </a:cubicBezTo>
                  <a:cubicBezTo>
                    <a:pt x="235" y="159"/>
                    <a:pt x="235" y="159"/>
                    <a:pt x="235" y="159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36" y="159"/>
                    <a:pt x="236" y="159"/>
                    <a:pt x="236" y="159"/>
                  </a:cubicBezTo>
                  <a:cubicBezTo>
                    <a:pt x="236" y="161"/>
                    <a:pt x="235" y="163"/>
                    <a:pt x="234" y="165"/>
                  </a:cubicBezTo>
                  <a:close/>
                  <a:moveTo>
                    <a:pt x="233" y="165"/>
                  </a:moveTo>
                  <a:cubicBezTo>
                    <a:pt x="234" y="165"/>
                    <a:pt x="234" y="165"/>
                    <a:pt x="234" y="165"/>
                  </a:cubicBezTo>
                  <a:cubicBezTo>
                    <a:pt x="235" y="163"/>
                    <a:pt x="235" y="161"/>
                    <a:pt x="236" y="159"/>
                  </a:cubicBezTo>
                  <a:cubicBezTo>
                    <a:pt x="235" y="159"/>
                    <a:pt x="235" y="159"/>
                    <a:pt x="235" y="159"/>
                  </a:cubicBezTo>
                  <a:cubicBezTo>
                    <a:pt x="235" y="161"/>
                    <a:pt x="234" y="163"/>
                    <a:pt x="233" y="165"/>
                  </a:cubicBezTo>
                  <a:close/>
                  <a:moveTo>
                    <a:pt x="119" y="243"/>
                  </a:moveTo>
                  <a:cubicBezTo>
                    <a:pt x="119" y="243"/>
                    <a:pt x="119" y="243"/>
                    <a:pt x="119" y="243"/>
                  </a:cubicBezTo>
                  <a:cubicBezTo>
                    <a:pt x="117" y="243"/>
                    <a:pt x="115" y="243"/>
                    <a:pt x="113" y="243"/>
                  </a:cubicBezTo>
                  <a:cubicBezTo>
                    <a:pt x="113" y="243"/>
                    <a:pt x="113" y="243"/>
                    <a:pt x="113" y="243"/>
                  </a:cubicBezTo>
                  <a:cubicBezTo>
                    <a:pt x="113" y="242"/>
                    <a:pt x="113" y="242"/>
                    <a:pt x="113" y="242"/>
                  </a:cubicBezTo>
                  <a:cubicBezTo>
                    <a:pt x="113" y="242"/>
                    <a:pt x="113" y="242"/>
                    <a:pt x="113" y="242"/>
                  </a:cubicBezTo>
                  <a:cubicBezTo>
                    <a:pt x="115" y="242"/>
                    <a:pt x="117" y="242"/>
                    <a:pt x="119" y="242"/>
                  </a:cubicBezTo>
                  <a:cubicBezTo>
                    <a:pt x="119" y="242"/>
                    <a:pt x="119" y="242"/>
                    <a:pt x="119" y="242"/>
                  </a:cubicBezTo>
                  <a:lnTo>
                    <a:pt x="119" y="243"/>
                  </a:lnTo>
                  <a:close/>
                  <a:moveTo>
                    <a:pt x="113" y="243"/>
                  </a:moveTo>
                  <a:cubicBezTo>
                    <a:pt x="115" y="243"/>
                    <a:pt x="117" y="243"/>
                    <a:pt x="119" y="243"/>
                  </a:cubicBezTo>
                  <a:cubicBezTo>
                    <a:pt x="119" y="242"/>
                    <a:pt x="119" y="242"/>
                    <a:pt x="119" y="242"/>
                  </a:cubicBezTo>
                  <a:cubicBezTo>
                    <a:pt x="117" y="242"/>
                    <a:pt x="115" y="242"/>
                    <a:pt x="113" y="242"/>
                  </a:cubicBezTo>
                  <a:lnTo>
                    <a:pt x="113" y="243"/>
                  </a:lnTo>
                  <a:close/>
                  <a:moveTo>
                    <a:pt x="237" y="157"/>
                  </a:moveTo>
                  <a:cubicBezTo>
                    <a:pt x="236" y="157"/>
                    <a:pt x="236" y="157"/>
                    <a:pt x="236" y="157"/>
                  </a:cubicBezTo>
                  <a:cubicBezTo>
                    <a:pt x="236" y="157"/>
                    <a:pt x="236" y="157"/>
                    <a:pt x="236" y="157"/>
                  </a:cubicBezTo>
                  <a:cubicBezTo>
                    <a:pt x="236" y="155"/>
                    <a:pt x="237" y="153"/>
                    <a:pt x="237" y="151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9" y="151"/>
                    <a:pt x="239" y="151"/>
                    <a:pt x="239" y="151"/>
                  </a:cubicBezTo>
                  <a:cubicBezTo>
                    <a:pt x="238" y="151"/>
                    <a:pt x="238" y="151"/>
                    <a:pt x="238" y="151"/>
                  </a:cubicBezTo>
                  <a:cubicBezTo>
                    <a:pt x="238" y="153"/>
                    <a:pt x="237" y="155"/>
                    <a:pt x="237" y="157"/>
                  </a:cubicBezTo>
                  <a:close/>
                  <a:moveTo>
                    <a:pt x="236" y="156"/>
                  </a:moveTo>
                  <a:cubicBezTo>
                    <a:pt x="237" y="157"/>
                    <a:pt x="237" y="157"/>
                    <a:pt x="237" y="157"/>
                  </a:cubicBezTo>
                  <a:cubicBezTo>
                    <a:pt x="237" y="155"/>
                    <a:pt x="238" y="153"/>
                    <a:pt x="238" y="151"/>
                  </a:cubicBezTo>
                  <a:cubicBezTo>
                    <a:pt x="237" y="151"/>
                    <a:pt x="237" y="151"/>
                    <a:pt x="237" y="151"/>
                  </a:cubicBezTo>
                  <a:cubicBezTo>
                    <a:pt x="237" y="153"/>
                    <a:pt x="237" y="155"/>
                    <a:pt x="236" y="156"/>
                  </a:cubicBezTo>
                  <a:close/>
                  <a:moveTo>
                    <a:pt x="110" y="243"/>
                  </a:moveTo>
                  <a:cubicBezTo>
                    <a:pt x="110" y="243"/>
                    <a:pt x="110" y="243"/>
                    <a:pt x="110" y="243"/>
                  </a:cubicBezTo>
                  <a:cubicBezTo>
                    <a:pt x="108" y="242"/>
                    <a:pt x="106" y="242"/>
                    <a:pt x="104" y="242"/>
                  </a:cubicBezTo>
                  <a:cubicBezTo>
                    <a:pt x="104" y="242"/>
                    <a:pt x="104" y="242"/>
                    <a:pt x="104" y="242"/>
                  </a:cubicBezTo>
                  <a:cubicBezTo>
                    <a:pt x="104" y="241"/>
                    <a:pt x="104" y="241"/>
                    <a:pt x="104" y="241"/>
                  </a:cubicBezTo>
                  <a:cubicBezTo>
                    <a:pt x="104" y="241"/>
                    <a:pt x="104" y="241"/>
                    <a:pt x="104" y="241"/>
                  </a:cubicBezTo>
                  <a:cubicBezTo>
                    <a:pt x="107" y="241"/>
                    <a:pt x="109" y="241"/>
                    <a:pt x="110" y="241"/>
                  </a:cubicBezTo>
                  <a:cubicBezTo>
                    <a:pt x="111" y="241"/>
                    <a:pt x="111" y="241"/>
                    <a:pt x="111" y="241"/>
                  </a:cubicBezTo>
                  <a:lnTo>
                    <a:pt x="110" y="243"/>
                  </a:lnTo>
                  <a:close/>
                  <a:moveTo>
                    <a:pt x="104" y="242"/>
                  </a:moveTo>
                  <a:cubicBezTo>
                    <a:pt x="106" y="242"/>
                    <a:pt x="108" y="242"/>
                    <a:pt x="110" y="242"/>
                  </a:cubicBezTo>
                  <a:cubicBezTo>
                    <a:pt x="110" y="242"/>
                    <a:pt x="110" y="242"/>
                    <a:pt x="110" y="242"/>
                  </a:cubicBezTo>
                  <a:cubicBezTo>
                    <a:pt x="108" y="241"/>
                    <a:pt x="107" y="241"/>
                    <a:pt x="105" y="241"/>
                  </a:cubicBezTo>
                  <a:lnTo>
                    <a:pt x="104" y="242"/>
                  </a:lnTo>
                  <a:close/>
                  <a:moveTo>
                    <a:pt x="239" y="149"/>
                  </a:moveTo>
                  <a:cubicBezTo>
                    <a:pt x="238" y="148"/>
                    <a:pt x="238" y="148"/>
                    <a:pt x="238" y="148"/>
                  </a:cubicBezTo>
                  <a:cubicBezTo>
                    <a:pt x="238" y="148"/>
                    <a:pt x="238" y="148"/>
                    <a:pt x="238" y="148"/>
                  </a:cubicBezTo>
                  <a:cubicBezTo>
                    <a:pt x="238" y="146"/>
                    <a:pt x="239" y="144"/>
                    <a:pt x="239" y="142"/>
                  </a:cubicBezTo>
                  <a:cubicBezTo>
                    <a:pt x="239" y="142"/>
                    <a:pt x="239" y="142"/>
                    <a:pt x="239" y="142"/>
                  </a:cubicBezTo>
                  <a:cubicBezTo>
                    <a:pt x="240" y="143"/>
                    <a:pt x="240" y="143"/>
                    <a:pt x="240" y="143"/>
                  </a:cubicBezTo>
                  <a:cubicBezTo>
                    <a:pt x="240" y="143"/>
                    <a:pt x="240" y="143"/>
                    <a:pt x="240" y="143"/>
                  </a:cubicBezTo>
                  <a:cubicBezTo>
                    <a:pt x="240" y="145"/>
                    <a:pt x="240" y="147"/>
                    <a:pt x="239" y="149"/>
                  </a:cubicBezTo>
                  <a:close/>
                  <a:moveTo>
                    <a:pt x="238" y="148"/>
                  </a:moveTo>
                  <a:cubicBezTo>
                    <a:pt x="239" y="148"/>
                    <a:pt x="239" y="148"/>
                    <a:pt x="239" y="148"/>
                  </a:cubicBezTo>
                  <a:cubicBezTo>
                    <a:pt x="239" y="147"/>
                    <a:pt x="240" y="145"/>
                    <a:pt x="240" y="143"/>
                  </a:cubicBezTo>
                  <a:cubicBezTo>
                    <a:pt x="239" y="143"/>
                    <a:pt x="239" y="143"/>
                    <a:pt x="239" y="143"/>
                  </a:cubicBezTo>
                  <a:cubicBezTo>
                    <a:pt x="239" y="144"/>
                    <a:pt x="239" y="146"/>
                    <a:pt x="238" y="148"/>
                  </a:cubicBezTo>
                  <a:close/>
                  <a:moveTo>
                    <a:pt x="102" y="242"/>
                  </a:moveTo>
                  <a:cubicBezTo>
                    <a:pt x="102" y="242"/>
                    <a:pt x="102" y="242"/>
                    <a:pt x="102" y="242"/>
                  </a:cubicBezTo>
                  <a:cubicBezTo>
                    <a:pt x="100" y="241"/>
                    <a:pt x="98" y="241"/>
                    <a:pt x="96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96" y="239"/>
                    <a:pt x="96" y="239"/>
                    <a:pt x="96" y="239"/>
                  </a:cubicBezTo>
                  <a:cubicBezTo>
                    <a:pt x="98" y="240"/>
                    <a:pt x="100" y="240"/>
                    <a:pt x="102" y="240"/>
                  </a:cubicBezTo>
                  <a:cubicBezTo>
                    <a:pt x="102" y="240"/>
                    <a:pt x="102" y="240"/>
                    <a:pt x="102" y="240"/>
                  </a:cubicBezTo>
                  <a:lnTo>
                    <a:pt x="102" y="242"/>
                  </a:lnTo>
                  <a:close/>
                  <a:moveTo>
                    <a:pt x="96" y="240"/>
                  </a:moveTo>
                  <a:cubicBezTo>
                    <a:pt x="98" y="241"/>
                    <a:pt x="100" y="241"/>
                    <a:pt x="102" y="241"/>
                  </a:cubicBezTo>
                  <a:cubicBezTo>
                    <a:pt x="102" y="241"/>
                    <a:pt x="102" y="241"/>
                    <a:pt x="102" y="241"/>
                  </a:cubicBezTo>
                  <a:cubicBezTo>
                    <a:pt x="100" y="240"/>
                    <a:pt x="98" y="240"/>
                    <a:pt x="96" y="240"/>
                  </a:cubicBezTo>
                  <a:close/>
                  <a:moveTo>
                    <a:pt x="241" y="140"/>
                  </a:moveTo>
                  <a:cubicBezTo>
                    <a:pt x="239" y="140"/>
                    <a:pt x="239" y="140"/>
                    <a:pt x="239" y="140"/>
                  </a:cubicBezTo>
                  <a:cubicBezTo>
                    <a:pt x="239" y="140"/>
                    <a:pt x="239" y="140"/>
                    <a:pt x="239" y="140"/>
                  </a:cubicBezTo>
                  <a:cubicBezTo>
                    <a:pt x="240" y="138"/>
                    <a:pt x="240" y="136"/>
                    <a:pt x="240" y="134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41" y="134"/>
                    <a:pt x="241" y="134"/>
                    <a:pt x="241" y="134"/>
                  </a:cubicBezTo>
                  <a:cubicBezTo>
                    <a:pt x="241" y="136"/>
                    <a:pt x="241" y="138"/>
                    <a:pt x="241" y="140"/>
                  </a:cubicBezTo>
                  <a:close/>
                  <a:moveTo>
                    <a:pt x="240" y="140"/>
                  </a:moveTo>
                  <a:cubicBezTo>
                    <a:pt x="240" y="140"/>
                    <a:pt x="240" y="140"/>
                    <a:pt x="240" y="140"/>
                  </a:cubicBezTo>
                  <a:cubicBezTo>
                    <a:pt x="241" y="138"/>
                    <a:pt x="241" y="136"/>
                    <a:pt x="241" y="134"/>
                  </a:cubicBezTo>
                  <a:cubicBezTo>
                    <a:pt x="240" y="134"/>
                    <a:pt x="240" y="134"/>
                    <a:pt x="240" y="134"/>
                  </a:cubicBezTo>
                  <a:cubicBezTo>
                    <a:pt x="240" y="136"/>
                    <a:pt x="240" y="138"/>
                    <a:pt x="240" y="140"/>
                  </a:cubicBezTo>
                  <a:close/>
                  <a:moveTo>
                    <a:pt x="94" y="240"/>
                  </a:moveTo>
                  <a:cubicBezTo>
                    <a:pt x="93" y="240"/>
                    <a:pt x="93" y="240"/>
                    <a:pt x="93" y="240"/>
                  </a:cubicBezTo>
                  <a:cubicBezTo>
                    <a:pt x="91" y="239"/>
                    <a:pt x="89" y="239"/>
                    <a:pt x="88" y="238"/>
                  </a:cubicBezTo>
                  <a:cubicBezTo>
                    <a:pt x="87" y="238"/>
                    <a:pt x="87" y="238"/>
                    <a:pt x="87" y="238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88" y="237"/>
                    <a:pt x="88" y="237"/>
                    <a:pt x="88" y="237"/>
                  </a:cubicBezTo>
                  <a:cubicBezTo>
                    <a:pt x="90" y="238"/>
                    <a:pt x="92" y="238"/>
                    <a:pt x="94" y="239"/>
                  </a:cubicBezTo>
                  <a:cubicBezTo>
                    <a:pt x="94" y="239"/>
                    <a:pt x="94" y="239"/>
                    <a:pt x="94" y="239"/>
                  </a:cubicBezTo>
                  <a:lnTo>
                    <a:pt x="94" y="240"/>
                  </a:lnTo>
                  <a:close/>
                  <a:moveTo>
                    <a:pt x="88" y="238"/>
                  </a:moveTo>
                  <a:cubicBezTo>
                    <a:pt x="90" y="239"/>
                    <a:pt x="91" y="239"/>
                    <a:pt x="93" y="240"/>
                  </a:cubicBezTo>
                  <a:cubicBezTo>
                    <a:pt x="94" y="239"/>
                    <a:pt x="94" y="239"/>
                    <a:pt x="94" y="239"/>
                  </a:cubicBezTo>
                  <a:cubicBezTo>
                    <a:pt x="92" y="239"/>
                    <a:pt x="90" y="238"/>
                    <a:pt x="88" y="238"/>
                  </a:cubicBezTo>
                  <a:close/>
                  <a:moveTo>
                    <a:pt x="242" y="132"/>
                  </a:moveTo>
                  <a:cubicBezTo>
                    <a:pt x="240" y="132"/>
                    <a:pt x="240" y="132"/>
                    <a:pt x="240" y="132"/>
                  </a:cubicBezTo>
                  <a:cubicBezTo>
                    <a:pt x="240" y="132"/>
                    <a:pt x="240" y="132"/>
                    <a:pt x="240" y="132"/>
                  </a:cubicBezTo>
                  <a:cubicBezTo>
                    <a:pt x="241" y="130"/>
                    <a:pt x="241" y="128"/>
                    <a:pt x="241" y="126"/>
                  </a:cubicBezTo>
                  <a:cubicBezTo>
                    <a:pt x="241" y="125"/>
                    <a:pt x="241" y="125"/>
                    <a:pt x="241" y="125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42" y="126"/>
                    <a:pt x="242" y="126"/>
                    <a:pt x="242" y="126"/>
                  </a:cubicBezTo>
                  <a:cubicBezTo>
                    <a:pt x="242" y="128"/>
                    <a:pt x="242" y="130"/>
                    <a:pt x="242" y="132"/>
                  </a:cubicBezTo>
                  <a:close/>
                  <a:moveTo>
                    <a:pt x="241" y="131"/>
                  </a:moveTo>
                  <a:cubicBezTo>
                    <a:pt x="241" y="132"/>
                    <a:pt x="241" y="132"/>
                    <a:pt x="241" y="132"/>
                  </a:cubicBezTo>
                  <a:cubicBezTo>
                    <a:pt x="242" y="130"/>
                    <a:pt x="242" y="128"/>
                    <a:pt x="242" y="126"/>
                  </a:cubicBezTo>
                  <a:cubicBezTo>
                    <a:pt x="241" y="126"/>
                    <a:pt x="241" y="126"/>
                    <a:pt x="241" y="126"/>
                  </a:cubicBezTo>
                  <a:cubicBezTo>
                    <a:pt x="241" y="128"/>
                    <a:pt x="241" y="130"/>
                    <a:pt x="241" y="131"/>
                  </a:cubicBezTo>
                  <a:close/>
                  <a:moveTo>
                    <a:pt x="85" y="238"/>
                  </a:moveTo>
                  <a:cubicBezTo>
                    <a:pt x="85" y="238"/>
                    <a:pt x="85" y="238"/>
                    <a:pt x="85" y="238"/>
                  </a:cubicBezTo>
                  <a:cubicBezTo>
                    <a:pt x="83" y="237"/>
                    <a:pt x="81" y="236"/>
                    <a:pt x="79" y="236"/>
                  </a:cubicBezTo>
                  <a:cubicBezTo>
                    <a:pt x="79" y="236"/>
                    <a:pt x="79" y="236"/>
                    <a:pt x="79" y="236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0" y="235"/>
                    <a:pt x="80" y="235"/>
                    <a:pt x="80" y="235"/>
                  </a:cubicBezTo>
                  <a:cubicBezTo>
                    <a:pt x="82" y="235"/>
                    <a:pt x="84" y="236"/>
                    <a:pt x="86" y="236"/>
                  </a:cubicBezTo>
                  <a:cubicBezTo>
                    <a:pt x="86" y="237"/>
                    <a:pt x="86" y="237"/>
                    <a:pt x="86" y="237"/>
                  </a:cubicBezTo>
                  <a:lnTo>
                    <a:pt x="85" y="238"/>
                  </a:lnTo>
                  <a:close/>
                  <a:moveTo>
                    <a:pt x="80" y="236"/>
                  </a:moveTo>
                  <a:cubicBezTo>
                    <a:pt x="81" y="236"/>
                    <a:pt x="83" y="237"/>
                    <a:pt x="85" y="237"/>
                  </a:cubicBezTo>
                  <a:cubicBezTo>
                    <a:pt x="85" y="237"/>
                    <a:pt x="85" y="237"/>
                    <a:pt x="85" y="237"/>
                  </a:cubicBezTo>
                  <a:cubicBezTo>
                    <a:pt x="83" y="236"/>
                    <a:pt x="82" y="236"/>
                    <a:pt x="80" y="235"/>
                  </a:cubicBezTo>
                  <a:lnTo>
                    <a:pt x="80" y="236"/>
                  </a:lnTo>
                  <a:close/>
                  <a:moveTo>
                    <a:pt x="242" y="123"/>
                  </a:moveTo>
                  <a:cubicBezTo>
                    <a:pt x="241" y="123"/>
                    <a:pt x="241" y="123"/>
                    <a:pt x="241" y="123"/>
                  </a:cubicBezTo>
                  <a:cubicBezTo>
                    <a:pt x="241" y="123"/>
                    <a:pt x="241" y="123"/>
                    <a:pt x="241" y="123"/>
                  </a:cubicBezTo>
                  <a:cubicBezTo>
                    <a:pt x="241" y="121"/>
                    <a:pt x="241" y="119"/>
                    <a:pt x="241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7"/>
                    <a:pt x="242" y="117"/>
                    <a:pt x="242" y="117"/>
                  </a:cubicBezTo>
                  <a:cubicBezTo>
                    <a:pt x="242" y="119"/>
                    <a:pt x="242" y="121"/>
                    <a:pt x="242" y="123"/>
                  </a:cubicBezTo>
                  <a:close/>
                  <a:moveTo>
                    <a:pt x="241" y="123"/>
                  </a:moveTo>
                  <a:cubicBezTo>
                    <a:pt x="242" y="123"/>
                    <a:pt x="242" y="123"/>
                    <a:pt x="242" y="123"/>
                  </a:cubicBezTo>
                  <a:cubicBezTo>
                    <a:pt x="242" y="121"/>
                    <a:pt x="242" y="119"/>
                    <a:pt x="242" y="117"/>
                  </a:cubicBezTo>
                  <a:cubicBezTo>
                    <a:pt x="241" y="117"/>
                    <a:pt x="241" y="117"/>
                    <a:pt x="241" y="117"/>
                  </a:cubicBezTo>
                  <a:cubicBezTo>
                    <a:pt x="241" y="119"/>
                    <a:pt x="241" y="121"/>
                    <a:pt x="241" y="123"/>
                  </a:cubicBezTo>
                  <a:close/>
                  <a:moveTo>
                    <a:pt x="77" y="235"/>
                  </a:moveTo>
                  <a:cubicBezTo>
                    <a:pt x="77" y="235"/>
                    <a:pt x="77" y="235"/>
                    <a:pt x="77" y="235"/>
                  </a:cubicBezTo>
                  <a:cubicBezTo>
                    <a:pt x="75" y="234"/>
                    <a:pt x="73" y="233"/>
                    <a:pt x="71" y="233"/>
                  </a:cubicBezTo>
                  <a:cubicBezTo>
                    <a:pt x="71" y="233"/>
                    <a:pt x="71" y="233"/>
                    <a:pt x="71" y="233"/>
                  </a:cubicBezTo>
                  <a:cubicBezTo>
                    <a:pt x="72" y="231"/>
                    <a:pt x="72" y="231"/>
                    <a:pt x="72" y="231"/>
                  </a:cubicBezTo>
                  <a:cubicBezTo>
                    <a:pt x="72" y="231"/>
                    <a:pt x="72" y="231"/>
                    <a:pt x="72" y="231"/>
                  </a:cubicBezTo>
                  <a:cubicBezTo>
                    <a:pt x="74" y="232"/>
                    <a:pt x="76" y="233"/>
                    <a:pt x="77" y="234"/>
                  </a:cubicBezTo>
                  <a:cubicBezTo>
                    <a:pt x="78" y="234"/>
                    <a:pt x="78" y="234"/>
                    <a:pt x="78" y="234"/>
                  </a:cubicBezTo>
                  <a:lnTo>
                    <a:pt x="77" y="235"/>
                  </a:lnTo>
                  <a:close/>
                  <a:moveTo>
                    <a:pt x="72" y="232"/>
                  </a:moveTo>
                  <a:cubicBezTo>
                    <a:pt x="73" y="233"/>
                    <a:pt x="75" y="234"/>
                    <a:pt x="77" y="235"/>
                  </a:cubicBezTo>
                  <a:cubicBezTo>
                    <a:pt x="77" y="234"/>
                    <a:pt x="77" y="234"/>
                    <a:pt x="77" y="234"/>
                  </a:cubicBezTo>
                  <a:cubicBezTo>
                    <a:pt x="75" y="233"/>
                    <a:pt x="74" y="232"/>
                    <a:pt x="72" y="232"/>
                  </a:cubicBezTo>
                  <a:close/>
                  <a:moveTo>
                    <a:pt x="242" y="115"/>
                  </a:moveTo>
                  <a:cubicBezTo>
                    <a:pt x="241" y="115"/>
                    <a:pt x="241" y="115"/>
                    <a:pt x="241" y="115"/>
                  </a:cubicBezTo>
                  <a:cubicBezTo>
                    <a:pt x="241" y="115"/>
                    <a:pt x="241" y="115"/>
                    <a:pt x="241" y="115"/>
                  </a:cubicBezTo>
                  <a:cubicBezTo>
                    <a:pt x="240" y="113"/>
                    <a:pt x="240" y="111"/>
                    <a:pt x="240" y="109"/>
                  </a:cubicBezTo>
                  <a:cubicBezTo>
                    <a:pt x="240" y="109"/>
                    <a:pt x="240" y="109"/>
                    <a:pt x="240" y="109"/>
                  </a:cubicBezTo>
                  <a:cubicBezTo>
                    <a:pt x="241" y="108"/>
                    <a:pt x="241" y="108"/>
                    <a:pt x="241" y="108"/>
                  </a:cubicBezTo>
                  <a:cubicBezTo>
                    <a:pt x="241" y="109"/>
                    <a:pt x="241" y="109"/>
                    <a:pt x="241" y="109"/>
                  </a:cubicBezTo>
                  <a:cubicBezTo>
                    <a:pt x="242" y="111"/>
                    <a:pt x="242" y="113"/>
                    <a:pt x="242" y="115"/>
                  </a:cubicBezTo>
                  <a:close/>
                  <a:moveTo>
                    <a:pt x="241" y="115"/>
                  </a:moveTo>
                  <a:cubicBezTo>
                    <a:pt x="242" y="114"/>
                    <a:pt x="242" y="114"/>
                    <a:pt x="242" y="114"/>
                  </a:cubicBezTo>
                  <a:cubicBezTo>
                    <a:pt x="241" y="113"/>
                    <a:pt x="241" y="111"/>
                    <a:pt x="241" y="109"/>
                  </a:cubicBezTo>
                  <a:cubicBezTo>
                    <a:pt x="240" y="109"/>
                    <a:pt x="240" y="109"/>
                    <a:pt x="240" y="109"/>
                  </a:cubicBezTo>
                  <a:cubicBezTo>
                    <a:pt x="241" y="111"/>
                    <a:pt x="241" y="113"/>
                    <a:pt x="241" y="115"/>
                  </a:cubicBezTo>
                  <a:close/>
                  <a:moveTo>
                    <a:pt x="69" y="232"/>
                  </a:moveTo>
                  <a:cubicBezTo>
                    <a:pt x="69" y="232"/>
                    <a:pt x="69" y="232"/>
                    <a:pt x="69" y="232"/>
                  </a:cubicBezTo>
                  <a:cubicBezTo>
                    <a:pt x="67" y="231"/>
                    <a:pt x="66" y="230"/>
                    <a:pt x="64" y="229"/>
                  </a:cubicBezTo>
                  <a:cubicBezTo>
                    <a:pt x="64" y="229"/>
                    <a:pt x="64" y="229"/>
                    <a:pt x="64" y="229"/>
                  </a:cubicBezTo>
                  <a:cubicBezTo>
                    <a:pt x="64" y="228"/>
                    <a:pt x="64" y="228"/>
                    <a:pt x="64" y="228"/>
                  </a:cubicBezTo>
                  <a:cubicBezTo>
                    <a:pt x="64" y="228"/>
                    <a:pt x="64" y="228"/>
                    <a:pt x="64" y="228"/>
                  </a:cubicBezTo>
                  <a:cubicBezTo>
                    <a:pt x="66" y="229"/>
                    <a:pt x="68" y="230"/>
                    <a:pt x="70" y="230"/>
                  </a:cubicBezTo>
                  <a:cubicBezTo>
                    <a:pt x="70" y="230"/>
                    <a:pt x="70" y="230"/>
                    <a:pt x="70" y="230"/>
                  </a:cubicBezTo>
                  <a:lnTo>
                    <a:pt x="69" y="232"/>
                  </a:lnTo>
                  <a:close/>
                  <a:moveTo>
                    <a:pt x="64" y="229"/>
                  </a:moveTo>
                  <a:cubicBezTo>
                    <a:pt x="66" y="230"/>
                    <a:pt x="67" y="230"/>
                    <a:pt x="69" y="231"/>
                  </a:cubicBezTo>
                  <a:cubicBezTo>
                    <a:pt x="69" y="231"/>
                    <a:pt x="69" y="231"/>
                    <a:pt x="69" y="231"/>
                  </a:cubicBezTo>
                  <a:cubicBezTo>
                    <a:pt x="68" y="230"/>
                    <a:pt x="66" y="229"/>
                    <a:pt x="64" y="228"/>
                  </a:cubicBezTo>
                  <a:lnTo>
                    <a:pt x="64" y="229"/>
                  </a:lnTo>
                  <a:close/>
                  <a:moveTo>
                    <a:pt x="241" y="106"/>
                  </a:moveTo>
                  <a:cubicBezTo>
                    <a:pt x="240" y="106"/>
                    <a:pt x="240" y="106"/>
                    <a:pt x="240" y="106"/>
                  </a:cubicBezTo>
                  <a:cubicBezTo>
                    <a:pt x="240" y="106"/>
                    <a:pt x="240" y="106"/>
                    <a:pt x="240" y="106"/>
                  </a:cubicBezTo>
                  <a:cubicBezTo>
                    <a:pt x="240" y="104"/>
                    <a:pt x="239" y="102"/>
                    <a:pt x="239" y="100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240" y="100"/>
                    <a:pt x="240" y="100"/>
                    <a:pt x="240" y="100"/>
                  </a:cubicBezTo>
                  <a:cubicBezTo>
                    <a:pt x="240" y="100"/>
                    <a:pt x="240" y="100"/>
                    <a:pt x="240" y="100"/>
                  </a:cubicBezTo>
                  <a:cubicBezTo>
                    <a:pt x="240" y="102"/>
                    <a:pt x="241" y="104"/>
                    <a:pt x="241" y="106"/>
                  </a:cubicBezTo>
                  <a:close/>
                  <a:moveTo>
                    <a:pt x="240" y="106"/>
                  </a:moveTo>
                  <a:cubicBezTo>
                    <a:pt x="241" y="106"/>
                    <a:pt x="241" y="106"/>
                    <a:pt x="241" y="106"/>
                  </a:cubicBezTo>
                  <a:cubicBezTo>
                    <a:pt x="241" y="104"/>
                    <a:pt x="240" y="102"/>
                    <a:pt x="240" y="100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240" y="102"/>
                    <a:pt x="240" y="104"/>
                    <a:pt x="240" y="106"/>
                  </a:cubicBezTo>
                  <a:close/>
                  <a:moveTo>
                    <a:pt x="62" y="228"/>
                  </a:moveTo>
                  <a:cubicBezTo>
                    <a:pt x="62" y="228"/>
                    <a:pt x="62" y="228"/>
                    <a:pt x="62" y="228"/>
                  </a:cubicBezTo>
                  <a:cubicBezTo>
                    <a:pt x="60" y="227"/>
                    <a:pt x="58" y="226"/>
                    <a:pt x="56" y="225"/>
                  </a:cubicBezTo>
                  <a:cubicBezTo>
                    <a:pt x="56" y="224"/>
                    <a:pt x="56" y="224"/>
                    <a:pt x="56" y="224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9" y="224"/>
                    <a:pt x="60" y="226"/>
                    <a:pt x="62" y="227"/>
                  </a:cubicBezTo>
                  <a:cubicBezTo>
                    <a:pt x="62" y="227"/>
                    <a:pt x="62" y="227"/>
                    <a:pt x="62" y="227"/>
                  </a:cubicBezTo>
                  <a:lnTo>
                    <a:pt x="62" y="228"/>
                  </a:lnTo>
                  <a:close/>
                  <a:moveTo>
                    <a:pt x="57" y="224"/>
                  </a:moveTo>
                  <a:cubicBezTo>
                    <a:pt x="58" y="225"/>
                    <a:pt x="60" y="226"/>
                    <a:pt x="62" y="227"/>
                  </a:cubicBezTo>
                  <a:cubicBezTo>
                    <a:pt x="62" y="227"/>
                    <a:pt x="62" y="227"/>
                    <a:pt x="62" y="227"/>
                  </a:cubicBezTo>
                  <a:cubicBezTo>
                    <a:pt x="60" y="226"/>
                    <a:pt x="59" y="225"/>
                    <a:pt x="57" y="224"/>
                  </a:cubicBezTo>
                  <a:close/>
                  <a:moveTo>
                    <a:pt x="240" y="98"/>
                  </a:moveTo>
                  <a:cubicBezTo>
                    <a:pt x="238" y="98"/>
                    <a:pt x="238" y="98"/>
                    <a:pt x="238" y="98"/>
                  </a:cubicBezTo>
                  <a:cubicBezTo>
                    <a:pt x="238" y="98"/>
                    <a:pt x="238" y="98"/>
                    <a:pt x="238" y="98"/>
                  </a:cubicBezTo>
                  <a:cubicBezTo>
                    <a:pt x="238" y="96"/>
                    <a:pt x="238" y="94"/>
                    <a:pt x="237" y="92"/>
                  </a:cubicBezTo>
                  <a:cubicBezTo>
                    <a:pt x="237" y="92"/>
                    <a:pt x="237" y="92"/>
                    <a:pt x="237" y="92"/>
                  </a:cubicBezTo>
                  <a:cubicBezTo>
                    <a:pt x="238" y="92"/>
                    <a:pt x="238" y="92"/>
                    <a:pt x="238" y="92"/>
                  </a:cubicBezTo>
                  <a:cubicBezTo>
                    <a:pt x="238" y="92"/>
                    <a:pt x="238" y="92"/>
                    <a:pt x="238" y="92"/>
                  </a:cubicBezTo>
                  <a:cubicBezTo>
                    <a:pt x="239" y="94"/>
                    <a:pt x="239" y="96"/>
                    <a:pt x="240" y="98"/>
                  </a:cubicBezTo>
                  <a:close/>
                  <a:moveTo>
                    <a:pt x="239" y="98"/>
                  </a:moveTo>
                  <a:cubicBezTo>
                    <a:pt x="239" y="98"/>
                    <a:pt x="239" y="98"/>
                    <a:pt x="239" y="98"/>
                  </a:cubicBezTo>
                  <a:cubicBezTo>
                    <a:pt x="239" y="96"/>
                    <a:pt x="239" y="94"/>
                    <a:pt x="238" y="92"/>
                  </a:cubicBezTo>
                  <a:cubicBezTo>
                    <a:pt x="237" y="92"/>
                    <a:pt x="237" y="92"/>
                    <a:pt x="237" y="92"/>
                  </a:cubicBezTo>
                  <a:cubicBezTo>
                    <a:pt x="238" y="94"/>
                    <a:pt x="238" y="96"/>
                    <a:pt x="239" y="98"/>
                  </a:cubicBezTo>
                  <a:close/>
                  <a:moveTo>
                    <a:pt x="54" y="223"/>
                  </a:moveTo>
                  <a:cubicBezTo>
                    <a:pt x="54" y="223"/>
                    <a:pt x="54" y="223"/>
                    <a:pt x="54" y="223"/>
                  </a:cubicBezTo>
                  <a:cubicBezTo>
                    <a:pt x="53" y="222"/>
                    <a:pt x="51" y="221"/>
                    <a:pt x="49" y="220"/>
                  </a:cubicBezTo>
                  <a:cubicBezTo>
                    <a:pt x="49" y="220"/>
                    <a:pt x="49" y="220"/>
                    <a:pt x="49" y="220"/>
                  </a:cubicBezTo>
                  <a:cubicBezTo>
                    <a:pt x="50" y="219"/>
                    <a:pt x="50" y="219"/>
                    <a:pt x="50" y="219"/>
                  </a:cubicBezTo>
                  <a:cubicBezTo>
                    <a:pt x="50" y="219"/>
                    <a:pt x="50" y="219"/>
                    <a:pt x="50" y="219"/>
                  </a:cubicBezTo>
                  <a:cubicBezTo>
                    <a:pt x="52" y="220"/>
                    <a:pt x="53" y="221"/>
                    <a:pt x="55" y="222"/>
                  </a:cubicBezTo>
                  <a:cubicBezTo>
                    <a:pt x="55" y="222"/>
                    <a:pt x="55" y="222"/>
                    <a:pt x="55" y="222"/>
                  </a:cubicBezTo>
                  <a:lnTo>
                    <a:pt x="54" y="223"/>
                  </a:lnTo>
                  <a:close/>
                  <a:moveTo>
                    <a:pt x="50" y="220"/>
                  </a:moveTo>
                  <a:cubicBezTo>
                    <a:pt x="51" y="221"/>
                    <a:pt x="53" y="222"/>
                    <a:pt x="54" y="223"/>
                  </a:cubicBezTo>
                  <a:cubicBezTo>
                    <a:pt x="55" y="222"/>
                    <a:pt x="55" y="222"/>
                    <a:pt x="55" y="222"/>
                  </a:cubicBezTo>
                  <a:cubicBezTo>
                    <a:pt x="53" y="221"/>
                    <a:pt x="51" y="220"/>
                    <a:pt x="50" y="219"/>
                  </a:cubicBezTo>
                  <a:lnTo>
                    <a:pt x="50" y="220"/>
                  </a:lnTo>
                  <a:close/>
                  <a:moveTo>
                    <a:pt x="238" y="89"/>
                  </a:moveTo>
                  <a:cubicBezTo>
                    <a:pt x="236" y="90"/>
                    <a:pt x="236" y="90"/>
                    <a:pt x="236" y="90"/>
                  </a:cubicBezTo>
                  <a:cubicBezTo>
                    <a:pt x="236" y="90"/>
                    <a:pt x="236" y="90"/>
                    <a:pt x="236" y="90"/>
                  </a:cubicBezTo>
                  <a:cubicBezTo>
                    <a:pt x="236" y="88"/>
                    <a:pt x="235" y="86"/>
                    <a:pt x="235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6" y="83"/>
                    <a:pt x="236" y="83"/>
                    <a:pt x="236" y="83"/>
                  </a:cubicBezTo>
                  <a:cubicBezTo>
                    <a:pt x="236" y="84"/>
                    <a:pt x="236" y="84"/>
                    <a:pt x="236" y="84"/>
                  </a:cubicBezTo>
                  <a:cubicBezTo>
                    <a:pt x="237" y="85"/>
                    <a:pt x="237" y="87"/>
                    <a:pt x="238" y="89"/>
                  </a:cubicBezTo>
                  <a:close/>
                  <a:moveTo>
                    <a:pt x="237" y="89"/>
                  </a:moveTo>
                  <a:cubicBezTo>
                    <a:pt x="237" y="89"/>
                    <a:pt x="237" y="89"/>
                    <a:pt x="237" y="89"/>
                  </a:cubicBezTo>
                  <a:cubicBezTo>
                    <a:pt x="237" y="87"/>
                    <a:pt x="236" y="86"/>
                    <a:pt x="236" y="84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36" y="86"/>
                    <a:pt x="236" y="88"/>
                    <a:pt x="237" y="89"/>
                  </a:cubicBezTo>
                  <a:close/>
                  <a:moveTo>
                    <a:pt x="47" y="218"/>
                  </a:moveTo>
                  <a:cubicBezTo>
                    <a:pt x="47" y="218"/>
                    <a:pt x="47" y="218"/>
                    <a:pt x="47" y="218"/>
                  </a:cubicBezTo>
                  <a:cubicBezTo>
                    <a:pt x="46" y="217"/>
                    <a:pt x="44" y="216"/>
                    <a:pt x="43" y="214"/>
                  </a:cubicBezTo>
                  <a:cubicBezTo>
                    <a:pt x="42" y="214"/>
                    <a:pt x="42" y="214"/>
                    <a:pt x="42" y="214"/>
                  </a:cubicBezTo>
                  <a:cubicBezTo>
                    <a:pt x="43" y="213"/>
                    <a:pt x="43" y="213"/>
                    <a:pt x="43" y="213"/>
                  </a:cubicBezTo>
                  <a:cubicBezTo>
                    <a:pt x="43" y="213"/>
                    <a:pt x="43" y="213"/>
                    <a:pt x="43" y="213"/>
                  </a:cubicBezTo>
                  <a:cubicBezTo>
                    <a:pt x="45" y="215"/>
                    <a:pt x="46" y="216"/>
                    <a:pt x="48" y="217"/>
                  </a:cubicBezTo>
                  <a:cubicBezTo>
                    <a:pt x="48" y="217"/>
                    <a:pt x="48" y="217"/>
                    <a:pt x="48" y="217"/>
                  </a:cubicBezTo>
                  <a:lnTo>
                    <a:pt x="47" y="218"/>
                  </a:lnTo>
                  <a:close/>
                  <a:moveTo>
                    <a:pt x="43" y="214"/>
                  </a:moveTo>
                  <a:cubicBezTo>
                    <a:pt x="44" y="216"/>
                    <a:pt x="46" y="217"/>
                    <a:pt x="47" y="218"/>
                  </a:cubicBezTo>
                  <a:cubicBezTo>
                    <a:pt x="48" y="217"/>
                    <a:pt x="48" y="217"/>
                    <a:pt x="48" y="217"/>
                  </a:cubicBezTo>
                  <a:cubicBezTo>
                    <a:pt x="46" y="216"/>
                    <a:pt x="45" y="215"/>
                    <a:pt x="43" y="214"/>
                  </a:cubicBezTo>
                  <a:close/>
                  <a:moveTo>
                    <a:pt x="235" y="81"/>
                  </a:moveTo>
                  <a:cubicBezTo>
                    <a:pt x="234" y="82"/>
                    <a:pt x="234" y="82"/>
                    <a:pt x="234" y="82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3" y="80"/>
                    <a:pt x="232" y="78"/>
                    <a:pt x="232" y="76"/>
                  </a:cubicBezTo>
                  <a:cubicBezTo>
                    <a:pt x="232" y="76"/>
                    <a:pt x="232" y="76"/>
                    <a:pt x="232" y="76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76"/>
                    <a:pt x="233" y="76"/>
                    <a:pt x="233" y="76"/>
                  </a:cubicBezTo>
                  <a:cubicBezTo>
                    <a:pt x="234" y="77"/>
                    <a:pt x="234" y="79"/>
                    <a:pt x="235" y="81"/>
                  </a:cubicBezTo>
                  <a:close/>
                  <a:moveTo>
                    <a:pt x="234" y="81"/>
                  </a:moveTo>
                  <a:cubicBezTo>
                    <a:pt x="235" y="81"/>
                    <a:pt x="235" y="81"/>
                    <a:pt x="235" y="81"/>
                  </a:cubicBezTo>
                  <a:cubicBezTo>
                    <a:pt x="234" y="79"/>
                    <a:pt x="233" y="78"/>
                    <a:pt x="233" y="76"/>
                  </a:cubicBezTo>
                  <a:cubicBezTo>
                    <a:pt x="232" y="76"/>
                    <a:pt x="232" y="76"/>
                    <a:pt x="232" y="76"/>
                  </a:cubicBezTo>
                  <a:cubicBezTo>
                    <a:pt x="233" y="78"/>
                    <a:pt x="233" y="80"/>
                    <a:pt x="234" y="81"/>
                  </a:cubicBezTo>
                  <a:close/>
                  <a:moveTo>
                    <a:pt x="41" y="213"/>
                  </a:moveTo>
                  <a:cubicBezTo>
                    <a:pt x="41" y="213"/>
                    <a:pt x="41" y="213"/>
                    <a:pt x="41" y="213"/>
                  </a:cubicBezTo>
                  <a:cubicBezTo>
                    <a:pt x="39" y="212"/>
                    <a:pt x="38" y="210"/>
                    <a:pt x="36" y="209"/>
                  </a:cubicBezTo>
                  <a:cubicBezTo>
                    <a:pt x="36" y="209"/>
                    <a:pt x="36" y="209"/>
                    <a:pt x="36" y="209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7" y="208"/>
                    <a:pt x="37" y="208"/>
                    <a:pt x="37" y="208"/>
                  </a:cubicBezTo>
                  <a:cubicBezTo>
                    <a:pt x="39" y="209"/>
                    <a:pt x="40" y="211"/>
                    <a:pt x="41" y="212"/>
                  </a:cubicBezTo>
                  <a:cubicBezTo>
                    <a:pt x="42" y="212"/>
                    <a:pt x="42" y="212"/>
                    <a:pt x="42" y="212"/>
                  </a:cubicBezTo>
                  <a:lnTo>
                    <a:pt x="41" y="213"/>
                  </a:lnTo>
                  <a:close/>
                  <a:moveTo>
                    <a:pt x="36" y="209"/>
                  </a:moveTo>
                  <a:cubicBezTo>
                    <a:pt x="38" y="210"/>
                    <a:pt x="39" y="211"/>
                    <a:pt x="41" y="212"/>
                  </a:cubicBezTo>
                  <a:cubicBezTo>
                    <a:pt x="41" y="212"/>
                    <a:pt x="41" y="212"/>
                    <a:pt x="41" y="212"/>
                  </a:cubicBezTo>
                  <a:cubicBezTo>
                    <a:pt x="40" y="211"/>
                    <a:pt x="38" y="209"/>
                    <a:pt x="37" y="208"/>
                  </a:cubicBezTo>
                  <a:lnTo>
                    <a:pt x="36" y="209"/>
                  </a:lnTo>
                  <a:close/>
                  <a:moveTo>
                    <a:pt x="232" y="73"/>
                  </a:moveTo>
                  <a:cubicBezTo>
                    <a:pt x="231" y="74"/>
                    <a:pt x="231" y="74"/>
                    <a:pt x="231" y="74"/>
                  </a:cubicBezTo>
                  <a:cubicBezTo>
                    <a:pt x="231" y="74"/>
                    <a:pt x="231" y="74"/>
                    <a:pt x="231" y="74"/>
                  </a:cubicBezTo>
                  <a:cubicBezTo>
                    <a:pt x="230" y="72"/>
                    <a:pt x="229" y="70"/>
                    <a:pt x="228" y="68"/>
                  </a:cubicBezTo>
                  <a:cubicBezTo>
                    <a:pt x="228" y="68"/>
                    <a:pt x="228" y="68"/>
                    <a:pt x="228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30" y="70"/>
                    <a:pt x="231" y="71"/>
                    <a:pt x="232" y="73"/>
                  </a:cubicBezTo>
                  <a:close/>
                  <a:moveTo>
                    <a:pt x="231" y="74"/>
                  </a:moveTo>
                  <a:cubicBezTo>
                    <a:pt x="232" y="73"/>
                    <a:pt x="232" y="73"/>
                    <a:pt x="232" y="73"/>
                  </a:cubicBezTo>
                  <a:cubicBezTo>
                    <a:pt x="231" y="71"/>
                    <a:pt x="230" y="70"/>
                    <a:pt x="229" y="68"/>
                  </a:cubicBezTo>
                  <a:cubicBezTo>
                    <a:pt x="229" y="68"/>
                    <a:pt x="229" y="68"/>
                    <a:pt x="229" y="68"/>
                  </a:cubicBezTo>
                  <a:cubicBezTo>
                    <a:pt x="229" y="70"/>
                    <a:pt x="230" y="72"/>
                    <a:pt x="231" y="74"/>
                  </a:cubicBezTo>
                  <a:close/>
                  <a:moveTo>
                    <a:pt x="35" y="207"/>
                  </a:moveTo>
                  <a:cubicBezTo>
                    <a:pt x="34" y="207"/>
                    <a:pt x="34" y="207"/>
                    <a:pt x="34" y="207"/>
                  </a:cubicBezTo>
                  <a:cubicBezTo>
                    <a:pt x="33" y="205"/>
                    <a:pt x="32" y="204"/>
                    <a:pt x="30" y="202"/>
                  </a:cubicBezTo>
                  <a:cubicBezTo>
                    <a:pt x="30" y="202"/>
                    <a:pt x="30" y="202"/>
                    <a:pt x="30" y="202"/>
                  </a:cubicBezTo>
                  <a:cubicBezTo>
                    <a:pt x="31" y="202"/>
                    <a:pt x="31" y="202"/>
                    <a:pt x="31" y="202"/>
                  </a:cubicBezTo>
                  <a:cubicBezTo>
                    <a:pt x="31" y="202"/>
                    <a:pt x="31" y="202"/>
                    <a:pt x="31" y="202"/>
                  </a:cubicBezTo>
                  <a:cubicBezTo>
                    <a:pt x="33" y="203"/>
                    <a:pt x="34" y="205"/>
                    <a:pt x="35" y="206"/>
                  </a:cubicBezTo>
                  <a:cubicBezTo>
                    <a:pt x="35" y="206"/>
                    <a:pt x="35" y="206"/>
                    <a:pt x="35" y="206"/>
                  </a:cubicBezTo>
                  <a:lnTo>
                    <a:pt x="35" y="207"/>
                  </a:lnTo>
                  <a:close/>
                  <a:moveTo>
                    <a:pt x="31" y="202"/>
                  </a:moveTo>
                  <a:cubicBezTo>
                    <a:pt x="32" y="204"/>
                    <a:pt x="33" y="205"/>
                    <a:pt x="35" y="207"/>
                  </a:cubicBezTo>
                  <a:cubicBezTo>
                    <a:pt x="35" y="206"/>
                    <a:pt x="35" y="206"/>
                    <a:pt x="35" y="206"/>
                  </a:cubicBezTo>
                  <a:cubicBezTo>
                    <a:pt x="34" y="205"/>
                    <a:pt x="32" y="203"/>
                    <a:pt x="31" y="202"/>
                  </a:cubicBezTo>
                  <a:close/>
                  <a:moveTo>
                    <a:pt x="228" y="66"/>
                  </a:moveTo>
                  <a:cubicBezTo>
                    <a:pt x="227" y="66"/>
                    <a:pt x="227" y="66"/>
                    <a:pt x="227" y="66"/>
                  </a:cubicBezTo>
                  <a:cubicBezTo>
                    <a:pt x="227" y="66"/>
                    <a:pt x="227" y="66"/>
                    <a:pt x="227" y="66"/>
                  </a:cubicBezTo>
                  <a:cubicBezTo>
                    <a:pt x="226" y="64"/>
                    <a:pt x="225" y="63"/>
                    <a:pt x="224" y="61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25" y="60"/>
                    <a:pt x="225" y="60"/>
                    <a:pt x="225" y="60"/>
                  </a:cubicBezTo>
                  <a:cubicBezTo>
                    <a:pt x="226" y="62"/>
                    <a:pt x="227" y="64"/>
                    <a:pt x="228" y="66"/>
                  </a:cubicBezTo>
                  <a:close/>
                  <a:moveTo>
                    <a:pt x="227" y="66"/>
                  </a:moveTo>
                  <a:cubicBezTo>
                    <a:pt x="228" y="66"/>
                    <a:pt x="228" y="66"/>
                    <a:pt x="228" y="66"/>
                  </a:cubicBezTo>
                  <a:cubicBezTo>
                    <a:pt x="227" y="64"/>
                    <a:pt x="226" y="62"/>
                    <a:pt x="225" y="60"/>
                  </a:cubicBezTo>
                  <a:cubicBezTo>
                    <a:pt x="225" y="61"/>
                    <a:pt x="225" y="61"/>
                    <a:pt x="225" y="61"/>
                  </a:cubicBezTo>
                  <a:cubicBezTo>
                    <a:pt x="226" y="63"/>
                    <a:pt x="226" y="64"/>
                    <a:pt x="227" y="66"/>
                  </a:cubicBezTo>
                  <a:close/>
                  <a:moveTo>
                    <a:pt x="29" y="201"/>
                  </a:moveTo>
                  <a:cubicBezTo>
                    <a:pt x="29" y="201"/>
                    <a:pt x="29" y="201"/>
                    <a:pt x="29" y="201"/>
                  </a:cubicBezTo>
                  <a:cubicBezTo>
                    <a:pt x="27" y="199"/>
                    <a:pt x="26" y="198"/>
                    <a:pt x="25" y="196"/>
                  </a:cubicBezTo>
                  <a:cubicBezTo>
                    <a:pt x="25" y="196"/>
                    <a:pt x="25" y="196"/>
                    <a:pt x="25" y="196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6" y="195"/>
                    <a:pt x="26" y="195"/>
                    <a:pt x="26" y="195"/>
                  </a:cubicBezTo>
                  <a:cubicBezTo>
                    <a:pt x="27" y="197"/>
                    <a:pt x="28" y="198"/>
                    <a:pt x="30" y="200"/>
                  </a:cubicBezTo>
                  <a:cubicBezTo>
                    <a:pt x="30" y="200"/>
                    <a:pt x="30" y="200"/>
                    <a:pt x="30" y="200"/>
                  </a:cubicBezTo>
                  <a:lnTo>
                    <a:pt x="29" y="201"/>
                  </a:lnTo>
                  <a:close/>
                  <a:moveTo>
                    <a:pt x="25" y="196"/>
                  </a:moveTo>
                  <a:cubicBezTo>
                    <a:pt x="26" y="197"/>
                    <a:pt x="28" y="199"/>
                    <a:pt x="29" y="200"/>
                  </a:cubicBezTo>
                  <a:cubicBezTo>
                    <a:pt x="29" y="200"/>
                    <a:pt x="29" y="200"/>
                    <a:pt x="29" y="200"/>
                  </a:cubicBezTo>
                  <a:cubicBezTo>
                    <a:pt x="28" y="198"/>
                    <a:pt x="27" y="197"/>
                    <a:pt x="26" y="195"/>
                  </a:cubicBezTo>
                  <a:lnTo>
                    <a:pt x="25" y="196"/>
                  </a:lnTo>
                  <a:close/>
                  <a:moveTo>
                    <a:pt x="224" y="58"/>
                  </a:moveTo>
                  <a:cubicBezTo>
                    <a:pt x="223" y="59"/>
                    <a:pt x="223" y="59"/>
                    <a:pt x="223" y="59"/>
                  </a:cubicBezTo>
                  <a:cubicBezTo>
                    <a:pt x="223" y="59"/>
                    <a:pt x="223" y="59"/>
                    <a:pt x="223" y="59"/>
                  </a:cubicBezTo>
                  <a:cubicBezTo>
                    <a:pt x="222" y="57"/>
                    <a:pt x="221" y="55"/>
                    <a:pt x="220" y="54"/>
                  </a:cubicBezTo>
                  <a:cubicBezTo>
                    <a:pt x="220" y="54"/>
                    <a:pt x="220" y="54"/>
                    <a:pt x="220" y="54"/>
                  </a:cubicBezTo>
                  <a:cubicBezTo>
                    <a:pt x="221" y="53"/>
                    <a:pt x="221" y="53"/>
                    <a:pt x="221" y="53"/>
                  </a:cubicBezTo>
                  <a:cubicBezTo>
                    <a:pt x="221" y="53"/>
                    <a:pt x="221" y="53"/>
                    <a:pt x="221" y="53"/>
                  </a:cubicBezTo>
                  <a:cubicBezTo>
                    <a:pt x="222" y="55"/>
                    <a:pt x="223" y="56"/>
                    <a:pt x="224" y="58"/>
                  </a:cubicBezTo>
                  <a:close/>
                  <a:moveTo>
                    <a:pt x="223" y="58"/>
                  </a:moveTo>
                  <a:cubicBezTo>
                    <a:pt x="224" y="58"/>
                    <a:pt x="224" y="58"/>
                    <a:pt x="224" y="58"/>
                  </a:cubicBezTo>
                  <a:cubicBezTo>
                    <a:pt x="223" y="56"/>
                    <a:pt x="222" y="55"/>
                    <a:pt x="221" y="53"/>
                  </a:cubicBezTo>
                  <a:cubicBezTo>
                    <a:pt x="220" y="54"/>
                    <a:pt x="220" y="54"/>
                    <a:pt x="220" y="54"/>
                  </a:cubicBezTo>
                  <a:cubicBezTo>
                    <a:pt x="221" y="55"/>
                    <a:pt x="222" y="57"/>
                    <a:pt x="223" y="58"/>
                  </a:cubicBezTo>
                  <a:close/>
                  <a:moveTo>
                    <a:pt x="23" y="194"/>
                  </a:moveTo>
                  <a:cubicBezTo>
                    <a:pt x="23" y="194"/>
                    <a:pt x="23" y="194"/>
                    <a:pt x="23" y="194"/>
                  </a:cubicBezTo>
                  <a:cubicBezTo>
                    <a:pt x="22" y="192"/>
                    <a:pt x="21" y="191"/>
                    <a:pt x="20" y="189"/>
                  </a:cubicBezTo>
                  <a:cubicBezTo>
                    <a:pt x="20" y="189"/>
                    <a:pt x="20" y="189"/>
                    <a:pt x="20" y="189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1" y="188"/>
                    <a:pt x="21" y="188"/>
                    <a:pt x="21" y="188"/>
                  </a:cubicBezTo>
                  <a:cubicBezTo>
                    <a:pt x="22" y="190"/>
                    <a:pt x="23" y="192"/>
                    <a:pt x="24" y="193"/>
                  </a:cubicBezTo>
                  <a:cubicBezTo>
                    <a:pt x="24" y="193"/>
                    <a:pt x="24" y="193"/>
                    <a:pt x="24" y="193"/>
                  </a:cubicBezTo>
                  <a:lnTo>
                    <a:pt x="23" y="194"/>
                  </a:lnTo>
                  <a:close/>
                  <a:moveTo>
                    <a:pt x="20" y="189"/>
                  </a:moveTo>
                  <a:cubicBezTo>
                    <a:pt x="21" y="191"/>
                    <a:pt x="22" y="192"/>
                    <a:pt x="23" y="194"/>
                  </a:cubicBezTo>
                  <a:cubicBezTo>
                    <a:pt x="24" y="193"/>
                    <a:pt x="24" y="193"/>
                    <a:pt x="24" y="193"/>
                  </a:cubicBezTo>
                  <a:cubicBezTo>
                    <a:pt x="23" y="192"/>
                    <a:pt x="22" y="190"/>
                    <a:pt x="21" y="189"/>
                  </a:cubicBezTo>
                  <a:lnTo>
                    <a:pt x="20" y="189"/>
                  </a:lnTo>
                  <a:close/>
                  <a:moveTo>
                    <a:pt x="219" y="51"/>
                  </a:moveTo>
                  <a:cubicBezTo>
                    <a:pt x="218" y="52"/>
                    <a:pt x="218" y="52"/>
                    <a:pt x="218" y="52"/>
                  </a:cubicBezTo>
                  <a:cubicBezTo>
                    <a:pt x="218" y="52"/>
                    <a:pt x="218" y="52"/>
                    <a:pt x="218" y="52"/>
                  </a:cubicBezTo>
                  <a:cubicBezTo>
                    <a:pt x="217" y="50"/>
                    <a:pt x="216" y="49"/>
                    <a:pt x="215" y="47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6" y="46"/>
                    <a:pt x="216" y="46"/>
                    <a:pt x="216" y="46"/>
                  </a:cubicBezTo>
                  <a:cubicBezTo>
                    <a:pt x="217" y="48"/>
                    <a:pt x="218" y="49"/>
                    <a:pt x="219" y="51"/>
                  </a:cubicBezTo>
                  <a:close/>
                  <a:moveTo>
                    <a:pt x="218" y="51"/>
                  </a:moveTo>
                  <a:cubicBezTo>
                    <a:pt x="219" y="51"/>
                    <a:pt x="219" y="51"/>
                    <a:pt x="219" y="51"/>
                  </a:cubicBezTo>
                  <a:cubicBezTo>
                    <a:pt x="218" y="49"/>
                    <a:pt x="217" y="48"/>
                    <a:pt x="216" y="46"/>
                  </a:cubicBezTo>
                  <a:cubicBezTo>
                    <a:pt x="215" y="47"/>
                    <a:pt x="215" y="47"/>
                    <a:pt x="215" y="47"/>
                  </a:cubicBezTo>
                  <a:cubicBezTo>
                    <a:pt x="216" y="48"/>
                    <a:pt x="217" y="50"/>
                    <a:pt x="218" y="51"/>
                  </a:cubicBezTo>
                  <a:close/>
                  <a:moveTo>
                    <a:pt x="20" y="186"/>
                  </a:moveTo>
                  <a:cubicBezTo>
                    <a:pt x="18" y="187"/>
                    <a:pt x="18" y="187"/>
                    <a:pt x="18" y="187"/>
                  </a:cubicBezTo>
                  <a:cubicBezTo>
                    <a:pt x="18" y="187"/>
                    <a:pt x="18" y="187"/>
                    <a:pt x="18" y="187"/>
                  </a:cubicBezTo>
                  <a:cubicBezTo>
                    <a:pt x="17" y="185"/>
                    <a:pt x="16" y="183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7" y="183"/>
                    <a:pt x="18" y="184"/>
                    <a:pt x="20" y="186"/>
                  </a:cubicBezTo>
                  <a:close/>
                  <a:moveTo>
                    <a:pt x="19" y="187"/>
                  </a:moveTo>
                  <a:cubicBezTo>
                    <a:pt x="19" y="186"/>
                    <a:pt x="19" y="186"/>
                    <a:pt x="19" y="186"/>
                  </a:cubicBezTo>
                  <a:cubicBezTo>
                    <a:pt x="18" y="185"/>
                    <a:pt x="17" y="183"/>
                    <a:pt x="16" y="181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7" y="183"/>
                    <a:pt x="18" y="185"/>
                    <a:pt x="19" y="187"/>
                  </a:cubicBezTo>
                  <a:close/>
                  <a:moveTo>
                    <a:pt x="213" y="45"/>
                  </a:moveTo>
                  <a:cubicBezTo>
                    <a:pt x="213" y="45"/>
                    <a:pt x="213" y="45"/>
                    <a:pt x="213" y="45"/>
                  </a:cubicBezTo>
                  <a:cubicBezTo>
                    <a:pt x="212" y="43"/>
                    <a:pt x="210" y="42"/>
                    <a:pt x="209" y="41"/>
                  </a:cubicBezTo>
                  <a:cubicBezTo>
                    <a:pt x="209" y="40"/>
                    <a:pt x="209" y="40"/>
                    <a:pt x="209" y="40"/>
                  </a:cubicBezTo>
                  <a:cubicBezTo>
                    <a:pt x="210" y="40"/>
                    <a:pt x="210" y="40"/>
                    <a:pt x="210" y="40"/>
                  </a:cubicBezTo>
                  <a:cubicBezTo>
                    <a:pt x="210" y="40"/>
                    <a:pt x="210" y="40"/>
                    <a:pt x="210" y="40"/>
                  </a:cubicBezTo>
                  <a:cubicBezTo>
                    <a:pt x="211" y="41"/>
                    <a:pt x="213" y="43"/>
                    <a:pt x="214" y="44"/>
                  </a:cubicBezTo>
                  <a:cubicBezTo>
                    <a:pt x="214" y="44"/>
                    <a:pt x="214" y="44"/>
                    <a:pt x="214" y="44"/>
                  </a:cubicBezTo>
                  <a:lnTo>
                    <a:pt x="213" y="45"/>
                  </a:lnTo>
                  <a:close/>
                  <a:moveTo>
                    <a:pt x="209" y="40"/>
                  </a:moveTo>
                  <a:cubicBezTo>
                    <a:pt x="211" y="42"/>
                    <a:pt x="212" y="43"/>
                    <a:pt x="213" y="45"/>
                  </a:cubicBezTo>
                  <a:cubicBezTo>
                    <a:pt x="214" y="44"/>
                    <a:pt x="214" y="44"/>
                    <a:pt x="214" y="44"/>
                  </a:cubicBezTo>
                  <a:cubicBezTo>
                    <a:pt x="213" y="43"/>
                    <a:pt x="211" y="41"/>
                    <a:pt x="210" y="40"/>
                  </a:cubicBezTo>
                  <a:lnTo>
                    <a:pt x="209" y="40"/>
                  </a:lnTo>
                  <a:close/>
                  <a:moveTo>
                    <a:pt x="15" y="179"/>
                  </a:moveTo>
                  <a:cubicBezTo>
                    <a:pt x="14" y="180"/>
                    <a:pt x="14" y="180"/>
                    <a:pt x="14" y="180"/>
                  </a:cubicBezTo>
                  <a:cubicBezTo>
                    <a:pt x="14" y="179"/>
                    <a:pt x="14" y="179"/>
                    <a:pt x="14" y="179"/>
                  </a:cubicBezTo>
                  <a:cubicBezTo>
                    <a:pt x="13" y="178"/>
                    <a:pt x="12" y="176"/>
                    <a:pt x="11" y="174"/>
                  </a:cubicBezTo>
                  <a:cubicBezTo>
                    <a:pt x="11" y="174"/>
                    <a:pt x="11" y="174"/>
                    <a:pt x="11" y="174"/>
                  </a:cubicBezTo>
                  <a:cubicBezTo>
                    <a:pt x="12" y="173"/>
                    <a:pt x="12" y="173"/>
                    <a:pt x="12" y="173"/>
                  </a:cubicBezTo>
                  <a:cubicBezTo>
                    <a:pt x="12" y="174"/>
                    <a:pt x="12" y="174"/>
                    <a:pt x="12" y="174"/>
                  </a:cubicBezTo>
                  <a:cubicBezTo>
                    <a:pt x="13" y="175"/>
                    <a:pt x="14" y="177"/>
                    <a:pt x="15" y="179"/>
                  </a:cubicBezTo>
                  <a:close/>
                  <a:moveTo>
                    <a:pt x="14" y="179"/>
                  </a:moveTo>
                  <a:cubicBezTo>
                    <a:pt x="15" y="179"/>
                    <a:pt x="15" y="179"/>
                    <a:pt x="15" y="179"/>
                  </a:cubicBezTo>
                  <a:cubicBezTo>
                    <a:pt x="14" y="177"/>
                    <a:pt x="13" y="176"/>
                    <a:pt x="12" y="174"/>
                  </a:cubicBezTo>
                  <a:cubicBezTo>
                    <a:pt x="12" y="174"/>
                    <a:pt x="12" y="174"/>
                    <a:pt x="12" y="174"/>
                  </a:cubicBezTo>
                  <a:cubicBezTo>
                    <a:pt x="12" y="176"/>
                    <a:pt x="13" y="178"/>
                    <a:pt x="14" y="179"/>
                  </a:cubicBezTo>
                  <a:close/>
                  <a:moveTo>
                    <a:pt x="207" y="39"/>
                  </a:moveTo>
                  <a:cubicBezTo>
                    <a:pt x="207" y="39"/>
                    <a:pt x="207" y="39"/>
                    <a:pt x="207" y="39"/>
                  </a:cubicBezTo>
                  <a:cubicBezTo>
                    <a:pt x="206" y="37"/>
                    <a:pt x="205" y="36"/>
                    <a:pt x="203" y="35"/>
                  </a:cubicBezTo>
                  <a:cubicBezTo>
                    <a:pt x="203" y="34"/>
                    <a:pt x="203" y="34"/>
                    <a:pt x="203" y="34"/>
                  </a:cubicBezTo>
                  <a:cubicBezTo>
                    <a:pt x="204" y="33"/>
                    <a:pt x="204" y="33"/>
                    <a:pt x="204" y="33"/>
                  </a:cubicBezTo>
                  <a:cubicBezTo>
                    <a:pt x="204" y="34"/>
                    <a:pt x="204" y="34"/>
                    <a:pt x="204" y="34"/>
                  </a:cubicBezTo>
                  <a:cubicBezTo>
                    <a:pt x="205" y="34"/>
                    <a:pt x="206" y="35"/>
                    <a:pt x="207" y="36"/>
                  </a:cubicBezTo>
                  <a:cubicBezTo>
                    <a:pt x="207" y="37"/>
                    <a:pt x="208" y="37"/>
                    <a:pt x="208" y="38"/>
                  </a:cubicBezTo>
                  <a:cubicBezTo>
                    <a:pt x="208" y="38"/>
                    <a:pt x="208" y="38"/>
                    <a:pt x="208" y="38"/>
                  </a:cubicBezTo>
                  <a:lnTo>
                    <a:pt x="207" y="39"/>
                  </a:lnTo>
                  <a:close/>
                  <a:moveTo>
                    <a:pt x="203" y="34"/>
                  </a:moveTo>
                  <a:cubicBezTo>
                    <a:pt x="205" y="36"/>
                    <a:pt x="206" y="37"/>
                    <a:pt x="208" y="38"/>
                  </a:cubicBezTo>
                  <a:cubicBezTo>
                    <a:pt x="208" y="38"/>
                    <a:pt x="208" y="38"/>
                    <a:pt x="208" y="38"/>
                  </a:cubicBezTo>
                  <a:cubicBezTo>
                    <a:pt x="208" y="37"/>
                    <a:pt x="207" y="37"/>
                    <a:pt x="207" y="36"/>
                  </a:cubicBezTo>
                  <a:cubicBezTo>
                    <a:pt x="206" y="36"/>
                    <a:pt x="205" y="35"/>
                    <a:pt x="204" y="34"/>
                  </a:cubicBezTo>
                  <a:lnTo>
                    <a:pt x="203" y="34"/>
                  </a:lnTo>
                  <a:close/>
                  <a:moveTo>
                    <a:pt x="12" y="171"/>
                  </a:moveTo>
                  <a:cubicBezTo>
                    <a:pt x="10" y="172"/>
                    <a:pt x="10" y="172"/>
                    <a:pt x="10" y="172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9" y="170"/>
                    <a:pt x="9" y="168"/>
                    <a:pt x="8" y="166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9" y="166"/>
                    <a:pt x="9" y="166"/>
                    <a:pt x="9" y="166"/>
                  </a:cubicBezTo>
                  <a:cubicBezTo>
                    <a:pt x="10" y="168"/>
                    <a:pt x="11" y="170"/>
                    <a:pt x="11" y="171"/>
                  </a:cubicBezTo>
                  <a:lnTo>
                    <a:pt x="12" y="171"/>
                  </a:lnTo>
                  <a:close/>
                  <a:moveTo>
                    <a:pt x="10" y="172"/>
                  </a:moveTo>
                  <a:cubicBezTo>
                    <a:pt x="11" y="171"/>
                    <a:pt x="11" y="171"/>
                    <a:pt x="11" y="171"/>
                  </a:cubicBezTo>
                  <a:cubicBezTo>
                    <a:pt x="10" y="170"/>
                    <a:pt x="10" y="168"/>
                    <a:pt x="9" y="166"/>
                  </a:cubicBezTo>
                  <a:cubicBezTo>
                    <a:pt x="8" y="166"/>
                    <a:pt x="8" y="166"/>
                    <a:pt x="8" y="166"/>
                  </a:cubicBezTo>
                  <a:cubicBezTo>
                    <a:pt x="9" y="168"/>
                    <a:pt x="10" y="170"/>
                    <a:pt x="10" y="172"/>
                  </a:cubicBezTo>
                  <a:close/>
                  <a:moveTo>
                    <a:pt x="201" y="33"/>
                  </a:moveTo>
                  <a:cubicBezTo>
                    <a:pt x="201" y="33"/>
                    <a:pt x="201" y="33"/>
                    <a:pt x="201" y="33"/>
                  </a:cubicBezTo>
                  <a:cubicBezTo>
                    <a:pt x="200" y="32"/>
                    <a:pt x="198" y="30"/>
                    <a:pt x="197" y="29"/>
                  </a:cubicBezTo>
                  <a:cubicBezTo>
                    <a:pt x="197" y="29"/>
                    <a:pt x="197" y="29"/>
                    <a:pt x="197" y="29"/>
                  </a:cubicBezTo>
                  <a:cubicBezTo>
                    <a:pt x="198" y="28"/>
                    <a:pt x="198" y="28"/>
                    <a:pt x="198" y="28"/>
                  </a:cubicBezTo>
                  <a:cubicBezTo>
                    <a:pt x="198" y="28"/>
                    <a:pt x="198" y="28"/>
                    <a:pt x="198" y="28"/>
                  </a:cubicBezTo>
                  <a:cubicBezTo>
                    <a:pt x="199" y="29"/>
                    <a:pt x="201" y="30"/>
                    <a:pt x="202" y="32"/>
                  </a:cubicBezTo>
                  <a:cubicBezTo>
                    <a:pt x="202" y="32"/>
                    <a:pt x="202" y="32"/>
                    <a:pt x="202" y="32"/>
                  </a:cubicBezTo>
                  <a:lnTo>
                    <a:pt x="201" y="33"/>
                  </a:lnTo>
                  <a:close/>
                  <a:moveTo>
                    <a:pt x="197" y="29"/>
                  </a:moveTo>
                  <a:cubicBezTo>
                    <a:pt x="199" y="30"/>
                    <a:pt x="200" y="31"/>
                    <a:pt x="201" y="33"/>
                  </a:cubicBezTo>
                  <a:cubicBezTo>
                    <a:pt x="202" y="32"/>
                    <a:pt x="202" y="32"/>
                    <a:pt x="202" y="32"/>
                  </a:cubicBezTo>
                  <a:cubicBezTo>
                    <a:pt x="200" y="31"/>
                    <a:pt x="199" y="29"/>
                    <a:pt x="198" y="28"/>
                  </a:cubicBezTo>
                  <a:lnTo>
                    <a:pt x="197" y="29"/>
                  </a:lnTo>
                  <a:close/>
                  <a:moveTo>
                    <a:pt x="8" y="164"/>
                  </a:moveTo>
                  <a:cubicBezTo>
                    <a:pt x="7" y="164"/>
                    <a:pt x="7" y="164"/>
                    <a:pt x="7" y="164"/>
                  </a:cubicBezTo>
                  <a:cubicBezTo>
                    <a:pt x="7" y="164"/>
                    <a:pt x="7" y="164"/>
                    <a:pt x="7" y="164"/>
                  </a:cubicBezTo>
                  <a:cubicBezTo>
                    <a:pt x="6" y="162"/>
                    <a:pt x="6" y="160"/>
                    <a:pt x="5" y="158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6" y="158"/>
                    <a:pt x="6" y="158"/>
                    <a:pt x="6" y="158"/>
                  </a:cubicBezTo>
                  <a:cubicBezTo>
                    <a:pt x="7" y="160"/>
                    <a:pt x="8" y="162"/>
                    <a:pt x="8" y="163"/>
                  </a:cubicBezTo>
                  <a:lnTo>
                    <a:pt x="8" y="164"/>
                  </a:lnTo>
                  <a:close/>
                  <a:moveTo>
                    <a:pt x="7" y="164"/>
                  </a:moveTo>
                  <a:cubicBezTo>
                    <a:pt x="8" y="163"/>
                    <a:pt x="8" y="163"/>
                    <a:pt x="8" y="163"/>
                  </a:cubicBezTo>
                  <a:cubicBezTo>
                    <a:pt x="7" y="162"/>
                    <a:pt x="7" y="160"/>
                    <a:pt x="6" y="158"/>
                  </a:cubicBezTo>
                  <a:cubicBezTo>
                    <a:pt x="5" y="158"/>
                    <a:pt x="5" y="158"/>
                    <a:pt x="5" y="158"/>
                  </a:cubicBezTo>
                  <a:cubicBezTo>
                    <a:pt x="6" y="160"/>
                    <a:pt x="7" y="162"/>
                    <a:pt x="7" y="164"/>
                  </a:cubicBez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3" y="26"/>
                    <a:pt x="192" y="25"/>
                    <a:pt x="190" y="24"/>
                  </a:cubicBezTo>
                  <a:cubicBezTo>
                    <a:pt x="190" y="24"/>
                    <a:pt x="190" y="24"/>
                    <a:pt x="190" y="24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1" y="23"/>
                    <a:pt x="191" y="23"/>
                    <a:pt x="191" y="23"/>
                  </a:cubicBezTo>
                  <a:cubicBezTo>
                    <a:pt x="193" y="24"/>
                    <a:pt x="194" y="25"/>
                    <a:pt x="196" y="26"/>
                  </a:cubicBezTo>
                  <a:cubicBezTo>
                    <a:pt x="196" y="26"/>
                    <a:pt x="196" y="26"/>
                    <a:pt x="196" y="26"/>
                  </a:cubicBezTo>
                  <a:lnTo>
                    <a:pt x="195" y="27"/>
                  </a:lnTo>
                  <a:close/>
                  <a:moveTo>
                    <a:pt x="190" y="24"/>
                  </a:moveTo>
                  <a:cubicBezTo>
                    <a:pt x="192" y="25"/>
                    <a:pt x="193" y="26"/>
                    <a:pt x="195" y="27"/>
                  </a:cubicBezTo>
                  <a:cubicBezTo>
                    <a:pt x="195" y="26"/>
                    <a:pt x="195" y="26"/>
                    <a:pt x="195" y="26"/>
                  </a:cubicBezTo>
                  <a:cubicBezTo>
                    <a:pt x="194" y="25"/>
                    <a:pt x="192" y="24"/>
                    <a:pt x="191" y="23"/>
                  </a:cubicBezTo>
                  <a:lnTo>
                    <a:pt x="190" y="24"/>
                  </a:lnTo>
                  <a:close/>
                  <a:moveTo>
                    <a:pt x="6" y="156"/>
                  </a:moveTo>
                  <a:cubicBezTo>
                    <a:pt x="4" y="156"/>
                    <a:pt x="4" y="156"/>
                    <a:pt x="4" y="156"/>
                  </a:cubicBezTo>
                  <a:cubicBezTo>
                    <a:pt x="4" y="156"/>
                    <a:pt x="4" y="156"/>
                    <a:pt x="4" y="156"/>
                  </a:cubicBezTo>
                  <a:cubicBezTo>
                    <a:pt x="4" y="154"/>
                    <a:pt x="3" y="152"/>
                    <a:pt x="3" y="150"/>
                  </a:cubicBezTo>
                  <a:cubicBezTo>
                    <a:pt x="3" y="150"/>
                    <a:pt x="3" y="150"/>
                    <a:pt x="3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4" y="150"/>
                    <a:pt x="4" y="150"/>
                    <a:pt x="4" y="150"/>
                  </a:cubicBezTo>
                  <a:cubicBezTo>
                    <a:pt x="5" y="152"/>
                    <a:pt x="5" y="154"/>
                    <a:pt x="6" y="155"/>
                  </a:cubicBezTo>
                  <a:lnTo>
                    <a:pt x="6" y="156"/>
                  </a:lnTo>
                  <a:close/>
                  <a:moveTo>
                    <a:pt x="5" y="156"/>
                  </a:moveTo>
                  <a:cubicBezTo>
                    <a:pt x="5" y="155"/>
                    <a:pt x="5" y="155"/>
                    <a:pt x="5" y="155"/>
                  </a:cubicBezTo>
                  <a:cubicBezTo>
                    <a:pt x="5" y="154"/>
                    <a:pt x="4" y="152"/>
                    <a:pt x="4" y="150"/>
                  </a:cubicBezTo>
                  <a:cubicBezTo>
                    <a:pt x="3" y="150"/>
                    <a:pt x="3" y="150"/>
                    <a:pt x="3" y="150"/>
                  </a:cubicBezTo>
                  <a:cubicBezTo>
                    <a:pt x="4" y="152"/>
                    <a:pt x="4" y="154"/>
                    <a:pt x="5" y="156"/>
                  </a:cubicBezTo>
                  <a:close/>
                  <a:moveTo>
                    <a:pt x="188" y="22"/>
                  </a:moveTo>
                  <a:cubicBezTo>
                    <a:pt x="188" y="22"/>
                    <a:pt x="188" y="22"/>
                    <a:pt x="188" y="22"/>
                  </a:cubicBezTo>
                  <a:cubicBezTo>
                    <a:pt x="186" y="21"/>
                    <a:pt x="185" y="20"/>
                    <a:pt x="183" y="19"/>
                  </a:cubicBezTo>
                  <a:cubicBezTo>
                    <a:pt x="183" y="19"/>
                    <a:pt x="183" y="19"/>
                    <a:pt x="183" y="19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184" y="18"/>
                    <a:pt x="184" y="18"/>
                    <a:pt x="184" y="18"/>
                  </a:cubicBezTo>
                  <a:cubicBezTo>
                    <a:pt x="185" y="19"/>
                    <a:pt x="187" y="20"/>
                    <a:pt x="189" y="21"/>
                  </a:cubicBezTo>
                  <a:cubicBezTo>
                    <a:pt x="189" y="21"/>
                    <a:pt x="189" y="21"/>
                    <a:pt x="189" y="21"/>
                  </a:cubicBezTo>
                  <a:lnTo>
                    <a:pt x="188" y="22"/>
                  </a:lnTo>
                  <a:close/>
                  <a:moveTo>
                    <a:pt x="183" y="19"/>
                  </a:moveTo>
                  <a:cubicBezTo>
                    <a:pt x="185" y="20"/>
                    <a:pt x="186" y="21"/>
                    <a:pt x="188" y="22"/>
                  </a:cubicBezTo>
                  <a:cubicBezTo>
                    <a:pt x="188" y="21"/>
                    <a:pt x="188" y="21"/>
                    <a:pt x="188" y="21"/>
                  </a:cubicBezTo>
                  <a:cubicBezTo>
                    <a:pt x="187" y="20"/>
                    <a:pt x="185" y="19"/>
                    <a:pt x="184" y="18"/>
                  </a:cubicBezTo>
                  <a:lnTo>
                    <a:pt x="183" y="19"/>
                  </a:lnTo>
                  <a:close/>
                  <a:moveTo>
                    <a:pt x="4" y="147"/>
                  </a:moveTo>
                  <a:cubicBezTo>
                    <a:pt x="2" y="148"/>
                    <a:pt x="2" y="148"/>
                    <a:pt x="2" y="148"/>
                  </a:cubicBezTo>
                  <a:cubicBezTo>
                    <a:pt x="2" y="148"/>
                    <a:pt x="2" y="148"/>
                    <a:pt x="2" y="148"/>
                  </a:cubicBezTo>
                  <a:cubicBezTo>
                    <a:pt x="2" y="146"/>
                    <a:pt x="1" y="144"/>
                    <a:pt x="1" y="142"/>
                  </a:cubicBezTo>
                  <a:cubicBezTo>
                    <a:pt x="1" y="141"/>
                    <a:pt x="1" y="141"/>
                    <a:pt x="1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3" y="143"/>
                    <a:pt x="3" y="145"/>
                    <a:pt x="4" y="147"/>
                  </a:cubicBezTo>
                  <a:close/>
                  <a:moveTo>
                    <a:pt x="3" y="147"/>
                  </a:moveTo>
                  <a:cubicBezTo>
                    <a:pt x="3" y="147"/>
                    <a:pt x="3" y="147"/>
                    <a:pt x="3" y="147"/>
                  </a:cubicBezTo>
                  <a:cubicBezTo>
                    <a:pt x="3" y="145"/>
                    <a:pt x="2" y="143"/>
                    <a:pt x="2" y="142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2" y="144"/>
                    <a:pt x="2" y="146"/>
                    <a:pt x="3" y="147"/>
                  </a:cubicBezTo>
                  <a:close/>
                  <a:moveTo>
                    <a:pt x="181" y="18"/>
                  </a:moveTo>
                  <a:cubicBezTo>
                    <a:pt x="181" y="18"/>
                    <a:pt x="181" y="18"/>
                    <a:pt x="181" y="18"/>
                  </a:cubicBezTo>
                  <a:cubicBezTo>
                    <a:pt x="179" y="17"/>
                    <a:pt x="177" y="16"/>
                    <a:pt x="176" y="15"/>
                  </a:cubicBezTo>
                  <a:cubicBezTo>
                    <a:pt x="175" y="15"/>
                    <a:pt x="175" y="15"/>
                    <a:pt x="175" y="15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76" y="14"/>
                    <a:pt x="176" y="14"/>
                    <a:pt x="176" y="14"/>
                  </a:cubicBezTo>
                  <a:cubicBezTo>
                    <a:pt x="178" y="15"/>
                    <a:pt x="180" y="16"/>
                    <a:pt x="181" y="17"/>
                  </a:cubicBezTo>
                  <a:cubicBezTo>
                    <a:pt x="182" y="17"/>
                    <a:pt x="182" y="17"/>
                    <a:pt x="182" y="17"/>
                  </a:cubicBezTo>
                  <a:lnTo>
                    <a:pt x="181" y="18"/>
                  </a:lnTo>
                  <a:close/>
                  <a:moveTo>
                    <a:pt x="176" y="15"/>
                  </a:moveTo>
                  <a:cubicBezTo>
                    <a:pt x="178" y="16"/>
                    <a:pt x="179" y="17"/>
                    <a:pt x="181" y="18"/>
                  </a:cubicBezTo>
                  <a:cubicBezTo>
                    <a:pt x="181" y="17"/>
                    <a:pt x="181" y="17"/>
                    <a:pt x="181" y="17"/>
                  </a:cubicBezTo>
                  <a:cubicBezTo>
                    <a:pt x="180" y="16"/>
                    <a:pt x="178" y="15"/>
                    <a:pt x="176" y="14"/>
                  </a:cubicBezTo>
                  <a:lnTo>
                    <a:pt x="176" y="15"/>
                  </a:lnTo>
                  <a:close/>
                  <a:moveTo>
                    <a:pt x="2" y="139"/>
                  </a:moveTo>
                  <a:cubicBezTo>
                    <a:pt x="1" y="139"/>
                    <a:pt x="1" y="139"/>
                    <a:pt x="1" y="139"/>
                  </a:cubicBezTo>
                  <a:cubicBezTo>
                    <a:pt x="1" y="139"/>
                    <a:pt x="1" y="139"/>
                    <a:pt x="1" y="139"/>
                  </a:cubicBezTo>
                  <a:cubicBezTo>
                    <a:pt x="0" y="137"/>
                    <a:pt x="0" y="135"/>
                    <a:pt x="0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1" y="135"/>
                    <a:pt x="2" y="137"/>
                    <a:pt x="2" y="139"/>
                  </a:cubicBezTo>
                  <a:close/>
                  <a:moveTo>
                    <a:pt x="1" y="139"/>
                  </a:moveTo>
                  <a:cubicBezTo>
                    <a:pt x="2" y="139"/>
                    <a:pt x="2" y="139"/>
                    <a:pt x="2" y="139"/>
                  </a:cubicBezTo>
                  <a:cubicBezTo>
                    <a:pt x="1" y="137"/>
                    <a:pt x="1" y="135"/>
                    <a:pt x="1" y="133"/>
                  </a:cubicBezTo>
                  <a:cubicBezTo>
                    <a:pt x="0" y="133"/>
                    <a:pt x="0" y="133"/>
                    <a:pt x="0" y="133"/>
                  </a:cubicBezTo>
                  <a:cubicBezTo>
                    <a:pt x="1" y="135"/>
                    <a:pt x="1" y="137"/>
                    <a:pt x="1" y="139"/>
                  </a:cubicBezTo>
                  <a:close/>
                  <a:moveTo>
                    <a:pt x="174" y="14"/>
                  </a:moveTo>
                  <a:cubicBezTo>
                    <a:pt x="173" y="14"/>
                    <a:pt x="173" y="14"/>
                    <a:pt x="173" y="14"/>
                  </a:cubicBezTo>
                  <a:cubicBezTo>
                    <a:pt x="172" y="13"/>
                    <a:pt x="170" y="12"/>
                    <a:pt x="168" y="11"/>
                  </a:cubicBezTo>
                  <a:cubicBezTo>
                    <a:pt x="168" y="11"/>
                    <a:pt x="168" y="11"/>
                    <a:pt x="168" y="11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68" y="10"/>
                    <a:pt x="168" y="10"/>
                    <a:pt x="168" y="10"/>
                  </a:cubicBezTo>
                  <a:cubicBezTo>
                    <a:pt x="170" y="11"/>
                    <a:pt x="172" y="12"/>
                    <a:pt x="174" y="13"/>
                  </a:cubicBezTo>
                  <a:cubicBezTo>
                    <a:pt x="174" y="13"/>
                    <a:pt x="174" y="13"/>
                    <a:pt x="174" y="13"/>
                  </a:cubicBezTo>
                  <a:lnTo>
                    <a:pt x="174" y="14"/>
                  </a:lnTo>
                  <a:close/>
                  <a:moveTo>
                    <a:pt x="168" y="11"/>
                  </a:moveTo>
                  <a:cubicBezTo>
                    <a:pt x="170" y="12"/>
                    <a:pt x="172" y="13"/>
                    <a:pt x="173" y="14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2" y="12"/>
                    <a:pt x="170" y="11"/>
                    <a:pt x="168" y="11"/>
                  </a:cubicBezTo>
                  <a:close/>
                  <a:moveTo>
                    <a:pt x="1" y="131"/>
                  </a:moveTo>
                  <a:cubicBezTo>
                    <a:pt x="0" y="131"/>
                    <a:pt x="0" y="131"/>
                    <a:pt x="0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9"/>
                    <a:pt x="0" y="127"/>
                    <a:pt x="0" y="125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1" y="125"/>
                    <a:pt x="1" y="125"/>
                    <a:pt x="1" y="125"/>
                  </a:cubicBezTo>
                  <a:cubicBezTo>
                    <a:pt x="1" y="127"/>
                    <a:pt x="1" y="129"/>
                    <a:pt x="1" y="131"/>
                  </a:cubicBezTo>
                  <a:close/>
                  <a:moveTo>
                    <a:pt x="0" y="130"/>
                  </a:moveTo>
                  <a:cubicBezTo>
                    <a:pt x="1" y="130"/>
                    <a:pt x="1" y="130"/>
                    <a:pt x="1" y="130"/>
                  </a:cubicBezTo>
                  <a:cubicBezTo>
                    <a:pt x="1" y="128"/>
                    <a:pt x="1" y="127"/>
                    <a:pt x="1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7"/>
                    <a:pt x="0" y="129"/>
                    <a:pt x="0" y="130"/>
                  </a:cubicBezTo>
                  <a:close/>
                  <a:moveTo>
                    <a:pt x="166" y="10"/>
                  </a:moveTo>
                  <a:cubicBezTo>
                    <a:pt x="166" y="10"/>
                    <a:pt x="166" y="10"/>
                    <a:pt x="166" y="10"/>
                  </a:cubicBezTo>
                  <a:cubicBezTo>
                    <a:pt x="164" y="10"/>
                    <a:pt x="162" y="9"/>
                    <a:pt x="160" y="8"/>
                  </a:cubicBezTo>
                  <a:cubicBezTo>
                    <a:pt x="160" y="8"/>
                    <a:pt x="160" y="8"/>
                    <a:pt x="160" y="8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62" y="8"/>
                    <a:pt x="164" y="8"/>
                    <a:pt x="166" y="9"/>
                  </a:cubicBezTo>
                  <a:cubicBezTo>
                    <a:pt x="166" y="9"/>
                    <a:pt x="166" y="9"/>
                    <a:pt x="166" y="9"/>
                  </a:cubicBezTo>
                  <a:lnTo>
                    <a:pt x="166" y="10"/>
                  </a:lnTo>
                  <a:close/>
                  <a:moveTo>
                    <a:pt x="160" y="8"/>
                  </a:moveTo>
                  <a:cubicBezTo>
                    <a:pt x="162" y="9"/>
                    <a:pt x="164" y="9"/>
                    <a:pt x="166" y="10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64" y="9"/>
                    <a:pt x="162" y="8"/>
                    <a:pt x="160" y="7"/>
                  </a:cubicBezTo>
                  <a:lnTo>
                    <a:pt x="160" y="8"/>
                  </a:lnTo>
                  <a:close/>
                  <a:moveTo>
                    <a:pt x="1" y="122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0"/>
                    <a:pt x="0" y="118"/>
                    <a:pt x="0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6"/>
                    <a:pt x="1" y="116"/>
                    <a:pt x="1" y="116"/>
                  </a:cubicBezTo>
                  <a:cubicBezTo>
                    <a:pt x="1" y="118"/>
                    <a:pt x="1" y="120"/>
                    <a:pt x="1" y="122"/>
                  </a:cubicBezTo>
                  <a:close/>
                  <a:moveTo>
                    <a:pt x="0" y="122"/>
                  </a:moveTo>
                  <a:cubicBezTo>
                    <a:pt x="1" y="122"/>
                    <a:pt x="1" y="122"/>
                    <a:pt x="1" y="122"/>
                  </a:cubicBezTo>
                  <a:cubicBezTo>
                    <a:pt x="1" y="120"/>
                    <a:pt x="1" y="118"/>
                    <a:pt x="1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8"/>
                    <a:pt x="0" y="120"/>
                    <a:pt x="0" y="122"/>
                  </a:cubicBezTo>
                  <a:close/>
                  <a:moveTo>
                    <a:pt x="158" y="8"/>
                  </a:moveTo>
                  <a:cubicBezTo>
                    <a:pt x="158" y="8"/>
                    <a:pt x="158" y="8"/>
                    <a:pt x="158" y="8"/>
                  </a:cubicBezTo>
                  <a:cubicBezTo>
                    <a:pt x="156" y="7"/>
                    <a:pt x="154" y="6"/>
                    <a:pt x="152" y="6"/>
                  </a:cubicBezTo>
                  <a:cubicBezTo>
                    <a:pt x="152" y="6"/>
                    <a:pt x="152" y="6"/>
                    <a:pt x="152" y="6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2" y="5"/>
                    <a:pt x="152" y="5"/>
                    <a:pt x="152" y="5"/>
                  </a:cubicBezTo>
                  <a:cubicBezTo>
                    <a:pt x="154" y="5"/>
                    <a:pt x="156" y="6"/>
                    <a:pt x="158" y="6"/>
                  </a:cubicBezTo>
                  <a:cubicBezTo>
                    <a:pt x="158" y="6"/>
                    <a:pt x="158" y="6"/>
                    <a:pt x="158" y="6"/>
                  </a:cubicBezTo>
                  <a:lnTo>
                    <a:pt x="158" y="8"/>
                  </a:lnTo>
                  <a:close/>
                  <a:moveTo>
                    <a:pt x="152" y="6"/>
                  </a:moveTo>
                  <a:cubicBezTo>
                    <a:pt x="154" y="6"/>
                    <a:pt x="156" y="7"/>
                    <a:pt x="158" y="7"/>
                  </a:cubicBezTo>
                  <a:cubicBezTo>
                    <a:pt x="158" y="7"/>
                    <a:pt x="158" y="7"/>
                    <a:pt x="158" y="7"/>
                  </a:cubicBezTo>
                  <a:cubicBezTo>
                    <a:pt x="156" y="6"/>
                    <a:pt x="154" y="5"/>
                    <a:pt x="152" y="5"/>
                  </a:cubicBezTo>
                  <a:lnTo>
                    <a:pt x="152" y="6"/>
                  </a:lnTo>
                  <a:close/>
                  <a:moveTo>
                    <a:pt x="1" y="114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1"/>
                    <a:pt x="0" y="109"/>
                    <a:pt x="0" y="107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2" y="107"/>
                    <a:pt x="2" y="107"/>
                    <a:pt x="2" y="107"/>
                  </a:cubicBezTo>
                  <a:cubicBezTo>
                    <a:pt x="2" y="108"/>
                    <a:pt x="2" y="108"/>
                    <a:pt x="2" y="108"/>
                  </a:cubicBezTo>
                  <a:cubicBezTo>
                    <a:pt x="1" y="110"/>
                    <a:pt x="1" y="112"/>
                    <a:pt x="1" y="114"/>
                  </a:cubicBezTo>
                  <a:close/>
                  <a:moveTo>
                    <a:pt x="0" y="113"/>
                  </a:moveTo>
                  <a:cubicBezTo>
                    <a:pt x="1" y="113"/>
                    <a:pt x="1" y="113"/>
                    <a:pt x="1" y="113"/>
                  </a:cubicBezTo>
                  <a:cubicBezTo>
                    <a:pt x="1" y="112"/>
                    <a:pt x="1" y="110"/>
                    <a:pt x="1" y="108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0" y="110"/>
                    <a:pt x="0" y="111"/>
                    <a:pt x="0" y="113"/>
                  </a:cubicBezTo>
                  <a:close/>
                  <a:moveTo>
                    <a:pt x="150" y="5"/>
                  </a:moveTo>
                  <a:cubicBezTo>
                    <a:pt x="149" y="5"/>
                    <a:pt x="149" y="5"/>
                    <a:pt x="149" y="5"/>
                  </a:cubicBezTo>
                  <a:cubicBezTo>
                    <a:pt x="148" y="5"/>
                    <a:pt x="146" y="4"/>
                    <a:pt x="144" y="4"/>
                  </a:cubicBezTo>
                  <a:cubicBezTo>
                    <a:pt x="144" y="4"/>
                    <a:pt x="144" y="4"/>
                    <a:pt x="144" y="4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4" y="3"/>
                    <a:pt x="144" y="3"/>
                    <a:pt x="144" y="3"/>
                  </a:cubicBezTo>
                  <a:cubicBezTo>
                    <a:pt x="146" y="3"/>
                    <a:pt x="148" y="4"/>
                    <a:pt x="150" y="4"/>
                  </a:cubicBezTo>
                  <a:cubicBezTo>
                    <a:pt x="150" y="4"/>
                    <a:pt x="150" y="4"/>
                    <a:pt x="150" y="4"/>
                  </a:cubicBezTo>
                  <a:lnTo>
                    <a:pt x="150" y="5"/>
                  </a:lnTo>
                  <a:close/>
                  <a:moveTo>
                    <a:pt x="144" y="4"/>
                  </a:moveTo>
                  <a:cubicBezTo>
                    <a:pt x="146" y="4"/>
                    <a:pt x="148" y="4"/>
                    <a:pt x="149" y="5"/>
                  </a:cubicBezTo>
                  <a:cubicBezTo>
                    <a:pt x="150" y="4"/>
                    <a:pt x="150" y="4"/>
                    <a:pt x="150" y="4"/>
                  </a:cubicBezTo>
                  <a:cubicBezTo>
                    <a:pt x="148" y="4"/>
                    <a:pt x="146" y="3"/>
                    <a:pt x="144" y="3"/>
                  </a:cubicBezTo>
                  <a:lnTo>
                    <a:pt x="144" y="4"/>
                  </a:lnTo>
                  <a:close/>
                  <a:moveTo>
                    <a:pt x="2" y="105"/>
                  </a:moveTo>
                  <a:cubicBezTo>
                    <a:pt x="1" y="105"/>
                    <a:pt x="1" y="105"/>
                    <a:pt x="1" y="105"/>
                  </a:cubicBezTo>
                  <a:cubicBezTo>
                    <a:pt x="1" y="105"/>
                    <a:pt x="1" y="105"/>
                    <a:pt x="1" y="105"/>
                  </a:cubicBezTo>
                  <a:cubicBezTo>
                    <a:pt x="1" y="103"/>
                    <a:pt x="1" y="101"/>
                    <a:pt x="2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3" y="101"/>
                    <a:pt x="2" y="103"/>
                    <a:pt x="2" y="105"/>
                  </a:cubicBezTo>
                  <a:close/>
                  <a:moveTo>
                    <a:pt x="1" y="105"/>
                  </a:moveTo>
                  <a:cubicBezTo>
                    <a:pt x="2" y="105"/>
                    <a:pt x="2" y="105"/>
                    <a:pt x="2" y="105"/>
                  </a:cubicBezTo>
                  <a:cubicBezTo>
                    <a:pt x="2" y="103"/>
                    <a:pt x="2" y="101"/>
                    <a:pt x="3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2" y="101"/>
                    <a:pt x="1" y="103"/>
                    <a:pt x="1" y="105"/>
                  </a:cubicBezTo>
                  <a:close/>
                  <a:moveTo>
                    <a:pt x="141" y="4"/>
                  </a:moveTo>
                  <a:cubicBezTo>
                    <a:pt x="141" y="4"/>
                    <a:pt x="141" y="4"/>
                    <a:pt x="141" y="4"/>
                  </a:cubicBezTo>
                  <a:cubicBezTo>
                    <a:pt x="139" y="3"/>
                    <a:pt x="137" y="3"/>
                    <a:pt x="135" y="3"/>
                  </a:cubicBezTo>
                  <a:cubicBezTo>
                    <a:pt x="135" y="3"/>
                    <a:pt x="135" y="3"/>
                    <a:pt x="135" y="3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7" y="2"/>
                    <a:pt x="139" y="2"/>
                    <a:pt x="141" y="2"/>
                  </a:cubicBezTo>
                  <a:cubicBezTo>
                    <a:pt x="142" y="2"/>
                    <a:pt x="142" y="2"/>
                    <a:pt x="142" y="2"/>
                  </a:cubicBezTo>
                  <a:lnTo>
                    <a:pt x="141" y="4"/>
                  </a:lnTo>
                  <a:close/>
                  <a:moveTo>
                    <a:pt x="135" y="2"/>
                  </a:moveTo>
                  <a:cubicBezTo>
                    <a:pt x="137" y="3"/>
                    <a:pt x="139" y="3"/>
                    <a:pt x="141" y="3"/>
                  </a:cubicBezTo>
                  <a:cubicBezTo>
                    <a:pt x="141" y="2"/>
                    <a:pt x="141" y="2"/>
                    <a:pt x="141" y="2"/>
                  </a:cubicBezTo>
                  <a:cubicBezTo>
                    <a:pt x="139" y="2"/>
                    <a:pt x="137" y="2"/>
                    <a:pt x="136" y="2"/>
                  </a:cubicBezTo>
                  <a:lnTo>
                    <a:pt x="135" y="2"/>
                  </a:lnTo>
                  <a:close/>
                  <a:moveTo>
                    <a:pt x="3" y="97"/>
                  </a:moveTo>
                  <a:cubicBezTo>
                    <a:pt x="2" y="97"/>
                    <a:pt x="2" y="97"/>
                    <a:pt x="2" y="97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3" y="95"/>
                    <a:pt x="3" y="93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4" y="93"/>
                    <a:pt x="4" y="95"/>
                    <a:pt x="3" y="97"/>
                  </a:cubicBezTo>
                  <a:close/>
                  <a:moveTo>
                    <a:pt x="2" y="96"/>
                  </a:moveTo>
                  <a:cubicBezTo>
                    <a:pt x="3" y="97"/>
                    <a:pt x="3" y="97"/>
                    <a:pt x="3" y="97"/>
                  </a:cubicBezTo>
                  <a:cubicBezTo>
                    <a:pt x="4" y="95"/>
                    <a:pt x="4" y="93"/>
                    <a:pt x="4" y="91"/>
                  </a:cubicBezTo>
                  <a:cubicBezTo>
                    <a:pt x="4" y="91"/>
                    <a:pt x="4" y="91"/>
                    <a:pt x="4" y="91"/>
                  </a:cubicBezTo>
                  <a:cubicBezTo>
                    <a:pt x="3" y="93"/>
                    <a:pt x="3" y="95"/>
                    <a:pt x="2" y="96"/>
                  </a:cubicBezTo>
                  <a:close/>
                  <a:moveTo>
                    <a:pt x="133" y="2"/>
                  </a:moveTo>
                  <a:cubicBezTo>
                    <a:pt x="133" y="2"/>
                    <a:pt x="133" y="2"/>
                    <a:pt x="133" y="2"/>
                  </a:cubicBezTo>
                  <a:cubicBezTo>
                    <a:pt x="131" y="2"/>
                    <a:pt x="129" y="2"/>
                    <a:pt x="127" y="2"/>
                  </a:cubicBezTo>
                  <a:cubicBezTo>
                    <a:pt x="127" y="2"/>
                    <a:pt x="127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9" y="1"/>
                    <a:pt x="131" y="1"/>
                    <a:pt x="133" y="1"/>
                  </a:cubicBezTo>
                  <a:cubicBezTo>
                    <a:pt x="133" y="1"/>
                    <a:pt x="133" y="1"/>
                    <a:pt x="133" y="1"/>
                  </a:cubicBezTo>
                  <a:lnTo>
                    <a:pt x="133" y="2"/>
                  </a:lnTo>
                  <a:close/>
                  <a:moveTo>
                    <a:pt x="127" y="2"/>
                  </a:moveTo>
                  <a:cubicBezTo>
                    <a:pt x="129" y="2"/>
                    <a:pt x="131" y="2"/>
                    <a:pt x="133" y="2"/>
                  </a:cubicBezTo>
                  <a:cubicBezTo>
                    <a:pt x="133" y="1"/>
                    <a:pt x="133" y="1"/>
                    <a:pt x="133" y="1"/>
                  </a:cubicBezTo>
                  <a:cubicBezTo>
                    <a:pt x="131" y="1"/>
                    <a:pt x="129" y="1"/>
                    <a:pt x="127" y="1"/>
                  </a:cubicBezTo>
                  <a:lnTo>
                    <a:pt x="127" y="2"/>
                  </a:lnTo>
                  <a:close/>
                  <a:moveTo>
                    <a:pt x="5" y="89"/>
                  </a:moveTo>
                  <a:cubicBezTo>
                    <a:pt x="4" y="88"/>
                    <a:pt x="4" y="88"/>
                    <a:pt x="4" y="88"/>
                  </a:cubicBezTo>
                  <a:cubicBezTo>
                    <a:pt x="4" y="88"/>
                    <a:pt x="4" y="88"/>
                    <a:pt x="4" y="88"/>
                  </a:cubicBezTo>
                  <a:cubicBezTo>
                    <a:pt x="5" y="86"/>
                    <a:pt x="5" y="84"/>
                    <a:pt x="6" y="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5"/>
                    <a:pt x="6" y="87"/>
                    <a:pt x="5" y="89"/>
                  </a:cubicBezTo>
                  <a:close/>
                  <a:moveTo>
                    <a:pt x="5" y="88"/>
                  </a:moveTo>
                  <a:cubicBezTo>
                    <a:pt x="5" y="88"/>
                    <a:pt x="5" y="88"/>
                    <a:pt x="5" y="88"/>
                  </a:cubicBezTo>
                  <a:cubicBezTo>
                    <a:pt x="6" y="87"/>
                    <a:pt x="6" y="85"/>
                    <a:pt x="7" y="83"/>
                  </a:cubicBezTo>
                  <a:cubicBezTo>
                    <a:pt x="6" y="83"/>
                    <a:pt x="6" y="83"/>
                    <a:pt x="6" y="83"/>
                  </a:cubicBezTo>
                  <a:cubicBezTo>
                    <a:pt x="6" y="84"/>
                    <a:pt x="5" y="86"/>
                    <a:pt x="5" y="88"/>
                  </a:cubicBezTo>
                  <a:close/>
                  <a:moveTo>
                    <a:pt x="124" y="2"/>
                  </a:moveTo>
                  <a:cubicBezTo>
                    <a:pt x="124" y="2"/>
                    <a:pt x="124" y="2"/>
                    <a:pt x="124" y="2"/>
                  </a:cubicBezTo>
                  <a:cubicBezTo>
                    <a:pt x="122" y="2"/>
                    <a:pt x="120" y="2"/>
                    <a:pt x="118" y="2"/>
                  </a:cubicBezTo>
                  <a:cubicBezTo>
                    <a:pt x="118" y="2"/>
                    <a:pt x="118" y="2"/>
                    <a:pt x="118" y="2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20" y="0"/>
                    <a:pt x="122" y="0"/>
                    <a:pt x="124" y="1"/>
                  </a:cubicBezTo>
                  <a:cubicBezTo>
                    <a:pt x="125" y="1"/>
                    <a:pt x="125" y="1"/>
                    <a:pt x="125" y="1"/>
                  </a:cubicBezTo>
                  <a:lnTo>
                    <a:pt x="124" y="2"/>
                  </a:lnTo>
                  <a:close/>
                  <a:moveTo>
                    <a:pt x="118" y="2"/>
                  </a:moveTo>
                  <a:cubicBezTo>
                    <a:pt x="120" y="1"/>
                    <a:pt x="122" y="1"/>
                    <a:pt x="124" y="2"/>
                  </a:cubicBezTo>
                  <a:cubicBezTo>
                    <a:pt x="124" y="1"/>
                    <a:pt x="124" y="1"/>
                    <a:pt x="124" y="1"/>
                  </a:cubicBezTo>
                  <a:cubicBezTo>
                    <a:pt x="122" y="1"/>
                    <a:pt x="120" y="1"/>
                    <a:pt x="118" y="1"/>
                  </a:cubicBezTo>
                  <a:lnTo>
                    <a:pt x="118" y="2"/>
                  </a:lnTo>
                  <a:close/>
                  <a:moveTo>
                    <a:pt x="8" y="81"/>
                  </a:moveTo>
                  <a:cubicBezTo>
                    <a:pt x="7" y="80"/>
                    <a:pt x="7" y="80"/>
                    <a:pt x="7" y="80"/>
                  </a:cubicBezTo>
                  <a:cubicBezTo>
                    <a:pt x="7" y="80"/>
                    <a:pt x="7" y="80"/>
                    <a:pt x="7" y="80"/>
                  </a:cubicBezTo>
                  <a:cubicBezTo>
                    <a:pt x="8" y="78"/>
                    <a:pt x="8" y="76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5"/>
                    <a:pt x="10" y="75"/>
                    <a:pt x="10" y="75"/>
                  </a:cubicBezTo>
                  <a:cubicBezTo>
                    <a:pt x="10" y="77"/>
                    <a:pt x="9" y="79"/>
                    <a:pt x="8" y="81"/>
                  </a:cubicBezTo>
                  <a:close/>
                  <a:moveTo>
                    <a:pt x="7" y="80"/>
                  </a:moveTo>
                  <a:cubicBezTo>
                    <a:pt x="8" y="80"/>
                    <a:pt x="8" y="80"/>
                    <a:pt x="8" y="80"/>
                  </a:cubicBezTo>
                  <a:cubicBezTo>
                    <a:pt x="9" y="78"/>
                    <a:pt x="9" y="77"/>
                    <a:pt x="10" y="75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8" y="78"/>
                    <a:pt x="7" y="80"/>
                  </a:cubicBezTo>
                  <a:close/>
                  <a:moveTo>
                    <a:pt x="116" y="2"/>
                  </a:moveTo>
                  <a:cubicBezTo>
                    <a:pt x="116" y="2"/>
                    <a:pt x="116" y="2"/>
                    <a:pt x="116" y="2"/>
                  </a:cubicBezTo>
                  <a:cubicBezTo>
                    <a:pt x="114" y="2"/>
                    <a:pt x="112" y="2"/>
                    <a:pt x="110" y="2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2" y="1"/>
                    <a:pt x="114" y="1"/>
                    <a:pt x="116" y="1"/>
                  </a:cubicBezTo>
                  <a:cubicBezTo>
                    <a:pt x="116" y="1"/>
                    <a:pt x="116" y="1"/>
                    <a:pt x="116" y="1"/>
                  </a:cubicBezTo>
                  <a:lnTo>
                    <a:pt x="116" y="2"/>
                  </a:lnTo>
                  <a:close/>
                  <a:moveTo>
                    <a:pt x="110" y="2"/>
                  </a:moveTo>
                  <a:cubicBezTo>
                    <a:pt x="112" y="2"/>
                    <a:pt x="114" y="2"/>
                    <a:pt x="116" y="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4" y="1"/>
                    <a:pt x="112" y="1"/>
                    <a:pt x="110" y="1"/>
                  </a:cubicBezTo>
                  <a:lnTo>
                    <a:pt x="110" y="2"/>
                  </a:lnTo>
                  <a:close/>
                  <a:moveTo>
                    <a:pt x="11" y="73"/>
                  </a:move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1" y="70"/>
                    <a:pt x="12" y="69"/>
                    <a:pt x="13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3" y="69"/>
                    <a:pt x="12" y="71"/>
                    <a:pt x="11" y="73"/>
                  </a:cubicBezTo>
                  <a:close/>
                  <a:moveTo>
                    <a:pt x="10" y="72"/>
                  </a:moveTo>
                  <a:cubicBezTo>
                    <a:pt x="11" y="72"/>
                    <a:pt x="11" y="72"/>
                    <a:pt x="11" y="72"/>
                  </a:cubicBezTo>
                  <a:cubicBezTo>
                    <a:pt x="12" y="71"/>
                    <a:pt x="13" y="69"/>
                    <a:pt x="14" y="67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2" y="69"/>
                    <a:pt x="11" y="70"/>
                    <a:pt x="10" y="72"/>
                  </a:cubicBezTo>
                  <a:close/>
                  <a:moveTo>
                    <a:pt x="108" y="2"/>
                  </a:moveTo>
                  <a:cubicBezTo>
                    <a:pt x="107" y="3"/>
                    <a:pt x="107" y="3"/>
                    <a:pt x="107" y="3"/>
                  </a:cubicBezTo>
                  <a:cubicBezTo>
                    <a:pt x="106" y="3"/>
                    <a:pt x="104" y="3"/>
                    <a:pt x="101" y="3"/>
                  </a:cubicBezTo>
                  <a:cubicBezTo>
                    <a:pt x="101" y="3"/>
                    <a:pt x="101" y="3"/>
                    <a:pt x="101" y="3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3" y="2"/>
                    <a:pt x="105" y="1"/>
                    <a:pt x="107" y="1"/>
                  </a:cubicBezTo>
                  <a:cubicBezTo>
                    <a:pt x="107" y="1"/>
                    <a:pt x="107" y="1"/>
                    <a:pt x="107" y="1"/>
                  </a:cubicBezTo>
                  <a:lnTo>
                    <a:pt x="108" y="2"/>
                  </a:lnTo>
                  <a:close/>
                  <a:moveTo>
                    <a:pt x="102" y="3"/>
                  </a:moveTo>
                  <a:cubicBezTo>
                    <a:pt x="104" y="3"/>
                    <a:pt x="105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5" y="2"/>
                    <a:pt x="103" y="2"/>
                    <a:pt x="101" y="2"/>
                  </a:cubicBezTo>
                  <a:lnTo>
                    <a:pt x="102" y="3"/>
                  </a:lnTo>
                  <a:close/>
                  <a:moveTo>
                    <a:pt x="15" y="65"/>
                  </a:moveTo>
                  <a:cubicBezTo>
                    <a:pt x="14" y="65"/>
                    <a:pt x="14" y="65"/>
                    <a:pt x="14" y="65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5" y="63"/>
                    <a:pt x="16" y="61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8" y="60"/>
                    <a:pt x="18" y="60"/>
                    <a:pt x="18" y="60"/>
                  </a:cubicBezTo>
                  <a:cubicBezTo>
                    <a:pt x="17" y="62"/>
                    <a:pt x="16" y="63"/>
                    <a:pt x="15" y="65"/>
                  </a:cubicBezTo>
                  <a:close/>
                  <a:moveTo>
                    <a:pt x="14" y="64"/>
                  </a:moveTo>
                  <a:cubicBezTo>
                    <a:pt x="15" y="65"/>
                    <a:pt x="15" y="65"/>
                    <a:pt x="15" y="65"/>
                  </a:cubicBezTo>
                  <a:cubicBezTo>
                    <a:pt x="16" y="63"/>
                    <a:pt x="17" y="61"/>
                    <a:pt x="18" y="60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6" y="61"/>
                    <a:pt x="15" y="63"/>
                    <a:pt x="14" y="64"/>
                  </a:cubicBezTo>
                  <a:close/>
                  <a:moveTo>
                    <a:pt x="99" y="4"/>
                  </a:moveTo>
                  <a:cubicBezTo>
                    <a:pt x="99" y="4"/>
                    <a:pt x="99" y="4"/>
                    <a:pt x="99" y="4"/>
                  </a:cubicBezTo>
                  <a:cubicBezTo>
                    <a:pt x="97" y="4"/>
                    <a:pt x="95" y="5"/>
                    <a:pt x="93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95" y="3"/>
                    <a:pt x="97" y="3"/>
                    <a:pt x="99" y="2"/>
                  </a:cubicBezTo>
                  <a:cubicBezTo>
                    <a:pt x="99" y="2"/>
                    <a:pt x="99" y="2"/>
                    <a:pt x="99" y="2"/>
                  </a:cubicBezTo>
                  <a:lnTo>
                    <a:pt x="99" y="4"/>
                  </a:lnTo>
                  <a:close/>
                  <a:moveTo>
                    <a:pt x="93" y="5"/>
                  </a:moveTo>
                  <a:cubicBezTo>
                    <a:pt x="95" y="4"/>
                    <a:pt x="97" y="4"/>
                    <a:pt x="99" y="3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7" y="3"/>
                    <a:pt x="95" y="4"/>
                    <a:pt x="93" y="4"/>
                  </a:cubicBezTo>
                  <a:lnTo>
                    <a:pt x="93" y="5"/>
                  </a:lnTo>
                  <a:close/>
                  <a:moveTo>
                    <a:pt x="19" y="58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9" y="55"/>
                    <a:pt x="20" y="54"/>
                    <a:pt x="22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" y="54"/>
                    <a:pt x="20" y="56"/>
                    <a:pt x="19" y="58"/>
                  </a:cubicBezTo>
                  <a:close/>
                  <a:moveTo>
                    <a:pt x="19" y="57"/>
                  </a:moveTo>
                  <a:cubicBezTo>
                    <a:pt x="19" y="57"/>
                    <a:pt x="19" y="57"/>
                    <a:pt x="19" y="57"/>
                  </a:cubicBezTo>
                  <a:cubicBezTo>
                    <a:pt x="20" y="56"/>
                    <a:pt x="21" y="54"/>
                    <a:pt x="22" y="53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1" y="54"/>
                    <a:pt x="20" y="55"/>
                    <a:pt x="19" y="57"/>
                  </a:cubicBezTo>
                  <a:close/>
                  <a:moveTo>
                    <a:pt x="91" y="6"/>
                  </a:moveTo>
                  <a:cubicBezTo>
                    <a:pt x="91" y="6"/>
                    <a:pt x="91" y="6"/>
                    <a:pt x="91" y="6"/>
                  </a:cubicBezTo>
                  <a:cubicBezTo>
                    <a:pt x="89" y="6"/>
                    <a:pt x="87" y="7"/>
                    <a:pt x="85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7" y="5"/>
                    <a:pt x="89" y="5"/>
                    <a:pt x="90" y="4"/>
                  </a:cubicBezTo>
                  <a:cubicBezTo>
                    <a:pt x="91" y="4"/>
                    <a:pt x="91" y="4"/>
                    <a:pt x="91" y="4"/>
                  </a:cubicBezTo>
                  <a:lnTo>
                    <a:pt x="91" y="6"/>
                  </a:lnTo>
                  <a:close/>
                  <a:moveTo>
                    <a:pt x="85" y="7"/>
                  </a:moveTo>
                  <a:cubicBezTo>
                    <a:pt x="87" y="6"/>
                    <a:pt x="89" y="6"/>
                    <a:pt x="91" y="5"/>
                  </a:cubicBezTo>
                  <a:cubicBezTo>
                    <a:pt x="90" y="5"/>
                    <a:pt x="90" y="5"/>
                    <a:pt x="90" y="5"/>
                  </a:cubicBezTo>
                  <a:cubicBezTo>
                    <a:pt x="89" y="5"/>
                    <a:pt x="87" y="6"/>
                    <a:pt x="85" y="6"/>
                  </a:cubicBezTo>
                  <a:lnTo>
                    <a:pt x="85" y="7"/>
                  </a:lnTo>
                  <a:close/>
                  <a:moveTo>
                    <a:pt x="24" y="51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4" y="48"/>
                    <a:pt x="25" y="47"/>
                    <a:pt x="27" y="45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6" y="48"/>
                    <a:pt x="25" y="49"/>
                    <a:pt x="24" y="51"/>
                  </a:cubicBezTo>
                  <a:close/>
                  <a:moveTo>
                    <a:pt x="23" y="50"/>
                  </a:moveTo>
                  <a:cubicBezTo>
                    <a:pt x="24" y="50"/>
                    <a:pt x="24" y="50"/>
                    <a:pt x="24" y="50"/>
                  </a:cubicBezTo>
                  <a:cubicBezTo>
                    <a:pt x="25" y="49"/>
                    <a:pt x="26" y="47"/>
                    <a:pt x="27" y="46"/>
                  </a:cubicBezTo>
                  <a:cubicBezTo>
                    <a:pt x="27" y="45"/>
                    <a:pt x="27" y="45"/>
                    <a:pt x="27" y="45"/>
                  </a:cubicBezTo>
                  <a:cubicBezTo>
                    <a:pt x="26" y="47"/>
                    <a:pt x="24" y="49"/>
                    <a:pt x="23" y="50"/>
                  </a:cubicBezTo>
                  <a:close/>
                  <a:moveTo>
                    <a:pt x="83" y="8"/>
                  </a:moveTo>
                  <a:cubicBezTo>
                    <a:pt x="83" y="8"/>
                    <a:pt x="83" y="8"/>
                    <a:pt x="83" y="8"/>
                  </a:cubicBezTo>
                  <a:cubicBezTo>
                    <a:pt x="81" y="9"/>
                    <a:pt x="79" y="9"/>
                    <a:pt x="77" y="10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6" y="9"/>
                    <a:pt x="76" y="9"/>
                    <a:pt x="76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9" y="8"/>
                    <a:pt x="80" y="7"/>
                    <a:pt x="82" y="7"/>
                  </a:cubicBezTo>
                  <a:cubicBezTo>
                    <a:pt x="82" y="7"/>
                    <a:pt x="82" y="7"/>
                    <a:pt x="82" y="7"/>
                  </a:cubicBezTo>
                  <a:lnTo>
                    <a:pt x="83" y="8"/>
                  </a:lnTo>
                  <a:close/>
                  <a:moveTo>
                    <a:pt x="77" y="10"/>
                  </a:moveTo>
                  <a:cubicBezTo>
                    <a:pt x="79" y="9"/>
                    <a:pt x="81" y="8"/>
                    <a:pt x="82" y="8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0" y="8"/>
                    <a:pt x="79" y="8"/>
                    <a:pt x="77" y="9"/>
                  </a:cubicBezTo>
                  <a:lnTo>
                    <a:pt x="77" y="10"/>
                  </a:lnTo>
                  <a:close/>
                  <a:moveTo>
                    <a:pt x="29" y="44"/>
                  </a:moveTo>
                  <a:cubicBezTo>
                    <a:pt x="28" y="43"/>
                    <a:pt x="28" y="43"/>
                    <a:pt x="28" y="43"/>
                  </a:cubicBezTo>
                  <a:cubicBezTo>
                    <a:pt x="28" y="43"/>
                    <a:pt x="28" y="43"/>
                    <a:pt x="28" y="43"/>
                  </a:cubicBezTo>
                  <a:cubicBezTo>
                    <a:pt x="30" y="42"/>
                    <a:pt x="31" y="40"/>
                    <a:pt x="32" y="39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3" y="40"/>
                    <a:pt x="33" y="40"/>
                    <a:pt x="33" y="40"/>
                  </a:cubicBezTo>
                  <a:cubicBezTo>
                    <a:pt x="32" y="41"/>
                    <a:pt x="31" y="43"/>
                    <a:pt x="29" y="44"/>
                  </a:cubicBezTo>
                  <a:close/>
                  <a:moveTo>
                    <a:pt x="29" y="43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30" y="42"/>
                    <a:pt x="32" y="41"/>
                    <a:pt x="33" y="40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1" y="40"/>
                    <a:pt x="30" y="42"/>
                    <a:pt x="29" y="43"/>
                  </a:cubicBezTo>
                  <a:close/>
                  <a:moveTo>
                    <a:pt x="75" y="11"/>
                  </a:moveTo>
                  <a:cubicBezTo>
                    <a:pt x="75" y="11"/>
                    <a:pt x="75" y="11"/>
                    <a:pt x="75" y="11"/>
                  </a:cubicBezTo>
                  <a:cubicBezTo>
                    <a:pt x="73" y="12"/>
                    <a:pt x="71" y="12"/>
                    <a:pt x="69" y="13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71" y="11"/>
                    <a:pt x="72" y="11"/>
                    <a:pt x="74" y="10"/>
                  </a:cubicBezTo>
                  <a:cubicBezTo>
                    <a:pt x="74" y="10"/>
                    <a:pt x="74" y="10"/>
                    <a:pt x="74" y="10"/>
                  </a:cubicBezTo>
                  <a:lnTo>
                    <a:pt x="75" y="11"/>
                  </a:lnTo>
                  <a:close/>
                  <a:moveTo>
                    <a:pt x="69" y="13"/>
                  </a:moveTo>
                  <a:cubicBezTo>
                    <a:pt x="71" y="12"/>
                    <a:pt x="73" y="11"/>
                    <a:pt x="75" y="11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2" y="11"/>
                    <a:pt x="71" y="12"/>
                    <a:pt x="69" y="12"/>
                  </a:cubicBezTo>
                  <a:lnTo>
                    <a:pt x="69" y="13"/>
                  </a:lnTo>
                  <a:close/>
                  <a:moveTo>
                    <a:pt x="35" y="38"/>
                  </a:moveTo>
                  <a:cubicBezTo>
                    <a:pt x="34" y="37"/>
                    <a:pt x="34" y="37"/>
                    <a:pt x="34" y="37"/>
                  </a:cubicBezTo>
                  <a:cubicBezTo>
                    <a:pt x="34" y="37"/>
                    <a:pt x="34" y="37"/>
                    <a:pt x="34" y="37"/>
                  </a:cubicBezTo>
                  <a:cubicBezTo>
                    <a:pt x="35" y="37"/>
                    <a:pt x="35" y="36"/>
                    <a:pt x="35" y="36"/>
                  </a:cubicBezTo>
                  <a:cubicBezTo>
                    <a:pt x="36" y="35"/>
                    <a:pt x="37" y="34"/>
                    <a:pt x="38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8" y="35"/>
                    <a:pt x="37" y="36"/>
                    <a:pt x="36" y="37"/>
                  </a:cubicBezTo>
                  <a:cubicBezTo>
                    <a:pt x="36" y="37"/>
                    <a:pt x="35" y="37"/>
                    <a:pt x="35" y="38"/>
                  </a:cubicBezTo>
                  <a:close/>
                  <a:moveTo>
                    <a:pt x="34" y="37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7" y="35"/>
                    <a:pt x="38" y="35"/>
                    <a:pt x="39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8" y="34"/>
                    <a:pt x="36" y="35"/>
                    <a:pt x="35" y="36"/>
                  </a:cubicBezTo>
                  <a:cubicBezTo>
                    <a:pt x="35" y="36"/>
                    <a:pt x="35" y="37"/>
                    <a:pt x="34" y="37"/>
                  </a:cubicBezTo>
                  <a:close/>
                  <a:moveTo>
                    <a:pt x="67" y="14"/>
                  </a:moveTo>
                  <a:cubicBezTo>
                    <a:pt x="67" y="14"/>
                    <a:pt x="67" y="14"/>
                    <a:pt x="67" y="14"/>
                  </a:cubicBezTo>
                  <a:cubicBezTo>
                    <a:pt x="65" y="15"/>
                    <a:pt x="64" y="16"/>
                    <a:pt x="62" y="17"/>
                  </a:cubicBezTo>
                  <a:cubicBezTo>
                    <a:pt x="62" y="17"/>
                    <a:pt x="62" y="17"/>
                    <a:pt x="62" y="1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63" y="15"/>
                    <a:pt x="65" y="14"/>
                    <a:pt x="66" y="13"/>
                  </a:cubicBezTo>
                  <a:cubicBezTo>
                    <a:pt x="67" y="13"/>
                    <a:pt x="67" y="13"/>
                    <a:pt x="67" y="13"/>
                  </a:cubicBezTo>
                  <a:lnTo>
                    <a:pt x="67" y="14"/>
                  </a:lnTo>
                  <a:close/>
                  <a:moveTo>
                    <a:pt x="62" y="17"/>
                  </a:moveTo>
                  <a:cubicBezTo>
                    <a:pt x="63" y="16"/>
                    <a:pt x="65" y="15"/>
                    <a:pt x="67" y="14"/>
                  </a:cubicBezTo>
                  <a:cubicBezTo>
                    <a:pt x="66" y="14"/>
                    <a:pt x="66" y="14"/>
                    <a:pt x="66" y="14"/>
                  </a:cubicBezTo>
                  <a:cubicBezTo>
                    <a:pt x="65" y="14"/>
                    <a:pt x="63" y="15"/>
                    <a:pt x="61" y="16"/>
                  </a:cubicBezTo>
                  <a:lnTo>
                    <a:pt x="62" y="17"/>
                  </a:lnTo>
                  <a:close/>
                  <a:moveTo>
                    <a:pt x="41" y="32"/>
                  </a:moveTo>
                  <a:cubicBezTo>
                    <a:pt x="40" y="31"/>
                    <a:pt x="40" y="31"/>
                    <a:pt x="40" y="3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2" y="30"/>
                    <a:pt x="43" y="28"/>
                    <a:pt x="45" y="2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4" y="29"/>
                    <a:pt x="43" y="31"/>
                    <a:pt x="41" y="32"/>
                  </a:cubicBezTo>
                  <a:close/>
                  <a:moveTo>
                    <a:pt x="41" y="31"/>
                  </a:moveTo>
                  <a:cubicBezTo>
                    <a:pt x="41" y="32"/>
                    <a:pt x="41" y="32"/>
                    <a:pt x="41" y="32"/>
                  </a:cubicBezTo>
                  <a:cubicBezTo>
                    <a:pt x="43" y="30"/>
                    <a:pt x="44" y="29"/>
                    <a:pt x="45" y="28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3" y="29"/>
                    <a:pt x="42" y="30"/>
                    <a:pt x="41" y="31"/>
                  </a:cubicBezTo>
                  <a:close/>
                  <a:moveTo>
                    <a:pt x="60" y="18"/>
                  </a:moveTo>
                  <a:cubicBezTo>
                    <a:pt x="60" y="18"/>
                    <a:pt x="60" y="18"/>
                    <a:pt x="60" y="18"/>
                  </a:cubicBezTo>
                  <a:cubicBezTo>
                    <a:pt x="58" y="19"/>
                    <a:pt x="56" y="21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6" y="19"/>
                    <a:pt x="57" y="18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lnTo>
                    <a:pt x="60" y="18"/>
                  </a:lnTo>
                  <a:close/>
                  <a:moveTo>
                    <a:pt x="55" y="21"/>
                  </a:moveTo>
                  <a:cubicBezTo>
                    <a:pt x="56" y="20"/>
                    <a:pt x="58" y="19"/>
                    <a:pt x="59" y="18"/>
                  </a:cubicBezTo>
                  <a:cubicBezTo>
                    <a:pt x="59" y="18"/>
                    <a:pt x="59" y="18"/>
                    <a:pt x="59" y="18"/>
                  </a:cubicBezTo>
                  <a:cubicBezTo>
                    <a:pt x="57" y="19"/>
                    <a:pt x="56" y="20"/>
                    <a:pt x="54" y="21"/>
                  </a:cubicBezTo>
                  <a:lnTo>
                    <a:pt x="55" y="21"/>
                  </a:lnTo>
                  <a:close/>
                  <a:moveTo>
                    <a:pt x="48" y="27"/>
                  </a:move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9" y="24"/>
                    <a:pt x="50" y="23"/>
                    <a:pt x="52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3" y="23"/>
                    <a:pt x="53" y="23"/>
                    <a:pt x="53" y="23"/>
                  </a:cubicBezTo>
                  <a:cubicBezTo>
                    <a:pt x="51" y="24"/>
                    <a:pt x="49" y="25"/>
                    <a:pt x="48" y="27"/>
                  </a:cubicBezTo>
                  <a:close/>
                  <a:moveTo>
                    <a:pt x="47" y="26"/>
                  </a:moveTo>
                  <a:cubicBezTo>
                    <a:pt x="48" y="26"/>
                    <a:pt x="48" y="26"/>
                    <a:pt x="48" y="26"/>
                  </a:cubicBezTo>
                  <a:cubicBezTo>
                    <a:pt x="49" y="25"/>
                    <a:pt x="51" y="24"/>
                    <a:pt x="52" y="23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0" y="23"/>
                    <a:pt x="49" y="25"/>
                    <a:pt x="47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125">
              <a:extLst>
                <a:ext uri="{FF2B5EF4-FFF2-40B4-BE49-F238E27FC236}">
                  <a16:creationId xmlns:a16="http://schemas.microsoft.com/office/drawing/2014/main" xmlns="" id="{C9B5DD86-61BF-4D2C-916A-A5354F5399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80702" y="4047744"/>
              <a:ext cx="535598" cy="538525"/>
            </a:xfrm>
            <a:custGeom>
              <a:avLst/>
              <a:gdLst>
                <a:gd name="T0" fmla="*/ 190 w 232"/>
                <a:gd name="T1" fmla="*/ 206 h 233"/>
                <a:gd name="T2" fmla="*/ 176 w 232"/>
                <a:gd name="T3" fmla="*/ 215 h 233"/>
                <a:gd name="T4" fmla="*/ 164 w 232"/>
                <a:gd name="T5" fmla="*/ 223 h 233"/>
                <a:gd name="T6" fmla="*/ 197 w 232"/>
                <a:gd name="T7" fmla="*/ 199 h 233"/>
                <a:gd name="T8" fmla="*/ 157 w 232"/>
                <a:gd name="T9" fmla="*/ 225 h 233"/>
                <a:gd name="T10" fmla="*/ 148 w 232"/>
                <a:gd name="T11" fmla="*/ 227 h 233"/>
                <a:gd name="T12" fmla="*/ 208 w 232"/>
                <a:gd name="T13" fmla="*/ 187 h 233"/>
                <a:gd name="T14" fmla="*/ 212 w 232"/>
                <a:gd name="T15" fmla="*/ 180 h 233"/>
                <a:gd name="T16" fmla="*/ 138 w 232"/>
                <a:gd name="T17" fmla="*/ 230 h 233"/>
                <a:gd name="T18" fmla="*/ 219 w 232"/>
                <a:gd name="T19" fmla="*/ 168 h 233"/>
                <a:gd name="T20" fmla="*/ 222 w 232"/>
                <a:gd name="T21" fmla="*/ 160 h 233"/>
                <a:gd name="T22" fmla="*/ 122 w 232"/>
                <a:gd name="T23" fmla="*/ 233 h 233"/>
                <a:gd name="T24" fmla="*/ 108 w 232"/>
                <a:gd name="T25" fmla="*/ 233 h 233"/>
                <a:gd name="T26" fmla="*/ 227 w 232"/>
                <a:gd name="T27" fmla="*/ 150 h 233"/>
                <a:gd name="T28" fmla="*/ 100 w 232"/>
                <a:gd name="T29" fmla="*/ 231 h 233"/>
                <a:gd name="T30" fmla="*/ 92 w 232"/>
                <a:gd name="T31" fmla="*/ 229 h 233"/>
                <a:gd name="T32" fmla="*/ 230 w 232"/>
                <a:gd name="T33" fmla="*/ 134 h 233"/>
                <a:gd name="T34" fmla="*/ 230 w 232"/>
                <a:gd name="T35" fmla="*/ 126 h 233"/>
                <a:gd name="T36" fmla="*/ 82 w 232"/>
                <a:gd name="T37" fmla="*/ 228 h 233"/>
                <a:gd name="T38" fmla="*/ 74 w 232"/>
                <a:gd name="T39" fmla="*/ 225 h 233"/>
                <a:gd name="T40" fmla="*/ 231 w 232"/>
                <a:gd name="T41" fmla="*/ 104 h 233"/>
                <a:gd name="T42" fmla="*/ 67 w 232"/>
                <a:gd name="T43" fmla="*/ 221 h 233"/>
                <a:gd name="T44" fmla="*/ 54 w 232"/>
                <a:gd name="T45" fmla="*/ 215 h 233"/>
                <a:gd name="T46" fmla="*/ 229 w 232"/>
                <a:gd name="T47" fmla="*/ 94 h 233"/>
                <a:gd name="T48" fmla="*/ 228 w 232"/>
                <a:gd name="T49" fmla="*/ 86 h 233"/>
                <a:gd name="T50" fmla="*/ 46 w 232"/>
                <a:gd name="T51" fmla="*/ 208 h 233"/>
                <a:gd name="T52" fmla="*/ 224 w 232"/>
                <a:gd name="T53" fmla="*/ 78 h 233"/>
                <a:gd name="T54" fmla="*/ 219 w 232"/>
                <a:gd name="T55" fmla="*/ 65 h 233"/>
                <a:gd name="T56" fmla="*/ 33 w 232"/>
                <a:gd name="T57" fmla="*/ 198 h 233"/>
                <a:gd name="T58" fmla="*/ 24 w 232"/>
                <a:gd name="T59" fmla="*/ 188 h 233"/>
                <a:gd name="T60" fmla="*/ 214 w 232"/>
                <a:gd name="T61" fmla="*/ 56 h 233"/>
                <a:gd name="T62" fmla="*/ 210 w 232"/>
                <a:gd name="T63" fmla="*/ 49 h 233"/>
                <a:gd name="T64" fmla="*/ 16 w 232"/>
                <a:gd name="T65" fmla="*/ 174 h 233"/>
                <a:gd name="T66" fmla="*/ 201 w 232"/>
                <a:gd name="T67" fmla="*/ 38 h 233"/>
                <a:gd name="T68" fmla="*/ 196 w 232"/>
                <a:gd name="T69" fmla="*/ 32 h 233"/>
                <a:gd name="T70" fmla="*/ 11 w 232"/>
                <a:gd name="T71" fmla="*/ 164 h 233"/>
                <a:gd name="T72" fmla="*/ 189 w 232"/>
                <a:gd name="T73" fmla="*/ 28 h 233"/>
                <a:gd name="T74" fmla="*/ 183 w 232"/>
                <a:gd name="T75" fmla="*/ 22 h 233"/>
                <a:gd name="T76" fmla="*/ 4 w 232"/>
                <a:gd name="T77" fmla="*/ 144 h 233"/>
                <a:gd name="T78" fmla="*/ 1 w 232"/>
                <a:gd name="T79" fmla="*/ 136 h 233"/>
                <a:gd name="T80" fmla="*/ 169 w 232"/>
                <a:gd name="T81" fmla="*/ 14 h 233"/>
                <a:gd name="T82" fmla="*/ 161 w 232"/>
                <a:gd name="T83" fmla="*/ 11 h 233"/>
                <a:gd name="T84" fmla="*/ 1 w 232"/>
                <a:gd name="T85" fmla="*/ 125 h 233"/>
                <a:gd name="T86" fmla="*/ 154 w 232"/>
                <a:gd name="T87" fmla="*/ 8 h 233"/>
                <a:gd name="T88" fmla="*/ 146 w 232"/>
                <a:gd name="T89" fmla="*/ 4 h 233"/>
                <a:gd name="T90" fmla="*/ 1 w 232"/>
                <a:gd name="T91" fmla="*/ 103 h 233"/>
                <a:gd name="T92" fmla="*/ 2 w 232"/>
                <a:gd name="T93" fmla="*/ 95 h 233"/>
                <a:gd name="T94" fmla="*/ 130 w 232"/>
                <a:gd name="T95" fmla="*/ 2 h 233"/>
                <a:gd name="T96" fmla="*/ 122 w 232"/>
                <a:gd name="T97" fmla="*/ 2 h 233"/>
                <a:gd name="T98" fmla="*/ 5 w 232"/>
                <a:gd name="T99" fmla="*/ 85 h 233"/>
                <a:gd name="T100" fmla="*/ 8 w 232"/>
                <a:gd name="T101" fmla="*/ 77 h 233"/>
                <a:gd name="T102" fmla="*/ 111 w 232"/>
                <a:gd name="T103" fmla="*/ 1 h 233"/>
                <a:gd name="T104" fmla="*/ 12 w 232"/>
                <a:gd name="T105" fmla="*/ 64 h 233"/>
                <a:gd name="T106" fmla="*/ 16 w 232"/>
                <a:gd name="T107" fmla="*/ 57 h 233"/>
                <a:gd name="T108" fmla="*/ 89 w 232"/>
                <a:gd name="T109" fmla="*/ 4 h 233"/>
                <a:gd name="T110" fmla="*/ 82 w 232"/>
                <a:gd name="T111" fmla="*/ 7 h 233"/>
                <a:gd name="T112" fmla="*/ 23 w 232"/>
                <a:gd name="T113" fmla="*/ 49 h 233"/>
                <a:gd name="T114" fmla="*/ 28 w 232"/>
                <a:gd name="T115" fmla="*/ 42 h 233"/>
                <a:gd name="T116" fmla="*/ 71 w 232"/>
                <a:gd name="T117" fmla="*/ 9 h 233"/>
                <a:gd name="T118" fmla="*/ 33 w 232"/>
                <a:gd name="T119" fmla="*/ 36 h 233"/>
                <a:gd name="T120" fmla="*/ 59 w 232"/>
                <a:gd name="T121" fmla="*/ 16 h 233"/>
                <a:gd name="T122" fmla="*/ 52 w 232"/>
                <a:gd name="T123" fmla="*/ 20 h 233"/>
                <a:gd name="T124" fmla="*/ 50 w 232"/>
                <a:gd name="T125" fmla="*/ 2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33">
                  <a:moveTo>
                    <a:pt x="183" y="211"/>
                  </a:moveTo>
                  <a:cubicBezTo>
                    <a:pt x="183" y="212"/>
                    <a:pt x="183" y="212"/>
                    <a:pt x="183" y="212"/>
                  </a:cubicBezTo>
                  <a:cubicBezTo>
                    <a:pt x="182" y="213"/>
                    <a:pt x="180" y="214"/>
                    <a:pt x="178" y="215"/>
                  </a:cubicBezTo>
                  <a:cubicBezTo>
                    <a:pt x="178" y="215"/>
                    <a:pt x="178" y="215"/>
                    <a:pt x="178" y="215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8" y="214"/>
                    <a:pt x="178" y="214"/>
                    <a:pt x="178" y="214"/>
                  </a:cubicBezTo>
                  <a:cubicBezTo>
                    <a:pt x="179" y="213"/>
                    <a:pt x="181" y="212"/>
                    <a:pt x="183" y="210"/>
                  </a:cubicBezTo>
                  <a:cubicBezTo>
                    <a:pt x="183" y="210"/>
                    <a:pt x="183" y="210"/>
                    <a:pt x="183" y="210"/>
                  </a:cubicBezTo>
                  <a:lnTo>
                    <a:pt x="183" y="211"/>
                  </a:lnTo>
                  <a:close/>
                  <a:moveTo>
                    <a:pt x="178" y="214"/>
                  </a:moveTo>
                  <a:cubicBezTo>
                    <a:pt x="180" y="213"/>
                    <a:pt x="181" y="212"/>
                    <a:pt x="183" y="211"/>
                  </a:cubicBezTo>
                  <a:cubicBezTo>
                    <a:pt x="183" y="211"/>
                    <a:pt x="183" y="211"/>
                    <a:pt x="183" y="211"/>
                  </a:cubicBezTo>
                  <a:cubicBezTo>
                    <a:pt x="181" y="212"/>
                    <a:pt x="180" y="213"/>
                    <a:pt x="178" y="214"/>
                  </a:cubicBezTo>
                  <a:close/>
                  <a:moveTo>
                    <a:pt x="185" y="210"/>
                  </a:moveTo>
                  <a:cubicBezTo>
                    <a:pt x="184" y="209"/>
                    <a:pt x="184" y="209"/>
                    <a:pt x="184" y="209"/>
                  </a:cubicBezTo>
                  <a:cubicBezTo>
                    <a:pt x="184" y="209"/>
                    <a:pt x="184" y="209"/>
                    <a:pt x="184" y="209"/>
                  </a:cubicBezTo>
                  <a:cubicBezTo>
                    <a:pt x="186" y="208"/>
                    <a:pt x="187" y="207"/>
                    <a:pt x="189" y="206"/>
                  </a:cubicBezTo>
                  <a:cubicBezTo>
                    <a:pt x="189" y="205"/>
                    <a:pt x="189" y="205"/>
                    <a:pt x="189" y="205"/>
                  </a:cubicBezTo>
                  <a:cubicBezTo>
                    <a:pt x="190" y="206"/>
                    <a:pt x="190" y="206"/>
                    <a:pt x="190" y="206"/>
                  </a:cubicBezTo>
                  <a:cubicBezTo>
                    <a:pt x="190" y="207"/>
                    <a:pt x="190" y="207"/>
                    <a:pt x="190" y="207"/>
                  </a:cubicBezTo>
                  <a:cubicBezTo>
                    <a:pt x="188" y="208"/>
                    <a:pt x="187" y="209"/>
                    <a:pt x="185" y="210"/>
                  </a:cubicBezTo>
                  <a:close/>
                  <a:moveTo>
                    <a:pt x="185" y="209"/>
                  </a:moveTo>
                  <a:cubicBezTo>
                    <a:pt x="185" y="210"/>
                    <a:pt x="185" y="210"/>
                    <a:pt x="185" y="210"/>
                  </a:cubicBezTo>
                  <a:cubicBezTo>
                    <a:pt x="187" y="209"/>
                    <a:pt x="188" y="208"/>
                    <a:pt x="189" y="206"/>
                  </a:cubicBezTo>
                  <a:cubicBezTo>
                    <a:pt x="189" y="206"/>
                    <a:pt x="189" y="206"/>
                    <a:pt x="189" y="206"/>
                  </a:cubicBezTo>
                  <a:cubicBezTo>
                    <a:pt x="188" y="207"/>
                    <a:pt x="186" y="208"/>
                    <a:pt x="185" y="209"/>
                  </a:cubicBezTo>
                  <a:close/>
                  <a:moveTo>
                    <a:pt x="177" y="216"/>
                  </a:moveTo>
                  <a:cubicBezTo>
                    <a:pt x="176" y="216"/>
                    <a:pt x="176" y="216"/>
                    <a:pt x="176" y="216"/>
                  </a:cubicBezTo>
                  <a:cubicBezTo>
                    <a:pt x="175" y="217"/>
                    <a:pt x="173" y="218"/>
                    <a:pt x="171" y="219"/>
                  </a:cubicBezTo>
                  <a:cubicBezTo>
                    <a:pt x="171" y="219"/>
                    <a:pt x="171" y="219"/>
                    <a:pt x="171" y="219"/>
                  </a:cubicBezTo>
                  <a:cubicBezTo>
                    <a:pt x="171" y="218"/>
                    <a:pt x="171" y="218"/>
                    <a:pt x="171" y="218"/>
                  </a:cubicBezTo>
                  <a:cubicBezTo>
                    <a:pt x="171" y="218"/>
                    <a:pt x="171" y="218"/>
                    <a:pt x="171" y="218"/>
                  </a:cubicBezTo>
                  <a:cubicBezTo>
                    <a:pt x="172" y="217"/>
                    <a:pt x="174" y="216"/>
                    <a:pt x="176" y="215"/>
                  </a:cubicBezTo>
                  <a:cubicBezTo>
                    <a:pt x="176" y="215"/>
                    <a:pt x="176" y="215"/>
                    <a:pt x="176" y="215"/>
                  </a:cubicBezTo>
                  <a:lnTo>
                    <a:pt x="177" y="216"/>
                  </a:lnTo>
                  <a:close/>
                  <a:moveTo>
                    <a:pt x="171" y="219"/>
                  </a:moveTo>
                  <a:cubicBezTo>
                    <a:pt x="173" y="218"/>
                    <a:pt x="175" y="217"/>
                    <a:pt x="176" y="216"/>
                  </a:cubicBezTo>
                  <a:cubicBezTo>
                    <a:pt x="176" y="215"/>
                    <a:pt x="176" y="215"/>
                    <a:pt x="176" y="215"/>
                  </a:cubicBezTo>
                  <a:cubicBezTo>
                    <a:pt x="174" y="216"/>
                    <a:pt x="173" y="217"/>
                    <a:pt x="171" y="218"/>
                  </a:cubicBezTo>
                  <a:lnTo>
                    <a:pt x="171" y="219"/>
                  </a:lnTo>
                  <a:close/>
                  <a:moveTo>
                    <a:pt x="191" y="205"/>
                  </a:moveTo>
                  <a:cubicBezTo>
                    <a:pt x="191" y="204"/>
                    <a:pt x="191" y="204"/>
                    <a:pt x="191" y="204"/>
                  </a:cubicBezTo>
                  <a:cubicBezTo>
                    <a:pt x="191" y="204"/>
                    <a:pt x="191" y="204"/>
                    <a:pt x="191" y="204"/>
                  </a:cubicBezTo>
                  <a:cubicBezTo>
                    <a:pt x="192" y="203"/>
                    <a:pt x="194" y="201"/>
                    <a:pt x="195" y="200"/>
                  </a:cubicBezTo>
                  <a:cubicBezTo>
                    <a:pt x="195" y="200"/>
                    <a:pt x="195" y="200"/>
                    <a:pt x="195" y="200"/>
                  </a:cubicBezTo>
                  <a:cubicBezTo>
                    <a:pt x="196" y="201"/>
                    <a:pt x="196" y="201"/>
                    <a:pt x="196" y="201"/>
                  </a:cubicBezTo>
                  <a:cubicBezTo>
                    <a:pt x="196" y="201"/>
                    <a:pt x="196" y="201"/>
                    <a:pt x="196" y="201"/>
                  </a:cubicBezTo>
                  <a:cubicBezTo>
                    <a:pt x="195" y="202"/>
                    <a:pt x="193" y="204"/>
                    <a:pt x="192" y="205"/>
                  </a:cubicBezTo>
                  <a:lnTo>
                    <a:pt x="191" y="205"/>
                  </a:lnTo>
                  <a:close/>
                  <a:moveTo>
                    <a:pt x="191" y="204"/>
                  </a:moveTo>
                  <a:cubicBezTo>
                    <a:pt x="192" y="205"/>
                    <a:pt x="192" y="205"/>
                    <a:pt x="192" y="205"/>
                  </a:cubicBezTo>
                  <a:cubicBezTo>
                    <a:pt x="193" y="203"/>
                    <a:pt x="194" y="202"/>
                    <a:pt x="196" y="201"/>
                  </a:cubicBezTo>
                  <a:cubicBezTo>
                    <a:pt x="195" y="200"/>
                    <a:pt x="195" y="200"/>
                    <a:pt x="195" y="200"/>
                  </a:cubicBezTo>
                  <a:cubicBezTo>
                    <a:pt x="194" y="202"/>
                    <a:pt x="192" y="203"/>
                    <a:pt x="191" y="204"/>
                  </a:cubicBezTo>
                  <a:close/>
                  <a:moveTo>
                    <a:pt x="169" y="220"/>
                  </a:moveTo>
                  <a:cubicBezTo>
                    <a:pt x="169" y="220"/>
                    <a:pt x="169" y="220"/>
                    <a:pt x="169" y="220"/>
                  </a:cubicBezTo>
                  <a:cubicBezTo>
                    <a:pt x="168" y="221"/>
                    <a:pt x="166" y="222"/>
                    <a:pt x="164" y="223"/>
                  </a:cubicBezTo>
                  <a:cubicBezTo>
                    <a:pt x="164" y="223"/>
                    <a:pt x="164" y="223"/>
                    <a:pt x="164" y="223"/>
                  </a:cubicBezTo>
                  <a:cubicBezTo>
                    <a:pt x="163" y="222"/>
                    <a:pt x="163" y="222"/>
                    <a:pt x="163" y="222"/>
                  </a:cubicBezTo>
                  <a:cubicBezTo>
                    <a:pt x="164" y="221"/>
                    <a:pt x="164" y="221"/>
                    <a:pt x="164" y="221"/>
                  </a:cubicBezTo>
                  <a:cubicBezTo>
                    <a:pt x="165" y="221"/>
                    <a:pt x="167" y="220"/>
                    <a:pt x="169" y="219"/>
                  </a:cubicBezTo>
                  <a:cubicBezTo>
                    <a:pt x="169" y="219"/>
                    <a:pt x="169" y="219"/>
                    <a:pt x="169" y="219"/>
                  </a:cubicBezTo>
                  <a:lnTo>
                    <a:pt x="169" y="220"/>
                  </a:lnTo>
                  <a:close/>
                  <a:moveTo>
                    <a:pt x="164" y="222"/>
                  </a:moveTo>
                  <a:cubicBezTo>
                    <a:pt x="166" y="222"/>
                    <a:pt x="167" y="221"/>
                    <a:pt x="169" y="220"/>
                  </a:cubicBezTo>
                  <a:cubicBezTo>
                    <a:pt x="169" y="219"/>
                    <a:pt x="169" y="219"/>
                    <a:pt x="169" y="219"/>
                  </a:cubicBezTo>
                  <a:cubicBezTo>
                    <a:pt x="167" y="220"/>
                    <a:pt x="165" y="221"/>
                    <a:pt x="164" y="222"/>
                  </a:cubicBezTo>
                  <a:close/>
                  <a:moveTo>
                    <a:pt x="198" y="199"/>
                  </a:moveTo>
                  <a:cubicBezTo>
                    <a:pt x="197" y="199"/>
                    <a:pt x="197" y="199"/>
                    <a:pt x="197" y="199"/>
                  </a:cubicBezTo>
                  <a:cubicBezTo>
                    <a:pt x="197" y="198"/>
                    <a:pt x="197" y="198"/>
                    <a:pt x="197" y="198"/>
                  </a:cubicBezTo>
                  <a:cubicBezTo>
                    <a:pt x="198" y="197"/>
                    <a:pt x="200" y="196"/>
                    <a:pt x="201" y="194"/>
                  </a:cubicBezTo>
                  <a:cubicBezTo>
                    <a:pt x="201" y="194"/>
                    <a:pt x="201" y="194"/>
                    <a:pt x="201" y="194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2" y="195"/>
                    <a:pt x="202" y="195"/>
                    <a:pt x="202" y="195"/>
                  </a:cubicBezTo>
                  <a:cubicBezTo>
                    <a:pt x="201" y="196"/>
                    <a:pt x="199" y="198"/>
                    <a:pt x="198" y="199"/>
                  </a:cubicBezTo>
                  <a:close/>
                  <a:moveTo>
                    <a:pt x="197" y="199"/>
                  </a:moveTo>
                  <a:cubicBezTo>
                    <a:pt x="198" y="199"/>
                    <a:pt x="198" y="199"/>
                    <a:pt x="198" y="199"/>
                  </a:cubicBezTo>
                  <a:cubicBezTo>
                    <a:pt x="198" y="199"/>
                    <a:pt x="198" y="199"/>
                    <a:pt x="198" y="199"/>
                  </a:cubicBezTo>
                  <a:cubicBezTo>
                    <a:pt x="199" y="198"/>
                    <a:pt x="200" y="196"/>
                    <a:pt x="201" y="195"/>
                  </a:cubicBezTo>
                  <a:cubicBezTo>
                    <a:pt x="201" y="195"/>
                    <a:pt x="201" y="195"/>
                    <a:pt x="201" y="195"/>
                  </a:cubicBezTo>
                  <a:cubicBezTo>
                    <a:pt x="200" y="196"/>
                    <a:pt x="198" y="197"/>
                    <a:pt x="197" y="199"/>
                  </a:cubicBezTo>
                  <a:close/>
                  <a:moveTo>
                    <a:pt x="162" y="224"/>
                  </a:moveTo>
                  <a:cubicBezTo>
                    <a:pt x="162" y="224"/>
                    <a:pt x="162" y="224"/>
                    <a:pt x="162" y="224"/>
                  </a:cubicBezTo>
                  <a:cubicBezTo>
                    <a:pt x="160" y="224"/>
                    <a:pt x="158" y="225"/>
                    <a:pt x="156" y="226"/>
                  </a:cubicBezTo>
                  <a:cubicBezTo>
                    <a:pt x="156" y="226"/>
                    <a:pt x="156" y="226"/>
                    <a:pt x="156" y="226"/>
                  </a:cubicBezTo>
                  <a:cubicBezTo>
                    <a:pt x="156" y="225"/>
                    <a:pt x="156" y="225"/>
                    <a:pt x="156" y="225"/>
                  </a:cubicBezTo>
                  <a:cubicBezTo>
                    <a:pt x="156" y="225"/>
                    <a:pt x="156" y="225"/>
                    <a:pt x="156" y="225"/>
                  </a:cubicBezTo>
                  <a:cubicBezTo>
                    <a:pt x="158" y="224"/>
                    <a:pt x="160" y="223"/>
                    <a:pt x="161" y="222"/>
                  </a:cubicBezTo>
                  <a:cubicBezTo>
                    <a:pt x="161" y="222"/>
                    <a:pt x="161" y="222"/>
                    <a:pt x="161" y="222"/>
                  </a:cubicBezTo>
                  <a:lnTo>
                    <a:pt x="162" y="224"/>
                  </a:lnTo>
                  <a:close/>
                  <a:moveTo>
                    <a:pt x="157" y="225"/>
                  </a:moveTo>
                  <a:cubicBezTo>
                    <a:pt x="158" y="225"/>
                    <a:pt x="160" y="224"/>
                    <a:pt x="162" y="223"/>
                  </a:cubicBezTo>
                  <a:cubicBezTo>
                    <a:pt x="161" y="223"/>
                    <a:pt x="161" y="223"/>
                    <a:pt x="161" y="223"/>
                  </a:cubicBezTo>
                  <a:cubicBezTo>
                    <a:pt x="160" y="223"/>
                    <a:pt x="158" y="224"/>
                    <a:pt x="156" y="225"/>
                  </a:cubicBezTo>
                  <a:lnTo>
                    <a:pt x="157" y="225"/>
                  </a:lnTo>
                  <a:close/>
                  <a:moveTo>
                    <a:pt x="203" y="193"/>
                  </a:moveTo>
                  <a:cubicBezTo>
                    <a:pt x="202" y="193"/>
                    <a:pt x="202" y="193"/>
                    <a:pt x="202" y="193"/>
                  </a:cubicBezTo>
                  <a:cubicBezTo>
                    <a:pt x="202" y="192"/>
                    <a:pt x="202" y="192"/>
                    <a:pt x="202" y="192"/>
                  </a:cubicBezTo>
                  <a:cubicBezTo>
                    <a:pt x="204" y="191"/>
                    <a:pt x="205" y="190"/>
                    <a:pt x="206" y="188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7" y="189"/>
                    <a:pt x="207" y="189"/>
                    <a:pt x="207" y="189"/>
                  </a:cubicBezTo>
                  <a:cubicBezTo>
                    <a:pt x="207" y="189"/>
                    <a:pt x="207" y="189"/>
                    <a:pt x="207" y="189"/>
                  </a:cubicBezTo>
                  <a:cubicBezTo>
                    <a:pt x="206" y="190"/>
                    <a:pt x="205" y="192"/>
                    <a:pt x="203" y="193"/>
                  </a:cubicBezTo>
                  <a:close/>
                  <a:moveTo>
                    <a:pt x="203" y="193"/>
                  </a:moveTo>
                  <a:cubicBezTo>
                    <a:pt x="203" y="193"/>
                    <a:pt x="203" y="193"/>
                    <a:pt x="203" y="193"/>
                  </a:cubicBezTo>
                  <a:cubicBezTo>
                    <a:pt x="204" y="192"/>
                    <a:pt x="206" y="190"/>
                    <a:pt x="207" y="189"/>
                  </a:cubicBezTo>
                  <a:cubicBezTo>
                    <a:pt x="206" y="188"/>
                    <a:pt x="206" y="188"/>
                    <a:pt x="206" y="188"/>
                  </a:cubicBezTo>
                  <a:cubicBezTo>
                    <a:pt x="205" y="190"/>
                    <a:pt x="204" y="191"/>
                    <a:pt x="203" y="193"/>
                  </a:cubicBezTo>
                  <a:close/>
                  <a:moveTo>
                    <a:pt x="154" y="226"/>
                  </a:moveTo>
                  <a:cubicBezTo>
                    <a:pt x="154" y="227"/>
                    <a:pt x="154" y="227"/>
                    <a:pt x="154" y="227"/>
                  </a:cubicBezTo>
                  <a:cubicBezTo>
                    <a:pt x="152" y="227"/>
                    <a:pt x="151" y="228"/>
                    <a:pt x="149" y="228"/>
                  </a:cubicBezTo>
                  <a:cubicBezTo>
                    <a:pt x="149" y="228"/>
                    <a:pt x="149" y="228"/>
                    <a:pt x="149" y="228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48" y="227"/>
                    <a:pt x="148" y="227"/>
                    <a:pt x="148" y="227"/>
                  </a:cubicBezTo>
                  <a:cubicBezTo>
                    <a:pt x="150" y="227"/>
                    <a:pt x="152" y="226"/>
                    <a:pt x="154" y="225"/>
                  </a:cubicBezTo>
                  <a:cubicBezTo>
                    <a:pt x="154" y="225"/>
                    <a:pt x="154" y="225"/>
                    <a:pt x="154" y="225"/>
                  </a:cubicBezTo>
                  <a:lnTo>
                    <a:pt x="154" y="226"/>
                  </a:lnTo>
                  <a:close/>
                  <a:moveTo>
                    <a:pt x="149" y="228"/>
                  </a:moveTo>
                  <a:cubicBezTo>
                    <a:pt x="151" y="227"/>
                    <a:pt x="152" y="227"/>
                    <a:pt x="154" y="226"/>
                  </a:cubicBezTo>
                  <a:cubicBezTo>
                    <a:pt x="154" y="226"/>
                    <a:pt x="154" y="226"/>
                    <a:pt x="154" y="226"/>
                  </a:cubicBezTo>
                  <a:cubicBezTo>
                    <a:pt x="152" y="226"/>
                    <a:pt x="150" y="227"/>
                    <a:pt x="149" y="227"/>
                  </a:cubicBezTo>
                  <a:lnTo>
                    <a:pt x="149" y="228"/>
                  </a:lnTo>
                  <a:close/>
                  <a:moveTo>
                    <a:pt x="208" y="187"/>
                  </a:moveTo>
                  <a:cubicBezTo>
                    <a:pt x="208" y="186"/>
                    <a:pt x="208" y="186"/>
                    <a:pt x="208" y="186"/>
                  </a:cubicBezTo>
                  <a:cubicBezTo>
                    <a:pt x="208" y="186"/>
                    <a:pt x="208" y="186"/>
                    <a:pt x="208" y="186"/>
                  </a:cubicBezTo>
                  <a:cubicBezTo>
                    <a:pt x="209" y="185"/>
                    <a:pt x="210" y="183"/>
                    <a:pt x="211" y="181"/>
                  </a:cubicBezTo>
                  <a:cubicBezTo>
                    <a:pt x="211" y="181"/>
                    <a:pt x="211" y="181"/>
                    <a:pt x="211" y="181"/>
                  </a:cubicBezTo>
                  <a:cubicBezTo>
                    <a:pt x="212" y="182"/>
                    <a:pt x="212" y="182"/>
                    <a:pt x="212" y="182"/>
                  </a:cubicBezTo>
                  <a:cubicBezTo>
                    <a:pt x="212" y="182"/>
                    <a:pt x="212" y="182"/>
                    <a:pt x="212" y="182"/>
                  </a:cubicBezTo>
                  <a:cubicBezTo>
                    <a:pt x="211" y="184"/>
                    <a:pt x="210" y="185"/>
                    <a:pt x="209" y="187"/>
                  </a:cubicBezTo>
                  <a:lnTo>
                    <a:pt x="208" y="187"/>
                  </a:lnTo>
                  <a:close/>
                  <a:moveTo>
                    <a:pt x="208" y="186"/>
                  </a:moveTo>
                  <a:cubicBezTo>
                    <a:pt x="208" y="187"/>
                    <a:pt x="208" y="187"/>
                    <a:pt x="208" y="187"/>
                  </a:cubicBezTo>
                  <a:cubicBezTo>
                    <a:pt x="210" y="185"/>
                    <a:pt x="211" y="184"/>
                    <a:pt x="212" y="182"/>
                  </a:cubicBezTo>
                  <a:cubicBezTo>
                    <a:pt x="211" y="182"/>
                    <a:pt x="211" y="182"/>
                    <a:pt x="211" y="182"/>
                  </a:cubicBezTo>
                  <a:cubicBezTo>
                    <a:pt x="210" y="183"/>
                    <a:pt x="209" y="185"/>
                    <a:pt x="208" y="186"/>
                  </a:cubicBezTo>
                  <a:close/>
                  <a:moveTo>
                    <a:pt x="147" y="229"/>
                  </a:moveTo>
                  <a:cubicBezTo>
                    <a:pt x="146" y="229"/>
                    <a:pt x="146" y="229"/>
                    <a:pt x="146" y="229"/>
                  </a:cubicBezTo>
                  <a:cubicBezTo>
                    <a:pt x="145" y="229"/>
                    <a:pt x="143" y="230"/>
                    <a:pt x="141" y="230"/>
                  </a:cubicBezTo>
                  <a:cubicBezTo>
                    <a:pt x="141" y="230"/>
                    <a:pt x="141" y="230"/>
                    <a:pt x="141" y="230"/>
                  </a:cubicBezTo>
                  <a:cubicBezTo>
                    <a:pt x="140" y="229"/>
                    <a:pt x="140" y="229"/>
                    <a:pt x="140" y="229"/>
                  </a:cubicBezTo>
                  <a:cubicBezTo>
                    <a:pt x="141" y="229"/>
                    <a:pt x="141" y="229"/>
                    <a:pt x="141" y="229"/>
                  </a:cubicBezTo>
                  <a:cubicBezTo>
                    <a:pt x="142" y="229"/>
                    <a:pt x="144" y="228"/>
                    <a:pt x="146" y="228"/>
                  </a:cubicBezTo>
                  <a:cubicBezTo>
                    <a:pt x="146" y="228"/>
                    <a:pt x="146" y="228"/>
                    <a:pt x="146" y="228"/>
                  </a:cubicBezTo>
                  <a:lnTo>
                    <a:pt x="147" y="229"/>
                  </a:lnTo>
                  <a:close/>
                  <a:moveTo>
                    <a:pt x="141" y="230"/>
                  </a:moveTo>
                  <a:cubicBezTo>
                    <a:pt x="143" y="230"/>
                    <a:pt x="144" y="229"/>
                    <a:pt x="146" y="229"/>
                  </a:cubicBezTo>
                  <a:cubicBezTo>
                    <a:pt x="146" y="228"/>
                    <a:pt x="146" y="228"/>
                    <a:pt x="146" y="228"/>
                  </a:cubicBezTo>
                  <a:cubicBezTo>
                    <a:pt x="144" y="229"/>
                    <a:pt x="143" y="229"/>
                    <a:pt x="141" y="229"/>
                  </a:cubicBezTo>
                  <a:lnTo>
                    <a:pt x="141" y="230"/>
                  </a:lnTo>
                  <a:close/>
                  <a:moveTo>
                    <a:pt x="213" y="180"/>
                  </a:moveTo>
                  <a:cubicBezTo>
                    <a:pt x="212" y="180"/>
                    <a:pt x="212" y="180"/>
                    <a:pt x="212" y="180"/>
                  </a:cubicBezTo>
                  <a:cubicBezTo>
                    <a:pt x="212" y="179"/>
                    <a:pt x="212" y="179"/>
                    <a:pt x="212" y="179"/>
                  </a:cubicBezTo>
                  <a:cubicBezTo>
                    <a:pt x="213" y="178"/>
                    <a:pt x="214" y="176"/>
                    <a:pt x="215" y="175"/>
                  </a:cubicBezTo>
                  <a:cubicBezTo>
                    <a:pt x="215" y="174"/>
                    <a:pt x="215" y="174"/>
                    <a:pt x="215" y="174"/>
                  </a:cubicBezTo>
                  <a:cubicBezTo>
                    <a:pt x="216" y="175"/>
                    <a:pt x="216" y="175"/>
                    <a:pt x="216" y="175"/>
                  </a:cubicBezTo>
                  <a:cubicBezTo>
                    <a:pt x="216" y="175"/>
                    <a:pt x="216" y="175"/>
                    <a:pt x="216" y="175"/>
                  </a:cubicBezTo>
                  <a:cubicBezTo>
                    <a:pt x="215" y="177"/>
                    <a:pt x="214" y="179"/>
                    <a:pt x="213" y="180"/>
                  </a:cubicBezTo>
                  <a:close/>
                  <a:moveTo>
                    <a:pt x="213" y="180"/>
                  </a:moveTo>
                  <a:cubicBezTo>
                    <a:pt x="213" y="180"/>
                    <a:pt x="213" y="180"/>
                    <a:pt x="213" y="180"/>
                  </a:cubicBezTo>
                  <a:cubicBezTo>
                    <a:pt x="214" y="178"/>
                    <a:pt x="215" y="177"/>
                    <a:pt x="216" y="175"/>
                  </a:cubicBezTo>
                  <a:cubicBezTo>
                    <a:pt x="215" y="175"/>
                    <a:pt x="215" y="175"/>
                    <a:pt x="215" y="175"/>
                  </a:cubicBezTo>
                  <a:cubicBezTo>
                    <a:pt x="215" y="176"/>
                    <a:pt x="214" y="178"/>
                    <a:pt x="213" y="180"/>
                  </a:cubicBezTo>
                  <a:close/>
                  <a:moveTo>
                    <a:pt x="139" y="231"/>
                  </a:moveTo>
                  <a:cubicBezTo>
                    <a:pt x="138" y="231"/>
                    <a:pt x="138" y="231"/>
                    <a:pt x="138" y="231"/>
                  </a:cubicBezTo>
                  <a:cubicBezTo>
                    <a:pt x="137" y="231"/>
                    <a:pt x="135" y="232"/>
                    <a:pt x="133" y="232"/>
                  </a:cubicBezTo>
                  <a:cubicBezTo>
                    <a:pt x="133" y="232"/>
                    <a:pt x="133" y="232"/>
                    <a:pt x="133" y="232"/>
                  </a:cubicBezTo>
                  <a:cubicBezTo>
                    <a:pt x="132" y="231"/>
                    <a:pt x="132" y="231"/>
                    <a:pt x="132" y="231"/>
                  </a:cubicBezTo>
                  <a:cubicBezTo>
                    <a:pt x="133" y="231"/>
                    <a:pt x="133" y="231"/>
                    <a:pt x="133" y="231"/>
                  </a:cubicBezTo>
                  <a:cubicBezTo>
                    <a:pt x="134" y="230"/>
                    <a:pt x="136" y="230"/>
                    <a:pt x="138" y="230"/>
                  </a:cubicBezTo>
                  <a:cubicBezTo>
                    <a:pt x="138" y="230"/>
                    <a:pt x="138" y="230"/>
                    <a:pt x="138" y="230"/>
                  </a:cubicBezTo>
                  <a:lnTo>
                    <a:pt x="139" y="231"/>
                  </a:lnTo>
                  <a:close/>
                  <a:moveTo>
                    <a:pt x="133" y="232"/>
                  </a:moveTo>
                  <a:cubicBezTo>
                    <a:pt x="135" y="231"/>
                    <a:pt x="136" y="231"/>
                    <a:pt x="138" y="231"/>
                  </a:cubicBezTo>
                  <a:cubicBezTo>
                    <a:pt x="138" y="230"/>
                    <a:pt x="138" y="230"/>
                    <a:pt x="138" y="230"/>
                  </a:cubicBezTo>
                  <a:cubicBezTo>
                    <a:pt x="136" y="230"/>
                    <a:pt x="134" y="231"/>
                    <a:pt x="133" y="231"/>
                  </a:cubicBezTo>
                  <a:lnTo>
                    <a:pt x="133" y="232"/>
                  </a:lnTo>
                  <a:close/>
                  <a:moveTo>
                    <a:pt x="217" y="173"/>
                  </a:moveTo>
                  <a:cubicBezTo>
                    <a:pt x="216" y="173"/>
                    <a:pt x="216" y="173"/>
                    <a:pt x="216" y="173"/>
                  </a:cubicBezTo>
                  <a:cubicBezTo>
                    <a:pt x="216" y="173"/>
                    <a:pt x="216" y="173"/>
                    <a:pt x="216" y="173"/>
                  </a:cubicBezTo>
                  <a:cubicBezTo>
                    <a:pt x="217" y="171"/>
                    <a:pt x="218" y="169"/>
                    <a:pt x="219" y="167"/>
                  </a:cubicBezTo>
                  <a:cubicBezTo>
                    <a:pt x="219" y="167"/>
                    <a:pt x="219" y="167"/>
                    <a:pt x="219" y="167"/>
                  </a:cubicBezTo>
                  <a:cubicBezTo>
                    <a:pt x="220" y="168"/>
                    <a:pt x="220" y="168"/>
                    <a:pt x="220" y="168"/>
                  </a:cubicBezTo>
                  <a:cubicBezTo>
                    <a:pt x="220" y="168"/>
                    <a:pt x="220" y="168"/>
                    <a:pt x="220" y="168"/>
                  </a:cubicBezTo>
                  <a:cubicBezTo>
                    <a:pt x="219" y="170"/>
                    <a:pt x="218" y="171"/>
                    <a:pt x="218" y="173"/>
                  </a:cubicBezTo>
                  <a:lnTo>
                    <a:pt x="217" y="173"/>
                  </a:lnTo>
                  <a:close/>
                  <a:moveTo>
                    <a:pt x="217" y="173"/>
                  </a:moveTo>
                  <a:cubicBezTo>
                    <a:pt x="217" y="173"/>
                    <a:pt x="217" y="173"/>
                    <a:pt x="217" y="173"/>
                  </a:cubicBezTo>
                  <a:cubicBezTo>
                    <a:pt x="218" y="171"/>
                    <a:pt x="219" y="170"/>
                    <a:pt x="220" y="168"/>
                  </a:cubicBezTo>
                  <a:cubicBezTo>
                    <a:pt x="219" y="168"/>
                    <a:pt x="219" y="168"/>
                    <a:pt x="219" y="168"/>
                  </a:cubicBezTo>
                  <a:cubicBezTo>
                    <a:pt x="218" y="169"/>
                    <a:pt x="218" y="171"/>
                    <a:pt x="217" y="173"/>
                  </a:cubicBezTo>
                  <a:close/>
                  <a:moveTo>
                    <a:pt x="130" y="232"/>
                  </a:moveTo>
                  <a:cubicBezTo>
                    <a:pt x="130" y="232"/>
                    <a:pt x="130" y="232"/>
                    <a:pt x="130" y="232"/>
                  </a:cubicBezTo>
                  <a:cubicBezTo>
                    <a:pt x="128" y="232"/>
                    <a:pt x="127" y="233"/>
                    <a:pt x="125" y="233"/>
                  </a:cubicBezTo>
                  <a:cubicBezTo>
                    <a:pt x="124" y="233"/>
                    <a:pt x="124" y="233"/>
                    <a:pt x="124" y="233"/>
                  </a:cubicBezTo>
                  <a:cubicBezTo>
                    <a:pt x="124" y="231"/>
                    <a:pt x="124" y="231"/>
                    <a:pt x="124" y="231"/>
                  </a:cubicBezTo>
                  <a:cubicBezTo>
                    <a:pt x="124" y="231"/>
                    <a:pt x="124" y="231"/>
                    <a:pt x="124" y="231"/>
                  </a:cubicBezTo>
                  <a:cubicBezTo>
                    <a:pt x="126" y="231"/>
                    <a:pt x="128" y="231"/>
                    <a:pt x="130" y="231"/>
                  </a:cubicBezTo>
                  <a:cubicBezTo>
                    <a:pt x="130" y="231"/>
                    <a:pt x="130" y="231"/>
                    <a:pt x="130" y="231"/>
                  </a:cubicBezTo>
                  <a:lnTo>
                    <a:pt x="130" y="232"/>
                  </a:lnTo>
                  <a:close/>
                  <a:moveTo>
                    <a:pt x="125" y="232"/>
                  </a:moveTo>
                  <a:cubicBezTo>
                    <a:pt x="127" y="232"/>
                    <a:pt x="128" y="232"/>
                    <a:pt x="130" y="232"/>
                  </a:cubicBezTo>
                  <a:cubicBezTo>
                    <a:pt x="130" y="231"/>
                    <a:pt x="130" y="231"/>
                    <a:pt x="130" y="231"/>
                  </a:cubicBezTo>
                  <a:cubicBezTo>
                    <a:pt x="128" y="231"/>
                    <a:pt x="126" y="232"/>
                    <a:pt x="125" y="232"/>
                  </a:cubicBezTo>
                  <a:close/>
                  <a:moveTo>
                    <a:pt x="221" y="166"/>
                  </a:moveTo>
                  <a:cubicBezTo>
                    <a:pt x="220" y="165"/>
                    <a:pt x="220" y="165"/>
                    <a:pt x="220" y="165"/>
                  </a:cubicBezTo>
                  <a:cubicBezTo>
                    <a:pt x="220" y="165"/>
                    <a:pt x="220" y="165"/>
                    <a:pt x="220" y="165"/>
                  </a:cubicBezTo>
                  <a:cubicBezTo>
                    <a:pt x="221" y="164"/>
                    <a:pt x="222" y="162"/>
                    <a:pt x="222" y="160"/>
                  </a:cubicBezTo>
                  <a:cubicBezTo>
                    <a:pt x="222" y="160"/>
                    <a:pt x="222" y="160"/>
                    <a:pt x="222" y="1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4" y="160"/>
                    <a:pt x="224" y="160"/>
                    <a:pt x="224" y="160"/>
                  </a:cubicBezTo>
                  <a:cubicBezTo>
                    <a:pt x="223" y="162"/>
                    <a:pt x="222" y="164"/>
                    <a:pt x="221" y="166"/>
                  </a:cubicBezTo>
                  <a:close/>
                  <a:moveTo>
                    <a:pt x="220" y="165"/>
                  </a:moveTo>
                  <a:cubicBezTo>
                    <a:pt x="221" y="166"/>
                    <a:pt x="221" y="166"/>
                    <a:pt x="221" y="166"/>
                  </a:cubicBezTo>
                  <a:cubicBezTo>
                    <a:pt x="222" y="164"/>
                    <a:pt x="223" y="162"/>
                    <a:pt x="223" y="161"/>
                  </a:cubicBezTo>
                  <a:cubicBezTo>
                    <a:pt x="223" y="160"/>
                    <a:pt x="223" y="160"/>
                    <a:pt x="223" y="160"/>
                  </a:cubicBezTo>
                  <a:cubicBezTo>
                    <a:pt x="222" y="162"/>
                    <a:pt x="221" y="164"/>
                    <a:pt x="220" y="165"/>
                  </a:cubicBezTo>
                  <a:close/>
                  <a:moveTo>
                    <a:pt x="122" y="233"/>
                  </a:moveTo>
                  <a:cubicBezTo>
                    <a:pt x="122" y="233"/>
                    <a:pt x="122" y="233"/>
                    <a:pt x="122" y="233"/>
                  </a:cubicBezTo>
                  <a:cubicBezTo>
                    <a:pt x="120" y="233"/>
                    <a:pt x="118" y="233"/>
                    <a:pt x="116" y="233"/>
                  </a:cubicBezTo>
                  <a:cubicBezTo>
                    <a:pt x="116" y="233"/>
                    <a:pt x="116" y="233"/>
                    <a:pt x="116" y="233"/>
                  </a:cubicBezTo>
                  <a:cubicBezTo>
                    <a:pt x="116" y="232"/>
                    <a:pt x="116" y="232"/>
                    <a:pt x="116" y="232"/>
                  </a:cubicBezTo>
                  <a:cubicBezTo>
                    <a:pt x="116" y="232"/>
                    <a:pt x="116" y="232"/>
                    <a:pt x="116" y="232"/>
                  </a:cubicBezTo>
                  <a:cubicBezTo>
                    <a:pt x="118" y="232"/>
                    <a:pt x="120" y="232"/>
                    <a:pt x="122" y="232"/>
                  </a:cubicBezTo>
                  <a:cubicBezTo>
                    <a:pt x="122" y="232"/>
                    <a:pt x="122" y="232"/>
                    <a:pt x="122" y="232"/>
                  </a:cubicBezTo>
                  <a:lnTo>
                    <a:pt x="122" y="233"/>
                  </a:lnTo>
                  <a:close/>
                  <a:moveTo>
                    <a:pt x="117" y="233"/>
                  </a:moveTo>
                  <a:cubicBezTo>
                    <a:pt x="118" y="233"/>
                    <a:pt x="120" y="233"/>
                    <a:pt x="122" y="233"/>
                  </a:cubicBezTo>
                  <a:cubicBezTo>
                    <a:pt x="122" y="232"/>
                    <a:pt x="122" y="232"/>
                    <a:pt x="122" y="232"/>
                  </a:cubicBezTo>
                  <a:cubicBezTo>
                    <a:pt x="120" y="232"/>
                    <a:pt x="118" y="232"/>
                    <a:pt x="117" y="232"/>
                  </a:cubicBezTo>
                  <a:lnTo>
                    <a:pt x="117" y="233"/>
                  </a:lnTo>
                  <a:close/>
                  <a:moveTo>
                    <a:pt x="224" y="158"/>
                  </a:moveTo>
                  <a:cubicBezTo>
                    <a:pt x="223" y="158"/>
                    <a:pt x="223" y="158"/>
                    <a:pt x="223" y="158"/>
                  </a:cubicBezTo>
                  <a:cubicBezTo>
                    <a:pt x="223" y="158"/>
                    <a:pt x="223" y="158"/>
                    <a:pt x="223" y="158"/>
                  </a:cubicBezTo>
                  <a:cubicBezTo>
                    <a:pt x="224" y="156"/>
                    <a:pt x="225" y="154"/>
                    <a:pt x="225" y="152"/>
                  </a:cubicBezTo>
                  <a:cubicBezTo>
                    <a:pt x="225" y="152"/>
                    <a:pt x="225" y="152"/>
                    <a:pt x="225" y="152"/>
                  </a:cubicBezTo>
                  <a:cubicBezTo>
                    <a:pt x="226" y="153"/>
                    <a:pt x="226" y="153"/>
                    <a:pt x="226" y="153"/>
                  </a:cubicBezTo>
                  <a:cubicBezTo>
                    <a:pt x="226" y="153"/>
                    <a:pt x="226" y="153"/>
                    <a:pt x="226" y="153"/>
                  </a:cubicBezTo>
                  <a:cubicBezTo>
                    <a:pt x="226" y="155"/>
                    <a:pt x="225" y="156"/>
                    <a:pt x="224" y="158"/>
                  </a:cubicBezTo>
                  <a:close/>
                  <a:moveTo>
                    <a:pt x="224" y="158"/>
                  </a:moveTo>
                  <a:cubicBezTo>
                    <a:pt x="224" y="158"/>
                    <a:pt x="224" y="158"/>
                    <a:pt x="224" y="158"/>
                  </a:cubicBezTo>
                  <a:cubicBezTo>
                    <a:pt x="225" y="156"/>
                    <a:pt x="226" y="155"/>
                    <a:pt x="226" y="153"/>
                  </a:cubicBezTo>
                  <a:cubicBezTo>
                    <a:pt x="225" y="153"/>
                    <a:pt x="225" y="153"/>
                    <a:pt x="225" y="153"/>
                  </a:cubicBezTo>
                  <a:cubicBezTo>
                    <a:pt x="225" y="154"/>
                    <a:pt x="224" y="156"/>
                    <a:pt x="224" y="158"/>
                  </a:cubicBezTo>
                  <a:close/>
                  <a:moveTo>
                    <a:pt x="114" y="233"/>
                  </a:moveTo>
                  <a:cubicBezTo>
                    <a:pt x="114" y="233"/>
                    <a:pt x="114" y="233"/>
                    <a:pt x="114" y="233"/>
                  </a:cubicBezTo>
                  <a:cubicBezTo>
                    <a:pt x="112" y="233"/>
                    <a:pt x="110" y="233"/>
                    <a:pt x="108" y="233"/>
                  </a:cubicBezTo>
                  <a:cubicBezTo>
                    <a:pt x="108" y="233"/>
                    <a:pt x="108" y="233"/>
                    <a:pt x="108" y="233"/>
                  </a:cubicBezTo>
                  <a:cubicBezTo>
                    <a:pt x="108" y="232"/>
                    <a:pt x="108" y="232"/>
                    <a:pt x="108" y="232"/>
                  </a:cubicBezTo>
                  <a:cubicBezTo>
                    <a:pt x="108" y="232"/>
                    <a:pt x="108" y="232"/>
                    <a:pt x="108" y="232"/>
                  </a:cubicBezTo>
                  <a:cubicBezTo>
                    <a:pt x="110" y="232"/>
                    <a:pt x="112" y="232"/>
                    <a:pt x="114" y="232"/>
                  </a:cubicBezTo>
                  <a:cubicBezTo>
                    <a:pt x="114" y="232"/>
                    <a:pt x="114" y="232"/>
                    <a:pt x="114" y="232"/>
                  </a:cubicBezTo>
                  <a:lnTo>
                    <a:pt x="114" y="233"/>
                  </a:lnTo>
                  <a:close/>
                  <a:moveTo>
                    <a:pt x="108" y="233"/>
                  </a:moveTo>
                  <a:cubicBezTo>
                    <a:pt x="110" y="233"/>
                    <a:pt x="112" y="233"/>
                    <a:pt x="114" y="233"/>
                  </a:cubicBezTo>
                  <a:cubicBezTo>
                    <a:pt x="114" y="232"/>
                    <a:pt x="114" y="232"/>
                    <a:pt x="114" y="232"/>
                  </a:cubicBezTo>
                  <a:cubicBezTo>
                    <a:pt x="112" y="232"/>
                    <a:pt x="110" y="232"/>
                    <a:pt x="108" y="232"/>
                  </a:cubicBezTo>
                  <a:lnTo>
                    <a:pt x="108" y="233"/>
                  </a:lnTo>
                  <a:close/>
                  <a:moveTo>
                    <a:pt x="227" y="151"/>
                  </a:moveTo>
                  <a:cubicBezTo>
                    <a:pt x="226" y="150"/>
                    <a:pt x="226" y="150"/>
                    <a:pt x="226" y="150"/>
                  </a:cubicBezTo>
                  <a:cubicBezTo>
                    <a:pt x="226" y="150"/>
                    <a:pt x="226" y="150"/>
                    <a:pt x="226" y="150"/>
                  </a:cubicBezTo>
                  <a:cubicBezTo>
                    <a:pt x="226" y="148"/>
                    <a:pt x="227" y="146"/>
                    <a:pt x="227" y="145"/>
                  </a:cubicBezTo>
                  <a:cubicBezTo>
                    <a:pt x="227" y="144"/>
                    <a:pt x="227" y="144"/>
                    <a:pt x="227" y="144"/>
                  </a:cubicBezTo>
                  <a:cubicBezTo>
                    <a:pt x="229" y="145"/>
                    <a:pt x="229" y="145"/>
                    <a:pt x="229" y="145"/>
                  </a:cubicBezTo>
                  <a:cubicBezTo>
                    <a:pt x="229" y="145"/>
                    <a:pt x="229" y="145"/>
                    <a:pt x="229" y="145"/>
                  </a:cubicBezTo>
                  <a:cubicBezTo>
                    <a:pt x="228" y="147"/>
                    <a:pt x="228" y="149"/>
                    <a:pt x="227" y="150"/>
                  </a:cubicBezTo>
                  <a:lnTo>
                    <a:pt x="227" y="151"/>
                  </a:lnTo>
                  <a:close/>
                  <a:moveTo>
                    <a:pt x="226" y="150"/>
                  </a:moveTo>
                  <a:cubicBezTo>
                    <a:pt x="227" y="150"/>
                    <a:pt x="227" y="150"/>
                    <a:pt x="227" y="150"/>
                  </a:cubicBezTo>
                  <a:cubicBezTo>
                    <a:pt x="227" y="148"/>
                    <a:pt x="228" y="147"/>
                    <a:pt x="228" y="145"/>
                  </a:cubicBezTo>
                  <a:cubicBezTo>
                    <a:pt x="228" y="145"/>
                    <a:pt x="228" y="145"/>
                    <a:pt x="228" y="145"/>
                  </a:cubicBezTo>
                  <a:cubicBezTo>
                    <a:pt x="227" y="147"/>
                    <a:pt x="227" y="148"/>
                    <a:pt x="226" y="150"/>
                  </a:cubicBezTo>
                  <a:close/>
                  <a:moveTo>
                    <a:pt x="106" y="233"/>
                  </a:moveTo>
                  <a:cubicBezTo>
                    <a:pt x="106" y="233"/>
                    <a:pt x="106" y="233"/>
                    <a:pt x="106" y="233"/>
                  </a:cubicBezTo>
                  <a:cubicBezTo>
                    <a:pt x="104" y="232"/>
                    <a:pt x="102" y="232"/>
                    <a:pt x="100" y="232"/>
                  </a:cubicBezTo>
                  <a:cubicBezTo>
                    <a:pt x="100" y="232"/>
                    <a:pt x="100" y="232"/>
                    <a:pt x="100" y="232"/>
                  </a:cubicBezTo>
                  <a:cubicBezTo>
                    <a:pt x="100" y="231"/>
                    <a:pt x="100" y="231"/>
                    <a:pt x="100" y="231"/>
                  </a:cubicBezTo>
                  <a:cubicBezTo>
                    <a:pt x="100" y="231"/>
                    <a:pt x="100" y="231"/>
                    <a:pt x="100" y="231"/>
                  </a:cubicBezTo>
                  <a:cubicBezTo>
                    <a:pt x="102" y="231"/>
                    <a:pt x="104" y="231"/>
                    <a:pt x="106" y="231"/>
                  </a:cubicBezTo>
                  <a:cubicBezTo>
                    <a:pt x="106" y="231"/>
                    <a:pt x="106" y="231"/>
                    <a:pt x="106" y="231"/>
                  </a:cubicBezTo>
                  <a:lnTo>
                    <a:pt x="106" y="233"/>
                  </a:lnTo>
                  <a:close/>
                  <a:moveTo>
                    <a:pt x="100" y="232"/>
                  </a:moveTo>
                  <a:cubicBezTo>
                    <a:pt x="102" y="232"/>
                    <a:pt x="104" y="232"/>
                    <a:pt x="106" y="232"/>
                  </a:cubicBezTo>
                  <a:cubicBezTo>
                    <a:pt x="106" y="232"/>
                    <a:pt x="106" y="232"/>
                    <a:pt x="106" y="232"/>
                  </a:cubicBezTo>
                  <a:cubicBezTo>
                    <a:pt x="104" y="231"/>
                    <a:pt x="102" y="231"/>
                    <a:pt x="100" y="231"/>
                  </a:cubicBezTo>
                  <a:lnTo>
                    <a:pt x="100" y="232"/>
                  </a:lnTo>
                  <a:close/>
                  <a:moveTo>
                    <a:pt x="229" y="143"/>
                  </a:moveTo>
                  <a:cubicBezTo>
                    <a:pt x="228" y="142"/>
                    <a:pt x="228" y="142"/>
                    <a:pt x="228" y="142"/>
                  </a:cubicBezTo>
                  <a:cubicBezTo>
                    <a:pt x="228" y="142"/>
                    <a:pt x="228" y="142"/>
                    <a:pt x="228" y="142"/>
                  </a:cubicBezTo>
                  <a:cubicBezTo>
                    <a:pt x="228" y="140"/>
                    <a:pt x="229" y="138"/>
                    <a:pt x="229" y="137"/>
                  </a:cubicBezTo>
                  <a:cubicBezTo>
                    <a:pt x="229" y="136"/>
                    <a:pt x="229" y="136"/>
                    <a:pt x="229" y="136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7"/>
                    <a:pt x="230" y="137"/>
                    <a:pt x="230" y="137"/>
                  </a:cubicBezTo>
                  <a:cubicBezTo>
                    <a:pt x="230" y="139"/>
                    <a:pt x="230" y="141"/>
                    <a:pt x="229" y="143"/>
                  </a:cubicBezTo>
                  <a:close/>
                  <a:moveTo>
                    <a:pt x="228" y="142"/>
                  </a:moveTo>
                  <a:cubicBezTo>
                    <a:pt x="229" y="142"/>
                    <a:pt x="229" y="142"/>
                    <a:pt x="229" y="142"/>
                  </a:cubicBezTo>
                  <a:cubicBezTo>
                    <a:pt x="229" y="141"/>
                    <a:pt x="230" y="139"/>
                    <a:pt x="230" y="137"/>
                  </a:cubicBezTo>
                  <a:cubicBezTo>
                    <a:pt x="229" y="137"/>
                    <a:pt x="229" y="137"/>
                    <a:pt x="229" y="137"/>
                  </a:cubicBezTo>
                  <a:cubicBezTo>
                    <a:pt x="229" y="139"/>
                    <a:pt x="229" y="140"/>
                    <a:pt x="228" y="142"/>
                  </a:cubicBezTo>
                  <a:close/>
                  <a:moveTo>
                    <a:pt x="98" y="232"/>
                  </a:moveTo>
                  <a:cubicBezTo>
                    <a:pt x="98" y="232"/>
                    <a:pt x="98" y="232"/>
                    <a:pt x="98" y="232"/>
                  </a:cubicBezTo>
                  <a:cubicBezTo>
                    <a:pt x="96" y="231"/>
                    <a:pt x="94" y="231"/>
                    <a:pt x="92" y="231"/>
                  </a:cubicBezTo>
                  <a:cubicBezTo>
                    <a:pt x="92" y="231"/>
                    <a:pt x="92" y="231"/>
                    <a:pt x="92" y="231"/>
                  </a:cubicBezTo>
                  <a:cubicBezTo>
                    <a:pt x="92" y="229"/>
                    <a:pt x="92" y="229"/>
                    <a:pt x="92" y="229"/>
                  </a:cubicBezTo>
                  <a:cubicBezTo>
                    <a:pt x="92" y="229"/>
                    <a:pt x="92" y="229"/>
                    <a:pt x="92" y="229"/>
                  </a:cubicBezTo>
                  <a:cubicBezTo>
                    <a:pt x="94" y="230"/>
                    <a:pt x="96" y="230"/>
                    <a:pt x="98" y="230"/>
                  </a:cubicBezTo>
                  <a:cubicBezTo>
                    <a:pt x="98" y="230"/>
                    <a:pt x="98" y="230"/>
                    <a:pt x="98" y="230"/>
                  </a:cubicBezTo>
                  <a:lnTo>
                    <a:pt x="98" y="232"/>
                  </a:lnTo>
                  <a:close/>
                  <a:moveTo>
                    <a:pt x="92" y="230"/>
                  </a:moveTo>
                  <a:cubicBezTo>
                    <a:pt x="94" y="231"/>
                    <a:pt x="96" y="231"/>
                    <a:pt x="98" y="231"/>
                  </a:cubicBezTo>
                  <a:cubicBezTo>
                    <a:pt x="98" y="231"/>
                    <a:pt x="98" y="231"/>
                    <a:pt x="98" y="231"/>
                  </a:cubicBezTo>
                  <a:cubicBezTo>
                    <a:pt x="96" y="230"/>
                    <a:pt x="94" y="230"/>
                    <a:pt x="92" y="230"/>
                  </a:cubicBezTo>
                  <a:close/>
                  <a:moveTo>
                    <a:pt x="231" y="135"/>
                  </a:moveTo>
                  <a:cubicBezTo>
                    <a:pt x="229" y="134"/>
                    <a:pt x="229" y="134"/>
                    <a:pt x="229" y="134"/>
                  </a:cubicBezTo>
                  <a:cubicBezTo>
                    <a:pt x="230" y="134"/>
                    <a:pt x="230" y="134"/>
                    <a:pt x="230" y="134"/>
                  </a:cubicBezTo>
                  <a:cubicBezTo>
                    <a:pt x="230" y="132"/>
                    <a:pt x="230" y="130"/>
                    <a:pt x="230" y="129"/>
                  </a:cubicBezTo>
                  <a:cubicBezTo>
                    <a:pt x="230" y="128"/>
                    <a:pt x="230" y="128"/>
                    <a:pt x="230" y="128"/>
                  </a:cubicBezTo>
                  <a:cubicBezTo>
                    <a:pt x="231" y="129"/>
                    <a:pt x="231" y="129"/>
                    <a:pt x="231" y="129"/>
                  </a:cubicBezTo>
                  <a:cubicBezTo>
                    <a:pt x="231" y="129"/>
                    <a:pt x="231" y="129"/>
                    <a:pt x="231" y="129"/>
                  </a:cubicBezTo>
                  <a:cubicBezTo>
                    <a:pt x="231" y="131"/>
                    <a:pt x="231" y="133"/>
                    <a:pt x="231" y="134"/>
                  </a:cubicBezTo>
                  <a:lnTo>
                    <a:pt x="231" y="135"/>
                  </a:lnTo>
                  <a:close/>
                  <a:moveTo>
                    <a:pt x="230" y="134"/>
                  </a:moveTo>
                  <a:cubicBezTo>
                    <a:pt x="230" y="134"/>
                    <a:pt x="230" y="134"/>
                    <a:pt x="230" y="134"/>
                  </a:cubicBezTo>
                  <a:cubicBezTo>
                    <a:pt x="231" y="132"/>
                    <a:pt x="231" y="131"/>
                    <a:pt x="231" y="129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30" y="131"/>
                    <a:pt x="230" y="132"/>
                    <a:pt x="230" y="134"/>
                  </a:cubicBezTo>
                  <a:close/>
                  <a:moveTo>
                    <a:pt x="90" y="230"/>
                  </a:moveTo>
                  <a:cubicBezTo>
                    <a:pt x="90" y="230"/>
                    <a:pt x="90" y="230"/>
                    <a:pt x="90" y="230"/>
                  </a:cubicBezTo>
                  <a:cubicBezTo>
                    <a:pt x="88" y="230"/>
                    <a:pt x="86" y="229"/>
                    <a:pt x="84" y="229"/>
                  </a:cubicBezTo>
                  <a:cubicBezTo>
                    <a:pt x="84" y="229"/>
                    <a:pt x="84" y="229"/>
                    <a:pt x="84" y="229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84" y="227"/>
                    <a:pt x="84" y="227"/>
                    <a:pt x="84" y="227"/>
                  </a:cubicBezTo>
                  <a:cubicBezTo>
                    <a:pt x="86" y="228"/>
                    <a:pt x="88" y="228"/>
                    <a:pt x="90" y="229"/>
                  </a:cubicBezTo>
                  <a:cubicBezTo>
                    <a:pt x="90" y="229"/>
                    <a:pt x="90" y="229"/>
                    <a:pt x="90" y="229"/>
                  </a:cubicBezTo>
                  <a:lnTo>
                    <a:pt x="90" y="230"/>
                  </a:lnTo>
                  <a:close/>
                  <a:moveTo>
                    <a:pt x="84" y="228"/>
                  </a:moveTo>
                  <a:cubicBezTo>
                    <a:pt x="86" y="229"/>
                    <a:pt x="88" y="229"/>
                    <a:pt x="89" y="230"/>
                  </a:cubicBezTo>
                  <a:cubicBezTo>
                    <a:pt x="90" y="229"/>
                    <a:pt x="90" y="229"/>
                    <a:pt x="90" y="229"/>
                  </a:cubicBezTo>
                  <a:cubicBezTo>
                    <a:pt x="88" y="229"/>
                    <a:pt x="86" y="228"/>
                    <a:pt x="84" y="228"/>
                  </a:cubicBezTo>
                  <a:close/>
                  <a:moveTo>
                    <a:pt x="232" y="126"/>
                  </a:moveTo>
                  <a:cubicBezTo>
                    <a:pt x="230" y="126"/>
                    <a:pt x="230" y="126"/>
                    <a:pt x="230" y="126"/>
                  </a:cubicBezTo>
                  <a:cubicBezTo>
                    <a:pt x="230" y="126"/>
                    <a:pt x="230" y="126"/>
                    <a:pt x="230" y="126"/>
                  </a:cubicBezTo>
                  <a:cubicBezTo>
                    <a:pt x="231" y="124"/>
                    <a:pt x="231" y="122"/>
                    <a:pt x="231" y="120"/>
                  </a:cubicBezTo>
                  <a:cubicBezTo>
                    <a:pt x="231" y="120"/>
                    <a:pt x="231" y="120"/>
                    <a:pt x="231" y="120"/>
                  </a:cubicBezTo>
                  <a:cubicBezTo>
                    <a:pt x="232" y="120"/>
                    <a:pt x="232" y="120"/>
                    <a:pt x="232" y="120"/>
                  </a:cubicBezTo>
                  <a:cubicBezTo>
                    <a:pt x="232" y="121"/>
                    <a:pt x="232" y="121"/>
                    <a:pt x="232" y="121"/>
                  </a:cubicBezTo>
                  <a:cubicBezTo>
                    <a:pt x="232" y="123"/>
                    <a:pt x="232" y="124"/>
                    <a:pt x="232" y="126"/>
                  </a:cubicBezTo>
                  <a:close/>
                  <a:moveTo>
                    <a:pt x="231" y="126"/>
                  </a:moveTo>
                  <a:cubicBezTo>
                    <a:pt x="231" y="126"/>
                    <a:pt x="231" y="126"/>
                    <a:pt x="231" y="126"/>
                  </a:cubicBezTo>
                  <a:cubicBezTo>
                    <a:pt x="232" y="124"/>
                    <a:pt x="232" y="123"/>
                    <a:pt x="232" y="121"/>
                  </a:cubicBezTo>
                  <a:cubicBezTo>
                    <a:pt x="231" y="121"/>
                    <a:pt x="231" y="121"/>
                    <a:pt x="231" y="121"/>
                  </a:cubicBezTo>
                  <a:cubicBezTo>
                    <a:pt x="231" y="122"/>
                    <a:pt x="231" y="124"/>
                    <a:pt x="231" y="126"/>
                  </a:cubicBezTo>
                  <a:close/>
                  <a:moveTo>
                    <a:pt x="82" y="228"/>
                  </a:moveTo>
                  <a:cubicBezTo>
                    <a:pt x="82" y="228"/>
                    <a:pt x="82" y="228"/>
                    <a:pt x="82" y="228"/>
                  </a:cubicBezTo>
                  <a:cubicBezTo>
                    <a:pt x="80" y="227"/>
                    <a:pt x="78" y="227"/>
                    <a:pt x="76" y="226"/>
                  </a:cubicBezTo>
                  <a:cubicBezTo>
                    <a:pt x="76" y="226"/>
                    <a:pt x="76" y="226"/>
                    <a:pt x="76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7" y="225"/>
                    <a:pt x="77" y="225"/>
                    <a:pt x="77" y="225"/>
                  </a:cubicBezTo>
                  <a:cubicBezTo>
                    <a:pt x="78" y="226"/>
                    <a:pt x="80" y="226"/>
                    <a:pt x="82" y="227"/>
                  </a:cubicBezTo>
                  <a:cubicBezTo>
                    <a:pt x="82" y="227"/>
                    <a:pt x="82" y="227"/>
                    <a:pt x="82" y="227"/>
                  </a:cubicBezTo>
                  <a:lnTo>
                    <a:pt x="82" y="228"/>
                  </a:lnTo>
                  <a:close/>
                  <a:moveTo>
                    <a:pt x="76" y="226"/>
                  </a:moveTo>
                  <a:cubicBezTo>
                    <a:pt x="78" y="227"/>
                    <a:pt x="80" y="227"/>
                    <a:pt x="82" y="228"/>
                  </a:cubicBezTo>
                  <a:cubicBezTo>
                    <a:pt x="82" y="227"/>
                    <a:pt x="82" y="227"/>
                    <a:pt x="82" y="227"/>
                  </a:cubicBezTo>
                  <a:cubicBezTo>
                    <a:pt x="80" y="226"/>
                    <a:pt x="78" y="226"/>
                    <a:pt x="77" y="225"/>
                  </a:cubicBezTo>
                  <a:lnTo>
                    <a:pt x="76" y="226"/>
                  </a:lnTo>
                  <a:close/>
                  <a:moveTo>
                    <a:pt x="232" y="118"/>
                  </a:moveTo>
                  <a:cubicBezTo>
                    <a:pt x="231" y="118"/>
                    <a:pt x="231" y="118"/>
                    <a:pt x="231" y="118"/>
                  </a:cubicBezTo>
                  <a:cubicBezTo>
                    <a:pt x="231" y="118"/>
                    <a:pt x="231" y="118"/>
                    <a:pt x="231" y="118"/>
                  </a:cubicBezTo>
                  <a:cubicBezTo>
                    <a:pt x="231" y="116"/>
                    <a:pt x="231" y="114"/>
                    <a:pt x="231" y="112"/>
                  </a:cubicBezTo>
                  <a:cubicBezTo>
                    <a:pt x="231" y="112"/>
                    <a:pt x="231" y="112"/>
                    <a:pt x="231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2" y="112"/>
                    <a:pt x="232" y="112"/>
                    <a:pt x="232" y="112"/>
                  </a:cubicBezTo>
                  <a:cubicBezTo>
                    <a:pt x="232" y="114"/>
                    <a:pt x="232" y="116"/>
                    <a:pt x="232" y="118"/>
                  </a:cubicBezTo>
                  <a:close/>
                  <a:moveTo>
                    <a:pt x="231" y="118"/>
                  </a:moveTo>
                  <a:cubicBezTo>
                    <a:pt x="232" y="118"/>
                    <a:pt x="232" y="118"/>
                    <a:pt x="232" y="118"/>
                  </a:cubicBezTo>
                  <a:cubicBezTo>
                    <a:pt x="232" y="116"/>
                    <a:pt x="232" y="114"/>
                    <a:pt x="232" y="112"/>
                  </a:cubicBezTo>
                  <a:cubicBezTo>
                    <a:pt x="231" y="112"/>
                    <a:pt x="231" y="112"/>
                    <a:pt x="231" y="112"/>
                  </a:cubicBezTo>
                  <a:cubicBezTo>
                    <a:pt x="231" y="114"/>
                    <a:pt x="231" y="116"/>
                    <a:pt x="231" y="118"/>
                  </a:cubicBezTo>
                  <a:close/>
                  <a:moveTo>
                    <a:pt x="74" y="225"/>
                  </a:moveTo>
                  <a:cubicBezTo>
                    <a:pt x="74" y="225"/>
                    <a:pt x="74" y="225"/>
                    <a:pt x="74" y="225"/>
                  </a:cubicBezTo>
                  <a:cubicBezTo>
                    <a:pt x="72" y="225"/>
                    <a:pt x="70" y="224"/>
                    <a:pt x="68" y="223"/>
                  </a:cubicBezTo>
                  <a:cubicBezTo>
                    <a:pt x="68" y="223"/>
                    <a:pt x="68" y="223"/>
                    <a:pt x="68" y="223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69" y="222"/>
                    <a:pt x="69" y="222"/>
                    <a:pt x="69" y="222"/>
                  </a:cubicBezTo>
                  <a:cubicBezTo>
                    <a:pt x="71" y="223"/>
                    <a:pt x="72" y="223"/>
                    <a:pt x="74" y="224"/>
                  </a:cubicBezTo>
                  <a:cubicBezTo>
                    <a:pt x="74" y="224"/>
                    <a:pt x="74" y="224"/>
                    <a:pt x="74" y="224"/>
                  </a:cubicBezTo>
                  <a:lnTo>
                    <a:pt x="74" y="225"/>
                  </a:lnTo>
                  <a:close/>
                  <a:moveTo>
                    <a:pt x="69" y="223"/>
                  </a:moveTo>
                  <a:cubicBezTo>
                    <a:pt x="70" y="224"/>
                    <a:pt x="72" y="224"/>
                    <a:pt x="74" y="225"/>
                  </a:cubicBezTo>
                  <a:cubicBezTo>
                    <a:pt x="74" y="224"/>
                    <a:pt x="74" y="224"/>
                    <a:pt x="74" y="224"/>
                  </a:cubicBezTo>
                  <a:cubicBezTo>
                    <a:pt x="72" y="224"/>
                    <a:pt x="71" y="223"/>
                    <a:pt x="69" y="222"/>
                  </a:cubicBezTo>
                  <a:lnTo>
                    <a:pt x="69" y="223"/>
                  </a:lnTo>
                  <a:close/>
                  <a:moveTo>
                    <a:pt x="232" y="110"/>
                  </a:moveTo>
                  <a:cubicBezTo>
                    <a:pt x="231" y="110"/>
                    <a:pt x="231" y="110"/>
                    <a:pt x="231" y="110"/>
                  </a:cubicBezTo>
                  <a:cubicBezTo>
                    <a:pt x="231" y="110"/>
                    <a:pt x="231" y="110"/>
                    <a:pt x="231" y="110"/>
                  </a:cubicBezTo>
                  <a:cubicBezTo>
                    <a:pt x="231" y="108"/>
                    <a:pt x="230" y="106"/>
                    <a:pt x="230" y="104"/>
                  </a:cubicBezTo>
                  <a:cubicBezTo>
                    <a:pt x="230" y="104"/>
                    <a:pt x="230" y="104"/>
                    <a:pt x="230" y="104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1" y="104"/>
                    <a:pt x="231" y="104"/>
                    <a:pt x="231" y="104"/>
                  </a:cubicBezTo>
                  <a:cubicBezTo>
                    <a:pt x="232" y="106"/>
                    <a:pt x="232" y="108"/>
                    <a:pt x="232" y="110"/>
                  </a:cubicBezTo>
                  <a:close/>
                  <a:moveTo>
                    <a:pt x="231" y="110"/>
                  </a:moveTo>
                  <a:cubicBezTo>
                    <a:pt x="232" y="110"/>
                    <a:pt x="232" y="110"/>
                    <a:pt x="232" y="110"/>
                  </a:cubicBezTo>
                  <a:cubicBezTo>
                    <a:pt x="231" y="108"/>
                    <a:pt x="231" y="106"/>
                    <a:pt x="231" y="104"/>
                  </a:cubicBezTo>
                  <a:cubicBezTo>
                    <a:pt x="230" y="104"/>
                    <a:pt x="230" y="104"/>
                    <a:pt x="230" y="104"/>
                  </a:cubicBezTo>
                  <a:cubicBezTo>
                    <a:pt x="231" y="106"/>
                    <a:pt x="231" y="108"/>
                    <a:pt x="231" y="110"/>
                  </a:cubicBezTo>
                  <a:close/>
                  <a:moveTo>
                    <a:pt x="66" y="222"/>
                  </a:moveTo>
                  <a:cubicBezTo>
                    <a:pt x="66" y="222"/>
                    <a:pt x="66" y="222"/>
                    <a:pt x="66" y="222"/>
                  </a:cubicBezTo>
                  <a:cubicBezTo>
                    <a:pt x="65" y="221"/>
                    <a:pt x="63" y="220"/>
                    <a:pt x="61" y="219"/>
                  </a:cubicBezTo>
                  <a:cubicBezTo>
                    <a:pt x="61" y="219"/>
                    <a:pt x="61" y="219"/>
                    <a:pt x="61" y="219"/>
                  </a:cubicBezTo>
                  <a:cubicBezTo>
                    <a:pt x="62" y="218"/>
                    <a:pt x="62" y="218"/>
                    <a:pt x="62" y="218"/>
                  </a:cubicBezTo>
                  <a:cubicBezTo>
                    <a:pt x="62" y="218"/>
                    <a:pt x="62" y="218"/>
                    <a:pt x="62" y="218"/>
                  </a:cubicBezTo>
                  <a:cubicBezTo>
                    <a:pt x="63" y="219"/>
                    <a:pt x="65" y="220"/>
                    <a:pt x="67" y="221"/>
                  </a:cubicBezTo>
                  <a:cubicBezTo>
                    <a:pt x="67" y="221"/>
                    <a:pt x="67" y="221"/>
                    <a:pt x="67" y="221"/>
                  </a:cubicBezTo>
                  <a:lnTo>
                    <a:pt x="66" y="222"/>
                  </a:lnTo>
                  <a:close/>
                  <a:moveTo>
                    <a:pt x="61" y="219"/>
                  </a:moveTo>
                  <a:cubicBezTo>
                    <a:pt x="63" y="220"/>
                    <a:pt x="65" y="221"/>
                    <a:pt x="66" y="222"/>
                  </a:cubicBezTo>
                  <a:cubicBezTo>
                    <a:pt x="67" y="221"/>
                    <a:pt x="67" y="221"/>
                    <a:pt x="67" y="221"/>
                  </a:cubicBezTo>
                  <a:cubicBezTo>
                    <a:pt x="65" y="220"/>
                    <a:pt x="63" y="219"/>
                    <a:pt x="62" y="219"/>
                  </a:cubicBezTo>
                  <a:lnTo>
                    <a:pt x="61" y="219"/>
                  </a:lnTo>
                  <a:close/>
                  <a:moveTo>
                    <a:pt x="231" y="102"/>
                  </a:moveTo>
                  <a:cubicBezTo>
                    <a:pt x="230" y="102"/>
                    <a:pt x="230" y="102"/>
                    <a:pt x="230" y="102"/>
                  </a:cubicBezTo>
                  <a:cubicBezTo>
                    <a:pt x="230" y="102"/>
                    <a:pt x="230" y="102"/>
                    <a:pt x="230" y="102"/>
                  </a:cubicBezTo>
                  <a:cubicBezTo>
                    <a:pt x="230" y="100"/>
                    <a:pt x="229" y="98"/>
                    <a:pt x="229" y="96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30" y="96"/>
                    <a:pt x="230" y="96"/>
                    <a:pt x="230" y="96"/>
                  </a:cubicBezTo>
                  <a:cubicBezTo>
                    <a:pt x="230" y="96"/>
                    <a:pt x="230" y="96"/>
                    <a:pt x="230" y="96"/>
                  </a:cubicBezTo>
                  <a:cubicBezTo>
                    <a:pt x="231" y="98"/>
                    <a:pt x="231" y="100"/>
                    <a:pt x="231" y="102"/>
                  </a:cubicBezTo>
                  <a:close/>
                  <a:moveTo>
                    <a:pt x="230" y="102"/>
                  </a:moveTo>
                  <a:cubicBezTo>
                    <a:pt x="231" y="102"/>
                    <a:pt x="231" y="102"/>
                    <a:pt x="231" y="102"/>
                  </a:cubicBezTo>
                  <a:cubicBezTo>
                    <a:pt x="231" y="100"/>
                    <a:pt x="230" y="98"/>
                    <a:pt x="230" y="96"/>
                  </a:cubicBezTo>
                  <a:cubicBezTo>
                    <a:pt x="229" y="96"/>
                    <a:pt x="229" y="96"/>
                    <a:pt x="229" y="96"/>
                  </a:cubicBezTo>
                  <a:cubicBezTo>
                    <a:pt x="230" y="98"/>
                    <a:pt x="230" y="100"/>
                    <a:pt x="230" y="102"/>
                  </a:cubicBezTo>
                  <a:close/>
                  <a:moveTo>
                    <a:pt x="59" y="218"/>
                  </a:moveTo>
                  <a:cubicBezTo>
                    <a:pt x="59" y="218"/>
                    <a:pt x="59" y="218"/>
                    <a:pt x="59" y="218"/>
                  </a:cubicBezTo>
                  <a:cubicBezTo>
                    <a:pt x="57" y="217"/>
                    <a:pt x="56" y="216"/>
                    <a:pt x="54" y="215"/>
                  </a:cubicBezTo>
                  <a:cubicBezTo>
                    <a:pt x="54" y="215"/>
                    <a:pt x="54" y="215"/>
                    <a:pt x="54" y="215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5" y="214"/>
                    <a:pt x="55" y="214"/>
                    <a:pt x="55" y="214"/>
                  </a:cubicBezTo>
                  <a:cubicBezTo>
                    <a:pt x="56" y="215"/>
                    <a:pt x="58" y="216"/>
                    <a:pt x="60" y="217"/>
                  </a:cubicBezTo>
                  <a:cubicBezTo>
                    <a:pt x="60" y="217"/>
                    <a:pt x="60" y="217"/>
                    <a:pt x="60" y="217"/>
                  </a:cubicBezTo>
                  <a:lnTo>
                    <a:pt x="59" y="218"/>
                  </a:lnTo>
                  <a:close/>
                  <a:moveTo>
                    <a:pt x="54" y="215"/>
                  </a:moveTo>
                  <a:cubicBezTo>
                    <a:pt x="56" y="216"/>
                    <a:pt x="57" y="217"/>
                    <a:pt x="59" y="218"/>
                  </a:cubicBezTo>
                  <a:cubicBezTo>
                    <a:pt x="59" y="217"/>
                    <a:pt x="59" y="217"/>
                    <a:pt x="59" y="217"/>
                  </a:cubicBezTo>
                  <a:cubicBezTo>
                    <a:pt x="58" y="216"/>
                    <a:pt x="56" y="215"/>
                    <a:pt x="55" y="215"/>
                  </a:cubicBezTo>
                  <a:lnTo>
                    <a:pt x="54" y="215"/>
                  </a:lnTo>
                  <a:close/>
                  <a:moveTo>
                    <a:pt x="230" y="94"/>
                  </a:moveTo>
                  <a:cubicBezTo>
                    <a:pt x="229" y="94"/>
                    <a:pt x="229" y="94"/>
                    <a:pt x="229" y="94"/>
                  </a:cubicBezTo>
                  <a:cubicBezTo>
                    <a:pt x="229" y="94"/>
                    <a:pt x="229" y="94"/>
                    <a:pt x="229" y="94"/>
                  </a:cubicBezTo>
                  <a:cubicBezTo>
                    <a:pt x="228" y="92"/>
                    <a:pt x="228" y="90"/>
                    <a:pt x="227" y="88"/>
                  </a:cubicBezTo>
                  <a:cubicBezTo>
                    <a:pt x="227" y="88"/>
                    <a:pt x="227" y="88"/>
                    <a:pt x="227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9" y="90"/>
                    <a:pt x="229" y="92"/>
                    <a:pt x="230" y="94"/>
                  </a:cubicBezTo>
                  <a:close/>
                  <a:moveTo>
                    <a:pt x="229" y="94"/>
                  </a:moveTo>
                  <a:cubicBezTo>
                    <a:pt x="229" y="94"/>
                    <a:pt x="229" y="94"/>
                    <a:pt x="229" y="94"/>
                  </a:cubicBezTo>
                  <a:cubicBezTo>
                    <a:pt x="229" y="92"/>
                    <a:pt x="229" y="90"/>
                    <a:pt x="228" y="88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28" y="90"/>
                    <a:pt x="228" y="92"/>
                    <a:pt x="229" y="94"/>
                  </a:cubicBezTo>
                  <a:close/>
                  <a:moveTo>
                    <a:pt x="52" y="214"/>
                  </a:moveTo>
                  <a:cubicBezTo>
                    <a:pt x="52" y="214"/>
                    <a:pt x="52" y="214"/>
                    <a:pt x="52" y="214"/>
                  </a:cubicBezTo>
                  <a:cubicBezTo>
                    <a:pt x="50" y="213"/>
                    <a:pt x="49" y="212"/>
                    <a:pt x="47" y="211"/>
                  </a:cubicBezTo>
                  <a:cubicBezTo>
                    <a:pt x="47" y="211"/>
                    <a:pt x="47" y="211"/>
                    <a:pt x="47" y="211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8" y="210"/>
                    <a:pt x="48" y="210"/>
                    <a:pt x="48" y="210"/>
                  </a:cubicBezTo>
                  <a:cubicBezTo>
                    <a:pt x="49" y="211"/>
                    <a:pt x="51" y="212"/>
                    <a:pt x="53" y="213"/>
                  </a:cubicBezTo>
                  <a:cubicBezTo>
                    <a:pt x="53" y="213"/>
                    <a:pt x="53" y="213"/>
                    <a:pt x="53" y="213"/>
                  </a:cubicBezTo>
                  <a:lnTo>
                    <a:pt x="52" y="214"/>
                  </a:lnTo>
                  <a:close/>
                  <a:moveTo>
                    <a:pt x="47" y="211"/>
                  </a:moveTo>
                  <a:cubicBezTo>
                    <a:pt x="49" y="212"/>
                    <a:pt x="50" y="213"/>
                    <a:pt x="52" y="214"/>
                  </a:cubicBezTo>
                  <a:cubicBezTo>
                    <a:pt x="52" y="213"/>
                    <a:pt x="52" y="213"/>
                    <a:pt x="52" y="213"/>
                  </a:cubicBezTo>
                  <a:cubicBezTo>
                    <a:pt x="51" y="212"/>
                    <a:pt x="49" y="211"/>
                    <a:pt x="48" y="210"/>
                  </a:cubicBezTo>
                  <a:lnTo>
                    <a:pt x="47" y="211"/>
                  </a:lnTo>
                  <a:close/>
                  <a:moveTo>
                    <a:pt x="228" y="86"/>
                  </a:moveTo>
                  <a:cubicBezTo>
                    <a:pt x="227" y="86"/>
                    <a:pt x="227" y="86"/>
                    <a:pt x="227" y="86"/>
                  </a:cubicBezTo>
                  <a:cubicBezTo>
                    <a:pt x="227" y="86"/>
                    <a:pt x="227" y="86"/>
                    <a:pt x="227" y="86"/>
                  </a:cubicBezTo>
                  <a:cubicBezTo>
                    <a:pt x="226" y="84"/>
                    <a:pt x="226" y="82"/>
                    <a:pt x="225" y="81"/>
                  </a:cubicBezTo>
                  <a:cubicBezTo>
                    <a:pt x="225" y="80"/>
                    <a:pt x="225" y="80"/>
                    <a:pt x="225" y="80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6" y="80"/>
                    <a:pt x="226" y="80"/>
                    <a:pt x="226" y="80"/>
                  </a:cubicBezTo>
                  <a:cubicBezTo>
                    <a:pt x="227" y="82"/>
                    <a:pt x="227" y="84"/>
                    <a:pt x="228" y="86"/>
                  </a:cubicBezTo>
                  <a:close/>
                  <a:moveTo>
                    <a:pt x="227" y="86"/>
                  </a:moveTo>
                  <a:cubicBezTo>
                    <a:pt x="228" y="86"/>
                    <a:pt x="228" y="86"/>
                    <a:pt x="228" y="86"/>
                  </a:cubicBezTo>
                  <a:cubicBezTo>
                    <a:pt x="227" y="84"/>
                    <a:pt x="227" y="82"/>
                    <a:pt x="226" y="80"/>
                  </a:cubicBezTo>
                  <a:cubicBezTo>
                    <a:pt x="225" y="81"/>
                    <a:pt x="225" y="81"/>
                    <a:pt x="225" y="81"/>
                  </a:cubicBezTo>
                  <a:cubicBezTo>
                    <a:pt x="226" y="82"/>
                    <a:pt x="226" y="84"/>
                    <a:pt x="227" y="86"/>
                  </a:cubicBezTo>
                  <a:close/>
                  <a:moveTo>
                    <a:pt x="45" y="209"/>
                  </a:moveTo>
                  <a:cubicBezTo>
                    <a:pt x="45" y="209"/>
                    <a:pt x="45" y="209"/>
                    <a:pt x="45" y="209"/>
                  </a:cubicBezTo>
                  <a:cubicBezTo>
                    <a:pt x="44" y="208"/>
                    <a:pt x="42" y="207"/>
                    <a:pt x="41" y="206"/>
                  </a:cubicBezTo>
                  <a:cubicBezTo>
                    <a:pt x="41" y="206"/>
                    <a:pt x="41" y="206"/>
                    <a:pt x="41" y="206"/>
                  </a:cubicBezTo>
                  <a:cubicBezTo>
                    <a:pt x="41" y="205"/>
                    <a:pt x="41" y="205"/>
                    <a:pt x="41" y="205"/>
                  </a:cubicBezTo>
                  <a:cubicBezTo>
                    <a:pt x="42" y="205"/>
                    <a:pt x="42" y="205"/>
                    <a:pt x="42" y="205"/>
                  </a:cubicBezTo>
                  <a:cubicBezTo>
                    <a:pt x="43" y="206"/>
                    <a:pt x="45" y="207"/>
                    <a:pt x="46" y="208"/>
                  </a:cubicBezTo>
                  <a:cubicBezTo>
                    <a:pt x="46" y="208"/>
                    <a:pt x="46" y="208"/>
                    <a:pt x="46" y="208"/>
                  </a:cubicBezTo>
                  <a:lnTo>
                    <a:pt x="45" y="209"/>
                  </a:lnTo>
                  <a:close/>
                  <a:moveTo>
                    <a:pt x="41" y="205"/>
                  </a:moveTo>
                  <a:cubicBezTo>
                    <a:pt x="42" y="207"/>
                    <a:pt x="44" y="208"/>
                    <a:pt x="45" y="209"/>
                  </a:cubicBezTo>
                  <a:cubicBezTo>
                    <a:pt x="46" y="208"/>
                    <a:pt x="46" y="208"/>
                    <a:pt x="46" y="208"/>
                  </a:cubicBezTo>
                  <a:cubicBezTo>
                    <a:pt x="44" y="207"/>
                    <a:pt x="43" y="206"/>
                    <a:pt x="41" y="205"/>
                  </a:cubicBezTo>
                  <a:close/>
                  <a:moveTo>
                    <a:pt x="225" y="78"/>
                  </a:moveTo>
                  <a:cubicBezTo>
                    <a:pt x="224" y="78"/>
                    <a:pt x="224" y="78"/>
                    <a:pt x="224" y="78"/>
                  </a:cubicBezTo>
                  <a:cubicBezTo>
                    <a:pt x="224" y="78"/>
                    <a:pt x="224" y="78"/>
                    <a:pt x="224" y="78"/>
                  </a:cubicBezTo>
                  <a:cubicBezTo>
                    <a:pt x="224" y="76"/>
                    <a:pt x="223" y="75"/>
                    <a:pt x="222" y="73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3" y="72"/>
                    <a:pt x="223" y="72"/>
                    <a:pt x="223" y="72"/>
                  </a:cubicBezTo>
                  <a:cubicBezTo>
                    <a:pt x="223" y="72"/>
                    <a:pt x="223" y="72"/>
                    <a:pt x="223" y="72"/>
                  </a:cubicBezTo>
                  <a:cubicBezTo>
                    <a:pt x="224" y="74"/>
                    <a:pt x="225" y="76"/>
                    <a:pt x="225" y="78"/>
                  </a:cubicBezTo>
                  <a:close/>
                  <a:moveTo>
                    <a:pt x="224" y="78"/>
                  </a:moveTo>
                  <a:cubicBezTo>
                    <a:pt x="225" y="78"/>
                    <a:pt x="225" y="78"/>
                    <a:pt x="225" y="78"/>
                  </a:cubicBezTo>
                  <a:cubicBezTo>
                    <a:pt x="224" y="76"/>
                    <a:pt x="224" y="74"/>
                    <a:pt x="223" y="73"/>
                  </a:cubicBezTo>
                  <a:cubicBezTo>
                    <a:pt x="222" y="73"/>
                    <a:pt x="222" y="73"/>
                    <a:pt x="222" y="73"/>
                  </a:cubicBezTo>
                  <a:cubicBezTo>
                    <a:pt x="223" y="75"/>
                    <a:pt x="224" y="76"/>
                    <a:pt x="224" y="78"/>
                  </a:cubicBezTo>
                  <a:close/>
                  <a:moveTo>
                    <a:pt x="39" y="204"/>
                  </a:moveTo>
                  <a:cubicBezTo>
                    <a:pt x="39" y="204"/>
                    <a:pt x="39" y="204"/>
                    <a:pt x="39" y="204"/>
                  </a:cubicBezTo>
                  <a:cubicBezTo>
                    <a:pt x="38" y="203"/>
                    <a:pt x="36" y="201"/>
                    <a:pt x="35" y="200"/>
                  </a:cubicBezTo>
                  <a:cubicBezTo>
                    <a:pt x="35" y="200"/>
                    <a:pt x="35" y="200"/>
                    <a:pt x="35" y="200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6" y="199"/>
                    <a:pt x="36" y="199"/>
                    <a:pt x="36" y="199"/>
                  </a:cubicBezTo>
                  <a:cubicBezTo>
                    <a:pt x="37" y="201"/>
                    <a:pt x="38" y="202"/>
                    <a:pt x="40" y="203"/>
                  </a:cubicBezTo>
                  <a:cubicBezTo>
                    <a:pt x="40" y="203"/>
                    <a:pt x="40" y="203"/>
                    <a:pt x="40" y="203"/>
                  </a:cubicBezTo>
                  <a:lnTo>
                    <a:pt x="39" y="204"/>
                  </a:lnTo>
                  <a:close/>
                  <a:moveTo>
                    <a:pt x="35" y="200"/>
                  </a:moveTo>
                  <a:cubicBezTo>
                    <a:pt x="36" y="201"/>
                    <a:pt x="38" y="203"/>
                    <a:pt x="39" y="204"/>
                  </a:cubicBezTo>
                  <a:cubicBezTo>
                    <a:pt x="39" y="203"/>
                    <a:pt x="39" y="203"/>
                    <a:pt x="39" y="203"/>
                  </a:cubicBezTo>
                  <a:cubicBezTo>
                    <a:pt x="38" y="202"/>
                    <a:pt x="37" y="201"/>
                    <a:pt x="35" y="199"/>
                  </a:cubicBezTo>
                  <a:lnTo>
                    <a:pt x="35" y="200"/>
                  </a:lnTo>
                  <a:close/>
                  <a:moveTo>
                    <a:pt x="222" y="70"/>
                  </a:moveTo>
                  <a:cubicBezTo>
                    <a:pt x="221" y="71"/>
                    <a:pt x="221" y="71"/>
                    <a:pt x="221" y="71"/>
                  </a:cubicBezTo>
                  <a:cubicBezTo>
                    <a:pt x="221" y="71"/>
                    <a:pt x="221" y="71"/>
                    <a:pt x="221" y="71"/>
                  </a:cubicBezTo>
                  <a:cubicBezTo>
                    <a:pt x="220" y="69"/>
                    <a:pt x="220" y="67"/>
                    <a:pt x="219" y="66"/>
                  </a:cubicBezTo>
                  <a:cubicBezTo>
                    <a:pt x="219" y="65"/>
                    <a:pt x="219" y="65"/>
                    <a:pt x="219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0" y="65"/>
                    <a:pt x="220" y="65"/>
                    <a:pt x="220" y="65"/>
                  </a:cubicBezTo>
                  <a:cubicBezTo>
                    <a:pt x="221" y="67"/>
                    <a:pt x="222" y="68"/>
                    <a:pt x="222" y="70"/>
                  </a:cubicBezTo>
                  <a:close/>
                  <a:moveTo>
                    <a:pt x="221" y="70"/>
                  </a:moveTo>
                  <a:cubicBezTo>
                    <a:pt x="222" y="70"/>
                    <a:pt x="222" y="70"/>
                    <a:pt x="222" y="70"/>
                  </a:cubicBezTo>
                  <a:cubicBezTo>
                    <a:pt x="221" y="69"/>
                    <a:pt x="221" y="67"/>
                    <a:pt x="220" y="65"/>
                  </a:cubicBezTo>
                  <a:cubicBezTo>
                    <a:pt x="219" y="66"/>
                    <a:pt x="219" y="66"/>
                    <a:pt x="219" y="66"/>
                  </a:cubicBezTo>
                  <a:cubicBezTo>
                    <a:pt x="220" y="67"/>
                    <a:pt x="221" y="69"/>
                    <a:pt x="221" y="70"/>
                  </a:cubicBezTo>
                  <a:close/>
                  <a:moveTo>
                    <a:pt x="33" y="198"/>
                  </a:moveTo>
                  <a:cubicBezTo>
                    <a:pt x="33" y="198"/>
                    <a:pt x="33" y="198"/>
                    <a:pt x="33" y="198"/>
                  </a:cubicBezTo>
                  <a:cubicBezTo>
                    <a:pt x="32" y="197"/>
                    <a:pt x="30" y="196"/>
                    <a:pt x="29" y="194"/>
                  </a:cubicBezTo>
                  <a:cubicBezTo>
                    <a:pt x="29" y="194"/>
                    <a:pt x="29" y="194"/>
                    <a:pt x="29" y="194"/>
                  </a:cubicBezTo>
                  <a:cubicBezTo>
                    <a:pt x="30" y="193"/>
                    <a:pt x="30" y="193"/>
                    <a:pt x="30" y="193"/>
                  </a:cubicBezTo>
                  <a:cubicBezTo>
                    <a:pt x="30" y="193"/>
                    <a:pt x="30" y="193"/>
                    <a:pt x="30" y="193"/>
                  </a:cubicBezTo>
                  <a:cubicBezTo>
                    <a:pt x="31" y="195"/>
                    <a:pt x="33" y="196"/>
                    <a:pt x="34" y="198"/>
                  </a:cubicBezTo>
                  <a:cubicBezTo>
                    <a:pt x="34" y="198"/>
                    <a:pt x="34" y="198"/>
                    <a:pt x="34" y="198"/>
                  </a:cubicBezTo>
                  <a:lnTo>
                    <a:pt x="33" y="198"/>
                  </a:lnTo>
                  <a:close/>
                  <a:moveTo>
                    <a:pt x="29" y="194"/>
                  </a:moveTo>
                  <a:cubicBezTo>
                    <a:pt x="31" y="195"/>
                    <a:pt x="32" y="197"/>
                    <a:pt x="33" y="198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32" y="196"/>
                    <a:pt x="31" y="195"/>
                    <a:pt x="30" y="194"/>
                  </a:cubicBezTo>
                  <a:lnTo>
                    <a:pt x="29" y="194"/>
                  </a:lnTo>
                  <a:close/>
                  <a:moveTo>
                    <a:pt x="219" y="63"/>
                  </a:moveTo>
                  <a:cubicBezTo>
                    <a:pt x="218" y="64"/>
                    <a:pt x="218" y="64"/>
                    <a:pt x="218" y="64"/>
                  </a:cubicBezTo>
                  <a:cubicBezTo>
                    <a:pt x="218" y="63"/>
                    <a:pt x="218" y="63"/>
                    <a:pt x="218" y="63"/>
                  </a:cubicBezTo>
                  <a:cubicBezTo>
                    <a:pt x="217" y="62"/>
                    <a:pt x="216" y="60"/>
                    <a:pt x="215" y="58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217" y="59"/>
                    <a:pt x="218" y="61"/>
                    <a:pt x="219" y="63"/>
                  </a:cubicBezTo>
                  <a:close/>
                  <a:moveTo>
                    <a:pt x="218" y="63"/>
                  </a:moveTo>
                  <a:cubicBezTo>
                    <a:pt x="219" y="63"/>
                    <a:pt x="219" y="63"/>
                    <a:pt x="219" y="63"/>
                  </a:cubicBezTo>
                  <a:cubicBezTo>
                    <a:pt x="218" y="61"/>
                    <a:pt x="217" y="60"/>
                    <a:pt x="216" y="58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16" y="60"/>
                    <a:pt x="217" y="62"/>
                    <a:pt x="218" y="63"/>
                  </a:cubicBezTo>
                  <a:close/>
                  <a:moveTo>
                    <a:pt x="28" y="192"/>
                  </a:moveTo>
                  <a:cubicBezTo>
                    <a:pt x="27" y="192"/>
                    <a:pt x="27" y="192"/>
                    <a:pt x="27" y="192"/>
                  </a:cubicBezTo>
                  <a:cubicBezTo>
                    <a:pt x="26" y="191"/>
                    <a:pt x="25" y="189"/>
                    <a:pt x="24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25" y="187"/>
                    <a:pt x="25" y="187"/>
                    <a:pt x="25" y="187"/>
                  </a:cubicBezTo>
                  <a:cubicBezTo>
                    <a:pt x="25" y="187"/>
                    <a:pt x="25" y="187"/>
                    <a:pt x="25" y="187"/>
                  </a:cubicBezTo>
                  <a:cubicBezTo>
                    <a:pt x="26" y="189"/>
                    <a:pt x="27" y="190"/>
                    <a:pt x="28" y="192"/>
                  </a:cubicBezTo>
                  <a:cubicBezTo>
                    <a:pt x="28" y="192"/>
                    <a:pt x="28" y="192"/>
                    <a:pt x="28" y="192"/>
                  </a:cubicBezTo>
                  <a:close/>
                  <a:moveTo>
                    <a:pt x="24" y="188"/>
                  </a:moveTo>
                  <a:cubicBezTo>
                    <a:pt x="25" y="189"/>
                    <a:pt x="26" y="191"/>
                    <a:pt x="28" y="192"/>
                  </a:cubicBezTo>
                  <a:cubicBezTo>
                    <a:pt x="28" y="192"/>
                    <a:pt x="28" y="192"/>
                    <a:pt x="28" y="192"/>
                  </a:cubicBezTo>
                  <a:cubicBezTo>
                    <a:pt x="27" y="190"/>
                    <a:pt x="26" y="189"/>
                    <a:pt x="25" y="187"/>
                  </a:cubicBezTo>
                  <a:lnTo>
                    <a:pt x="24" y="188"/>
                  </a:lnTo>
                  <a:close/>
                  <a:moveTo>
                    <a:pt x="215" y="56"/>
                  </a:moveTo>
                  <a:cubicBezTo>
                    <a:pt x="214" y="56"/>
                    <a:pt x="214" y="56"/>
                    <a:pt x="214" y="56"/>
                  </a:cubicBezTo>
                  <a:cubicBezTo>
                    <a:pt x="214" y="56"/>
                    <a:pt x="214" y="56"/>
                    <a:pt x="214" y="56"/>
                  </a:cubicBezTo>
                  <a:cubicBezTo>
                    <a:pt x="213" y="55"/>
                    <a:pt x="212" y="53"/>
                    <a:pt x="211" y="52"/>
                  </a:cubicBezTo>
                  <a:cubicBezTo>
                    <a:pt x="211" y="51"/>
                    <a:pt x="211" y="51"/>
                    <a:pt x="211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2" y="51"/>
                    <a:pt x="212" y="51"/>
                    <a:pt x="212" y="51"/>
                  </a:cubicBezTo>
                  <a:cubicBezTo>
                    <a:pt x="213" y="52"/>
                    <a:pt x="214" y="54"/>
                    <a:pt x="215" y="56"/>
                  </a:cubicBezTo>
                  <a:close/>
                  <a:moveTo>
                    <a:pt x="214" y="56"/>
                  </a:moveTo>
                  <a:cubicBezTo>
                    <a:pt x="214" y="56"/>
                    <a:pt x="214" y="56"/>
                    <a:pt x="214" y="56"/>
                  </a:cubicBezTo>
                  <a:cubicBezTo>
                    <a:pt x="213" y="54"/>
                    <a:pt x="212" y="53"/>
                    <a:pt x="211" y="51"/>
                  </a:cubicBezTo>
                  <a:cubicBezTo>
                    <a:pt x="211" y="52"/>
                    <a:pt x="211" y="52"/>
                    <a:pt x="211" y="52"/>
                  </a:cubicBezTo>
                  <a:cubicBezTo>
                    <a:pt x="212" y="53"/>
                    <a:pt x="213" y="55"/>
                    <a:pt x="214" y="56"/>
                  </a:cubicBezTo>
                  <a:close/>
                  <a:moveTo>
                    <a:pt x="22" y="186"/>
                  </a:moveTo>
                  <a:cubicBezTo>
                    <a:pt x="22" y="186"/>
                    <a:pt x="22" y="186"/>
                    <a:pt x="22" y="186"/>
                  </a:cubicBezTo>
                  <a:cubicBezTo>
                    <a:pt x="21" y="184"/>
                    <a:pt x="20" y="183"/>
                    <a:pt x="19" y="181"/>
                  </a:cubicBezTo>
                  <a:cubicBezTo>
                    <a:pt x="19" y="181"/>
                    <a:pt x="19" y="181"/>
                    <a:pt x="19" y="181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1" y="182"/>
                    <a:pt x="22" y="184"/>
                    <a:pt x="23" y="185"/>
                  </a:cubicBezTo>
                  <a:cubicBezTo>
                    <a:pt x="23" y="185"/>
                    <a:pt x="23" y="185"/>
                    <a:pt x="23" y="185"/>
                  </a:cubicBezTo>
                  <a:lnTo>
                    <a:pt x="22" y="186"/>
                  </a:lnTo>
                  <a:close/>
                  <a:moveTo>
                    <a:pt x="19" y="181"/>
                  </a:moveTo>
                  <a:cubicBezTo>
                    <a:pt x="20" y="183"/>
                    <a:pt x="21" y="184"/>
                    <a:pt x="22" y="186"/>
                  </a:cubicBezTo>
                  <a:cubicBezTo>
                    <a:pt x="23" y="185"/>
                    <a:pt x="23" y="185"/>
                    <a:pt x="23" y="185"/>
                  </a:cubicBezTo>
                  <a:cubicBezTo>
                    <a:pt x="22" y="184"/>
                    <a:pt x="21" y="182"/>
                    <a:pt x="20" y="181"/>
                  </a:cubicBezTo>
                  <a:lnTo>
                    <a:pt x="19" y="181"/>
                  </a:lnTo>
                  <a:close/>
                  <a:moveTo>
                    <a:pt x="210" y="49"/>
                  </a:moveTo>
                  <a:cubicBezTo>
                    <a:pt x="209" y="50"/>
                    <a:pt x="209" y="50"/>
                    <a:pt x="209" y="50"/>
                  </a:cubicBezTo>
                  <a:cubicBezTo>
                    <a:pt x="209" y="50"/>
                    <a:pt x="209" y="50"/>
                    <a:pt x="209" y="50"/>
                  </a:cubicBezTo>
                  <a:cubicBezTo>
                    <a:pt x="208" y="48"/>
                    <a:pt x="207" y="47"/>
                    <a:pt x="206" y="45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07" y="44"/>
                    <a:pt x="207" y="44"/>
                    <a:pt x="207" y="44"/>
                  </a:cubicBezTo>
                  <a:cubicBezTo>
                    <a:pt x="208" y="46"/>
                    <a:pt x="209" y="47"/>
                    <a:pt x="210" y="49"/>
                  </a:cubicBezTo>
                  <a:close/>
                  <a:moveTo>
                    <a:pt x="209" y="49"/>
                  </a:moveTo>
                  <a:cubicBezTo>
                    <a:pt x="210" y="49"/>
                    <a:pt x="210" y="49"/>
                    <a:pt x="210" y="49"/>
                  </a:cubicBezTo>
                  <a:cubicBezTo>
                    <a:pt x="209" y="47"/>
                    <a:pt x="208" y="46"/>
                    <a:pt x="207" y="45"/>
                  </a:cubicBezTo>
                  <a:cubicBezTo>
                    <a:pt x="206" y="45"/>
                    <a:pt x="206" y="45"/>
                    <a:pt x="206" y="45"/>
                  </a:cubicBezTo>
                  <a:cubicBezTo>
                    <a:pt x="207" y="46"/>
                    <a:pt x="208" y="48"/>
                    <a:pt x="209" y="49"/>
                  </a:cubicBezTo>
                  <a:close/>
                  <a:moveTo>
                    <a:pt x="19" y="179"/>
                  </a:moveTo>
                  <a:cubicBezTo>
                    <a:pt x="18" y="179"/>
                    <a:pt x="18" y="179"/>
                    <a:pt x="18" y="179"/>
                  </a:cubicBezTo>
                  <a:cubicBezTo>
                    <a:pt x="18" y="179"/>
                    <a:pt x="18" y="179"/>
                    <a:pt x="18" y="179"/>
                  </a:cubicBezTo>
                  <a:cubicBezTo>
                    <a:pt x="17" y="178"/>
                    <a:pt x="16" y="176"/>
                    <a:pt x="15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3"/>
                    <a:pt x="16" y="173"/>
                    <a:pt x="16" y="173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7" y="175"/>
                    <a:pt x="18" y="177"/>
                    <a:pt x="19" y="179"/>
                  </a:cubicBezTo>
                  <a:close/>
                  <a:moveTo>
                    <a:pt x="18" y="179"/>
                  </a:moveTo>
                  <a:cubicBezTo>
                    <a:pt x="18" y="179"/>
                    <a:pt x="18" y="179"/>
                    <a:pt x="18" y="179"/>
                  </a:cubicBezTo>
                  <a:cubicBezTo>
                    <a:pt x="17" y="177"/>
                    <a:pt x="16" y="175"/>
                    <a:pt x="16" y="174"/>
                  </a:cubicBezTo>
                  <a:cubicBezTo>
                    <a:pt x="15" y="174"/>
                    <a:pt x="15" y="174"/>
                    <a:pt x="15" y="174"/>
                  </a:cubicBezTo>
                  <a:cubicBezTo>
                    <a:pt x="16" y="176"/>
                    <a:pt x="17" y="177"/>
                    <a:pt x="18" y="179"/>
                  </a:cubicBezTo>
                  <a:close/>
                  <a:moveTo>
                    <a:pt x="204" y="43"/>
                  </a:moveTo>
                  <a:cubicBezTo>
                    <a:pt x="204" y="43"/>
                    <a:pt x="204" y="43"/>
                    <a:pt x="204" y="43"/>
                  </a:cubicBezTo>
                  <a:cubicBezTo>
                    <a:pt x="203" y="42"/>
                    <a:pt x="202" y="40"/>
                    <a:pt x="200" y="39"/>
                  </a:cubicBezTo>
                  <a:cubicBezTo>
                    <a:pt x="200" y="39"/>
                    <a:pt x="200" y="39"/>
                    <a:pt x="200" y="39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1" y="38"/>
                    <a:pt x="201" y="38"/>
                    <a:pt x="201" y="38"/>
                  </a:cubicBezTo>
                  <a:cubicBezTo>
                    <a:pt x="203" y="40"/>
                    <a:pt x="204" y="41"/>
                    <a:pt x="205" y="42"/>
                  </a:cubicBezTo>
                  <a:cubicBezTo>
                    <a:pt x="205" y="43"/>
                    <a:pt x="205" y="43"/>
                    <a:pt x="205" y="43"/>
                  </a:cubicBezTo>
                  <a:lnTo>
                    <a:pt x="204" y="43"/>
                  </a:lnTo>
                  <a:close/>
                  <a:moveTo>
                    <a:pt x="201" y="39"/>
                  </a:moveTo>
                  <a:cubicBezTo>
                    <a:pt x="202" y="40"/>
                    <a:pt x="203" y="41"/>
                    <a:pt x="204" y="43"/>
                  </a:cubicBezTo>
                  <a:cubicBezTo>
                    <a:pt x="205" y="42"/>
                    <a:pt x="205" y="42"/>
                    <a:pt x="205" y="42"/>
                  </a:cubicBezTo>
                  <a:cubicBezTo>
                    <a:pt x="204" y="41"/>
                    <a:pt x="203" y="40"/>
                    <a:pt x="201" y="38"/>
                  </a:cubicBezTo>
                  <a:lnTo>
                    <a:pt x="201" y="39"/>
                  </a:lnTo>
                  <a:close/>
                  <a:moveTo>
                    <a:pt x="15" y="172"/>
                  </a:moveTo>
                  <a:cubicBezTo>
                    <a:pt x="14" y="172"/>
                    <a:pt x="14" y="172"/>
                    <a:pt x="14" y="172"/>
                  </a:cubicBezTo>
                  <a:cubicBezTo>
                    <a:pt x="13" y="172"/>
                    <a:pt x="13" y="172"/>
                    <a:pt x="13" y="172"/>
                  </a:cubicBezTo>
                  <a:cubicBezTo>
                    <a:pt x="13" y="170"/>
                    <a:pt x="12" y="169"/>
                    <a:pt x="11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6"/>
                    <a:pt x="12" y="166"/>
                    <a:pt x="12" y="166"/>
                  </a:cubicBezTo>
                  <a:cubicBezTo>
                    <a:pt x="12" y="166"/>
                    <a:pt x="12" y="166"/>
                    <a:pt x="12" y="166"/>
                  </a:cubicBezTo>
                  <a:cubicBezTo>
                    <a:pt x="13" y="168"/>
                    <a:pt x="14" y="170"/>
                    <a:pt x="15" y="172"/>
                  </a:cubicBezTo>
                  <a:close/>
                  <a:moveTo>
                    <a:pt x="14" y="172"/>
                  </a:moveTo>
                  <a:cubicBezTo>
                    <a:pt x="14" y="172"/>
                    <a:pt x="14" y="172"/>
                    <a:pt x="14" y="172"/>
                  </a:cubicBezTo>
                  <a:cubicBezTo>
                    <a:pt x="13" y="170"/>
                    <a:pt x="13" y="168"/>
                    <a:pt x="12" y="167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2" y="169"/>
                    <a:pt x="13" y="170"/>
                    <a:pt x="14" y="172"/>
                  </a:cubicBezTo>
                  <a:close/>
                  <a:moveTo>
                    <a:pt x="199" y="37"/>
                  </a:moveTo>
                  <a:cubicBezTo>
                    <a:pt x="199" y="37"/>
                    <a:pt x="199" y="37"/>
                    <a:pt x="199" y="37"/>
                  </a:cubicBezTo>
                  <a:cubicBezTo>
                    <a:pt x="198" y="36"/>
                    <a:pt x="196" y="34"/>
                    <a:pt x="195" y="33"/>
                  </a:cubicBezTo>
                  <a:cubicBezTo>
                    <a:pt x="195" y="33"/>
                    <a:pt x="195" y="33"/>
                    <a:pt x="195" y="33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196" y="33"/>
                    <a:pt x="197" y="34"/>
                    <a:pt x="198" y="35"/>
                  </a:cubicBezTo>
                  <a:cubicBezTo>
                    <a:pt x="199" y="35"/>
                    <a:pt x="199" y="36"/>
                    <a:pt x="200" y="36"/>
                  </a:cubicBezTo>
                  <a:cubicBezTo>
                    <a:pt x="200" y="36"/>
                    <a:pt x="200" y="36"/>
                    <a:pt x="200" y="36"/>
                  </a:cubicBezTo>
                  <a:lnTo>
                    <a:pt x="199" y="37"/>
                  </a:lnTo>
                  <a:close/>
                  <a:moveTo>
                    <a:pt x="195" y="33"/>
                  </a:moveTo>
                  <a:cubicBezTo>
                    <a:pt x="196" y="34"/>
                    <a:pt x="198" y="36"/>
                    <a:pt x="199" y="37"/>
                  </a:cubicBezTo>
                  <a:cubicBezTo>
                    <a:pt x="199" y="36"/>
                    <a:pt x="199" y="36"/>
                    <a:pt x="199" y="36"/>
                  </a:cubicBezTo>
                  <a:cubicBezTo>
                    <a:pt x="199" y="36"/>
                    <a:pt x="199" y="35"/>
                    <a:pt x="198" y="35"/>
                  </a:cubicBezTo>
                  <a:cubicBezTo>
                    <a:pt x="197" y="34"/>
                    <a:pt x="196" y="33"/>
                    <a:pt x="196" y="33"/>
                  </a:cubicBezTo>
                  <a:lnTo>
                    <a:pt x="195" y="33"/>
                  </a:lnTo>
                  <a:close/>
                  <a:moveTo>
                    <a:pt x="11" y="164"/>
                  </a:moveTo>
                  <a:cubicBezTo>
                    <a:pt x="10" y="165"/>
                    <a:pt x="10" y="165"/>
                    <a:pt x="10" y="165"/>
                  </a:cubicBezTo>
                  <a:cubicBezTo>
                    <a:pt x="10" y="165"/>
                    <a:pt x="10" y="165"/>
                    <a:pt x="10" y="165"/>
                  </a:cubicBezTo>
                  <a:cubicBezTo>
                    <a:pt x="9" y="163"/>
                    <a:pt x="8" y="161"/>
                    <a:pt x="8" y="159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59"/>
                    <a:pt x="9" y="159"/>
                    <a:pt x="9" y="159"/>
                  </a:cubicBezTo>
                  <a:cubicBezTo>
                    <a:pt x="9" y="161"/>
                    <a:pt x="10" y="163"/>
                    <a:pt x="11" y="164"/>
                  </a:cubicBezTo>
                  <a:close/>
                  <a:moveTo>
                    <a:pt x="10" y="165"/>
                  </a:moveTo>
                  <a:cubicBezTo>
                    <a:pt x="11" y="164"/>
                    <a:pt x="11" y="164"/>
                    <a:pt x="11" y="164"/>
                  </a:cubicBezTo>
                  <a:cubicBezTo>
                    <a:pt x="10" y="163"/>
                    <a:pt x="9" y="161"/>
                    <a:pt x="9" y="159"/>
                  </a:cubicBezTo>
                  <a:cubicBezTo>
                    <a:pt x="8" y="159"/>
                    <a:pt x="8" y="159"/>
                    <a:pt x="8" y="159"/>
                  </a:cubicBezTo>
                  <a:cubicBezTo>
                    <a:pt x="9" y="161"/>
                    <a:pt x="9" y="163"/>
                    <a:pt x="10" y="165"/>
                  </a:cubicBezTo>
                  <a:close/>
                  <a:moveTo>
                    <a:pt x="193" y="32"/>
                  </a:moveTo>
                  <a:cubicBezTo>
                    <a:pt x="193" y="31"/>
                    <a:pt x="193" y="31"/>
                    <a:pt x="193" y="31"/>
                  </a:cubicBezTo>
                  <a:cubicBezTo>
                    <a:pt x="192" y="30"/>
                    <a:pt x="190" y="29"/>
                    <a:pt x="189" y="28"/>
                  </a:cubicBezTo>
                  <a:cubicBezTo>
                    <a:pt x="189" y="28"/>
                    <a:pt x="189" y="28"/>
                    <a:pt x="189" y="28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89" y="27"/>
                    <a:pt x="189" y="27"/>
                    <a:pt x="189" y="27"/>
                  </a:cubicBezTo>
                  <a:cubicBezTo>
                    <a:pt x="191" y="28"/>
                    <a:pt x="192" y="29"/>
                    <a:pt x="194" y="31"/>
                  </a:cubicBezTo>
                  <a:cubicBezTo>
                    <a:pt x="194" y="31"/>
                    <a:pt x="194" y="31"/>
                    <a:pt x="194" y="31"/>
                  </a:cubicBezTo>
                  <a:lnTo>
                    <a:pt x="193" y="32"/>
                  </a:lnTo>
                  <a:close/>
                  <a:moveTo>
                    <a:pt x="189" y="28"/>
                  </a:moveTo>
                  <a:cubicBezTo>
                    <a:pt x="190" y="29"/>
                    <a:pt x="192" y="30"/>
                    <a:pt x="193" y="31"/>
                  </a:cubicBezTo>
                  <a:cubicBezTo>
                    <a:pt x="194" y="31"/>
                    <a:pt x="194" y="31"/>
                    <a:pt x="194" y="31"/>
                  </a:cubicBezTo>
                  <a:cubicBezTo>
                    <a:pt x="192" y="29"/>
                    <a:pt x="191" y="28"/>
                    <a:pt x="189" y="27"/>
                  </a:cubicBezTo>
                  <a:lnTo>
                    <a:pt x="189" y="28"/>
                  </a:lnTo>
                  <a:close/>
                  <a:moveTo>
                    <a:pt x="8" y="157"/>
                  </a:moveTo>
                  <a:cubicBezTo>
                    <a:pt x="7" y="157"/>
                    <a:pt x="7" y="157"/>
                    <a:pt x="7" y="157"/>
                  </a:cubicBezTo>
                  <a:cubicBezTo>
                    <a:pt x="7" y="157"/>
                    <a:pt x="7" y="157"/>
                    <a:pt x="7" y="157"/>
                  </a:cubicBezTo>
                  <a:cubicBezTo>
                    <a:pt x="6" y="155"/>
                    <a:pt x="5" y="153"/>
                    <a:pt x="5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3"/>
                    <a:pt x="7" y="155"/>
                    <a:pt x="8" y="157"/>
                  </a:cubicBezTo>
                  <a:close/>
                  <a:moveTo>
                    <a:pt x="7" y="157"/>
                  </a:moveTo>
                  <a:cubicBezTo>
                    <a:pt x="8" y="157"/>
                    <a:pt x="8" y="157"/>
                    <a:pt x="8" y="157"/>
                  </a:cubicBezTo>
                  <a:cubicBezTo>
                    <a:pt x="7" y="155"/>
                    <a:pt x="6" y="153"/>
                    <a:pt x="6" y="152"/>
                  </a:cubicBezTo>
                  <a:cubicBezTo>
                    <a:pt x="5" y="152"/>
                    <a:pt x="5" y="152"/>
                    <a:pt x="5" y="152"/>
                  </a:cubicBezTo>
                  <a:cubicBezTo>
                    <a:pt x="6" y="153"/>
                    <a:pt x="6" y="155"/>
                    <a:pt x="7" y="157"/>
                  </a:cubicBezTo>
                  <a:close/>
                  <a:moveTo>
                    <a:pt x="187" y="26"/>
                  </a:moveTo>
                  <a:cubicBezTo>
                    <a:pt x="187" y="26"/>
                    <a:pt x="187" y="26"/>
                    <a:pt x="187" y="26"/>
                  </a:cubicBezTo>
                  <a:cubicBezTo>
                    <a:pt x="185" y="25"/>
                    <a:pt x="184" y="24"/>
                    <a:pt x="182" y="23"/>
                  </a:cubicBezTo>
                  <a:cubicBezTo>
                    <a:pt x="182" y="23"/>
                    <a:pt x="182" y="23"/>
                    <a:pt x="182" y="23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3" y="22"/>
                    <a:pt x="183" y="22"/>
                    <a:pt x="183" y="22"/>
                  </a:cubicBezTo>
                  <a:cubicBezTo>
                    <a:pt x="185" y="23"/>
                    <a:pt x="186" y="24"/>
                    <a:pt x="188" y="25"/>
                  </a:cubicBezTo>
                  <a:cubicBezTo>
                    <a:pt x="188" y="25"/>
                    <a:pt x="188" y="25"/>
                    <a:pt x="188" y="25"/>
                  </a:cubicBezTo>
                  <a:lnTo>
                    <a:pt x="187" y="26"/>
                  </a:lnTo>
                  <a:close/>
                  <a:moveTo>
                    <a:pt x="182" y="23"/>
                  </a:moveTo>
                  <a:cubicBezTo>
                    <a:pt x="184" y="24"/>
                    <a:pt x="185" y="25"/>
                    <a:pt x="187" y="26"/>
                  </a:cubicBezTo>
                  <a:cubicBezTo>
                    <a:pt x="187" y="25"/>
                    <a:pt x="187" y="25"/>
                    <a:pt x="187" y="25"/>
                  </a:cubicBezTo>
                  <a:cubicBezTo>
                    <a:pt x="186" y="24"/>
                    <a:pt x="184" y="23"/>
                    <a:pt x="183" y="22"/>
                  </a:cubicBezTo>
                  <a:lnTo>
                    <a:pt x="182" y="23"/>
                  </a:lnTo>
                  <a:close/>
                  <a:moveTo>
                    <a:pt x="5" y="149"/>
                  </a:moveTo>
                  <a:cubicBezTo>
                    <a:pt x="4" y="150"/>
                    <a:pt x="4" y="150"/>
                    <a:pt x="4" y="150"/>
                  </a:cubicBezTo>
                  <a:cubicBezTo>
                    <a:pt x="4" y="149"/>
                    <a:pt x="4" y="149"/>
                    <a:pt x="4" y="149"/>
                  </a:cubicBezTo>
                  <a:cubicBezTo>
                    <a:pt x="4" y="148"/>
                    <a:pt x="3" y="146"/>
                    <a:pt x="3" y="144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4" y="143"/>
                    <a:pt x="4" y="143"/>
                    <a:pt x="4" y="143"/>
                  </a:cubicBezTo>
                  <a:cubicBezTo>
                    <a:pt x="4" y="144"/>
                    <a:pt x="4" y="144"/>
                    <a:pt x="4" y="144"/>
                  </a:cubicBezTo>
                  <a:cubicBezTo>
                    <a:pt x="4" y="145"/>
                    <a:pt x="5" y="147"/>
                    <a:pt x="5" y="149"/>
                  </a:cubicBezTo>
                  <a:close/>
                  <a:moveTo>
                    <a:pt x="4" y="149"/>
                  </a:moveTo>
                  <a:cubicBezTo>
                    <a:pt x="5" y="149"/>
                    <a:pt x="5" y="149"/>
                    <a:pt x="5" y="149"/>
                  </a:cubicBezTo>
                  <a:cubicBezTo>
                    <a:pt x="5" y="147"/>
                    <a:pt x="4" y="146"/>
                    <a:pt x="4" y="144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6"/>
                    <a:pt x="4" y="147"/>
                    <a:pt x="4" y="149"/>
                  </a:cubicBezTo>
                  <a:close/>
                  <a:moveTo>
                    <a:pt x="180" y="22"/>
                  </a:moveTo>
                  <a:cubicBezTo>
                    <a:pt x="180" y="21"/>
                    <a:pt x="180" y="21"/>
                    <a:pt x="180" y="21"/>
                  </a:cubicBezTo>
                  <a:cubicBezTo>
                    <a:pt x="179" y="20"/>
                    <a:pt x="177" y="19"/>
                    <a:pt x="175" y="18"/>
                  </a:cubicBezTo>
                  <a:cubicBezTo>
                    <a:pt x="175" y="18"/>
                    <a:pt x="175" y="18"/>
                    <a:pt x="175" y="18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78" y="18"/>
                    <a:pt x="179" y="19"/>
                    <a:pt x="181" y="20"/>
                  </a:cubicBezTo>
                  <a:cubicBezTo>
                    <a:pt x="181" y="21"/>
                    <a:pt x="181" y="21"/>
                    <a:pt x="181" y="21"/>
                  </a:cubicBezTo>
                  <a:lnTo>
                    <a:pt x="180" y="22"/>
                  </a:lnTo>
                  <a:close/>
                  <a:moveTo>
                    <a:pt x="176" y="18"/>
                  </a:moveTo>
                  <a:cubicBezTo>
                    <a:pt x="177" y="19"/>
                    <a:pt x="179" y="20"/>
                    <a:pt x="180" y="21"/>
                  </a:cubicBezTo>
                  <a:cubicBezTo>
                    <a:pt x="181" y="21"/>
                    <a:pt x="181" y="21"/>
                    <a:pt x="181" y="21"/>
                  </a:cubicBezTo>
                  <a:cubicBezTo>
                    <a:pt x="179" y="20"/>
                    <a:pt x="178" y="19"/>
                    <a:pt x="176" y="18"/>
                  </a:cubicBezTo>
                  <a:close/>
                  <a:moveTo>
                    <a:pt x="3" y="141"/>
                  </a:moveTo>
                  <a:cubicBezTo>
                    <a:pt x="2" y="142"/>
                    <a:pt x="2" y="142"/>
                    <a:pt x="2" y="142"/>
                  </a:cubicBezTo>
                  <a:cubicBezTo>
                    <a:pt x="2" y="141"/>
                    <a:pt x="2" y="141"/>
                    <a:pt x="2" y="141"/>
                  </a:cubicBezTo>
                  <a:cubicBezTo>
                    <a:pt x="2" y="140"/>
                    <a:pt x="1" y="138"/>
                    <a:pt x="1" y="136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2" y="136"/>
                    <a:pt x="2" y="136"/>
                    <a:pt x="2" y="136"/>
                  </a:cubicBezTo>
                  <a:cubicBezTo>
                    <a:pt x="3" y="137"/>
                    <a:pt x="3" y="139"/>
                    <a:pt x="3" y="141"/>
                  </a:cubicBezTo>
                  <a:close/>
                  <a:moveTo>
                    <a:pt x="2" y="141"/>
                  </a:moveTo>
                  <a:cubicBezTo>
                    <a:pt x="3" y="141"/>
                    <a:pt x="3" y="141"/>
                    <a:pt x="3" y="141"/>
                  </a:cubicBezTo>
                  <a:cubicBezTo>
                    <a:pt x="3" y="139"/>
                    <a:pt x="2" y="138"/>
                    <a:pt x="2" y="136"/>
                  </a:cubicBezTo>
                  <a:cubicBezTo>
                    <a:pt x="1" y="136"/>
                    <a:pt x="1" y="136"/>
                    <a:pt x="1" y="136"/>
                  </a:cubicBezTo>
                  <a:cubicBezTo>
                    <a:pt x="2" y="138"/>
                    <a:pt x="2" y="140"/>
                    <a:pt x="2" y="141"/>
                  </a:cubicBezTo>
                  <a:close/>
                  <a:moveTo>
                    <a:pt x="173" y="17"/>
                  </a:moveTo>
                  <a:cubicBezTo>
                    <a:pt x="173" y="17"/>
                    <a:pt x="173" y="17"/>
                    <a:pt x="173" y="17"/>
                  </a:cubicBezTo>
                  <a:cubicBezTo>
                    <a:pt x="172" y="16"/>
                    <a:pt x="170" y="15"/>
                    <a:pt x="168" y="14"/>
                  </a:cubicBezTo>
                  <a:cubicBezTo>
                    <a:pt x="168" y="14"/>
                    <a:pt x="168" y="14"/>
                    <a:pt x="168" y="14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69" y="13"/>
                    <a:pt x="169" y="13"/>
                    <a:pt x="169" y="13"/>
                  </a:cubicBezTo>
                  <a:cubicBezTo>
                    <a:pt x="171" y="14"/>
                    <a:pt x="172" y="15"/>
                    <a:pt x="174" y="16"/>
                  </a:cubicBezTo>
                  <a:cubicBezTo>
                    <a:pt x="174" y="16"/>
                    <a:pt x="174" y="16"/>
                    <a:pt x="174" y="16"/>
                  </a:cubicBezTo>
                  <a:lnTo>
                    <a:pt x="173" y="17"/>
                  </a:lnTo>
                  <a:close/>
                  <a:moveTo>
                    <a:pt x="169" y="14"/>
                  </a:moveTo>
                  <a:cubicBezTo>
                    <a:pt x="170" y="15"/>
                    <a:pt x="172" y="16"/>
                    <a:pt x="173" y="17"/>
                  </a:cubicBezTo>
                  <a:cubicBezTo>
                    <a:pt x="174" y="16"/>
                    <a:pt x="174" y="16"/>
                    <a:pt x="174" y="16"/>
                  </a:cubicBezTo>
                  <a:cubicBezTo>
                    <a:pt x="172" y="15"/>
                    <a:pt x="171" y="14"/>
                    <a:pt x="169" y="14"/>
                  </a:cubicBezTo>
                  <a:close/>
                  <a:moveTo>
                    <a:pt x="2" y="133"/>
                  </a:moveTo>
                  <a:cubicBezTo>
                    <a:pt x="1" y="134"/>
                    <a:pt x="1" y="134"/>
                    <a:pt x="1" y="134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31"/>
                    <a:pt x="0" y="130"/>
                    <a:pt x="0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27"/>
                    <a:pt x="1" y="127"/>
                    <a:pt x="1" y="127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1" y="129"/>
                    <a:pt x="2" y="131"/>
                    <a:pt x="2" y="133"/>
                  </a:cubicBezTo>
                  <a:close/>
                  <a:moveTo>
                    <a:pt x="1" y="133"/>
                  </a:moveTo>
                  <a:cubicBezTo>
                    <a:pt x="2" y="133"/>
                    <a:pt x="2" y="133"/>
                    <a:pt x="2" y="133"/>
                  </a:cubicBezTo>
                  <a:cubicBezTo>
                    <a:pt x="1" y="131"/>
                    <a:pt x="1" y="130"/>
                    <a:pt x="1" y="12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0"/>
                    <a:pt x="1" y="131"/>
                    <a:pt x="1" y="133"/>
                  </a:cubicBezTo>
                  <a:close/>
                  <a:moveTo>
                    <a:pt x="166" y="13"/>
                  </a:moveTo>
                  <a:cubicBezTo>
                    <a:pt x="166" y="13"/>
                    <a:pt x="166" y="13"/>
                    <a:pt x="166" y="13"/>
                  </a:cubicBezTo>
                  <a:cubicBezTo>
                    <a:pt x="164" y="12"/>
                    <a:pt x="163" y="12"/>
                    <a:pt x="161" y="11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1" y="10"/>
                    <a:pt x="161" y="10"/>
                    <a:pt x="161" y="10"/>
                  </a:cubicBezTo>
                  <a:cubicBezTo>
                    <a:pt x="163" y="11"/>
                    <a:pt x="165" y="11"/>
                    <a:pt x="167" y="12"/>
                  </a:cubicBezTo>
                  <a:cubicBezTo>
                    <a:pt x="167" y="12"/>
                    <a:pt x="167" y="12"/>
                    <a:pt x="167" y="12"/>
                  </a:cubicBezTo>
                  <a:lnTo>
                    <a:pt x="166" y="13"/>
                  </a:lnTo>
                  <a:close/>
                  <a:moveTo>
                    <a:pt x="161" y="11"/>
                  </a:moveTo>
                  <a:cubicBezTo>
                    <a:pt x="163" y="11"/>
                    <a:pt x="165" y="12"/>
                    <a:pt x="166" y="13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65" y="12"/>
                    <a:pt x="163" y="11"/>
                    <a:pt x="161" y="10"/>
                  </a:cubicBezTo>
                  <a:lnTo>
                    <a:pt x="161" y="11"/>
                  </a:lnTo>
                  <a:close/>
                  <a:moveTo>
                    <a:pt x="1" y="125"/>
                  </a:moveTo>
                  <a:cubicBezTo>
                    <a:pt x="0" y="125"/>
                    <a:pt x="0" y="125"/>
                    <a:pt x="0" y="12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3"/>
                    <a:pt x="0" y="121"/>
                    <a:pt x="0" y="119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1" y="121"/>
                    <a:pt x="1" y="123"/>
                    <a:pt x="1" y="125"/>
                  </a:cubicBezTo>
                  <a:close/>
                  <a:moveTo>
                    <a:pt x="0" y="125"/>
                  </a:moveTo>
                  <a:cubicBezTo>
                    <a:pt x="1" y="125"/>
                    <a:pt x="1" y="125"/>
                    <a:pt x="1" y="125"/>
                  </a:cubicBezTo>
                  <a:cubicBezTo>
                    <a:pt x="1" y="123"/>
                    <a:pt x="1" y="121"/>
                    <a:pt x="1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1"/>
                    <a:pt x="0" y="123"/>
                    <a:pt x="0" y="125"/>
                  </a:cubicBezTo>
                  <a:close/>
                  <a:moveTo>
                    <a:pt x="159" y="10"/>
                  </a:moveTo>
                  <a:cubicBezTo>
                    <a:pt x="159" y="10"/>
                    <a:pt x="159" y="10"/>
                    <a:pt x="159" y="10"/>
                  </a:cubicBezTo>
                  <a:cubicBezTo>
                    <a:pt x="157" y="9"/>
                    <a:pt x="155" y="9"/>
                    <a:pt x="153" y="8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4" y="7"/>
                    <a:pt x="154" y="7"/>
                    <a:pt x="154" y="7"/>
                  </a:cubicBezTo>
                  <a:cubicBezTo>
                    <a:pt x="156" y="7"/>
                    <a:pt x="157" y="8"/>
                    <a:pt x="159" y="9"/>
                  </a:cubicBezTo>
                  <a:cubicBezTo>
                    <a:pt x="159" y="9"/>
                    <a:pt x="159" y="9"/>
                    <a:pt x="159" y="9"/>
                  </a:cubicBezTo>
                  <a:lnTo>
                    <a:pt x="159" y="10"/>
                  </a:lnTo>
                  <a:close/>
                  <a:moveTo>
                    <a:pt x="154" y="8"/>
                  </a:moveTo>
                  <a:cubicBezTo>
                    <a:pt x="155" y="8"/>
                    <a:pt x="157" y="9"/>
                    <a:pt x="159" y="10"/>
                  </a:cubicBezTo>
                  <a:cubicBezTo>
                    <a:pt x="159" y="9"/>
                    <a:pt x="159" y="9"/>
                    <a:pt x="159" y="9"/>
                  </a:cubicBezTo>
                  <a:cubicBezTo>
                    <a:pt x="157" y="8"/>
                    <a:pt x="156" y="8"/>
                    <a:pt x="154" y="7"/>
                  </a:cubicBezTo>
                  <a:lnTo>
                    <a:pt x="154" y="8"/>
                  </a:lnTo>
                  <a:close/>
                  <a:moveTo>
                    <a:pt x="1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5"/>
                    <a:pt x="0" y="113"/>
                    <a:pt x="0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1"/>
                    <a:pt x="1" y="111"/>
                    <a:pt x="1" y="111"/>
                  </a:cubicBezTo>
                  <a:cubicBezTo>
                    <a:pt x="1" y="113"/>
                    <a:pt x="1" y="115"/>
                    <a:pt x="1" y="117"/>
                  </a:cubicBezTo>
                  <a:close/>
                  <a:moveTo>
                    <a:pt x="0" y="117"/>
                  </a:moveTo>
                  <a:cubicBezTo>
                    <a:pt x="0" y="117"/>
                    <a:pt x="0" y="117"/>
                    <a:pt x="0" y="117"/>
                  </a:cubicBezTo>
                  <a:cubicBezTo>
                    <a:pt x="0" y="115"/>
                    <a:pt x="1" y="113"/>
                    <a:pt x="1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3"/>
                    <a:pt x="0" y="115"/>
                    <a:pt x="0" y="117"/>
                  </a:cubicBezTo>
                  <a:close/>
                  <a:moveTo>
                    <a:pt x="151" y="7"/>
                  </a:moveTo>
                  <a:cubicBezTo>
                    <a:pt x="151" y="7"/>
                    <a:pt x="151" y="7"/>
                    <a:pt x="151" y="7"/>
                  </a:cubicBezTo>
                  <a:cubicBezTo>
                    <a:pt x="149" y="7"/>
                    <a:pt x="147" y="6"/>
                    <a:pt x="146" y="6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8" y="5"/>
                    <a:pt x="150" y="6"/>
                    <a:pt x="151" y="6"/>
                  </a:cubicBezTo>
                  <a:cubicBezTo>
                    <a:pt x="152" y="6"/>
                    <a:pt x="152" y="6"/>
                    <a:pt x="152" y="6"/>
                  </a:cubicBezTo>
                  <a:lnTo>
                    <a:pt x="151" y="7"/>
                  </a:lnTo>
                  <a:close/>
                  <a:moveTo>
                    <a:pt x="146" y="5"/>
                  </a:moveTo>
                  <a:cubicBezTo>
                    <a:pt x="148" y="6"/>
                    <a:pt x="149" y="6"/>
                    <a:pt x="151" y="7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0" y="6"/>
                    <a:pt x="148" y="5"/>
                    <a:pt x="146" y="5"/>
                  </a:cubicBezTo>
                  <a:close/>
                  <a:moveTo>
                    <a:pt x="1" y="109"/>
                  </a:moveTo>
                  <a:cubicBezTo>
                    <a:pt x="0" y="109"/>
                    <a:pt x="0" y="109"/>
                    <a:pt x="0" y="109"/>
                  </a:cubicBezTo>
                  <a:cubicBezTo>
                    <a:pt x="0" y="109"/>
                    <a:pt x="0" y="109"/>
                    <a:pt x="0" y="109"/>
                  </a:cubicBezTo>
                  <a:cubicBezTo>
                    <a:pt x="0" y="107"/>
                    <a:pt x="0" y="105"/>
                    <a:pt x="0" y="10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2" y="103"/>
                    <a:pt x="2" y="103"/>
                    <a:pt x="2" y="103"/>
                  </a:cubicBezTo>
                  <a:cubicBezTo>
                    <a:pt x="1" y="105"/>
                    <a:pt x="1" y="107"/>
                    <a:pt x="1" y="109"/>
                  </a:cubicBezTo>
                  <a:close/>
                  <a:moveTo>
                    <a:pt x="0" y="109"/>
                  </a:moveTo>
                  <a:cubicBezTo>
                    <a:pt x="1" y="109"/>
                    <a:pt x="1" y="109"/>
                    <a:pt x="1" y="109"/>
                  </a:cubicBezTo>
                  <a:cubicBezTo>
                    <a:pt x="1" y="107"/>
                    <a:pt x="1" y="105"/>
                    <a:pt x="1" y="103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105"/>
                    <a:pt x="0" y="107"/>
                    <a:pt x="0" y="109"/>
                  </a:cubicBezTo>
                  <a:close/>
                  <a:moveTo>
                    <a:pt x="143" y="5"/>
                  </a:moveTo>
                  <a:cubicBezTo>
                    <a:pt x="143" y="5"/>
                    <a:pt x="143" y="5"/>
                    <a:pt x="143" y="5"/>
                  </a:cubicBezTo>
                  <a:cubicBezTo>
                    <a:pt x="141" y="5"/>
                    <a:pt x="140" y="4"/>
                    <a:pt x="138" y="4"/>
                  </a:cubicBezTo>
                  <a:cubicBezTo>
                    <a:pt x="138" y="4"/>
                    <a:pt x="138" y="4"/>
                    <a:pt x="138" y="4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38" y="3"/>
                    <a:pt x="138" y="3"/>
                    <a:pt x="138" y="3"/>
                  </a:cubicBezTo>
                  <a:cubicBezTo>
                    <a:pt x="140" y="3"/>
                    <a:pt x="142" y="3"/>
                    <a:pt x="144" y="4"/>
                  </a:cubicBezTo>
                  <a:cubicBezTo>
                    <a:pt x="144" y="4"/>
                    <a:pt x="144" y="4"/>
                    <a:pt x="144" y="4"/>
                  </a:cubicBezTo>
                  <a:lnTo>
                    <a:pt x="143" y="5"/>
                  </a:lnTo>
                  <a:close/>
                  <a:moveTo>
                    <a:pt x="138" y="4"/>
                  </a:moveTo>
                  <a:cubicBezTo>
                    <a:pt x="140" y="4"/>
                    <a:pt x="141" y="4"/>
                    <a:pt x="143" y="5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2" y="4"/>
                    <a:pt x="140" y="3"/>
                    <a:pt x="138" y="3"/>
                  </a:cubicBezTo>
                  <a:lnTo>
                    <a:pt x="138" y="4"/>
                  </a:lnTo>
                  <a:close/>
                  <a:moveTo>
                    <a:pt x="2" y="101"/>
                  </a:moveTo>
                  <a:cubicBezTo>
                    <a:pt x="1" y="101"/>
                    <a:pt x="1" y="101"/>
                    <a:pt x="1" y="10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99"/>
                    <a:pt x="1" y="97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2" y="97"/>
                    <a:pt x="2" y="99"/>
                    <a:pt x="2" y="101"/>
                  </a:cubicBezTo>
                  <a:close/>
                  <a:moveTo>
                    <a:pt x="1" y="101"/>
                  </a:moveTo>
                  <a:cubicBezTo>
                    <a:pt x="2" y="101"/>
                    <a:pt x="2" y="101"/>
                    <a:pt x="2" y="101"/>
                  </a:cubicBezTo>
                  <a:cubicBezTo>
                    <a:pt x="2" y="99"/>
                    <a:pt x="2" y="97"/>
                    <a:pt x="2" y="95"/>
                  </a:cubicBezTo>
                  <a:cubicBezTo>
                    <a:pt x="2" y="95"/>
                    <a:pt x="2" y="95"/>
                    <a:pt x="2" y="95"/>
                  </a:cubicBezTo>
                  <a:cubicBezTo>
                    <a:pt x="1" y="97"/>
                    <a:pt x="1" y="99"/>
                    <a:pt x="1" y="101"/>
                  </a:cubicBezTo>
                  <a:close/>
                  <a:moveTo>
                    <a:pt x="135" y="3"/>
                  </a:moveTo>
                  <a:cubicBezTo>
                    <a:pt x="135" y="3"/>
                    <a:pt x="135" y="3"/>
                    <a:pt x="135" y="3"/>
                  </a:cubicBezTo>
                  <a:cubicBezTo>
                    <a:pt x="134" y="3"/>
                    <a:pt x="132" y="3"/>
                    <a:pt x="130" y="3"/>
                  </a:cubicBezTo>
                  <a:cubicBezTo>
                    <a:pt x="130" y="3"/>
                    <a:pt x="130" y="3"/>
                    <a:pt x="130" y="3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2" y="2"/>
                    <a:pt x="134" y="2"/>
                    <a:pt x="136" y="2"/>
                  </a:cubicBezTo>
                  <a:cubicBezTo>
                    <a:pt x="136" y="2"/>
                    <a:pt x="136" y="2"/>
                    <a:pt x="136" y="2"/>
                  </a:cubicBezTo>
                  <a:lnTo>
                    <a:pt x="135" y="3"/>
                  </a:lnTo>
                  <a:close/>
                  <a:moveTo>
                    <a:pt x="130" y="2"/>
                  </a:moveTo>
                  <a:cubicBezTo>
                    <a:pt x="132" y="3"/>
                    <a:pt x="134" y="3"/>
                    <a:pt x="135" y="3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4" y="2"/>
                    <a:pt x="132" y="2"/>
                    <a:pt x="130" y="2"/>
                  </a:cubicBezTo>
                  <a:close/>
                  <a:moveTo>
                    <a:pt x="3" y="93"/>
                  </a:moveTo>
                  <a:cubicBezTo>
                    <a:pt x="2" y="93"/>
                    <a:pt x="2" y="93"/>
                    <a:pt x="2" y="93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1"/>
                    <a:pt x="3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5" y="87"/>
                    <a:pt x="5" y="87"/>
                    <a:pt x="5" y="87"/>
                  </a:cubicBezTo>
                  <a:cubicBezTo>
                    <a:pt x="4" y="89"/>
                    <a:pt x="4" y="91"/>
                    <a:pt x="3" y="93"/>
                  </a:cubicBezTo>
                  <a:close/>
                  <a:moveTo>
                    <a:pt x="2" y="93"/>
                  </a:moveTo>
                  <a:cubicBezTo>
                    <a:pt x="3" y="93"/>
                    <a:pt x="3" y="93"/>
                    <a:pt x="3" y="93"/>
                  </a:cubicBezTo>
                  <a:cubicBezTo>
                    <a:pt x="3" y="91"/>
                    <a:pt x="4" y="89"/>
                    <a:pt x="4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89"/>
                    <a:pt x="3" y="91"/>
                    <a:pt x="2" y="93"/>
                  </a:cubicBezTo>
                  <a:close/>
                  <a:moveTo>
                    <a:pt x="127" y="2"/>
                  </a:moveTo>
                  <a:cubicBezTo>
                    <a:pt x="127" y="2"/>
                    <a:pt x="127" y="2"/>
                    <a:pt x="127" y="2"/>
                  </a:cubicBezTo>
                  <a:cubicBezTo>
                    <a:pt x="125" y="2"/>
                    <a:pt x="123" y="2"/>
                    <a:pt x="122" y="2"/>
                  </a:cubicBezTo>
                  <a:cubicBezTo>
                    <a:pt x="121" y="2"/>
                    <a:pt x="121" y="2"/>
                    <a:pt x="121" y="2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4" y="1"/>
                    <a:pt x="126" y="1"/>
                    <a:pt x="127" y="1"/>
                  </a:cubicBezTo>
                  <a:cubicBezTo>
                    <a:pt x="128" y="1"/>
                    <a:pt x="128" y="1"/>
                    <a:pt x="128" y="1"/>
                  </a:cubicBezTo>
                  <a:lnTo>
                    <a:pt x="127" y="2"/>
                  </a:lnTo>
                  <a:close/>
                  <a:moveTo>
                    <a:pt x="122" y="2"/>
                  </a:moveTo>
                  <a:cubicBezTo>
                    <a:pt x="124" y="2"/>
                    <a:pt x="125" y="2"/>
                    <a:pt x="127" y="2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5" y="1"/>
                    <a:pt x="124" y="1"/>
                    <a:pt x="122" y="1"/>
                  </a:cubicBezTo>
                  <a:lnTo>
                    <a:pt x="122" y="2"/>
                  </a:lnTo>
                  <a:close/>
                  <a:moveTo>
                    <a:pt x="5" y="85"/>
                  </a:moveTo>
                  <a:cubicBezTo>
                    <a:pt x="4" y="85"/>
                    <a:pt x="4" y="85"/>
                    <a:pt x="4" y="85"/>
                  </a:cubicBezTo>
                  <a:cubicBezTo>
                    <a:pt x="4" y="85"/>
                    <a:pt x="4" y="85"/>
                    <a:pt x="4" y="85"/>
                  </a:cubicBezTo>
                  <a:cubicBezTo>
                    <a:pt x="5" y="83"/>
                    <a:pt x="5" y="81"/>
                    <a:pt x="6" y="79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7" y="79"/>
                    <a:pt x="7" y="79"/>
                    <a:pt x="7" y="79"/>
                  </a:cubicBezTo>
                  <a:cubicBezTo>
                    <a:pt x="6" y="81"/>
                    <a:pt x="6" y="83"/>
                    <a:pt x="5" y="85"/>
                  </a:cubicBezTo>
                  <a:close/>
                  <a:moveTo>
                    <a:pt x="4" y="85"/>
                  </a:moveTo>
                  <a:cubicBezTo>
                    <a:pt x="5" y="85"/>
                    <a:pt x="5" y="85"/>
                    <a:pt x="5" y="85"/>
                  </a:cubicBezTo>
                  <a:cubicBezTo>
                    <a:pt x="5" y="83"/>
                    <a:pt x="6" y="81"/>
                    <a:pt x="7" y="80"/>
                  </a:cubicBezTo>
                  <a:cubicBezTo>
                    <a:pt x="6" y="79"/>
                    <a:pt x="6" y="79"/>
                    <a:pt x="6" y="79"/>
                  </a:cubicBezTo>
                  <a:cubicBezTo>
                    <a:pt x="5" y="81"/>
                    <a:pt x="5" y="83"/>
                    <a:pt x="4" y="85"/>
                  </a:cubicBezTo>
                  <a:close/>
                  <a:moveTo>
                    <a:pt x="119" y="2"/>
                  </a:moveTo>
                  <a:cubicBezTo>
                    <a:pt x="119" y="2"/>
                    <a:pt x="119" y="2"/>
                    <a:pt x="119" y="2"/>
                  </a:cubicBezTo>
                  <a:cubicBezTo>
                    <a:pt x="117" y="2"/>
                    <a:pt x="115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19" y="1"/>
                    <a:pt x="119" y="1"/>
                    <a:pt x="119" y="1"/>
                  </a:cubicBezTo>
                  <a:lnTo>
                    <a:pt x="119" y="2"/>
                  </a:lnTo>
                  <a:close/>
                  <a:moveTo>
                    <a:pt x="114" y="1"/>
                  </a:moveTo>
                  <a:cubicBezTo>
                    <a:pt x="115" y="1"/>
                    <a:pt x="117" y="1"/>
                    <a:pt x="119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17" y="1"/>
                    <a:pt x="115" y="1"/>
                    <a:pt x="114" y="1"/>
                  </a:cubicBezTo>
                  <a:close/>
                  <a:moveTo>
                    <a:pt x="8" y="77"/>
                  </a:moveTo>
                  <a:cubicBezTo>
                    <a:pt x="7" y="77"/>
                    <a:pt x="7" y="77"/>
                    <a:pt x="7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7" y="75"/>
                    <a:pt x="8" y="73"/>
                    <a:pt x="9" y="71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9" y="74"/>
                    <a:pt x="8" y="75"/>
                    <a:pt x="8" y="77"/>
                  </a:cubicBezTo>
                  <a:close/>
                  <a:moveTo>
                    <a:pt x="7" y="77"/>
                  </a:moveTo>
                  <a:cubicBezTo>
                    <a:pt x="8" y="77"/>
                    <a:pt x="8" y="77"/>
                    <a:pt x="8" y="77"/>
                  </a:cubicBezTo>
                  <a:cubicBezTo>
                    <a:pt x="8" y="75"/>
                    <a:pt x="9" y="74"/>
                    <a:pt x="10" y="72"/>
                  </a:cubicBezTo>
                  <a:cubicBezTo>
                    <a:pt x="9" y="72"/>
                    <a:pt x="9" y="72"/>
                    <a:pt x="9" y="72"/>
                  </a:cubicBezTo>
                  <a:cubicBezTo>
                    <a:pt x="8" y="73"/>
                    <a:pt x="8" y="75"/>
                    <a:pt x="7" y="77"/>
                  </a:cubicBezTo>
                  <a:close/>
                  <a:moveTo>
                    <a:pt x="111" y="2"/>
                  </a:moveTo>
                  <a:cubicBezTo>
                    <a:pt x="111" y="2"/>
                    <a:pt x="111" y="2"/>
                    <a:pt x="111" y="2"/>
                  </a:cubicBezTo>
                  <a:cubicBezTo>
                    <a:pt x="109" y="2"/>
                    <a:pt x="107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107" y="1"/>
                    <a:pt x="109" y="1"/>
                    <a:pt x="111" y="1"/>
                  </a:cubicBezTo>
                  <a:cubicBezTo>
                    <a:pt x="111" y="1"/>
                    <a:pt x="111" y="1"/>
                    <a:pt x="111" y="1"/>
                  </a:cubicBezTo>
                  <a:lnTo>
                    <a:pt x="111" y="2"/>
                  </a:lnTo>
                  <a:close/>
                  <a:moveTo>
                    <a:pt x="105" y="2"/>
                  </a:moveTo>
                  <a:cubicBezTo>
                    <a:pt x="107" y="2"/>
                    <a:pt x="109" y="2"/>
                    <a:pt x="111" y="2"/>
                  </a:cubicBezTo>
                  <a:cubicBezTo>
                    <a:pt x="111" y="1"/>
                    <a:pt x="111" y="1"/>
                    <a:pt x="111" y="1"/>
                  </a:cubicBezTo>
                  <a:cubicBezTo>
                    <a:pt x="109" y="1"/>
                    <a:pt x="107" y="1"/>
                    <a:pt x="105" y="1"/>
                  </a:cubicBezTo>
                  <a:lnTo>
                    <a:pt x="105" y="2"/>
                  </a:lnTo>
                  <a:close/>
                  <a:moveTo>
                    <a:pt x="11" y="70"/>
                  </a:moveTo>
                  <a:cubicBezTo>
                    <a:pt x="10" y="69"/>
                    <a:pt x="10" y="69"/>
                    <a:pt x="10" y="69"/>
                  </a:cubicBezTo>
                  <a:cubicBezTo>
                    <a:pt x="10" y="69"/>
                    <a:pt x="10" y="69"/>
                    <a:pt x="10" y="69"/>
                  </a:cubicBezTo>
                  <a:cubicBezTo>
                    <a:pt x="10" y="67"/>
                    <a:pt x="11" y="66"/>
                    <a:pt x="12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6"/>
                    <a:pt x="12" y="68"/>
                    <a:pt x="11" y="70"/>
                  </a:cubicBezTo>
                  <a:close/>
                  <a:moveTo>
                    <a:pt x="10" y="69"/>
                  </a:moveTo>
                  <a:cubicBezTo>
                    <a:pt x="11" y="69"/>
                    <a:pt x="11" y="69"/>
                    <a:pt x="11" y="69"/>
                  </a:cubicBezTo>
                  <a:cubicBezTo>
                    <a:pt x="11" y="68"/>
                    <a:pt x="12" y="66"/>
                    <a:pt x="13" y="64"/>
                  </a:cubicBezTo>
                  <a:cubicBezTo>
                    <a:pt x="12" y="64"/>
                    <a:pt x="12" y="64"/>
                    <a:pt x="12" y="64"/>
                  </a:cubicBezTo>
                  <a:cubicBezTo>
                    <a:pt x="12" y="66"/>
                    <a:pt x="11" y="68"/>
                    <a:pt x="10" y="69"/>
                  </a:cubicBezTo>
                  <a:close/>
                  <a:moveTo>
                    <a:pt x="103" y="2"/>
                  </a:moveTo>
                  <a:cubicBezTo>
                    <a:pt x="103" y="2"/>
                    <a:pt x="103" y="2"/>
                    <a:pt x="103" y="2"/>
                  </a:cubicBezTo>
                  <a:cubicBezTo>
                    <a:pt x="101" y="3"/>
                    <a:pt x="99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9" y="2"/>
                    <a:pt x="101" y="1"/>
                    <a:pt x="103" y="1"/>
                  </a:cubicBezTo>
                  <a:cubicBezTo>
                    <a:pt x="103" y="1"/>
                    <a:pt x="103" y="1"/>
                    <a:pt x="103" y="1"/>
                  </a:cubicBezTo>
                  <a:lnTo>
                    <a:pt x="103" y="2"/>
                  </a:lnTo>
                  <a:close/>
                  <a:moveTo>
                    <a:pt x="97" y="3"/>
                  </a:moveTo>
                  <a:cubicBezTo>
                    <a:pt x="99" y="3"/>
                    <a:pt x="101" y="2"/>
                    <a:pt x="103" y="2"/>
                  </a:cubicBezTo>
                  <a:cubicBezTo>
                    <a:pt x="103" y="1"/>
                    <a:pt x="103" y="1"/>
                    <a:pt x="103" y="1"/>
                  </a:cubicBezTo>
                  <a:cubicBezTo>
                    <a:pt x="101" y="2"/>
                    <a:pt x="99" y="2"/>
                    <a:pt x="97" y="2"/>
                  </a:cubicBezTo>
                  <a:lnTo>
                    <a:pt x="97" y="3"/>
                  </a:lnTo>
                  <a:close/>
                  <a:moveTo>
                    <a:pt x="14" y="62"/>
                  </a:moveTo>
                  <a:cubicBezTo>
                    <a:pt x="13" y="62"/>
                    <a:pt x="13" y="62"/>
                    <a:pt x="13" y="62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4" y="60"/>
                    <a:pt x="15" y="58"/>
                    <a:pt x="16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7" y="57"/>
                    <a:pt x="17" y="57"/>
                    <a:pt x="17" y="57"/>
                  </a:cubicBezTo>
                  <a:cubicBezTo>
                    <a:pt x="16" y="59"/>
                    <a:pt x="15" y="61"/>
                    <a:pt x="14" y="62"/>
                  </a:cubicBezTo>
                  <a:close/>
                  <a:moveTo>
                    <a:pt x="14" y="62"/>
                  </a:moveTo>
                  <a:cubicBezTo>
                    <a:pt x="14" y="62"/>
                    <a:pt x="14" y="62"/>
                    <a:pt x="14" y="62"/>
                  </a:cubicBezTo>
                  <a:cubicBezTo>
                    <a:pt x="15" y="61"/>
                    <a:pt x="16" y="59"/>
                    <a:pt x="17" y="57"/>
                  </a:cubicBezTo>
                  <a:cubicBezTo>
                    <a:pt x="16" y="57"/>
                    <a:pt x="16" y="57"/>
                    <a:pt x="16" y="57"/>
                  </a:cubicBezTo>
                  <a:cubicBezTo>
                    <a:pt x="15" y="59"/>
                    <a:pt x="14" y="60"/>
                    <a:pt x="14" y="62"/>
                  </a:cubicBezTo>
                  <a:close/>
                  <a:moveTo>
                    <a:pt x="95" y="4"/>
                  </a:moveTo>
                  <a:cubicBezTo>
                    <a:pt x="95" y="4"/>
                    <a:pt x="95" y="4"/>
                    <a:pt x="95" y="4"/>
                  </a:cubicBezTo>
                  <a:cubicBezTo>
                    <a:pt x="93" y="4"/>
                    <a:pt x="91" y="4"/>
                    <a:pt x="89" y="5"/>
                  </a:cubicBezTo>
                  <a:cubicBezTo>
                    <a:pt x="89" y="5"/>
                    <a:pt x="89" y="5"/>
                    <a:pt x="89" y="5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89" y="4"/>
                    <a:pt x="89" y="4"/>
                    <a:pt x="89" y="4"/>
                  </a:cubicBezTo>
                  <a:cubicBezTo>
                    <a:pt x="91" y="3"/>
                    <a:pt x="93" y="3"/>
                    <a:pt x="95" y="2"/>
                  </a:cubicBezTo>
                  <a:cubicBezTo>
                    <a:pt x="95" y="2"/>
                    <a:pt x="95" y="2"/>
                    <a:pt x="95" y="2"/>
                  </a:cubicBezTo>
                  <a:lnTo>
                    <a:pt x="95" y="4"/>
                  </a:lnTo>
                  <a:close/>
                  <a:moveTo>
                    <a:pt x="89" y="4"/>
                  </a:moveTo>
                  <a:cubicBezTo>
                    <a:pt x="91" y="4"/>
                    <a:pt x="93" y="4"/>
                    <a:pt x="95" y="3"/>
                  </a:cubicBezTo>
                  <a:cubicBezTo>
                    <a:pt x="95" y="3"/>
                    <a:pt x="95" y="3"/>
                    <a:pt x="95" y="3"/>
                  </a:cubicBezTo>
                  <a:cubicBezTo>
                    <a:pt x="93" y="3"/>
                    <a:pt x="91" y="3"/>
                    <a:pt x="89" y="4"/>
                  </a:cubicBezTo>
                  <a:close/>
                  <a:moveTo>
                    <a:pt x="18" y="55"/>
                  </a:moveTo>
                  <a:cubicBezTo>
                    <a:pt x="17" y="55"/>
                    <a:pt x="17" y="55"/>
                    <a:pt x="17" y="55"/>
                  </a:cubicBezTo>
                  <a:cubicBezTo>
                    <a:pt x="17" y="55"/>
                    <a:pt x="17" y="55"/>
                    <a:pt x="17" y="55"/>
                  </a:cubicBezTo>
                  <a:cubicBezTo>
                    <a:pt x="18" y="53"/>
                    <a:pt x="20" y="52"/>
                    <a:pt x="21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1" y="52"/>
                    <a:pt x="19" y="54"/>
                    <a:pt x="18" y="55"/>
                  </a:cubicBezTo>
                  <a:close/>
                  <a:moveTo>
                    <a:pt x="18" y="55"/>
                  </a:moveTo>
                  <a:cubicBezTo>
                    <a:pt x="18" y="55"/>
                    <a:pt x="18" y="55"/>
                    <a:pt x="18" y="55"/>
                  </a:cubicBezTo>
                  <a:cubicBezTo>
                    <a:pt x="19" y="54"/>
                    <a:pt x="20" y="52"/>
                    <a:pt x="21" y="51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0" y="52"/>
                    <a:pt x="19" y="53"/>
                    <a:pt x="18" y="55"/>
                  </a:cubicBezTo>
                  <a:close/>
                  <a:moveTo>
                    <a:pt x="87" y="5"/>
                  </a:moveTo>
                  <a:cubicBezTo>
                    <a:pt x="87" y="5"/>
                    <a:pt x="87" y="5"/>
                    <a:pt x="87" y="5"/>
                  </a:cubicBezTo>
                  <a:cubicBezTo>
                    <a:pt x="85" y="6"/>
                    <a:pt x="83" y="6"/>
                    <a:pt x="82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3" y="5"/>
                    <a:pt x="85" y="5"/>
                    <a:pt x="87" y="4"/>
                  </a:cubicBezTo>
                  <a:cubicBezTo>
                    <a:pt x="87" y="4"/>
                    <a:pt x="87" y="4"/>
                    <a:pt x="87" y="4"/>
                  </a:cubicBezTo>
                  <a:lnTo>
                    <a:pt x="87" y="5"/>
                  </a:lnTo>
                  <a:close/>
                  <a:moveTo>
                    <a:pt x="82" y="7"/>
                  </a:moveTo>
                  <a:cubicBezTo>
                    <a:pt x="83" y="6"/>
                    <a:pt x="85" y="6"/>
                    <a:pt x="87" y="5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5" y="5"/>
                    <a:pt x="83" y="5"/>
                    <a:pt x="81" y="6"/>
                  </a:cubicBezTo>
                  <a:lnTo>
                    <a:pt x="82" y="7"/>
                  </a:lnTo>
                  <a:close/>
                  <a:moveTo>
                    <a:pt x="23" y="49"/>
                  </a:moveTo>
                  <a:cubicBezTo>
                    <a:pt x="22" y="48"/>
                    <a:pt x="22" y="48"/>
                    <a:pt x="22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23" y="46"/>
                    <a:pt x="24" y="45"/>
                    <a:pt x="26" y="43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7" y="44"/>
                    <a:pt x="27" y="44"/>
                    <a:pt x="27" y="44"/>
                  </a:cubicBezTo>
                  <a:cubicBezTo>
                    <a:pt x="25" y="46"/>
                    <a:pt x="24" y="47"/>
                    <a:pt x="23" y="49"/>
                  </a:cubicBezTo>
                  <a:close/>
                  <a:moveTo>
                    <a:pt x="22" y="48"/>
                  </a:moveTo>
                  <a:cubicBezTo>
                    <a:pt x="23" y="48"/>
                    <a:pt x="23" y="48"/>
                    <a:pt x="23" y="48"/>
                  </a:cubicBezTo>
                  <a:cubicBezTo>
                    <a:pt x="24" y="47"/>
                    <a:pt x="25" y="46"/>
                    <a:pt x="26" y="44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5" y="45"/>
                    <a:pt x="23" y="47"/>
                    <a:pt x="22" y="48"/>
                  </a:cubicBezTo>
                  <a:close/>
                  <a:moveTo>
                    <a:pt x="79" y="8"/>
                  </a:moveTo>
                  <a:cubicBezTo>
                    <a:pt x="79" y="8"/>
                    <a:pt x="79" y="8"/>
                    <a:pt x="79" y="8"/>
                  </a:cubicBezTo>
                  <a:cubicBezTo>
                    <a:pt x="78" y="8"/>
                    <a:pt x="76" y="9"/>
                    <a:pt x="74" y="10"/>
                  </a:cubicBezTo>
                  <a:cubicBezTo>
                    <a:pt x="74" y="10"/>
                    <a:pt x="74" y="10"/>
                    <a:pt x="74" y="10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5" y="8"/>
                    <a:pt x="77" y="7"/>
                    <a:pt x="79" y="6"/>
                  </a:cubicBezTo>
                  <a:cubicBezTo>
                    <a:pt x="79" y="6"/>
                    <a:pt x="79" y="6"/>
                    <a:pt x="79" y="6"/>
                  </a:cubicBezTo>
                  <a:lnTo>
                    <a:pt x="79" y="8"/>
                  </a:lnTo>
                  <a:close/>
                  <a:moveTo>
                    <a:pt x="74" y="9"/>
                  </a:moveTo>
                  <a:cubicBezTo>
                    <a:pt x="76" y="9"/>
                    <a:pt x="77" y="8"/>
                    <a:pt x="79" y="7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77" y="7"/>
                    <a:pt x="75" y="8"/>
                    <a:pt x="74" y="9"/>
                  </a:cubicBezTo>
                  <a:close/>
                  <a:moveTo>
                    <a:pt x="28" y="42"/>
                  </a:moveTo>
                  <a:cubicBezTo>
                    <a:pt x="27" y="42"/>
                    <a:pt x="27" y="42"/>
                    <a:pt x="27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28" y="40"/>
                    <a:pt x="30" y="39"/>
                    <a:pt x="31" y="37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1" y="39"/>
                    <a:pt x="29" y="41"/>
                    <a:pt x="28" y="42"/>
                  </a:cubicBezTo>
                  <a:close/>
                  <a:moveTo>
                    <a:pt x="27" y="42"/>
                  </a:moveTo>
                  <a:cubicBezTo>
                    <a:pt x="28" y="42"/>
                    <a:pt x="28" y="42"/>
                    <a:pt x="28" y="42"/>
                  </a:cubicBezTo>
                  <a:cubicBezTo>
                    <a:pt x="29" y="41"/>
                    <a:pt x="30" y="39"/>
                    <a:pt x="32" y="38"/>
                  </a:cubicBezTo>
                  <a:cubicBezTo>
                    <a:pt x="31" y="37"/>
                    <a:pt x="31" y="37"/>
                    <a:pt x="31" y="37"/>
                  </a:cubicBezTo>
                  <a:cubicBezTo>
                    <a:pt x="30" y="39"/>
                    <a:pt x="29" y="40"/>
                    <a:pt x="27" y="42"/>
                  </a:cubicBezTo>
                  <a:close/>
                  <a:moveTo>
                    <a:pt x="72" y="10"/>
                  </a:moveTo>
                  <a:cubicBezTo>
                    <a:pt x="72" y="10"/>
                    <a:pt x="72" y="10"/>
                    <a:pt x="72" y="10"/>
                  </a:cubicBezTo>
                  <a:cubicBezTo>
                    <a:pt x="70" y="11"/>
                    <a:pt x="68" y="12"/>
                    <a:pt x="66" y="13"/>
                  </a:cubicBezTo>
                  <a:cubicBezTo>
                    <a:pt x="66" y="13"/>
                    <a:pt x="66" y="13"/>
                    <a:pt x="66" y="13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6" y="12"/>
                    <a:pt x="66" y="12"/>
                    <a:pt x="66" y="12"/>
                  </a:cubicBezTo>
                  <a:cubicBezTo>
                    <a:pt x="68" y="11"/>
                    <a:pt x="69" y="10"/>
                    <a:pt x="71" y="9"/>
                  </a:cubicBezTo>
                  <a:cubicBezTo>
                    <a:pt x="71" y="9"/>
                    <a:pt x="71" y="9"/>
                    <a:pt x="71" y="9"/>
                  </a:cubicBezTo>
                  <a:lnTo>
                    <a:pt x="72" y="10"/>
                  </a:lnTo>
                  <a:close/>
                  <a:moveTo>
                    <a:pt x="66" y="13"/>
                  </a:moveTo>
                  <a:cubicBezTo>
                    <a:pt x="68" y="12"/>
                    <a:pt x="70" y="11"/>
                    <a:pt x="71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69" y="10"/>
                    <a:pt x="68" y="11"/>
                    <a:pt x="66" y="12"/>
                  </a:cubicBezTo>
                  <a:lnTo>
                    <a:pt x="66" y="13"/>
                  </a:lnTo>
                  <a:close/>
                  <a:moveTo>
                    <a:pt x="33" y="36"/>
                  </a:moveTo>
                  <a:cubicBezTo>
                    <a:pt x="33" y="36"/>
                    <a:pt x="33" y="36"/>
                    <a:pt x="33" y="36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3" y="35"/>
                    <a:pt x="33" y="35"/>
                    <a:pt x="34" y="34"/>
                  </a:cubicBezTo>
                  <a:cubicBezTo>
                    <a:pt x="35" y="33"/>
                    <a:pt x="36" y="32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7" y="33"/>
                    <a:pt x="36" y="34"/>
                    <a:pt x="35" y="35"/>
                  </a:cubicBezTo>
                  <a:cubicBezTo>
                    <a:pt x="34" y="36"/>
                    <a:pt x="34" y="36"/>
                    <a:pt x="34" y="36"/>
                  </a:cubicBezTo>
                  <a:lnTo>
                    <a:pt x="33" y="36"/>
                  </a:lnTo>
                  <a:close/>
                  <a:moveTo>
                    <a:pt x="33" y="36"/>
                  </a:moveTo>
                  <a:cubicBezTo>
                    <a:pt x="33" y="36"/>
                    <a:pt x="33" y="36"/>
                    <a:pt x="33" y="36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7" y="32"/>
                    <a:pt x="37" y="32"/>
                    <a:pt x="37" y="32"/>
                  </a:cubicBezTo>
                  <a:cubicBezTo>
                    <a:pt x="36" y="33"/>
                    <a:pt x="35" y="34"/>
                    <a:pt x="34" y="35"/>
                  </a:cubicBezTo>
                  <a:lnTo>
                    <a:pt x="33" y="36"/>
                  </a:lnTo>
                  <a:close/>
                  <a:moveTo>
                    <a:pt x="64" y="14"/>
                  </a:moveTo>
                  <a:cubicBezTo>
                    <a:pt x="64" y="14"/>
                    <a:pt x="64" y="14"/>
                    <a:pt x="64" y="14"/>
                  </a:cubicBezTo>
                  <a:cubicBezTo>
                    <a:pt x="63" y="15"/>
                    <a:pt x="61" y="16"/>
                    <a:pt x="59" y="17"/>
                  </a:cubicBezTo>
                  <a:cubicBezTo>
                    <a:pt x="59" y="17"/>
                    <a:pt x="59" y="17"/>
                    <a:pt x="59" y="17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60" y="15"/>
                    <a:pt x="62" y="14"/>
                    <a:pt x="64" y="13"/>
                  </a:cubicBezTo>
                  <a:cubicBezTo>
                    <a:pt x="64" y="13"/>
                    <a:pt x="64" y="13"/>
                    <a:pt x="64" y="13"/>
                  </a:cubicBezTo>
                  <a:lnTo>
                    <a:pt x="64" y="14"/>
                  </a:lnTo>
                  <a:close/>
                  <a:moveTo>
                    <a:pt x="59" y="16"/>
                  </a:moveTo>
                  <a:cubicBezTo>
                    <a:pt x="61" y="15"/>
                    <a:pt x="62" y="15"/>
                    <a:pt x="64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2" y="14"/>
                    <a:pt x="60" y="15"/>
                    <a:pt x="59" y="16"/>
                  </a:cubicBezTo>
                  <a:close/>
                  <a:moveTo>
                    <a:pt x="39" y="31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0" y="29"/>
                    <a:pt x="42" y="27"/>
                    <a:pt x="43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2" y="28"/>
                    <a:pt x="41" y="29"/>
                    <a:pt x="39" y="31"/>
                  </a:cubicBezTo>
                  <a:close/>
                  <a:moveTo>
                    <a:pt x="39" y="30"/>
                  </a:moveTo>
                  <a:cubicBezTo>
                    <a:pt x="39" y="30"/>
                    <a:pt x="39" y="30"/>
                    <a:pt x="39" y="30"/>
                  </a:cubicBezTo>
                  <a:cubicBezTo>
                    <a:pt x="41" y="29"/>
                    <a:pt x="42" y="28"/>
                    <a:pt x="44" y="27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2" y="28"/>
                    <a:pt x="40" y="29"/>
                    <a:pt x="39" y="30"/>
                  </a:cubicBezTo>
                  <a:close/>
                  <a:moveTo>
                    <a:pt x="57" y="18"/>
                  </a:moveTo>
                  <a:cubicBezTo>
                    <a:pt x="57" y="18"/>
                    <a:pt x="57" y="18"/>
                    <a:pt x="57" y="18"/>
                  </a:cubicBezTo>
                  <a:cubicBezTo>
                    <a:pt x="56" y="19"/>
                    <a:pt x="54" y="20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3" y="19"/>
                    <a:pt x="55" y="18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lnTo>
                    <a:pt x="57" y="18"/>
                  </a:lnTo>
                  <a:close/>
                  <a:moveTo>
                    <a:pt x="52" y="21"/>
                  </a:moveTo>
                  <a:cubicBezTo>
                    <a:pt x="54" y="19"/>
                    <a:pt x="55" y="18"/>
                    <a:pt x="57" y="18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55" y="18"/>
                    <a:pt x="53" y="19"/>
                    <a:pt x="52" y="20"/>
                  </a:cubicBezTo>
                  <a:lnTo>
                    <a:pt x="52" y="21"/>
                  </a:lnTo>
                  <a:close/>
                  <a:moveTo>
                    <a:pt x="46" y="26"/>
                  </a:move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6" y="23"/>
                    <a:pt x="48" y="22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50" y="22"/>
                    <a:pt x="50" y="22"/>
                    <a:pt x="50" y="22"/>
                  </a:cubicBezTo>
                  <a:cubicBezTo>
                    <a:pt x="49" y="23"/>
                    <a:pt x="47" y="24"/>
                    <a:pt x="46" y="26"/>
                  </a:cubicBezTo>
                  <a:close/>
                  <a:moveTo>
                    <a:pt x="45" y="25"/>
                  </a:moveTo>
                  <a:cubicBezTo>
                    <a:pt x="46" y="25"/>
                    <a:pt x="46" y="25"/>
                    <a:pt x="46" y="25"/>
                  </a:cubicBezTo>
                  <a:cubicBezTo>
                    <a:pt x="47" y="24"/>
                    <a:pt x="49" y="23"/>
                    <a:pt x="50" y="22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48" y="22"/>
                    <a:pt x="47" y="24"/>
                    <a:pt x="45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126">
              <a:extLst>
                <a:ext uri="{FF2B5EF4-FFF2-40B4-BE49-F238E27FC236}">
                  <a16:creationId xmlns:a16="http://schemas.microsoft.com/office/drawing/2014/main" xmlns="" id="{FD8AB50F-732B-4C73-AD00-291371DA80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6555" y="4562854"/>
              <a:ext cx="212678" cy="89754"/>
            </a:xfrm>
            <a:custGeom>
              <a:avLst/>
              <a:gdLst>
                <a:gd name="T0" fmla="*/ 92 w 92"/>
                <a:gd name="T1" fmla="*/ 39 h 39"/>
                <a:gd name="T2" fmla="*/ 92 w 92"/>
                <a:gd name="T3" fmla="*/ 36 h 39"/>
                <a:gd name="T4" fmla="*/ 2 w 92"/>
                <a:gd name="T5" fmla="*/ 0 h 39"/>
                <a:gd name="T6" fmla="*/ 0 w 92"/>
                <a:gd name="T7" fmla="*/ 3 h 39"/>
                <a:gd name="T8" fmla="*/ 92 w 92"/>
                <a:gd name="T9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39">
                  <a:moveTo>
                    <a:pt x="92" y="39"/>
                  </a:moveTo>
                  <a:cubicBezTo>
                    <a:pt x="92" y="36"/>
                    <a:pt x="92" y="36"/>
                    <a:pt x="92" y="36"/>
                  </a:cubicBezTo>
                  <a:cubicBezTo>
                    <a:pt x="58" y="35"/>
                    <a:pt x="26" y="22"/>
                    <a:pt x="2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5" y="25"/>
                    <a:pt x="57" y="38"/>
                    <a:pt x="9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127">
              <a:extLst>
                <a:ext uri="{FF2B5EF4-FFF2-40B4-BE49-F238E27FC236}">
                  <a16:creationId xmlns:a16="http://schemas.microsoft.com/office/drawing/2014/main" xmlns="" id="{A13FA071-914F-4F0A-8599-253FC7AEB7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7769" y="4643828"/>
              <a:ext cx="29268" cy="8780"/>
            </a:xfrm>
            <a:custGeom>
              <a:avLst/>
              <a:gdLst>
                <a:gd name="T0" fmla="*/ 13 w 13"/>
                <a:gd name="T1" fmla="*/ 0 h 4"/>
                <a:gd name="T2" fmla="*/ 0 w 13"/>
                <a:gd name="T3" fmla="*/ 1 h 4"/>
                <a:gd name="T4" fmla="*/ 0 w 13"/>
                <a:gd name="T5" fmla="*/ 4 h 4"/>
                <a:gd name="T6" fmla="*/ 13 w 13"/>
                <a:gd name="T7" fmla="*/ 3 h 4"/>
                <a:gd name="T8" fmla="*/ 13 w 1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4">
                  <a:moveTo>
                    <a:pt x="13" y="0"/>
                  </a:moveTo>
                  <a:cubicBezTo>
                    <a:pt x="9" y="0"/>
                    <a:pt x="4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4" y="4"/>
                    <a:pt x="9" y="4"/>
                    <a:pt x="13" y="3"/>
                  </a:cubicBezTo>
                  <a:lnTo>
                    <a:pt x="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128">
              <a:extLst>
                <a:ext uri="{FF2B5EF4-FFF2-40B4-BE49-F238E27FC236}">
                  <a16:creationId xmlns:a16="http://schemas.microsoft.com/office/drawing/2014/main" xmlns="" id="{20B045B4-F6E4-4771-BD71-58458F68F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109" y="4557976"/>
              <a:ext cx="150241" cy="85852"/>
            </a:xfrm>
            <a:custGeom>
              <a:avLst/>
              <a:gdLst>
                <a:gd name="T0" fmla="*/ 1 w 65"/>
                <a:gd name="T1" fmla="*/ 37 h 37"/>
                <a:gd name="T2" fmla="*/ 65 w 65"/>
                <a:gd name="T3" fmla="*/ 3 h 37"/>
                <a:gd name="T4" fmla="*/ 63 w 65"/>
                <a:gd name="T5" fmla="*/ 0 h 37"/>
                <a:gd name="T6" fmla="*/ 0 w 65"/>
                <a:gd name="T7" fmla="*/ 34 h 37"/>
                <a:gd name="T8" fmla="*/ 1 w 65"/>
                <a:gd name="T9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7">
                  <a:moveTo>
                    <a:pt x="1" y="37"/>
                  </a:moveTo>
                  <a:cubicBezTo>
                    <a:pt x="25" y="31"/>
                    <a:pt x="47" y="19"/>
                    <a:pt x="65" y="3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45" y="16"/>
                    <a:pt x="24" y="28"/>
                    <a:pt x="0" y="34"/>
                  </a:cubicBezTo>
                  <a:lnTo>
                    <a:pt x="1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 129">
              <a:extLst>
                <a:ext uri="{FF2B5EF4-FFF2-40B4-BE49-F238E27FC236}">
                  <a16:creationId xmlns:a16="http://schemas.microsoft.com/office/drawing/2014/main" xmlns="" id="{D1152EC5-8D8A-46B5-9533-F80DEFE585A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96793" y="4638950"/>
              <a:ext cx="20487" cy="9756"/>
            </a:xfrm>
            <a:custGeom>
              <a:avLst/>
              <a:gdLst>
                <a:gd name="T0" fmla="*/ 8 w 9"/>
                <a:gd name="T1" fmla="*/ 0 h 4"/>
                <a:gd name="T2" fmla="*/ 0 w 9"/>
                <a:gd name="T3" fmla="*/ 1 h 4"/>
                <a:gd name="T4" fmla="*/ 0 w 9"/>
                <a:gd name="T5" fmla="*/ 4 h 4"/>
                <a:gd name="T6" fmla="*/ 9 w 9"/>
                <a:gd name="T7" fmla="*/ 3 h 4"/>
                <a:gd name="T8" fmla="*/ 8 w 9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8" y="0"/>
                  </a:moveTo>
                  <a:cubicBezTo>
                    <a:pt x="5" y="0"/>
                    <a:pt x="3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3" y="4"/>
                    <a:pt x="6" y="4"/>
                    <a:pt x="9" y="3"/>
                  </a:cubicBezTo>
                  <a:lnTo>
                    <a:pt x="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130">
              <a:extLst>
                <a:ext uri="{FF2B5EF4-FFF2-40B4-BE49-F238E27FC236}">
                  <a16:creationId xmlns:a16="http://schemas.microsoft.com/office/drawing/2014/main" xmlns="" id="{0987D5D4-BB5B-4C33-B66E-B6C601FE3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81179" y="4332615"/>
              <a:ext cx="106339" cy="218532"/>
            </a:xfrm>
            <a:custGeom>
              <a:avLst/>
              <a:gdLst>
                <a:gd name="T0" fmla="*/ 46 w 46"/>
                <a:gd name="T1" fmla="*/ 4 h 95"/>
                <a:gd name="T2" fmla="*/ 42 w 46"/>
                <a:gd name="T3" fmla="*/ 0 h 95"/>
                <a:gd name="T4" fmla="*/ 38 w 46"/>
                <a:gd name="T5" fmla="*/ 4 h 95"/>
                <a:gd name="T6" fmla="*/ 40 w 46"/>
                <a:gd name="T7" fmla="*/ 7 h 95"/>
                <a:gd name="T8" fmla="*/ 0 w 46"/>
                <a:gd name="T9" fmla="*/ 93 h 95"/>
                <a:gd name="T10" fmla="*/ 3 w 46"/>
                <a:gd name="T11" fmla="*/ 95 h 95"/>
                <a:gd name="T12" fmla="*/ 43 w 46"/>
                <a:gd name="T13" fmla="*/ 8 h 95"/>
                <a:gd name="T14" fmla="*/ 46 w 46"/>
                <a:gd name="T15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95">
                  <a:moveTo>
                    <a:pt x="46" y="4"/>
                  </a:moveTo>
                  <a:cubicBezTo>
                    <a:pt x="46" y="2"/>
                    <a:pt x="44" y="0"/>
                    <a:pt x="42" y="0"/>
                  </a:cubicBezTo>
                  <a:cubicBezTo>
                    <a:pt x="40" y="0"/>
                    <a:pt x="38" y="2"/>
                    <a:pt x="38" y="4"/>
                  </a:cubicBezTo>
                  <a:cubicBezTo>
                    <a:pt x="38" y="5"/>
                    <a:pt x="39" y="7"/>
                    <a:pt x="40" y="7"/>
                  </a:cubicBezTo>
                  <a:cubicBezTo>
                    <a:pt x="37" y="40"/>
                    <a:pt x="22" y="70"/>
                    <a:pt x="0" y="93"/>
                  </a:cubicBezTo>
                  <a:cubicBezTo>
                    <a:pt x="3" y="95"/>
                    <a:pt x="3" y="95"/>
                    <a:pt x="3" y="95"/>
                  </a:cubicBezTo>
                  <a:cubicBezTo>
                    <a:pt x="25" y="72"/>
                    <a:pt x="40" y="42"/>
                    <a:pt x="43" y="8"/>
                  </a:cubicBezTo>
                  <a:cubicBezTo>
                    <a:pt x="45" y="7"/>
                    <a:pt x="46" y="6"/>
                    <a:pt x="4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131">
              <a:extLst>
                <a:ext uri="{FF2B5EF4-FFF2-40B4-BE49-F238E27FC236}">
                  <a16:creationId xmlns:a16="http://schemas.microsoft.com/office/drawing/2014/main" xmlns="" id="{99F7B646-F799-4459-99C1-E15585D21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3811435" y="3979453"/>
              <a:ext cx="357065" cy="578524"/>
            </a:xfrm>
            <a:custGeom>
              <a:avLst/>
              <a:gdLst>
                <a:gd name="T0" fmla="*/ 151 w 155"/>
                <a:gd name="T1" fmla="*/ 0 h 251"/>
                <a:gd name="T2" fmla="*/ 148 w 155"/>
                <a:gd name="T3" fmla="*/ 1 h 251"/>
                <a:gd name="T4" fmla="*/ 146 w 155"/>
                <a:gd name="T5" fmla="*/ 1 h 251"/>
                <a:gd name="T6" fmla="*/ 0 w 155"/>
                <a:gd name="T7" fmla="*/ 147 h 251"/>
                <a:gd name="T8" fmla="*/ 44 w 155"/>
                <a:gd name="T9" fmla="*/ 251 h 251"/>
                <a:gd name="T10" fmla="*/ 47 w 155"/>
                <a:gd name="T11" fmla="*/ 248 h 251"/>
                <a:gd name="T12" fmla="*/ 4 w 155"/>
                <a:gd name="T13" fmla="*/ 147 h 251"/>
                <a:gd name="T14" fmla="*/ 146 w 155"/>
                <a:gd name="T15" fmla="*/ 5 h 251"/>
                <a:gd name="T16" fmla="*/ 147 w 155"/>
                <a:gd name="T17" fmla="*/ 5 h 251"/>
                <a:gd name="T18" fmla="*/ 151 w 155"/>
                <a:gd name="T19" fmla="*/ 8 h 251"/>
                <a:gd name="T20" fmla="*/ 155 w 155"/>
                <a:gd name="T21" fmla="*/ 4 h 251"/>
                <a:gd name="T22" fmla="*/ 151 w 155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5" h="251">
                  <a:moveTo>
                    <a:pt x="151" y="0"/>
                  </a:moveTo>
                  <a:cubicBezTo>
                    <a:pt x="150" y="0"/>
                    <a:pt x="149" y="0"/>
                    <a:pt x="148" y="1"/>
                  </a:cubicBezTo>
                  <a:cubicBezTo>
                    <a:pt x="147" y="1"/>
                    <a:pt x="146" y="1"/>
                    <a:pt x="146" y="1"/>
                  </a:cubicBezTo>
                  <a:cubicBezTo>
                    <a:pt x="66" y="1"/>
                    <a:pt x="0" y="67"/>
                    <a:pt x="0" y="147"/>
                  </a:cubicBezTo>
                  <a:cubicBezTo>
                    <a:pt x="0" y="187"/>
                    <a:pt x="17" y="224"/>
                    <a:pt x="44" y="251"/>
                  </a:cubicBezTo>
                  <a:cubicBezTo>
                    <a:pt x="47" y="248"/>
                    <a:pt x="47" y="248"/>
                    <a:pt x="47" y="248"/>
                  </a:cubicBezTo>
                  <a:cubicBezTo>
                    <a:pt x="20" y="222"/>
                    <a:pt x="4" y="186"/>
                    <a:pt x="4" y="147"/>
                  </a:cubicBezTo>
                  <a:cubicBezTo>
                    <a:pt x="4" y="68"/>
                    <a:pt x="68" y="5"/>
                    <a:pt x="146" y="5"/>
                  </a:cubicBezTo>
                  <a:cubicBezTo>
                    <a:pt x="146" y="5"/>
                    <a:pt x="147" y="5"/>
                    <a:pt x="147" y="5"/>
                  </a:cubicBezTo>
                  <a:cubicBezTo>
                    <a:pt x="148" y="7"/>
                    <a:pt x="149" y="8"/>
                    <a:pt x="151" y="8"/>
                  </a:cubicBezTo>
                  <a:cubicBezTo>
                    <a:pt x="153" y="8"/>
                    <a:pt x="155" y="6"/>
                    <a:pt x="155" y="4"/>
                  </a:cubicBezTo>
                  <a:cubicBezTo>
                    <a:pt x="155" y="2"/>
                    <a:pt x="153" y="0"/>
                    <a:pt x="15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23" name="Freeform 13">
            <a:extLst>
              <a:ext uri="{FF2B5EF4-FFF2-40B4-BE49-F238E27FC236}">
                <a16:creationId xmlns:a16="http://schemas.microsoft.com/office/drawing/2014/main" xmlns="" id="{F24397A5-F219-4E7C-BB59-48851A20FBD5}"/>
              </a:ext>
            </a:extLst>
          </p:cNvPr>
          <p:cNvSpPr>
            <a:spLocks noEditPoints="1" noChangeArrowheads="1"/>
          </p:cNvSpPr>
          <p:nvPr/>
        </p:nvSpPr>
        <p:spPr bwMode="auto">
          <a:xfrm>
            <a:off x="2605889" y="2940872"/>
            <a:ext cx="1128031" cy="1130081"/>
          </a:xfrm>
          <a:custGeom>
            <a:avLst/>
            <a:gdLst>
              <a:gd name="T0" fmla="*/ 2702 w 3719"/>
              <a:gd name="T1" fmla="*/ 1860 h 3719"/>
              <a:gd name="T2" fmla="*/ 1860 w 3719"/>
              <a:gd name="T3" fmla="*/ 2702 h 3719"/>
              <a:gd name="T4" fmla="*/ 1017 w 3719"/>
              <a:gd name="T5" fmla="*/ 1860 h 3719"/>
              <a:gd name="T6" fmla="*/ 1860 w 3719"/>
              <a:gd name="T7" fmla="*/ 1017 h 3719"/>
              <a:gd name="T8" fmla="*/ 2155 w 3719"/>
              <a:gd name="T9" fmla="*/ 1071 h 3719"/>
              <a:gd name="T10" fmla="*/ 2397 w 3719"/>
              <a:gd name="T11" fmla="*/ 829 h 3719"/>
              <a:gd name="T12" fmla="*/ 1860 w 3719"/>
              <a:gd name="T13" fmla="*/ 697 h 3719"/>
              <a:gd name="T14" fmla="*/ 697 w 3719"/>
              <a:gd name="T15" fmla="*/ 1860 h 3719"/>
              <a:gd name="T16" fmla="*/ 1860 w 3719"/>
              <a:gd name="T17" fmla="*/ 3022 h 3719"/>
              <a:gd name="T18" fmla="*/ 3022 w 3719"/>
              <a:gd name="T19" fmla="*/ 1860 h 3719"/>
              <a:gd name="T20" fmla="*/ 2889 w 3719"/>
              <a:gd name="T21" fmla="*/ 1322 h 3719"/>
              <a:gd name="T22" fmla="*/ 2649 w 3719"/>
              <a:gd name="T23" fmla="*/ 1564 h 3719"/>
              <a:gd name="T24" fmla="*/ 2702 w 3719"/>
              <a:gd name="T25" fmla="*/ 1860 h 3719"/>
              <a:gd name="T26" fmla="*/ 1860 w 3719"/>
              <a:gd name="T27" fmla="*/ 1337 h 3719"/>
              <a:gd name="T28" fmla="*/ 1337 w 3719"/>
              <a:gd name="T29" fmla="*/ 1860 h 3719"/>
              <a:gd name="T30" fmla="*/ 1860 w 3719"/>
              <a:gd name="T31" fmla="*/ 2383 h 3719"/>
              <a:gd name="T32" fmla="*/ 2383 w 3719"/>
              <a:gd name="T33" fmla="*/ 1860 h 3719"/>
              <a:gd name="T34" fmla="*/ 2302 w 3719"/>
              <a:gd name="T35" fmla="*/ 1581 h 3719"/>
              <a:gd name="T36" fmla="*/ 2897 w 3719"/>
              <a:gd name="T37" fmla="*/ 986 h 3719"/>
              <a:gd name="T38" fmla="*/ 3226 w 3719"/>
              <a:gd name="T39" fmla="*/ 986 h 3719"/>
              <a:gd name="T40" fmla="*/ 3719 w 3719"/>
              <a:gd name="T41" fmla="*/ 493 h 3719"/>
              <a:gd name="T42" fmla="*/ 3243 w 3719"/>
              <a:gd name="T43" fmla="*/ 476 h 3719"/>
              <a:gd name="T44" fmla="*/ 3226 w 3719"/>
              <a:gd name="T45" fmla="*/ 0 h 3719"/>
              <a:gd name="T46" fmla="*/ 2733 w 3719"/>
              <a:gd name="T47" fmla="*/ 493 h 3719"/>
              <a:gd name="T48" fmla="*/ 2733 w 3719"/>
              <a:gd name="T49" fmla="*/ 822 h 3719"/>
              <a:gd name="T50" fmla="*/ 2138 w 3719"/>
              <a:gd name="T51" fmla="*/ 1417 h 3719"/>
              <a:gd name="T52" fmla="*/ 1860 w 3719"/>
              <a:gd name="T53" fmla="*/ 1337 h 3719"/>
              <a:gd name="T54" fmla="*/ 3228 w 3719"/>
              <a:gd name="T55" fmla="*/ 1219 h 3719"/>
              <a:gd name="T56" fmla="*/ 3371 w 3719"/>
              <a:gd name="T57" fmla="*/ 1860 h 3719"/>
              <a:gd name="T58" fmla="*/ 1860 w 3719"/>
              <a:gd name="T59" fmla="*/ 3371 h 3719"/>
              <a:gd name="T60" fmla="*/ 349 w 3719"/>
              <a:gd name="T61" fmla="*/ 1860 h 3719"/>
              <a:gd name="T62" fmla="*/ 1860 w 3719"/>
              <a:gd name="T63" fmla="*/ 349 h 3719"/>
              <a:gd name="T64" fmla="*/ 2500 w 3719"/>
              <a:gd name="T65" fmla="*/ 491 h 3719"/>
              <a:gd name="T66" fmla="*/ 2568 w 3719"/>
              <a:gd name="T67" fmla="*/ 329 h 3719"/>
              <a:gd name="T68" fmla="*/ 2697 w 3719"/>
              <a:gd name="T69" fmla="*/ 200 h 3719"/>
              <a:gd name="T70" fmla="*/ 1860 w 3719"/>
              <a:gd name="T71" fmla="*/ 0 h 3719"/>
              <a:gd name="T72" fmla="*/ 0 w 3719"/>
              <a:gd name="T73" fmla="*/ 1860 h 3719"/>
              <a:gd name="T74" fmla="*/ 1860 w 3719"/>
              <a:gd name="T75" fmla="*/ 3719 h 3719"/>
              <a:gd name="T76" fmla="*/ 3719 w 3719"/>
              <a:gd name="T77" fmla="*/ 1860 h 3719"/>
              <a:gd name="T78" fmla="*/ 3520 w 3719"/>
              <a:gd name="T79" fmla="*/ 1022 h 3719"/>
              <a:gd name="T80" fmla="*/ 3390 w 3719"/>
              <a:gd name="T81" fmla="*/ 1151 h 3719"/>
              <a:gd name="T82" fmla="*/ 3228 w 3719"/>
              <a:gd name="T83" fmla="*/ 1219 h 37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719" h="3719">
                <a:moveTo>
                  <a:pt x="2702" y="1860"/>
                </a:moveTo>
                <a:cubicBezTo>
                  <a:pt x="2702" y="2324"/>
                  <a:pt x="2324" y="2702"/>
                  <a:pt x="1860" y="2702"/>
                </a:cubicBezTo>
                <a:cubicBezTo>
                  <a:pt x="1395" y="2702"/>
                  <a:pt x="1017" y="2324"/>
                  <a:pt x="1017" y="1860"/>
                </a:cubicBezTo>
                <a:cubicBezTo>
                  <a:pt x="1017" y="1395"/>
                  <a:pt x="1395" y="1017"/>
                  <a:pt x="1860" y="1017"/>
                </a:cubicBezTo>
                <a:cubicBezTo>
                  <a:pt x="1964" y="1017"/>
                  <a:pt x="2063" y="1036"/>
                  <a:pt x="2155" y="1071"/>
                </a:cubicBezTo>
                <a:lnTo>
                  <a:pt x="2397" y="829"/>
                </a:lnTo>
                <a:cubicBezTo>
                  <a:pt x="2236" y="745"/>
                  <a:pt x="2054" y="697"/>
                  <a:pt x="1860" y="697"/>
                </a:cubicBezTo>
                <a:cubicBezTo>
                  <a:pt x="1218" y="697"/>
                  <a:pt x="697" y="1218"/>
                  <a:pt x="697" y="1860"/>
                </a:cubicBezTo>
                <a:cubicBezTo>
                  <a:pt x="697" y="2501"/>
                  <a:pt x="1218" y="3022"/>
                  <a:pt x="1860" y="3022"/>
                </a:cubicBezTo>
                <a:cubicBezTo>
                  <a:pt x="2501" y="3022"/>
                  <a:pt x="3022" y="2501"/>
                  <a:pt x="3022" y="1860"/>
                </a:cubicBezTo>
                <a:cubicBezTo>
                  <a:pt x="3022" y="1666"/>
                  <a:pt x="2974" y="1483"/>
                  <a:pt x="2889" y="1322"/>
                </a:cubicBezTo>
                <a:lnTo>
                  <a:pt x="2649" y="1564"/>
                </a:lnTo>
                <a:cubicBezTo>
                  <a:pt x="2683" y="1656"/>
                  <a:pt x="2702" y="1756"/>
                  <a:pt x="2702" y="1860"/>
                </a:cubicBezTo>
                <a:close/>
                <a:moveTo>
                  <a:pt x="1860" y="1337"/>
                </a:moveTo>
                <a:cubicBezTo>
                  <a:pt x="1571" y="1337"/>
                  <a:pt x="1337" y="1571"/>
                  <a:pt x="1337" y="1860"/>
                </a:cubicBezTo>
                <a:cubicBezTo>
                  <a:pt x="1337" y="2148"/>
                  <a:pt x="1571" y="2383"/>
                  <a:pt x="1860" y="2383"/>
                </a:cubicBezTo>
                <a:cubicBezTo>
                  <a:pt x="2148" y="2383"/>
                  <a:pt x="2383" y="2148"/>
                  <a:pt x="2383" y="1860"/>
                </a:cubicBezTo>
                <a:cubicBezTo>
                  <a:pt x="2383" y="1757"/>
                  <a:pt x="2353" y="1662"/>
                  <a:pt x="2302" y="1581"/>
                </a:cubicBezTo>
                <a:lnTo>
                  <a:pt x="2897" y="986"/>
                </a:lnTo>
                <a:lnTo>
                  <a:pt x="3226" y="986"/>
                </a:lnTo>
                <a:lnTo>
                  <a:pt x="3719" y="493"/>
                </a:lnTo>
                <a:lnTo>
                  <a:pt x="3243" y="476"/>
                </a:lnTo>
                <a:lnTo>
                  <a:pt x="3226" y="0"/>
                </a:lnTo>
                <a:lnTo>
                  <a:pt x="2733" y="493"/>
                </a:lnTo>
                <a:lnTo>
                  <a:pt x="2733" y="822"/>
                </a:lnTo>
                <a:lnTo>
                  <a:pt x="2138" y="1417"/>
                </a:lnTo>
                <a:cubicBezTo>
                  <a:pt x="2057" y="1366"/>
                  <a:pt x="1962" y="1337"/>
                  <a:pt x="1860" y="1337"/>
                </a:cubicBezTo>
                <a:close/>
                <a:moveTo>
                  <a:pt x="3228" y="1219"/>
                </a:moveTo>
                <a:cubicBezTo>
                  <a:pt x="3319" y="1414"/>
                  <a:pt x="3371" y="1630"/>
                  <a:pt x="3371" y="1860"/>
                </a:cubicBezTo>
                <a:cubicBezTo>
                  <a:pt x="3371" y="2693"/>
                  <a:pt x="2693" y="3371"/>
                  <a:pt x="1860" y="3371"/>
                </a:cubicBezTo>
                <a:cubicBezTo>
                  <a:pt x="1026" y="3371"/>
                  <a:pt x="349" y="2693"/>
                  <a:pt x="349" y="1860"/>
                </a:cubicBezTo>
                <a:cubicBezTo>
                  <a:pt x="349" y="1026"/>
                  <a:pt x="1026" y="349"/>
                  <a:pt x="1860" y="349"/>
                </a:cubicBezTo>
                <a:cubicBezTo>
                  <a:pt x="2089" y="349"/>
                  <a:pt x="2306" y="400"/>
                  <a:pt x="2500" y="491"/>
                </a:cubicBezTo>
                <a:cubicBezTo>
                  <a:pt x="2501" y="430"/>
                  <a:pt x="2525" y="372"/>
                  <a:pt x="2568" y="329"/>
                </a:cubicBezTo>
                <a:lnTo>
                  <a:pt x="2697" y="200"/>
                </a:lnTo>
                <a:cubicBezTo>
                  <a:pt x="2446" y="72"/>
                  <a:pt x="2161" y="0"/>
                  <a:pt x="1860" y="0"/>
                </a:cubicBezTo>
                <a:cubicBezTo>
                  <a:pt x="832" y="0"/>
                  <a:pt x="0" y="832"/>
                  <a:pt x="0" y="1860"/>
                </a:cubicBezTo>
                <a:cubicBezTo>
                  <a:pt x="0" y="2887"/>
                  <a:pt x="832" y="3719"/>
                  <a:pt x="1860" y="3719"/>
                </a:cubicBezTo>
                <a:cubicBezTo>
                  <a:pt x="2887" y="3719"/>
                  <a:pt x="3719" y="2887"/>
                  <a:pt x="3719" y="1860"/>
                </a:cubicBezTo>
                <a:cubicBezTo>
                  <a:pt x="3719" y="1558"/>
                  <a:pt x="3647" y="1273"/>
                  <a:pt x="3520" y="1022"/>
                </a:cubicBezTo>
                <a:lnTo>
                  <a:pt x="3390" y="1151"/>
                </a:lnTo>
                <a:cubicBezTo>
                  <a:pt x="3347" y="1194"/>
                  <a:pt x="3289" y="1219"/>
                  <a:pt x="3228" y="12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rgbClr val="45D8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62">
            <a:extLst>
              <a:ext uri="{FF2B5EF4-FFF2-40B4-BE49-F238E27FC236}">
                <a16:creationId xmlns:a16="http://schemas.microsoft.com/office/drawing/2014/main" xmlns="" id="{0BE9E008-F331-4C40-99B4-1C1483D209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608" y="4098658"/>
            <a:ext cx="20716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5" name="矩形 57">
            <a:extLst>
              <a:ext uri="{FF2B5EF4-FFF2-40B4-BE49-F238E27FC236}">
                <a16:creationId xmlns:a16="http://schemas.microsoft.com/office/drawing/2014/main" xmlns="" id="{B5134BEA-73D7-45B2-9DB7-4F6F39CAF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56216" y="2207829"/>
            <a:ext cx="3265386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defRPr/>
            </a:pPr>
            <a:r>
              <a:rPr lang="zh-CN" altLang="en-US" sz="14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26" name="矩形 66">
            <a:extLst>
              <a:ext uri="{FF2B5EF4-FFF2-40B4-BE49-F238E27FC236}">
                <a16:creationId xmlns:a16="http://schemas.microsoft.com/office/drawing/2014/main" xmlns="" id="{4AD71435-C30B-4190-A8E0-BD1564C052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851" y="4720969"/>
            <a:ext cx="3123834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  <a:defRPr/>
            </a:pPr>
            <a:r>
              <a:rPr lang="zh-CN" altLang="en-US" sz="14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您的内容打在这里，或者通过复制您的文本后，在此框中选择粘贴，并选择只保留文字您的内容打在这里，或者通过复制您的文本后，在此框中选择粘贴，并选择只保留文字</a:t>
            </a:r>
          </a:p>
        </p:txBody>
      </p:sp>
      <p:sp>
        <p:nvSpPr>
          <p:cNvPr id="27" name="矩形 56">
            <a:extLst>
              <a:ext uri="{FF2B5EF4-FFF2-40B4-BE49-F238E27FC236}">
                <a16:creationId xmlns:a16="http://schemas.microsoft.com/office/drawing/2014/main" xmlns="" id="{7C9F0453-47B5-415F-8A6D-D42E0879D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902" y="165674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矩形 58">
            <a:extLst>
              <a:ext uri="{FF2B5EF4-FFF2-40B4-BE49-F238E27FC236}">
                <a16:creationId xmlns:a16="http://schemas.microsoft.com/office/drawing/2014/main" xmlns="" id="{18B98419-2C91-4128-8BE3-8349B085C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1108" y="4160570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32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96032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17014 L 3.125E-6 2.59259E-6 " pathEditMode="relative" rAng="0" ptsTypes="AA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11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" presetClass="entr" presetSubtype="3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6" presetClass="emph" presetSubtype="0" fill="hold" grpId="1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5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750"/>
                            </p:stCondLst>
                            <p:childTnLst>
                              <p:par>
                                <p:cTn id="4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4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15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3" nodeType="withEffect">
                                  <p:stCondLst>
                                    <p:cond delay="1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4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grpId="5" nodeType="withEffect">
                                  <p:stCondLst>
                                    <p:cond delay="1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6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50"/>
                            </p:stCondLst>
                            <p:childTnLst>
                              <p:par>
                                <p:cTn id="7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1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1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  <p:bldP spid="2" grpId="3" animBg="1"/>
      <p:bldP spid="2" grpId="4" animBg="1"/>
      <p:bldP spid="2" grpId="5" animBg="1"/>
      <p:bldP spid="2" grpId="6" animBg="1"/>
      <p:bldP spid="3" grpId="0" animBg="1"/>
      <p:bldP spid="3" grpId="1" animBg="1"/>
      <p:bldP spid="3" grpId="2" animBg="1"/>
      <p:bldP spid="3" grpId="3" animBg="1"/>
      <p:bldP spid="3" grpId="4" animBg="1"/>
      <p:bldP spid="3" grpId="5" animBg="1"/>
      <p:bldP spid="3" grpId="6" animBg="1"/>
      <p:bldP spid="23" grpId="0" animBg="1"/>
      <p:bldP spid="24" grpId="0"/>
      <p:bldP spid="24" grpId="1"/>
      <p:bldP spid="25" grpId="0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4" y="159439"/>
            <a:ext cx="5678472" cy="5678472"/>
          </a:xfrm>
          <a:prstGeom prst="rect">
            <a:avLst/>
          </a:prstGeom>
        </p:spPr>
      </p:pic>
      <p:sp>
        <p:nvSpPr>
          <p:cNvPr id="26" name="圆角矩形 25"/>
          <p:cNvSpPr/>
          <p:nvPr/>
        </p:nvSpPr>
        <p:spPr>
          <a:xfrm>
            <a:off x="1452930" y="4054096"/>
            <a:ext cx="936977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图片 50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72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9" y="2567668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47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1857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4044" y="2573393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6232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01109" y="1534507"/>
            <a:ext cx="3718882" cy="37127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5797" y="1534507"/>
            <a:ext cx="3712786" cy="3712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A3604C-787D-40F4-BB22-3C65CA50DEC5}"/>
              </a:ext>
            </a:extLst>
          </p:cNvPr>
          <p:cNvSpPr txBox="1"/>
          <p:nvPr/>
        </p:nvSpPr>
        <p:spPr>
          <a:xfrm>
            <a:off x="4716474" y="210182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叁</a:t>
            </a:r>
          </a:p>
        </p:txBody>
      </p:sp>
      <p:sp>
        <p:nvSpPr>
          <p:cNvPr id="37" name="圆角矩形 25">
            <a:extLst>
              <a:ext uri="{FF2B5EF4-FFF2-40B4-BE49-F238E27FC236}">
                <a16:creationId xmlns:a16="http://schemas.microsoft.com/office/drawing/2014/main" xmlns="" id="{95E11D81-FCBD-4526-A5E6-8A920EF2A052}"/>
              </a:ext>
            </a:extLst>
          </p:cNvPr>
          <p:cNvSpPr/>
          <p:nvPr/>
        </p:nvSpPr>
        <p:spPr>
          <a:xfrm>
            <a:off x="1452930" y="5388985"/>
            <a:ext cx="936977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60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6901 -4.44444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70117 -4.44444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6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B0FE11C-3B7A-44CF-A142-BED6254937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642" y="1639956"/>
            <a:ext cx="4452892" cy="4315756"/>
          </a:xfrm>
          <a:prstGeom prst="rect">
            <a:avLst/>
          </a:prstGeom>
        </p:spPr>
      </p:pic>
      <p:sp>
        <p:nvSpPr>
          <p:cNvPr id="107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42E5ABE-CE1E-4C42-AAAA-211C19372D4F}"/>
              </a:ext>
            </a:extLst>
          </p:cNvPr>
          <p:cNvSpPr/>
          <p:nvPr/>
        </p:nvSpPr>
        <p:spPr>
          <a:xfrm>
            <a:off x="7905324" y="2077894"/>
            <a:ext cx="2708585" cy="1086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08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E3A2424C-CD35-415E-9CEC-2378CA9E9E5F}"/>
              </a:ext>
            </a:extLst>
          </p:cNvPr>
          <p:cNvSpPr/>
          <p:nvPr/>
        </p:nvSpPr>
        <p:spPr>
          <a:xfrm>
            <a:off x="7905324" y="4587908"/>
            <a:ext cx="2708585" cy="1086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just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09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14A000D-D5BC-4083-9CBF-34E84749BA86}"/>
              </a:ext>
            </a:extLst>
          </p:cNvPr>
          <p:cNvSpPr/>
          <p:nvPr/>
        </p:nvSpPr>
        <p:spPr>
          <a:xfrm>
            <a:off x="1084845" y="2074911"/>
            <a:ext cx="2768259" cy="1086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10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7F86DB13-09EC-4647-AEB9-CD29D8226383}"/>
              </a:ext>
            </a:extLst>
          </p:cNvPr>
          <p:cNvSpPr/>
          <p:nvPr/>
        </p:nvSpPr>
        <p:spPr>
          <a:xfrm>
            <a:off x="1084845" y="4581961"/>
            <a:ext cx="2768259" cy="1086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50000"/>
              </a:lnSpc>
            </a:pPr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点击添加标题</a:t>
            </a:r>
            <a:endParaRPr lang="en-US" altLang="zh-CN" sz="24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42298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0.17014 L 1.25E-6 -3.7037E-6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31" dur="5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8" grpId="0"/>
      <p:bldP spid="109" grpId="0"/>
      <p:bldP spid="1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25BD16A1-A6BE-4D56-8369-C625FD9DB843}"/>
              </a:ext>
            </a:extLst>
          </p:cNvPr>
          <p:cNvGrpSpPr/>
          <p:nvPr/>
        </p:nvGrpSpPr>
        <p:grpSpPr>
          <a:xfrm>
            <a:off x="5354206" y="2177462"/>
            <a:ext cx="1353771" cy="1167044"/>
            <a:chOff x="5354206" y="2177462"/>
            <a:chExt cx="1353771" cy="1167044"/>
          </a:xfrm>
        </p:grpSpPr>
        <p:sp>
          <p:nvSpPr>
            <p:cNvPr id="3" name="六边形 2">
              <a:extLst>
                <a:ext uri="{FF2B5EF4-FFF2-40B4-BE49-F238E27FC236}">
                  <a16:creationId xmlns:a16="http://schemas.microsoft.com/office/drawing/2014/main" xmlns="" id="{72651ACC-BD6A-4AEE-8D51-1662999D4956}"/>
                </a:ext>
              </a:extLst>
            </p:cNvPr>
            <p:cNvSpPr/>
            <p:nvPr/>
          </p:nvSpPr>
          <p:spPr>
            <a:xfrm>
              <a:off x="5354206" y="2177462"/>
              <a:ext cx="1353771" cy="1167044"/>
            </a:xfrm>
            <a:prstGeom prst="hexagon">
              <a:avLst/>
            </a:prstGeom>
            <a:solidFill>
              <a:schemeClr val="bg1">
                <a:alpha val="4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S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任意多边形 33">
              <a:extLst>
                <a:ext uri="{FF2B5EF4-FFF2-40B4-BE49-F238E27FC236}">
                  <a16:creationId xmlns:a16="http://schemas.microsoft.com/office/drawing/2014/main" xmlns="" id="{38F038C3-4F04-48B0-8135-9A53D8A3D82F}"/>
                </a:ext>
              </a:extLst>
            </p:cNvPr>
            <p:cNvSpPr/>
            <p:nvPr/>
          </p:nvSpPr>
          <p:spPr>
            <a:xfrm>
              <a:off x="5661061" y="2188396"/>
              <a:ext cx="390418" cy="0"/>
            </a:xfrm>
            <a:custGeom>
              <a:avLst/>
              <a:gdLst>
                <a:gd name="connsiteX0" fmla="*/ 0 w 390418"/>
                <a:gd name="connsiteY0" fmla="*/ 0 h 0"/>
                <a:gd name="connsiteX1" fmla="*/ 390418 w 39041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418">
                  <a:moveTo>
                    <a:pt x="0" y="0"/>
                  </a:moveTo>
                  <a:lnTo>
                    <a:pt x="390418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6F5CBA1C-FA72-4FCE-ADF3-8DB3E5F26DB6}"/>
              </a:ext>
            </a:extLst>
          </p:cNvPr>
          <p:cNvGrpSpPr/>
          <p:nvPr/>
        </p:nvGrpSpPr>
        <p:grpSpPr>
          <a:xfrm>
            <a:off x="6575886" y="3303205"/>
            <a:ext cx="1353771" cy="1168756"/>
            <a:chOff x="6575886" y="3303205"/>
            <a:chExt cx="1353771" cy="1168756"/>
          </a:xfrm>
        </p:grpSpPr>
        <p:sp>
          <p:nvSpPr>
            <p:cNvPr id="6" name="六边形 5">
              <a:extLst>
                <a:ext uri="{FF2B5EF4-FFF2-40B4-BE49-F238E27FC236}">
                  <a16:creationId xmlns:a16="http://schemas.microsoft.com/office/drawing/2014/main" xmlns="" id="{9DBB0EF4-E06B-4E3A-88CF-43C3A2222111}"/>
                </a:ext>
              </a:extLst>
            </p:cNvPr>
            <p:cNvSpPr/>
            <p:nvPr/>
          </p:nvSpPr>
          <p:spPr>
            <a:xfrm>
              <a:off x="6575886" y="3304917"/>
              <a:ext cx="1353771" cy="1167044"/>
            </a:xfrm>
            <a:prstGeom prst="hexagon">
              <a:avLst/>
            </a:prstGeom>
            <a:solidFill>
              <a:schemeClr val="bg1">
                <a:alpha val="4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W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任意多边形 36">
              <a:extLst>
                <a:ext uri="{FF2B5EF4-FFF2-40B4-BE49-F238E27FC236}">
                  <a16:creationId xmlns:a16="http://schemas.microsoft.com/office/drawing/2014/main" xmlns="" id="{1FBEEEDB-ADA2-4361-A2C0-383094E81061}"/>
                </a:ext>
              </a:extLst>
            </p:cNvPr>
            <p:cNvSpPr/>
            <p:nvPr/>
          </p:nvSpPr>
          <p:spPr>
            <a:xfrm>
              <a:off x="6862353" y="3303205"/>
              <a:ext cx="390418" cy="0"/>
            </a:xfrm>
            <a:custGeom>
              <a:avLst/>
              <a:gdLst>
                <a:gd name="connsiteX0" fmla="*/ 0 w 390418"/>
                <a:gd name="connsiteY0" fmla="*/ 0 h 0"/>
                <a:gd name="connsiteX1" fmla="*/ 390418 w 39041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418">
                  <a:moveTo>
                    <a:pt x="0" y="0"/>
                  </a:moveTo>
                  <a:lnTo>
                    <a:pt x="390418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5BDE534-2276-43D6-BE60-511B73ABA869}"/>
              </a:ext>
            </a:extLst>
          </p:cNvPr>
          <p:cNvGrpSpPr/>
          <p:nvPr/>
        </p:nvGrpSpPr>
        <p:grpSpPr>
          <a:xfrm>
            <a:off x="5354206" y="4432372"/>
            <a:ext cx="1353771" cy="1167044"/>
            <a:chOff x="5354206" y="4432372"/>
            <a:chExt cx="1353771" cy="1167044"/>
          </a:xfrm>
        </p:grpSpPr>
        <p:sp>
          <p:nvSpPr>
            <p:cNvPr id="9" name="六边形 8">
              <a:extLst>
                <a:ext uri="{FF2B5EF4-FFF2-40B4-BE49-F238E27FC236}">
                  <a16:creationId xmlns:a16="http://schemas.microsoft.com/office/drawing/2014/main" xmlns="" id="{44881556-A214-4EEB-BC13-F0F08B2D100D}"/>
                </a:ext>
              </a:extLst>
            </p:cNvPr>
            <p:cNvSpPr/>
            <p:nvPr/>
          </p:nvSpPr>
          <p:spPr>
            <a:xfrm>
              <a:off x="5354206" y="4432372"/>
              <a:ext cx="1353771" cy="1167044"/>
            </a:xfrm>
            <a:prstGeom prst="hexagon">
              <a:avLst/>
            </a:prstGeom>
            <a:solidFill>
              <a:schemeClr val="bg1">
                <a:alpha val="4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O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任意多边形 39">
              <a:extLst>
                <a:ext uri="{FF2B5EF4-FFF2-40B4-BE49-F238E27FC236}">
                  <a16:creationId xmlns:a16="http://schemas.microsoft.com/office/drawing/2014/main" xmlns="" id="{BFF3993C-C105-431D-8A81-B3C7B17D3183}"/>
                </a:ext>
              </a:extLst>
            </p:cNvPr>
            <p:cNvSpPr/>
            <p:nvPr/>
          </p:nvSpPr>
          <p:spPr>
            <a:xfrm>
              <a:off x="6051479" y="4432372"/>
              <a:ext cx="390418" cy="0"/>
            </a:xfrm>
            <a:custGeom>
              <a:avLst/>
              <a:gdLst>
                <a:gd name="connsiteX0" fmla="*/ 0 w 390418"/>
                <a:gd name="connsiteY0" fmla="*/ 0 h 0"/>
                <a:gd name="connsiteX1" fmla="*/ 390418 w 39041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418">
                  <a:moveTo>
                    <a:pt x="0" y="0"/>
                  </a:moveTo>
                  <a:lnTo>
                    <a:pt x="390418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" name="组合 1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DE06070C-891A-4E9A-903A-CEB0D1249CB9}"/>
              </a:ext>
            </a:extLst>
          </p:cNvPr>
          <p:cNvGrpSpPr/>
          <p:nvPr/>
        </p:nvGrpSpPr>
        <p:grpSpPr>
          <a:xfrm>
            <a:off x="4132526" y="3296419"/>
            <a:ext cx="1353771" cy="1175542"/>
            <a:chOff x="4132526" y="3296419"/>
            <a:chExt cx="1353771" cy="1175542"/>
          </a:xfrm>
        </p:grpSpPr>
        <p:sp>
          <p:nvSpPr>
            <p:cNvPr id="12" name="六边形 11">
              <a:extLst>
                <a:ext uri="{FF2B5EF4-FFF2-40B4-BE49-F238E27FC236}">
                  <a16:creationId xmlns:a16="http://schemas.microsoft.com/office/drawing/2014/main" xmlns="" id="{ACCC0110-0784-4445-8A5E-769FB0350E27}"/>
                </a:ext>
              </a:extLst>
            </p:cNvPr>
            <p:cNvSpPr/>
            <p:nvPr/>
          </p:nvSpPr>
          <p:spPr>
            <a:xfrm>
              <a:off x="4132526" y="3304917"/>
              <a:ext cx="1353771" cy="1167044"/>
            </a:xfrm>
            <a:prstGeom prst="hexagon">
              <a:avLst/>
            </a:prstGeom>
            <a:solidFill>
              <a:schemeClr val="bg1">
                <a:alpha val="46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4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T</a:t>
              </a:r>
              <a:endPara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任意多边形 42">
              <a:extLst>
                <a:ext uri="{FF2B5EF4-FFF2-40B4-BE49-F238E27FC236}">
                  <a16:creationId xmlns:a16="http://schemas.microsoft.com/office/drawing/2014/main" xmlns="" id="{B4148CC0-B182-4BC5-99F1-46EC848CF421}"/>
                </a:ext>
              </a:extLst>
            </p:cNvPr>
            <p:cNvSpPr/>
            <p:nvPr/>
          </p:nvSpPr>
          <p:spPr>
            <a:xfrm>
              <a:off x="4418993" y="3296419"/>
              <a:ext cx="390418" cy="0"/>
            </a:xfrm>
            <a:custGeom>
              <a:avLst/>
              <a:gdLst>
                <a:gd name="connsiteX0" fmla="*/ 0 w 390418"/>
                <a:gd name="connsiteY0" fmla="*/ 0 h 0"/>
                <a:gd name="connsiteX1" fmla="*/ 390418 w 390418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90418">
                  <a:moveTo>
                    <a:pt x="0" y="0"/>
                  </a:moveTo>
                  <a:lnTo>
                    <a:pt x="390418" y="0"/>
                  </a:lnTo>
                </a:path>
              </a:pathLst>
            </a:cu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14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21B133FB-CC22-466A-B60C-C93BE9282386}"/>
              </a:ext>
            </a:extLst>
          </p:cNvPr>
          <p:cNvSpPr/>
          <p:nvPr/>
        </p:nvSpPr>
        <p:spPr>
          <a:xfrm>
            <a:off x="8219649" y="2211458"/>
            <a:ext cx="25652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优势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(Strengths)</a:t>
            </a:r>
          </a:p>
          <a:p>
            <a:pPr lvl="0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5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251D3A5-52A9-4AD5-8213-7E0CF9D031E6}"/>
              </a:ext>
            </a:extLst>
          </p:cNvPr>
          <p:cNvSpPr/>
          <p:nvPr/>
        </p:nvSpPr>
        <p:spPr>
          <a:xfrm>
            <a:off x="8219649" y="4721472"/>
            <a:ext cx="2565286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劣势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(Weaknesses)</a:t>
            </a:r>
          </a:p>
          <a:p>
            <a:pPr lvl="0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4128BCF2-79BB-4F88-87D5-98608D602E6D}"/>
              </a:ext>
            </a:extLst>
          </p:cNvPr>
          <p:cNvSpPr/>
          <p:nvPr/>
        </p:nvSpPr>
        <p:spPr>
          <a:xfrm>
            <a:off x="1220731" y="2211458"/>
            <a:ext cx="26218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风险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(Threats)</a:t>
            </a:r>
          </a:p>
          <a:p>
            <a:pPr lvl="0" algn="r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317D237-F474-41C1-A8B5-59920F59C9BD}"/>
              </a:ext>
            </a:extLst>
          </p:cNvPr>
          <p:cNvSpPr/>
          <p:nvPr/>
        </p:nvSpPr>
        <p:spPr>
          <a:xfrm>
            <a:off x="1220731" y="4715525"/>
            <a:ext cx="262180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机遇</a:t>
            </a:r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(Opportunities)</a:t>
            </a:r>
          </a:p>
          <a:p>
            <a:pPr lvl="0" algn="r">
              <a:lnSpc>
                <a:spcPts val="1800"/>
              </a:lnSpc>
              <a:defRPr/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111219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>
            <a:extLst>
              <a:ext uri="{FF2B5EF4-FFF2-40B4-BE49-F238E27FC236}">
                <a16:creationId xmlns:a16="http://schemas.microsoft.com/office/drawing/2014/main" xmlns="" id="{5BDF841A-6CB9-40E1-A79E-C6F16E897D4F}"/>
              </a:ext>
            </a:extLst>
          </p:cNvPr>
          <p:cNvGrpSpPr/>
          <p:nvPr/>
        </p:nvGrpSpPr>
        <p:grpSpPr>
          <a:xfrm>
            <a:off x="4205513" y="2906339"/>
            <a:ext cx="504373" cy="69398"/>
            <a:chOff x="4647977" y="2595263"/>
            <a:chExt cx="504373" cy="69398"/>
          </a:xfrm>
          <a:solidFill>
            <a:srgbClr val="2A9995"/>
          </a:solidFill>
        </p:grpSpPr>
        <p:sp>
          <p:nvSpPr>
            <p:cNvPr id="3" name="Oval 11">
              <a:extLst>
                <a:ext uri="{FF2B5EF4-FFF2-40B4-BE49-F238E27FC236}">
                  <a16:creationId xmlns:a16="http://schemas.microsoft.com/office/drawing/2014/main" xmlns="" id="{A771C53E-4946-4774-B0BD-7DE129E92959}"/>
                </a:ext>
              </a:extLst>
            </p:cNvPr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4" name="Oval 13">
              <a:extLst>
                <a:ext uri="{FF2B5EF4-FFF2-40B4-BE49-F238E27FC236}">
                  <a16:creationId xmlns:a16="http://schemas.microsoft.com/office/drawing/2014/main" xmlns="" id="{E7FB6FEC-9FD5-4CF0-83E5-E0DB59C45C59}"/>
                </a:ext>
              </a:extLst>
            </p:cNvPr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5" name="Oval 14">
              <a:extLst>
                <a:ext uri="{FF2B5EF4-FFF2-40B4-BE49-F238E27FC236}">
                  <a16:creationId xmlns:a16="http://schemas.microsoft.com/office/drawing/2014/main" xmlns="" id="{76C6AB48-4390-4BDF-B782-317402549880}"/>
                </a:ext>
              </a:extLst>
            </p:cNvPr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6" name="Group 15">
            <a:extLst>
              <a:ext uri="{FF2B5EF4-FFF2-40B4-BE49-F238E27FC236}">
                <a16:creationId xmlns:a16="http://schemas.microsoft.com/office/drawing/2014/main" xmlns="" id="{ECA6F299-9C1C-4415-BC62-09BB72271AD4}"/>
              </a:ext>
            </a:extLst>
          </p:cNvPr>
          <p:cNvGrpSpPr/>
          <p:nvPr/>
        </p:nvGrpSpPr>
        <p:grpSpPr>
          <a:xfrm>
            <a:off x="7482113" y="2906339"/>
            <a:ext cx="504373" cy="69398"/>
            <a:chOff x="4647977" y="2595263"/>
            <a:chExt cx="504373" cy="69398"/>
          </a:xfrm>
          <a:solidFill>
            <a:srgbClr val="2A9995"/>
          </a:solidFill>
        </p:grpSpPr>
        <p:sp>
          <p:nvSpPr>
            <p:cNvPr id="7" name="Oval 16">
              <a:extLst>
                <a:ext uri="{FF2B5EF4-FFF2-40B4-BE49-F238E27FC236}">
                  <a16:creationId xmlns:a16="http://schemas.microsoft.com/office/drawing/2014/main" xmlns="" id="{CDBAAFFD-EAD4-4253-A8DA-80E63935A4D2}"/>
                </a:ext>
              </a:extLst>
            </p:cNvPr>
            <p:cNvSpPr/>
            <p:nvPr/>
          </p:nvSpPr>
          <p:spPr>
            <a:xfrm>
              <a:off x="4647977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8" name="Oval 17">
              <a:extLst>
                <a:ext uri="{FF2B5EF4-FFF2-40B4-BE49-F238E27FC236}">
                  <a16:creationId xmlns:a16="http://schemas.microsoft.com/office/drawing/2014/main" xmlns="" id="{34C91071-58D7-407C-989C-A8FCF1C6972C}"/>
                </a:ext>
              </a:extLst>
            </p:cNvPr>
            <p:cNvSpPr/>
            <p:nvPr/>
          </p:nvSpPr>
          <p:spPr>
            <a:xfrm>
              <a:off x="4865465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9" name="Oval 18">
              <a:extLst>
                <a:ext uri="{FF2B5EF4-FFF2-40B4-BE49-F238E27FC236}">
                  <a16:creationId xmlns:a16="http://schemas.microsoft.com/office/drawing/2014/main" xmlns="" id="{1EC9918D-33E4-4704-AD41-ADE22BD04C41}"/>
                </a:ext>
              </a:extLst>
            </p:cNvPr>
            <p:cNvSpPr/>
            <p:nvPr/>
          </p:nvSpPr>
          <p:spPr>
            <a:xfrm>
              <a:off x="5082952" y="2595263"/>
              <a:ext cx="69398" cy="69398"/>
            </a:xfrm>
            <a:prstGeom prst="ellipse">
              <a:avLst/>
            </a:prstGeom>
            <a:grpFill/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sp>
        <p:nvSpPr>
          <p:cNvPr id="10" name="Double Bracket 20">
            <a:extLst>
              <a:ext uri="{FF2B5EF4-FFF2-40B4-BE49-F238E27FC236}">
                <a16:creationId xmlns:a16="http://schemas.microsoft.com/office/drawing/2014/main" xmlns="" id="{4BA49AFC-8803-463B-A805-9D637064B94F}"/>
              </a:ext>
            </a:extLst>
          </p:cNvPr>
          <p:cNvSpPr/>
          <p:nvPr/>
        </p:nvSpPr>
        <p:spPr>
          <a:xfrm>
            <a:off x="1639677" y="4440103"/>
            <a:ext cx="2359446" cy="1022908"/>
          </a:xfrm>
          <a:prstGeom prst="bracketPair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xmlns="" id="{91161C9F-C4D1-4CDA-BC1C-C6490071D8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330" y="4836925"/>
            <a:ext cx="1742142" cy="553998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通过复制您的文本后，在此框中选择粘贴</a:t>
            </a:r>
            <a:endParaRPr kumimoji="0" lang="en-US" altLang="ko-KR" sz="1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8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23">
            <a:extLst>
              <a:ext uri="{FF2B5EF4-FFF2-40B4-BE49-F238E27FC236}">
                <a16:creationId xmlns:a16="http://schemas.microsoft.com/office/drawing/2014/main" xmlns="" id="{455234BD-2497-490F-BD56-9EEDE1172E0B}"/>
              </a:ext>
            </a:extLst>
          </p:cNvPr>
          <p:cNvSpPr txBox="1"/>
          <p:nvPr/>
        </p:nvSpPr>
        <p:spPr>
          <a:xfrm>
            <a:off x="1948329" y="4447911"/>
            <a:ext cx="174214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Pct val="105000"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rPr>
              <a:t>点击添加标题</a:t>
            </a:r>
          </a:p>
        </p:txBody>
      </p:sp>
      <p:sp>
        <p:nvSpPr>
          <p:cNvPr id="13" name="Double Bracket 25">
            <a:extLst>
              <a:ext uri="{FF2B5EF4-FFF2-40B4-BE49-F238E27FC236}">
                <a16:creationId xmlns:a16="http://schemas.microsoft.com/office/drawing/2014/main" xmlns="" id="{729AF2CA-6EA4-4027-B791-1ABB173DB5B3}"/>
              </a:ext>
            </a:extLst>
          </p:cNvPr>
          <p:cNvSpPr/>
          <p:nvPr/>
        </p:nvSpPr>
        <p:spPr>
          <a:xfrm>
            <a:off x="4916277" y="4440103"/>
            <a:ext cx="2359446" cy="1022908"/>
          </a:xfrm>
          <a:prstGeom prst="bracketPair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xmlns="" id="{604DDD44-2033-4102-A09D-2C1F0BDE2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24930" y="4836925"/>
            <a:ext cx="1742142" cy="52681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通过复制您的文本后，在此框中选择粘贴</a:t>
            </a:r>
          </a:p>
        </p:txBody>
      </p:sp>
      <p:sp>
        <p:nvSpPr>
          <p:cNvPr id="15" name="TextBox 28">
            <a:extLst>
              <a:ext uri="{FF2B5EF4-FFF2-40B4-BE49-F238E27FC236}">
                <a16:creationId xmlns:a16="http://schemas.microsoft.com/office/drawing/2014/main" xmlns="" id="{FF6F5F4C-3D95-4C69-9C7F-869E90A930E8}"/>
              </a:ext>
            </a:extLst>
          </p:cNvPr>
          <p:cNvSpPr txBox="1"/>
          <p:nvPr/>
        </p:nvSpPr>
        <p:spPr>
          <a:xfrm>
            <a:off x="5224929" y="4447911"/>
            <a:ext cx="174214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Pct val="105000"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rPr>
              <a:t>点击添加标题</a:t>
            </a:r>
          </a:p>
        </p:txBody>
      </p:sp>
      <p:sp>
        <p:nvSpPr>
          <p:cNvPr id="16" name="Double Bracket 30">
            <a:extLst>
              <a:ext uri="{FF2B5EF4-FFF2-40B4-BE49-F238E27FC236}">
                <a16:creationId xmlns:a16="http://schemas.microsoft.com/office/drawing/2014/main" xmlns="" id="{2087818E-7A95-48E1-B06F-3FB6184D21EC}"/>
              </a:ext>
            </a:extLst>
          </p:cNvPr>
          <p:cNvSpPr/>
          <p:nvPr/>
        </p:nvSpPr>
        <p:spPr>
          <a:xfrm>
            <a:off x="8192877" y="4440103"/>
            <a:ext cx="2359446" cy="1022908"/>
          </a:xfrm>
          <a:prstGeom prst="bracketPair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cs typeface="+mn-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xmlns="" id="{08692B91-D1FA-47F2-B7B4-C56571B135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01530" y="4836925"/>
            <a:ext cx="1742142" cy="52681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通过复制您的文本后，在此框中选择粘贴</a:t>
            </a:r>
          </a:p>
        </p:txBody>
      </p:sp>
      <p:sp>
        <p:nvSpPr>
          <p:cNvPr id="18" name="TextBox 33">
            <a:extLst>
              <a:ext uri="{FF2B5EF4-FFF2-40B4-BE49-F238E27FC236}">
                <a16:creationId xmlns:a16="http://schemas.microsoft.com/office/drawing/2014/main" xmlns="" id="{E2D4D1AB-76AB-4460-A36E-981D6BF166C1}"/>
              </a:ext>
            </a:extLst>
          </p:cNvPr>
          <p:cNvSpPr txBox="1"/>
          <p:nvPr/>
        </p:nvSpPr>
        <p:spPr>
          <a:xfrm>
            <a:off x="8501529" y="4447911"/>
            <a:ext cx="1742143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>
                  <a:lumMod val="85000"/>
                  <a:lumOff val="15000"/>
                </a:prstClr>
              </a:buClr>
              <a:buSzPct val="105000"/>
              <a:buFontTx/>
              <a:buNone/>
              <a:tabLst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微软雅黑"/>
                <a:cs typeface="+mn-cs"/>
              </a:rPr>
              <a:t>点击添加标题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75D8062-58E4-4A08-8701-AF9231601D86}"/>
              </a:ext>
            </a:extLst>
          </p:cNvPr>
          <p:cNvGrpSpPr/>
          <p:nvPr/>
        </p:nvGrpSpPr>
        <p:grpSpPr>
          <a:xfrm>
            <a:off x="5029200" y="1874238"/>
            <a:ext cx="2133600" cy="2133600"/>
            <a:chOff x="5029200" y="1874238"/>
            <a:chExt cx="2133600" cy="2133600"/>
          </a:xfrm>
        </p:grpSpPr>
        <p:sp>
          <p:nvSpPr>
            <p:cNvPr id="20" name="Oval 6">
              <a:extLst>
                <a:ext uri="{FF2B5EF4-FFF2-40B4-BE49-F238E27FC236}">
                  <a16:creationId xmlns:a16="http://schemas.microsoft.com/office/drawing/2014/main" xmlns="" id="{0C6AA585-3774-4625-8599-B6C038CB2670}"/>
                </a:ext>
              </a:extLst>
            </p:cNvPr>
            <p:cNvSpPr/>
            <p:nvPr/>
          </p:nvSpPr>
          <p:spPr>
            <a:xfrm>
              <a:off x="5029200" y="1874238"/>
              <a:ext cx="2133600" cy="2133600"/>
            </a:xfrm>
            <a:prstGeom prst="ellipse">
              <a:avLst/>
            </a:prstGeom>
            <a:noFill/>
            <a:ln w="127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21" name="Arc 7">
              <a:extLst>
                <a:ext uri="{FF2B5EF4-FFF2-40B4-BE49-F238E27FC236}">
                  <a16:creationId xmlns:a16="http://schemas.microsoft.com/office/drawing/2014/main" xmlns="" id="{B1115579-62BE-4988-9B7D-46012F67ABB4}"/>
                </a:ext>
              </a:extLst>
            </p:cNvPr>
            <p:cNvSpPr/>
            <p:nvPr/>
          </p:nvSpPr>
          <p:spPr>
            <a:xfrm>
              <a:off x="5029200" y="1874238"/>
              <a:ext cx="2133600" cy="2133600"/>
            </a:xfrm>
            <a:prstGeom prst="arc">
              <a:avLst>
                <a:gd name="adj1" fmla="val 19348155"/>
                <a:gd name="adj2" fmla="val 8179524"/>
              </a:avLst>
            </a:prstGeom>
            <a:ln w="1270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22" name="Rectangle 3">
              <a:extLst>
                <a:ext uri="{FF2B5EF4-FFF2-40B4-BE49-F238E27FC236}">
                  <a16:creationId xmlns:a16="http://schemas.microsoft.com/office/drawing/2014/main" xmlns="" id="{4A42710D-0390-4B47-B89E-485FE9A5B7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9666" y="3282321"/>
              <a:ext cx="1672668" cy="2484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</a:t>
              </a:r>
            </a:p>
          </p:txBody>
        </p:sp>
        <p:grpSp>
          <p:nvGrpSpPr>
            <p:cNvPr id="23" name="Group 67">
              <a:extLst>
                <a:ext uri="{FF2B5EF4-FFF2-40B4-BE49-F238E27FC236}">
                  <a16:creationId xmlns:a16="http://schemas.microsoft.com/office/drawing/2014/main" xmlns="" id="{F127971F-9BE6-4FB2-837C-DBA79A11AF2E}"/>
                </a:ext>
              </a:extLst>
            </p:cNvPr>
            <p:cNvGrpSpPr/>
            <p:nvPr/>
          </p:nvGrpSpPr>
          <p:grpSpPr>
            <a:xfrm>
              <a:off x="5786439" y="2356280"/>
              <a:ext cx="619122" cy="742630"/>
              <a:chOff x="4051300" y="3109913"/>
              <a:chExt cx="628650" cy="754063"/>
            </a:xfrm>
            <a:solidFill>
              <a:srgbClr val="54D0CA"/>
            </a:solidFill>
          </p:grpSpPr>
          <p:sp>
            <p:nvSpPr>
              <p:cNvPr id="24" name="Freeform 68">
                <a:extLst>
                  <a:ext uri="{FF2B5EF4-FFF2-40B4-BE49-F238E27FC236}">
                    <a16:creationId xmlns:a16="http://schemas.microsoft.com/office/drawing/2014/main" xmlns="" id="{25021CED-5E96-42E9-BB7F-5E90837D8C9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051300" y="3109913"/>
                <a:ext cx="628650" cy="754063"/>
              </a:xfrm>
              <a:custGeom>
                <a:avLst/>
                <a:gdLst>
                  <a:gd name="T0" fmla="*/ 376 w 396"/>
                  <a:gd name="T1" fmla="*/ 361 h 475"/>
                  <a:gd name="T2" fmla="*/ 287 w 396"/>
                  <a:gd name="T3" fmla="*/ 265 h 475"/>
                  <a:gd name="T4" fmla="*/ 258 w 396"/>
                  <a:gd name="T5" fmla="*/ 133 h 475"/>
                  <a:gd name="T6" fmla="*/ 244 w 396"/>
                  <a:gd name="T7" fmla="*/ 70 h 475"/>
                  <a:gd name="T8" fmla="*/ 237 w 396"/>
                  <a:gd name="T9" fmla="*/ 52 h 475"/>
                  <a:gd name="T10" fmla="*/ 233 w 396"/>
                  <a:gd name="T11" fmla="*/ 39 h 475"/>
                  <a:gd name="T12" fmla="*/ 226 w 396"/>
                  <a:gd name="T13" fmla="*/ 27 h 475"/>
                  <a:gd name="T14" fmla="*/ 220 w 396"/>
                  <a:gd name="T15" fmla="*/ 17 h 475"/>
                  <a:gd name="T16" fmla="*/ 213 w 396"/>
                  <a:gd name="T17" fmla="*/ 10 h 475"/>
                  <a:gd name="T18" fmla="*/ 189 w 396"/>
                  <a:gd name="T19" fmla="*/ 6 h 475"/>
                  <a:gd name="T20" fmla="*/ 182 w 396"/>
                  <a:gd name="T21" fmla="*/ 11 h 475"/>
                  <a:gd name="T22" fmla="*/ 176 w 396"/>
                  <a:gd name="T23" fmla="*/ 18 h 475"/>
                  <a:gd name="T24" fmla="*/ 169 w 396"/>
                  <a:gd name="T25" fmla="*/ 28 h 475"/>
                  <a:gd name="T26" fmla="*/ 164 w 396"/>
                  <a:gd name="T27" fmla="*/ 41 h 475"/>
                  <a:gd name="T28" fmla="*/ 157 w 396"/>
                  <a:gd name="T29" fmla="*/ 55 h 475"/>
                  <a:gd name="T30" fmla="*/ 152 w 396"/>
                  <a:gd name="T31" fmla="*/ 70 h 475"/>
                  <a:gd name="T32" fmla="*/ 139 w 396"/>
                  <a:gd name="T33" fmla="*/ 144 h 475"/>
                  <a:gd name="T34" fmla="*/ 102 w 396"/>
                  <a:gd name="T35" fmla="*/ 278 h 475"/>
                  <a:gd name="T36" fmla="*/ 19 w 396"/>
                  <a:gd name="T37" fmla="*/ 362 h 475"/>
                  <a:gd name="T38" fmla="*/ 1 w 396"/>
                  <a:gd name="T39" fmla="*/ 438 h 475"/>
                  <a:gd name="T40" fmla="*/ 124 w 396"/>
                  <a:gd name="T41" fmla="*/ 474 h 475"/>
                  <a:gd name="T42" fmla="*/ 258 w 396"/>
                  <a:gd name="T43" fmla="*/ 469 h 475"/>
                  <a:gd name="T44" fmla="*/ 339 w 396"/>
                  <a:gd name="T45" fmla="*/ 461 h 475"/>
                  <a:gd name="T46" fmla="*/ 374 w 396"/>
                  <a:gd name="T47" fmla="*/ 378 h 475"/>
                  <a:gd name="T48" fmla="*/ 328 w 396"/>
                  <a:gd name="T49" fmla="*/ 355 h 475"/>
                  <a:gd name="T50" fmla="*/ 262 w 396"/>
                  <a:gd name="T51" fmla="*/ 259 h 475"/>
                  <a:gd name="T52" fmla="*/ 351 w 396"/>
                  <a:gd name="T53" fmla="*/ 360 h 475"/>
                  <a:gd name="T54" fmla="*/ 168 w 396"/>
                  <a:gd name="T55" fmla="*/ 68 h 475"/>
                  <a:gd name="T56" fmla="*/ 172 w 396"/>
                  <a:gd name="T57" fmla="*/ 55 h 475"/>
                  <a:gd name="T58" fmla="*/ 178 w 396"/>
                  <a:gd name="T59" fmla="*/ 43 h 475"/>
                  <a:gd name="T60" fmla="*/ 182 w 396"/>
                  <a:gd name="T61" fmla="*/ 35 h 475"/>
                  <a:gd name="T62" fmla="*/ 187 w 396"/>
                  <a:gd name="T63" fmla="*/ 26 h 475"/>
                  <a:gd name="T64" fmla="*/ 194 w 396"/>
                  <a:gd name="T65" fmla="*/ 20 h 475"/>
                  <a:gd name="T66" fmla="*/ 203 w 396"/>
                  <a:gd name="T67" fmla="*/ 20 h 475"/>
                  <a:gd name="T68" fmla="*/ 208 w 396"/>
                  <a:gd name="T69" fmla="*/ 25 h 475"/>
                  <a:gd name="T70" fmla="*/ 213 w 396"/>
                  <a:gd name="T71" fmla="*/ 34 h 475"/>
                  <a:gd name="T72" fmla="*/ 218 w 396"/>
                  <a:gd name="T73" fmla="*/ 42 h 475"/>
                  <a:gd name="T74" fmla="*/ 223 w 396"/>
                  <a:gd name="T75" fmla="*/ 55 h 475"/>
                  <a:gd name="T76" fmla="*/ 166 w 396"/>
                  <a:gd name="T77" fmla="*/ 75 h 475"/>
                  <a:gd name="T78" fmla="*/ 243 w 396"/>
                  <a:gd name="T79" fmla="*/ 142 h 475"/>
                  <a:gd name="T80" fmla="*/ 154 w 396"/>
                  <a:gd name="T81" fmla="*/ 132 h 475"/>
                  <a:gd name="T82" fmla="*/ 62 w 396"/>
                  <a:gd name="T83" fmla="*/ 347 h 475"/>
                  <a:gd name="T84" fmla="*/ 129 w 396"/>
                  <a:gd name="T85" fmla="*/ 273 h 475"/>
                  <a:gd name="T86" fmla="*/ 56 w 396"/>
                  <a:gd name="T87" fmla="*/ 364 h 475"/>
                  <a:gd name="T88" fmla="*/ 22 w 396"/>
                  <a:gd name="T89" fmla="*/ 378 h 475"/>
                  <a:gd name="T90" fmla="*/ 27 w 396"/>
                  <a:gd name="T91" fmla="*/ 395 h 475"/>
                  <a:gd name="T92" fmla="*/ 139 w 396"/>
                  <a:gd name="T93" fmla="*/ 436 h 475"/>
                  <a:gd name="T94" fmla="*/ 99 w 396"/>
                  <a:gd name="T95" fmla="*/ 371 h 475"/>
                  <a:gd name="T96" fmla="*/ 62 w 396"/>
                  <a:gd name="T97" fmla="*/ 401 h 475"/>
                  <a:gd name="T98" fmla="*/ 72 w 396"/>
                  <a:gd name="T99" fmla="*/ 436 h 475"/>
                  <a:gd name="T100" fmla="*/ 95 w 396"/>
                  <a:gd name="T101" fmla="*/ 385 h 475"/>
                  <a:gd name="T102" fmla="*/ 72 w 396"/>
                  <a:gd name="T103" fmla="*/ 460 h 475"/>
                  <a:gd name="T104" fmla="*/ 153 w 396"/>
                  <a:gd name="T105" fmla="*/ 448 h 475"/>
                  <a:gd name="T106" fmla="*/ 325 w 396"/>
                  <a:gd name="T107" fmla="*/ 450 h 475"/>
                  <a:gd name="T108" fmla="*/ 294 w 396"/>
                  <a:gd name="T109" fmla="*/ 392 h 475"/>
                  <a:gd name="T110" fmla="*/ 322 w 396"/>
                  <a:gd name="T111" fmla="*/ 416 h 475"/>
                  <a:gd name="T112" fmla="*/ 326 w 396"/>
                  <a:gd name="T113" fmla="*/ 382 h 475"/>
                  <a:gd name="T114" fmla="*/ 290 w 396"/>
                  <a:gd name="T115" fmla="*/ 375 h 475"/>
                  <a:gd name="T116" fmla="*/ 258 w 396"/>
                  <a:gd name="T117" fmla="*/ 292 h 475"/>
                  <a:gd name="T118" fmla="*/ 375 w 396"/>
                  <a:gd name="T119" fmla="*/ 400 h 4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396" h="475">
                    <a:moveTo>
                      <a:pt x="396" y="427"/>
                    </a:moveTo>
                    <a:lnTo>
                      <a:pt x="396" y="427"/>
                    </a:lnTo>
                    <a:lnTo>
                      <a:pt x="396" y="411"/>
                    </a:lnTo>
                    <a:lnTo>
                      <a:pt x="395" y="393"/>
                    </a:lnTo>
                    <a:lnTo>
                      <a:pt x="393" y="386"/>
                    </a:lnTo>
                    <a:lnTo>
                      <a:pt x="391" y="378"/>
                    </a:lnTo>
                    <a:lnTo>
                      <a:pt x="387" y="373"/>
                    </a:lnTo>
                    <a:lnTo>
                      <a:pt x="384" y="367"/>
                    </a:lnTo>
                    <a:lnTo>
                      <a:pt x="378" y="362"/>
                    </a:lnTo>
                    <a:lnTo>
                      <a:pt x="376" y="361"/>
                    </a:lnTo>
                    <a:lnTo>
                      <a:pt x="376" y="361"/>
                    </a:lnTo>
                    <a:lnTo>
                      <a:pt x="364" y="353"/>
                    </a:lnTo>
                    <a:lnTo>
                      <a:pt x="352" y="344"/>
                    </a:lnTo>
                    <a:lnTo>
                      <a:pt x="341" y="335"/>
                    </a:lnTo>
                    <a:lnTo>
                      <a:pt x="330" y="324"/>
                    </a:lnTo>
                    <a:lnTo>
                      <a:pt x="320" y="313"/>
                    </a:lnTo>
                    <a:lnTo>
                      <a:pt x="311" y="303"/>
                    </a:lnTo>
                    <a:lnTo>
                      <a:pt x="302" y="290"/>
                    </a:lnTo>
                    <a:lnTo>
                      <a:pt x="294" y="278"/>
                    </a:lnTo>
                    <a:lnTo>
                      <a:pt x="287" y="265"/>
                    </a:lnTo>
                    <a:lnTo>
                      <a:pt x="280" y="251"/>
                    </a:lnTo>
                    <a:lnTo>
                      <a:pt x="274" y="237"/>
                    </a:lnTo>
                    <a:lnTo>
                      <a:pt x="270" y="223"/>
                    </a:lnTo>
                    <a:lnTo>
                      <a:pt x="265" y="207"/>
                    </a:lnTo>
                    <a:lnTo>
                      <a:pt x="262" y="193"/>
                    </a:lnTo>
                    <a:lnTo>
                      <a:pt x="260" y="178"/>
                    </a:lnTo>
                    <a:lnTo>
                      <a:pt x="258" y="162"/>
                    </a:lnTo>
                    <a:lnTo>
                      <a:pt x="258" y="144"/>
                    </a:lnTo>
                    <a:lnTo>
                      <a:pt x="258" y="144"/>
                    </a:lnTo>
                    <a:lnTo>
                      <a:pt x="258" y="133"/>
                    </a:lnTo>
                    <a:lnTo>
                      <a:pt x="256" y="120"/>
                    </a:lnTo>
                    <a:lnTo>
                      <a:pt x="249" y="90"/>
                    </a:lnTo>
                    <a:lnTo>
                      <a:pt x="250" y="90"/>
                    </a:lnTo>
                    <a:lnTo>
                      <a:pt x="245" y="71"/>
                    </a:lnTo>
                    <a:lnTo>
                      <a:pt x="245" y="71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4" y="70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41" y="64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9" y="57"/>
                    </a:lnTo>
                    <a:lnTo>
                      <a:pt x="237" y="52"/>
                    </a:lnTo>
                    <a:lnTo>
                      <a:pt x="237" y="52"/>
                    </a:lnTo>
                    <a:lnTo>
                      <a:pt x="237" y="51"/>
                    </a:lnTo>
                    <a:lnTo>
                      <a:pt x="237" y="51"/>
                    </a:lnTo>
                    <a:lnTo>
                      <a:pt x="235" y="47"/>
                    </a:lnTo>
                    <a:lnTo>
                      <a:pt x="235" y="47"/>
                    </a:lnTo>
                    <a:lnTo>
                      <a:pt x="235" y="44"/>
                    </a:lnTo>
                    <a:lnTo>
                      <a:pt x="235" y="44"/>
                    </a:lnTo>
                    <a:lnTo>
                      <a:pt x="233" y="41"/>
                    </a:lnTo>
                    <a:lnTo>
                      <a:pt x="233" y="41"/>
                    </a:lnTo>
                    <a:lnTo>
                      <a:pt x="233" y="39"/>
                    </a:lnTo>
                    <a:lnTo>
                      <a:pt x="233" y="39"/>
                    </a:lnTo>
                    <a:lnTo>
                      <a:pt x="231" y="36"/>
                    </a:lnTo>
                    <a:lnTo>
                      <a:pt x="231" y="36"/>
                    </a:lnTo>
                    <a:lnTo>
                      <a:pt x="230" y="34"/>
                    </a:lnTo>
                    <a:lnTo>
                      <a:pt x="230" y="34"/>
                    </a:lnTo>
                    <a:lnTo>
                      <a:pt x="229" y="31"/>
                    </a:lnTo>
                    <a:lnTo>
                      <a:pt x="229" y="31"/>
                    </a:lnTo>
                    <a:lnTo>
                      <a:pt x="227" y="29"/>
                    </a:lnTo>
                    <a:lnTo>
                      <a:pt x="227" y="29"/>
                    </a:lnTo>
                    <a:lnTo>
                      <a:pt x="226" y="27"/>
                    </a:lnTo>
                    <a:lnTo>
                      <a:pt x="226" y="27"/>
                    </a:lnTo>
                    <a:lnTo>
                      <a:pt x="225" y="25"/>
                    </a:lnTo>
                    <a:lnTo>
                      <a:pt x="225" y="25"/>
                    </a:lnTo>
                    <a:lnTo>
                      <a:pt x="223" y="23"/>
                    </a:lnTo>
                    <a:lnTo>
                      <a:pt x="223" y="23"/>
                    </a:lnTo>
                    <a:lnTo>
                      <a:pt x="222" y="21"/>
                    </a:lnTo>
                    <a:lnTo>
                      <a:pt x="222" y="21"/>
                    </a:lnTo>
                    <a:lnTo>
                      <a:pt x="221" y="18"/>
                    </a:lnTo>
                    <a:lnTo>
                      <a:pt x="221" y="18"/>
                    </a:lnTo>
                    <a:lnTo>
                      <a:pt x="220" y="17"/>
                    </a:lnTo>
                    <a:lnTo>
                      <a:pt x="220" y="17"/>
                    </a:lnTo>
                    <a:lnTo>
                      <a:pt x="219" y="15"/>
                    </a:lnTo>
                    <a:lnTo>
                      <a:pt x="219" y="15"/>
                    </a:lnTo>
                    <a:lnTo>
                      <a:pt x="217" y="14"/>
                    </a:lnTo>
                    <a:lnTo>
                      <a:pt x="217" y="14"/>
                    </a:lnTo>
                    <a:lnTo>
                      <a:pt x="216" y="12"/>
                    </a:lnTo>
                    <a:lnTo>
                      <a:pt x="216" y="12"/>
                    </a:lnTo>
                    <a:lnTo>
                      <a:pt x="214" y="11"/>
                    </a:lnTo>
                    <a:lnTo>
                      <a:pt x="214" y="11"/>
                    </a:lnTo>
                    <a:lnTo>
                      <a:pt x="213" y="10"/>
                    </a:lnTo>
                    <a:lnTo>
                      <a:pt x="213" y="10"/>
                    </a:lnTo>
                    <a:lnTo>
                      <a:pt x="211" y="8"/>
                    </a:lnTo>
                    <a:lnTo>
                      <a:pt x="211" y="8"/>
                    </a:lnTo>
                    <a:lnTo>
                      <a:pt x="210" y="8"/>
                    </a:lnTo>
                    <a:lnTo>
                      <a:pt x="210" y="8"/>
                    </a:lnTo>
                    <a:lnTo>
                      <a:pt x="205" y="3"/>
                    </a:lnTo>
                    <a:lnTo>
                      <a:pt x="198" y="0"/>
                    </a:lnTo>
                    <a:lnTo>
                      <a:pt x="192" y="3"/>
                    </a:lnTo>
                    <a:lnTo>
                      <a:pt x="192" y="3"/>
                    </a:lnTo>
                    <a:lnTo>
                      <a:pt x="189" y="6"/>
                    </a:lnTo>
                    <a:lnTo>
                      <a:pt x="189" y="6"/>
                    </a:lnTo>
                    <a:lnTo>
                      <a:pt x="187" y="7"/>
                    </a:lnTo>
                    <a:lnTo>
                      <a:pt x="187" y="7"/>
                    </a:lnTo>
                    <a:lnTo>
                      <a:pt x="185" y="8"/>
                    </a:lnTo>
                    <a:lnTo>
                      <a:pt x="185" y="8"/>
                    </a:lnTo>
                    <a:lnTo>
                      <a:pt x="184" y="9"/>
                    </a:lnTo>
                    <a:lnTo>
                      <a:pt x="184" y="9"/>
                    </a:lnTo>
                    <a:lnTo>
                      <a:pt x="183" y="10"/>
                    </a:lnTo>
                    <a:lnTo>
                      <a:pt x="183" y="10"/>
                    </a:lnTo>
                    <a:lnTo>
                      <a:pt x="182" y="11"/>
                    </a:lnTo>
                    <a:lnTo>
                      <a:pt x="182" y="11"/>
                    </a:lnTo>
                    <a:lnTo>
                      <a:pt x="181" y="12"/>
                    </a:lnTo>
                    <a:lnTo>
                      <a:pt x="181" y="12"/>
                    </a:lnTo>
                    <a:lnTo>
                      <a:pt x="179" y="14"/>
                    </a:lnTo>
                    <a:lnTo>
                      <a:pt x="179" y="14"/>
                    </a:lnTo>
                    <a:lnTo>
                      <a:pt x="178" y="15"/>
                    </a:lnTo>
                    <a:lnTo>
                      <a:pt x="178" y="15"/>
                    </a:lnTo>
                    <a:lnTo>
                      <a:pt x="177" y="17"/>
                    </a:lnTo>
                    <a:lnTo>
                      <a:pt x="177" y="17"/>
                    </a:lnTo>
                    <a:lnTo>
                      <a:pt x="176" y="18"/>
                    </a:lnTo>
                    <a:lnTo>
                      <a:pt x="176" y="18"/>
                    </a:lnTo>
                    <a:lnTo>
                      <a:pt x="175" y="21"/>
                    </a:lnTo>
                    <a:lnTo>
                      <a:pt x="175" y="21"/>
                    </a:lnTo>
                    <a:lnTo>
                      <a:pt x="172" y="23"/>
                    </a:lnTo>
                    <a:lnTo>
                      <a:pt x="172" y="23"/>
                    </a:lnTo>
                    <a:lnTo>
                      <a:pt x="171" y="25"/>
                    </a:lnTo>
                    <a:lnTo>
                      <a:pt x="171" y="25"/>
                    </a:lnTo>
                    <a:lnTo>
                      <a:pt x="170" y="27"/>
                    </a:lnTo>
                    <a:lnTo>
                      <a:pt x="170" y="27"/>
                    </a:lnTo>
                    <a:lnTo>
                      <a:pt x="169" y="28"/>
                    </a:lnTo>
                    <a:lnTo>
                      <a:pt x="169" y="28"/>
                    </a:lnTo>
                    <a:lnTo>
                      <a:pt x="168" y="31"/>
                    </a:lnTo>
                    <a:lnTo>
                      <a:pt x="168" y="31"/>
                    </a:lnTo>
                    <a:lnTo>
                      <a:pt x="167" y="34"/>
                    </a:lnTo>
                    <a:lnTo>
                      <a:pt x="167" y="34"/>
                    </a:lnTo>
                    <a:lnTo>
                      <a:pt x="166" y="36"/>
                    </a:lnTo>
                    <a:lnTo>
                      <a:pt x="166" y="36"/>
                    </a:lnTo>
                    <a:lnTo>
                      <a:pt x="165" y="38"/>
                    </a:lnTo>
                    <a:lnTo>
                      <a:pt x="165" y="38"/>
                    </a:lnTo>
                    <a:lnTo>
                      <a:pt x="164" y="41"/>
                    </a:lnTo>
                    <a:lnTo>
                      <a:pt x="164" y="41"/>
                    </a:lnTo>
                    <a:lnTo>
                      <a:pt x="163" y="43"/>
                    </a:lnTo>
                    <a:lnTo>
                      <a:pt x="163" y="43"/>
                    </a:lnTo>
                    <a:lnTo>
                      <a:pt x="160" y="47"/>
                    </a:lnTo>
                    <a:lnTo>
                      <a:pt x="160" y="47"/>
                    </a:lnTo>
                    <a:lnTo>
                      <a:pt x="159" y="49"/>
                    </a:lnTo>
                    <a:lnTo>
                      <a:pt x="159" y="49"/>
                    </a:lnTo>
                    <a:lnTo>
                      <a:pt x="158" y="52"/>
                    </a:lnTo>
                    <a:lnTo>
                      <a:pt x="158" y="52"/>
                    </a:lnTo>
                    <a:lnTo>
                      <a:pt x="157" y="55"/>
                    </a:lnTo>
                    <a:lnTo>
                      <a:pt x="157" y="55"/>
                    </a:lnTo>
                    <a:lnTo>
                      <a:pt x="156" y="58"/>
                    </a:lnTo>
                    <a:lnTo>
                      <a:pt x="156" y="58"/>
                    </a:lnTo>
                    <a:lnTo>
                      <a:pt x="155" y="62"/>
                    </a:lnTo>
                    <a:lnTo>
                      <a:pt x="155" y="62"/>
                    </a:lnTo>
                    <a:lnTo>
                      <a:pt x="154" y="64"/>
                    </a:lnTo>
                    <a:lnTo>
                      <a:pt x="154" y="64"/>
                    </a:lnTo>
                    <a:lnTo>
                      <a:pt x="153" y="69"/>
                    </a:lnTo>
                    <a:lnTo>
                      <a:pt x="153" y="69"/>
                    </a:lnTo>
                    <a:lnTo>
                      <a:pt x="152" y="70"/>
                    </a:lnTo>
                    <a:lnTo>
                      <a:pt x="152" y="70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52" y="71"/>
                    </a:lnTo>
                    <a:lnTo>
                      <a:pt x="146" y="90"/>
                    </a:lnTo>
                    <a:lnTo>
                      <a:pt x="148" y="90"/>
                    </a:lnTo>
                    <a:lnTo>
                      <a:pt x="148" y="90"/>
                    </a:lnTo>
                    <a:lnTo>
                      <a:pt x="141" y="120"/>
                    </a:lnTo>
                    <a:lnTo>
                      <a:pt x="139" y="133"/>
                    </a:lnTo>
                    <a:lnTo>
                      <a:pt x="139" y="144"/>
                    </a:lnTo>
                    <a:lnTo>
                      <a:pt x="139" y="162"/>
                    </a:lnTo>
                    <a:lnTo>
                      <a:pt x="139" y="162"/>
                    </a:lnTo>
                    <a:lnTo>
                      <a:pt x="137" y="178"/>
                    </a:lnTo>
                    <a:lnTo>
                      <a:pt x="135" y="193"/>
                    </a:lnTo>
                    <a:lnTo>
                      <a:pt x="131" y="209"/>
                    </a:lnTo>
                    <a:lnTo>
                      <a:pt x="127" y="223"/>
                    </a:lnTo>
                    <a:lnTo>
                      <a:pt x="122" y="237"/>
                    </a:lnTo>
                    <a:lnTo>
                      <a:pt x="116" y="251"/>
                    </a:lnTo>
                    <a:lnTo>
                      <a:pt x="110" y="265"/>
                    </a:lnTo>
                    <a:lnTo>
                      <a:pt x="102" y="278"/>
                    </a:lnTo>
                    <a:lnTo>
                      <a:pt x="95" y="290"/>
                    </a:lnTo>
                    <a:lnTo>
                      <a:pt x="86" y="303"/>
                    </a:lnTo>
                    <a:lnTo>
                      <a:pt x="76" y="313"/>
                    </a:lnTo>
                    <a:lnTo>
                      <a:pt x="67" y="324"/>
                    </a:lnTo>
                    <a:lnTo>
                      <a:pt x="56" y="335"/>
                    </a:lnTo>
                    <a:lnTo>
                      <a:pt x="44" y="344"/>
                    </a:lnTo>
                    <a:lnTo>
                      <a:pt x="32" y="353"/>
                    </a:lnTo>
                    <a:lnTo>
                      <a:pt x="20" y="361"/>
                    </a:lnTo>
                    <a:lnTo>
                      <a:pt x="19" y="362"/>
                    </a:lnTo>
                    <a:lnTo>
                      <a:pt x="19" y="362"/>
                    </a:lnTo>
                    <a:lnTo>
                      <a:pt x="13" y="367"/>
                    </a:lnTo>
                    <a:lnTo>
                      <a:pt x="13" y="367"/>
                    </a:lnTo>
                    <a:lnTo>
                      <a:pt x="8" y="372"/>
                    </a:lnTo>
                    <a:lnTo>
                      <a:pt x="6" y="378"/>
                    </a:lnTo>
                    <a:lnTo>
                      <a:pt x="4" y="386"/>
                    </a:lnTo>
                    <a:lnTo>
                      <a:pt x="2" y="393"/>
                    </a:lnTo>
                    <a:lnTo>
                      <a:pt x="1" y="411"/>
                    </a:lnTo>
                    <a:lnTo>
                      <a:pt x="0" y="426"/>
                    </a:lnTo>
                    <a:lnTo>
                      <a:pt x="0" y="426"/>
                    </a:lnTo>
                    <a:lnTo>
                      <a:pt x="1" y="438"/>
                    </a:lnTo>
                    <a:lnTo>
                      <a:pt x="1" y="444"/>
                    </a:lnTo>
                    <a:lnTo>
                      <a:pt x="2" y="450"/>
                    </a:lnTo>
                    <a:lnTo>
                      <a:pt x="2" y="450"/>
                    </a:lnTo>
                    <a:lnTo>
                      <a:pt x="57" y="450"/>
                    </a:lnTo>
                    <a:lnTo>
                      <a:pt x="57" y="450"/>
                    </a:lnTo>
                    <a:lnTo>
                      <a:pt x="58" y="461"/>
                    </a:lnTo>
                    <a:lnTo>
                      <a:pt x="59" y="474"/>
                    </a:lnTo>
                    <a:lnTo>
                      <a:pt x="72" y="474"/>
                    </a:lnTo>
                    <a:lnTo>
                      <a:pt x="111" y="474"/>
                    </a:lnTo>
                    <a:lnTo>
                      <a:pt x="124" y="474"/>
                    </a:lnTo>
                    <a:lnTo>
                      <a:pt x="125" y="461"/>
                    </a:lnTo>
                    <a:lnTo>
                      <a:pt x="125" y="461"/>
                    </a:lnTo>
                    <a:lnTo>
                      <a:pt x="125" y="450"/>
                    </a:lnTo>
                    <a:lnTo>
                      <a:pt x="138" y="450"/>
                    </a:lnTo>
                    <a:lnTo>
                      <a:pt x="138" y="450"/>
                    </a:lnTo>
                    <a:lnTo>
                      <a:pt x="139" y="469"/>
                    </a:lnTo>
                    <a:lnTo>
                      <a:pt x="140" y="475"/>
                    </a:lnTo>
                    <a:lnTo>
                      <a:pt x="257" y="475"/>
                    </a:lnTo>
                    <a:lnTo>
                      <a:pt x="258" y="469"/>
                    </a:lnTo>
                    <a:lnTo>
                      <a:pt x="258" y="469"/>
                    </a:lnTo>
                    <a:lnTo>
                      <a:pt x="259" y="450"/>
                    </a:lnTo>
                    <a:lnTo>
                      <a:pt x="271" y="450"/>
                    </a:lnTo>
                    <a:lnTo>
                      <a:pt x="271" y="450"/>
                    </a:lnTo>
                    <a:lnTo>
                      <a:pt x="272" y="461"/>
                    </a:lnTo>
                    <a:lnTo>
                      <a:pt x="273" y="474"/>
                    </a:lnTo>
                    <a:lnTo>
                      <a:pt x="286" y="474"/>
                    </a:lnTo>
                    <a:lnTo>
                      <a:pt x="325" y="474"/>
                    </a:lnTo>
                    <a:lnTo>
                      <a:pt x="338" y="474"/>
                    </a:lnTo>
                    <a:lnTo>
                      <a:pt x="339" y="461"/>
                    </a:lnTo>
                    <a:lnTo>
                      <a:pt x="339" y="461"/>
                    </a:lnTo>
                    <a:lnTo>
                      <a:pt x="339" y="450"/>
                    </a:lnTo>
                    <a:lnTo>
                      <a:pt x="395" y="450"/>
                    </a:lnTo>
                    <a:lnTo>
                      <a:pt x="395" y="450"/>
                    </a:lnTo>
                    <a:lnTo>
                      <a:pt x="396" y="444"/>
                    </a:lnTo>
                    <a:lnTo>
                      <a:pt x="396" y="444"/>
                    </a:lnTo>
                    <a:lnTo>
                      <a:pt x="396" y="438"/>
                    </a:lnTo>
                    <a:lnTo>
                      <a:pt x="396" y="427"/>
                    </a:lnTo>
                    <a:lnTo>
                      <a:pt x="396" y="427"/>
                    </a:lnTo>
                    <a:close/>
                    <a:moveTo>
                      <a:pt x="369" y="373"/>
                    </a:moveTo>
                    <a:lnTo>
                      <a:pt x="374" y="378"/>
                    </a:lnTo>
                    <a:lnTo>
                      <a:pt x="374" y="378"/>
                    </a:lnTo>
                    <a:lnTo>
                      <a:pt x="376" y="380"/>
                    </a:lnTo>
                    <a:lnTo>
                      <a:pt x="378" y="384"/>
                    </a:lnTo>
                    <a:lnTo>
                      <a:pt x="376" y="384"/>
                    </a:lnTo>
                    <a:lnTo>
                      <a:pt x="375" y="382"/>
                    </a:lnTo>
                    <a:lnTo>
                      <a:pt x="375" y="382"/>
                    </a:lnTo>
                    <a:lnTo>
                      <a:pt x="362" y="377"/>
                    </a:lnTo>
                    <a:lnTo>
                      <a:pt x="351" y="371"/>
                    </a:lnTo>
                    <a:lnTo>
                      <a:pt x="339" y="363"/>
                    </a:lnTo>
                    <a:lnTo>
                      <a:pt x="328" y="355"/>
                    </a:lnTo>
                    <a:lnTo>
                      <a:pt x="318" y="348"/>
                    </a:lnTo>
                    <a:lnTo>
                      <a:pt x="308" y="339"/>
                    </a:lnTo>
                    <a:lnTo>
                      <a:pt x="300" y="331"/>
                    </a:lnTo>
                    <a:lnTo>
                      <a:pt x="292" y="322"/>
                    </a:lnTo>
                    <a:lnTo>
                      <a:pt x="285" y="312"/>
                    </a:lnTo>
                    <a:lnTo>
                      <a:pt x="279" y="303"/>
                    </a:lnTo>
                    <a:lnTo>
                      <a:pt x="274" y="292"/>
                    </a:lnTo>
                    <a:lnTo>
                      <a:pt x="268" y="281"/>
                    </a:lnTo>
                    <a:lnTo>
                      <a:pt x="265" y="270"/>
                    </a:lnTo>
                    <a:lnTo>
                      <a:pt x="262" y="259"/>
                    </a:lnTo>
                    <a:lnTo>
                      <a:pt x="260" y="249"/>
                    </a:lnTo>
                    <a:lnTo>
                      <a:pt x="259" y="237"/>
                    </a:lnTo>
                    <a:lnTo>
                      <a:pt x="259" y="237"/>
                    </a:lnTo>
                    <a:lnTo>
                      <a:pt x="267" y="257"/>
                    </a:lnTo>
                    <a:lnTo>
                      <a:pt x="278" y="278"/>
                    </a:lnTo>
                    <a:lnTo>
                      <a:pt x="289" y="296"/>
                    </a:lnTo>
                    <a:lnTo>
                      <a:pt x="302" y="314"/>
                    </a:lnTo>
                    <a:lnTo>
                      <a:pt x="317" y="331"/>
                    </a:lnTo>
                    <a:lnTo>
                      <a:pt x="333" y="347"/>
                    </a:lnTo>
                    <a:lnTo>
                      <a:pt x="351" y="360"/>
                    </a:lnTo>
                    <a:lnTo>
                      <a:pt x="369" y="373"/>
                    </a:lnTo>
                    <a:lnTo>
                      <a:pt x="369" y="373"/>
                    </a:lnTo>
                    <a:close/>
                    <a:moveTo>
                      <a:pt x="166" y="75"/>
                    </a:moveTo>
                    <a:lnTo>
                      <a:pt x="166" y="75"/>
                    </a:lnTo>
                    <a:lnTo>
                      <a:pt x="166" y="74"/>
                    </a:lnTo>
                    <a:lnTo>
                      <a:pt x="166" y="74"/>
                    </a:lnTo>
                    <a:lnTo>
                      <a:pt x="167" y="70"/>
                    </a:lnTo>
                    <a:lnTo>
                      <a:pt x="167" y="70"/>
                    </a:lnTo>
                    <a:lnTo>
                      <a:pt x="168" y="68"/>
                    </a:lnTo>
                    <a:lnTo>
                      <a:pt x="168" y="68"/>
                    </a:lnTo>
                    <a:lnTo>
                      <a:pt x="169" y="65"/>
                    </a:lnTo>
                    <a:lnTo>
                      <a:pt x="169" y="65"/>
                    </a:lnTo>
                    <a:lnTo>
                      <a:pt x="170" y="63"/>
                    </a:lnTo>
                    <a:lnTo>
                      <a:pt x="170" y="63"/>
                    </a:lnTo>
                    <a:lnTo>
                      <a:pt x="170" y="61"/>
                    </a:lnTo>
                    <a:lnTo>
                      <a:pt x="170" y="61"/>
                    </a:lnTo>
                    <a:lnTo>
                      <a:pt x="171" y="57"/>
                    </a:lnTo>
                    <a:lnTo>
                      <a:pt x="171" y="57"/>
                    </a:lnTo>
                    <a:lnTo>
                      <a:pt x="172" y="55"/>
                    </a:lnTo>
                    <a:lnTo>
                      <a:pt x="172" y="55"/>
                    </a:lnTo>
                    <a:lnTo>
                      <a:pt x="173" y="53"/>
                    </a:lnTo>
                    <a:lnTo>
                      <a:pt x="173" y="53"/>
                    </a:lnTo>
                    <a:lnTo>
                      <a:pt x="175" y="51"/>
                    </a:lnTo>
                    <a:lnTo>
                      <a:pt x="175" y="51"/>
                    </a:lnTo>
                    <a:lnTo>
                      <a:pt x="176" y="48"/>
                    </a:lnTo>
                    <a:lnTo>
                      <a:pt x="176" y="48"/>
                    </a:lnTo>
                    <a:lnTo>
                      <a:pt x="177" y="47"/>
                    </a:lnTo>
                    <a:lnTo>
                      <a:pt x="177" y="47"/>
                    </a:lnTo>
                    <a:lnTo>
                      <a:pt x="178" y="43"/>
                    </a:lnTo>
                    <a:lnTo>
                      <a:pt x="178" y="43"/>
                    </a:lnTo>
                    <a:lnTo>
                      <a:pt x="178" y="42"/>
                    </a:lnTo>
                    <a:lnTo>
                      <a:pt x="178" y="42"/>
                    </a:lnTo>
                    <a:lnTo>
                      <a:pt x="180" y="39"/>
                    </a:lnTo>
                    <a:lnTo>
                      <a:pt x="180" y="39"/>
                    </a:lnTo>
                    <a:lnTo>
                      <a:pt x="180" y="38"/>
                    </a:lnTo>
                    <a:lnTo>
                      <a:pt x="180" y="38"/>
                    </a:lnTo>
                    <a:lnTo>
                      <a:pt x="182" y="36"/>
                    </a:lnTo>
                    <a:lnTo>
                      <a:pt x="182" y="36"/>
                    </a:lnTo>
                    <a:lnTo>
                      <a:pt x="182" y="35"/>
                    </a:lnTo>
                    <a:lnTo>
                      <a:pt x="182" y="35"/>
                    </a:lnTo>
                    <a:lnTo>
                      <a:pt x="183" y="31"/>
                    </a:lnTo>
                    <a:lnTo>
                      <a:pt x="183" y="31"/>
                    </a:lnTo>
                    <a:lnTo>
                      <a:pt x="184" y="30"/>
                    </a:lnTo>
                    <a:lnTo>
                      <a:pt x="184" y="30"/>
                    </a:lnTo>
                    <a:lnTo>
                      <a:pt x="185" y="28"/>
                    </a:lnTo>
                    <a:lnTo>
                      <a:pt x="185" y="28"/>
                    </a:lnTo>
                    <a:lnTo>
                      <a:pt x="186" y="27"/>
                    </a:lnTo>
                    <a:lnTo>
                      <a:pt x="186" y="27"/>
                    </a:lnTo>
                    <a:lnTo>
                      <a:pt x="187" y="26"/>
                    </a:lnTo>
                    <a:lnTo>
                      <a:pt x="187" y="26"/>
                    </a:lnTo>
                    <a:lnTo>
                      <a:pt x="189" y="25"/>
                    </a:lnTo>
                    <a:lnTo>
                      <a:pt x="189" y="25"/>
                    </a:lnTo>
                    <a:lnTo>
                      <a:pt x="191" y="23"/>
                    </a:lnTo>
                    <a:lnTo>
                      <a:pt x="191" y="23"/>
                    </a:lnTo>
                    <a:lnTo>
                      <a:pt x="191" y="22"/>
                    </a:lnTo>
                    <a:lnTo>
                      <a:pt x="191" y="22"/>
                    </a:lnTo>
                    <a:lnTo>
                      <a:pt x="193" y="21"/>
                    </a:lnTo>
                    <a:lnTo>
                      <a:pt x="193" y="21"/>
                    </a:lnTo>
                    <a:lnTo>
                      <a:pt x="194" y="20"/>
                    </a:lnTo>
                    <a:lnTo>
                      <a:pt x="194" y="20"/>
                    </a:lnTo>
                    <a:lnTo>
                      <a:pt x="195" y="18"/>
                    </a:lnTo>
                    <a:lnTo>
                      <a:pt x="195" y="18"/>
                    </a:lnTo>
                    <a:lnTo>
                      <a:pt x="196" y="17"/>
                    </a:lnTo>
                    <a:lnTo>
                      <a:pt x="196" y="17"/>
                    </a:lnTo>
                    <a:lnTo>
                      <a:pt x="198" y="16"/>
                    </a:lnTo>
                    <a:lnTo>
                      <a:pt x="198" y="16"/>
                    </a:lnTo>
                    <a:lnTo>
                      <a:pt x="200" y="17"/>
                    </a:lnTo>
                    <a:lnTo>
                      <a:pt x="200" y="17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3" y="20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5" y="22"/>
                    </a:lnTo>
                    <a:lnTo>
                      <a:pt x="207" y="24"/>
                    </a:lnTo>
                    <a:lnTo>
                      <a:pt x="207" y="24"/>
                    </a:lnTo>
                    <a:lnTo>
                      <a:pt x="208" y="25"/>
                    </a:lnTo>
                    <a:lnTo>
                      <a:pt x="208" y="25"/>
                    </a:lnTo>
                    <a:lnTo>
                      <a:pt x="209" y="27"/>
                    </a:lnTo>
                    <a:lnTo>
                      <a:pt x="209" y="27"/>
                    </a:lnTo>
                    <a:lnTo>
                      <a:pt x="210" y="27"/>
                    </a:lnTo>
                    <a:lnTo>
                      <a:pt x="210" y="27"/>
                    </a:lnTo>
                    <a:lnTo>
                      <a:pt x="211" y="30"/>
                    </a:lnTo>
                    <a:lnTo>
                      <a:pt x="211" y="30"/>
                    </a:lnTo>
                    <a:lnTo>
                      <a:pt x="212" y="30"/>
                    </a:lnTo>
                    <a:lnTo>
                      <a:pt x="212" y="30"/>
                    </a:lnTo>
                    <a:lnTo>
                      <a:pt x="213" y="34"/>
                    </a:lnTo>
                    <a:lnTo>
                      <a:pt x="213" y="34"/>
                    </a:lnTo>
                    <a:lnTo>
                      <a:pt x="214" y="35"/>
                    </a:lnTo>
                    <a:lnTo>
                      <a:pt x="214" y="35"/>
                    </a:lnTo>
                    <a:lnTo>
                      <a:pt x="216" y="37"/>
                    </a:lnTo>
                    <a:lnTo>
                      <a:pt x="216" y="37"/>
                    </a:lnTo>
                    <a:lnTo>
                      <a:pt x="217" y="38"/>
                    </a:lnTo>
                    <a:lnTo>
                      <a:pt x="217" y="38"/>
                    </a:lnTo>
                    <a:lnTo>
                      <a:pt x="218" y="41"/>
                    </a:lnTo>
                    <a:lnTo>
                      <a:pt x="218" y="41"/>
                    </a:lnTo>
                    <a:lnTo>
                      <a:pt x="218" y="42"/>
                    </a:lnTo>
                    <a:lnTo>
                      <a:pt x="218" y="42"/>
                    </a:lnTo>
                    <a:lnTo>
                      <a:pt x="220" y="45"/>
                    </a:lnTo>
                    <a:lnTo>
                      <a:pt x="220" y="45"/>
                    </a:lnTo>
                    <a:lnTo>
                      <a:pt x="220" y="47"/>
                    </a:lnTo>
                    <a:lnTo>
                      <a:pt x="220" y="47"/>
                    </a:lnTo>
                    <a:lnTo>
                      <a:pt x="222" y="50"/>
                    </a:lnTo>
                    <a:lnTo>
                      <a:pt x="222" y="50"/>
                    </a:lnTo>
                    <a:lnTo>
                      <a:pt x="222" y="51"/>
                    </a:lnTo>
                    <a:lnTo>
                      <a:pt x="222" y="51"/>
                    </a:lnTo>
                    <a:lnTo>
                      <a:pt x="223" y="55"/>
                    </a:lnTo>
                    <a:lnTo>
                      <a:pt x="223" y="55"/>
                    </a:lnTo>
                    <a:lnTo>
                      <a:pt x="224" y="55"/>
                    </a:lnTo>
                    <a:lnTo>
                      <a:pt x="224" y="55"/>
                    </a:lnTo>
                    <a:lnTo>
                      <a:pt x="225" y="60"/>
                    </a:lnTo>
                    <a:lnTo>
                      <a:pt x="225" y="60"/>
                    </a:lnTo>
                    <a:lnTo>
                      <a:pt x="225" y="61"/>
                    </a:lnTo>
                    <a:lnTo>
                      <a:pt x="225" y="61"/>
                    </a:lnTo>
                    <a:lnTo>
                      <a:pt x="231" y="76"/>
                    </a:lnTo>
                    <a:lnTo>
                      <a:pt x="166" y="76"/>
                    </a:lnTo>
                    <a:lnTo>
                      <a:pt x="166" y="76"/>
                    </a:lnTo>
                    <a:lnTo>
                      <a:pt x="166" y="75"/>
                    </a:lnTo>
                    <a:lnTo>
                      <a:pt x="166" y="75"/>
                    </a:lnTo>
                    <a:close/>
                    <a:moveTo>
                      <a:pt x="166" y="90"/>
                    </a:moveTo>
                    <a:lnTo>
                      <a:pt x="231" y="90"/>
                    </a:lnTo>
                    <a:lnTo>
                      <a:pt x="235" y="90"/>
                    </a:lnTo>
                    <a:lnTo>
                      <a:pt x="235" y="90"/>
                    </a:lnTo>
                    <a:lnTo>
                      <a:pt x="238" y="105"/>
                    </a:lnTo>
                    <a:lnTo>
                      <a:pt x="241" y="119"/>
                    </a:lnTo>
                    <a:lnTo>
                      <a:pt x="243" y="132"/>
                    </a:lnTo>
                    <a:lnTo>
                      <a:pt x="244" y="142"/>
                    </a:lnTo>
                    <a:lnTo>
                      <a:pt x="243" y="142"/>
                    </a:lnTo>
                    <a:lnTo>
                      <a:pt x="243" y="142"/>
                    </a:lnTo>
                    <a:lnTo>
                      <a:pt x="244" y="163"/>
                    </a:lnTo>
                    <a:lnTo>
                      <a:pt x="244" y="434"/>
                    </a:lnTo>
                    <a:lnTo>
                      <a:pt x="153" y="434"/>
                    </a:lnTo>
                    <a:lnTo>
                      <a:pt x="153" y="163"/>
                    </a:lnTo>
                    <a:lnTo>
                      <a:pt x="153" y="163"/>
                    </a:lnTo>
                    <a:lnTo>
                      <a:pt x="154" y="142"/>
                    </a:lnTo>
                    <a:lnTo>
                      <a:pt x="153" y="142"/>
                    </a:lnTo>
                    <a:lnTo>
                      <a:pt x="153" y="142"/>
                    </a:lnTo>
                    <a:lnTo>
                      <a:pt x="154" y="132"/>
                    </a:lnTo>
                    <a:lnTo>
                      <a:pt x="155" y="119"/>
                    </a:lnTo>
                    <a:lnTo>
                      <a:pt x="158" y="105"/>
                    </a:lnTo>
                    <a:lnTo>
                      <a:pt x="162" y="90"/>
                    </a:lnTo>
                    <a:lnTo>
                      <a:pt x="166" y="90"/>
                    </a:lnTo>
                    <a:close/>
                    <a:moveTo>
                      <a:pt x="22" y="378"/>
                    </a:moveTo>
                    <a:lnTo>
                      <a:pt x="22" y="378"/>
                    </a:lnTo>
                    <a:lnTo>
                      <a:pt x="28" y="373"/>
                    </a:lnTo>
                    <a:lnTo>
                      <a:pt x="28" y="373"/>
                    </a:lnTo>
                    <a:lnTo>
                      <a:pt x="46" y="361"/>
                    </a:lnTo>
                    <a:lnTo>
                      <a:pt x="62" y="347"/>
                    </a:lnTo>
                    <a:lnTo>
                      <a:pt x="78" y="333"/>
                    </a:lnTo>
                    <a:lnTo>
                      <a:pt x="92" y="317"/>
                    </a:lnTo>
                    <a:lnTo>
                      <a:pt x="105" y="298"/>
                    </a:lnTo>
                    <a:lnTo>
                      <a:pt x="117" y="280"/>
                    </a:lnTo>
                    <a:lnTo>
                      <a:pt x="127" y="260"/>
                    </a:lnTo>
                    <a:lnTo>
                      <a:pt x="136" y="241"/>
                    </a:lnTo>
                    <a:lnTo>
                      <a:pt x="136" y="241"/>
                    </a:lnTo>
                    <a:lnTo>
                      <a:pt x="135" y="252"/>
                    </a:lnTo>
                    <a:lnTo>
                      <a:pt x="132" y="263"/>
                    </a:lnTo>
                    <a:lnTo>
                      <a:pt x="129" y="273"/>
                    </a:lnTo>
                    <a:lnTo>
                      <a:pt x="125" y="284"/>
                    </a:lnTo>
                    <a:lnTo>
                      <a:pt x="121" y="295"/>
                    </a:lnTo>
                    <a:lnTo>
                      <a:pt x="115" y="305"/>
                    </a:lnTo>
                    <a:lnTo>
                      <a:pt x="109" y="314"/>
                    </a:lnTo>
                    <a:lnTo>
                      <a:pt x="102" y="323"/>
                    </a:lnTo>
                    <a:lnTo>
                      <a:pt x="95" y="333"/>
                    </a:lnTo>
                    <a:lnTo>
                      <a:pt x="86" y="341"/>
                    </a:lnTo>
                    <a:lnTo>
                      <a:pt x="76" y="349"/>
                    </a:lnTo>
                    <a:lnTo>
                      <a:pt x="67" y="357"/>
                    </a:lnTo>
                    <a:lnTo>
                      <a:pt x="56" y="364"/>
                    </a:lnTo>
                    <a:lnTo>
                      <a:pt x="45" y="371"/>
                    </a:lnTo>
                    <a:lnTo>
                      <a:pt x="33" y="377"/>
                    </a:lnTo>
                    <a:lnTo>
                      <a:pt x="21" y="382"/>
                    </a:lnTo>
                    <a:lnTo>
                      <a:pt x="20" y="384"/>
                    </a:lnTo>
                    <a:lnTo>
                      <a:pt x="20" y="384"/>
                    </a:lnTo>
                    <a:lnTo>
                      <a:pt x="19" y="384"/>
                    </a:lnTo>
                    <a:lnTo>
                      <a:pt x="19" y="384"/>
                    </a:lnTo>
                    <a:lnTo>
                      <a:pt x="20" y="380"/>
                    </a:lnTo>
                    <a:lnTo>
                      <a:pt x="22" y="378"/>
                    </a:lnTo>
                    <a:lnTo>
                      <a:pt x="22" y="378"/>
                    </a:lnTo>
                    <a:close/>
                    <a:moveTo>
                      <a:pt x="15" y="428"/>
                    </a:moveTo>
                    <a:lnTo>
                      <a:pt x="15" y="428"/>
                    </a:lnTo>
                    <a:lnTo>
                      <a:pt x="15" y="418"/>
                    </a:lnTo>
                    <a:lnTo>
                      <a:pt x="16" y="409"/>
                    </a:lnTo>
                    <a:lnTo>
                      <a:pt x="18" y="403"/>
                    </a:lnTo>
                    <a:lnTo>
                      <a:pt x="19" y="401"/>
                    </a:lnTo>
                    <a:lnTo>
                      <a:pt x="21" y="400"/>
                    </a:lnTo>
                    <a:lnTo>
                      <a:pt x="21" y="400"/>
                    </a:lnTo>
                    <a:lnTo>
                      <a:pt x="27" y="395"/>
                    </a:lnTo>
                    <a:lnTo>
                      <a:pt x="27" y="395"/>
                    </a:lnTo>
                    <a:lnTo>
                      <a:pt x="46" y="386"/>
                    </a:lnTo>
                    <a:lnTo>
                      <a:pt x="64" y="375"/>
                    </a:lnTo>
                    <a:lnTo>
                      <a:pt x="82" y="364"/>
                    </a:lnTo>
                    <a:lnTo>
                      <a:pt x="97" y="351"/>
                    </a:lnTo>
                    <a:lnTo>
                      <a:pt x="110" y="337"/>
                    </a:lnTo>
                    <a:lnTo>
                      <a:pt x="121" y="322"/>
                    </a:lnTo>
                    <a:lnTo>
                      <a:pt x="130" y="306"/>
                    </a:lnTo>
                    <a:lnTo>
                      <a:pt x="139" y="290"/>
                    </a:lnTo>
                    <a:lnTo>
                      <a:pt x="139" y="434"/>
                    </a:lnTo>
                    <a:lnTo>
                      <a:pt x="139" y="436"/>
                    </a:lnTo>
                    <a:lnTo>
                      <a:pt x="125" y="436"/>
                    </a:lnTo>
                    <a:lnTo>
                      <a:pt x="125" y="436"/>
                    </a:lnTo>
                    <a:lnTo>
                      <a:pt x="125" y="425"/>
                    </a:lnTo>
                    <a:lnTo>
                      <a:pt x="123" y="413"/>
                    </a:lnTo>
                    <a:lnTo>
                      <a:pt x="121" y="401"/>
                    </a:lnTo>
                    <a:lnTo>
                      <a:pt x="116" y="391"/>
                    </a:lnTo>
                    <a:lnTo>
                      <a:pt x="112" y="382"/>
                    </a:lnTo>
                    <a:lnTo>
                      <a:pt x="106" y="375"/>
                    </a:lnTo>
                    <a:lnTo>
                      <a:pt x="103" y="373"/>
                    </a:lnTo>
                    <a:lnTo>
                      <a:pt x="99" y="371"/>
                    </a:lnTo>
                    <a:lnTo>
                      <a:pt x="96" y="369"/>
                    </a:lnTo>
                    <a:lnTo>
                      <a:pt x="91" y="369"/>
                    </a:lnTo>
                    <a:lnTo>
                      <a:pt x="91" y="369"/>
                    </a:lnTo>
                    <a:lnTo>
                      <a:pt x="87" y="369"/>
                    </a:lnTo>
                    <a:lnTo>
                      <a:pt x="83" y="371"/>
                    </a:lnTo>
                    <a:lnTo>
                      <a:pt x="79" y="373"/>
                    </a:lnTo>
                    <a:lnTo>
                      <a:pt x="76" y="375"/>
                    </a:lnTo>
                    <a:lnTo>
                      <a:pt x="71" y="382"/>
                    </a:lnTo>
                    <a:lnTo>
                      <a:pt x="65" y="391"/>
                    </a:lnTo>
                    <a:lnTo>
                      <a:pt x="62" y="401"/>
                    </a:lnTo>
                    <a:lnTo>
                      <a:pt x="60" y="413"/>
                    </a:lnTo>
                    <a:lnTo>
                      <a:pt x="58" y="425"/>
                    </a:lnTo>
                    <a:lnTo>
                      <a:pt x="57" y="436"/>
                    </a:lnTo>
                    <a:lnTo>
                      <a:pt x="15" y="436"/>
                    </a:lnTo>
                    <a:lnTo>
                      <a:pt x="15" y="436"/>
                    </a:lnTo>
                    <a:lnTo>
                      <a:pt x="15" y="428"/>
                    </a:lnTo>
                    <a:lnTo>
                      <a:pt x="15" y="428"/>
                    </a:lnTo>
                    <a:close/>
                    <a:moveTo>
                      <a:pt x="111" y="436"/>
                    </a:moveTo>
                    <a:lnTo>
                      <a:pt x="72" y="436"/>
                    </a:lnTo>
                    <a:lnTo>
                      <a:pt x="72" y="436"/>
                    </a:lnTo>
                    <a:lnTo>
                      <a:pt x="72" y="426"/>
                    </a:lnTo>
                    <a:lnTo>
                      <a:pt x="74" y="416"/>
                    </a:lnTo>
                    <a:lnTo>
                      <a:pt x="75" y="406"/>
                    </a:lnTo>
                    <a:lnTo>
                      <a:pt x="78" y="399"/>
                    </a:lnTo>
                    <a:lnTo>
                      <a:pt x="81" y="392"/>
                    </a:lnTo>
                    <a:lnTo>
                      <a:pt x="84" y="388"/>
                    </a:lnTo>
                    <a:lnTo>
                      <a:pt x="87" y="385"/>
                    </a:lnTo>
                    <a:lnTo>
                      <a:pt x="91" y="384"/>
                    </a:lnTo>
                    <a:lnTo>
                      <a:pt x="91" y="384"/>
                    </a:lnTo>
                    <a:lnTo>
                      <a:pt x="95" y="385"/>
                    </a:lnTo>
                    <a:lnTo>
                      <a:pt x="99" y="388"/>
                    </a:lnTo>
                    <a:lnTo>
                      <a:pt x="102" y="392"/>
                    </a:lnTo>
                    <a:lnTo>
                      <a:pt x="104" y="399"/>
                    </a:lnTo>
                    <a:lnTo>
                      <a:pt x="108" y="406"/>
                    </a:lnTo>
                    <a:lnTo>
                      <a:pt x="109" y="416"/>
                    </a:lnTo>
                    <a:lnTo>
                      <a:pt x="111" y="426"/>
                    </a:lnTo>
                    <a:lnTo>
                      <a:pt x="111" y="436"/>
                    </a:lnTo>
                    <a:lnTo>
                      <a:pt x="111" y="436"/>
                    </a:lnTo>
                    <a:close/>
                    <a:moveTo>
                      <a:pt x="111" y="460"/>
                    </a:moveTo>
                    <a:lnTo>
                      <a:pt x="72" y="460"/>
                    </a:lnTo>
                    <a:lnTo>
                      <a:pt x="72" y="460"/>
                    </a:lnTo>
                    <a:lnTo>
                      <a:pt x="72" y="450"/>
                    </a:lnTo>
                    <a:lnTo>
                      <a:pt x="111" y="450"/>
                    </a:lnTo>
                    <a:lnTo>
                      <a:pt x="111" y="450"/>
                    </a:lnTo>
                    <a:lnTo>
                      <a:pt x="111" y="460"/>
                    </a:lnTo>
                    <a:lnTo>
                      <a:pt x="111" y="460"/>
                    </a:lnTo>
                    <a:close/>
                    <a:moveTo>
                      <a:pt x="153" y="461"/>
                    </a:moveTo>
                    <a:lnTo>
                      <a:pt x="153" y="461"/>
                    </a:lnTo>
                    <a:lnTo>
                      <a:pt x="152" y="448"/>
                    </a:lnTo>
                    <a:lnTo>
                      <a:pt x="153" y="448"/>
                    </a:lnTo>
                    <a:lnTo>
                      <a:pt x="244" y="448"/>
                    </a:lnTo>
                    <a:lnTo>
                      <a:pt x="245" y="448"/>
                    </a:lnTo>
                    <a:lnTo>
                      <a:pt x="245" y="448"/>
                    </a:lnTo>
                    <a:lnTo>
                      <a:pt x="244" y="461"/>
                    </a:lnTo>
                    <a:lnTo>
                      <a:pt x="153" y="461"/>
                    </a:lnTo>
                    <a:close/>
                    <a:moveTo>
                      <a:pt x="325" y="460"/>
                    </a:moveTo>
                    <a:lnTo>
                      <a:pt x="286" y="460"/>
                    </a:lnTo>
                    <a:lnTo>
                      <a:pt x="286" y="460"/>
                    </a:lnTo>
                    <a:lnTo>
                      <a:pt x="285" y="450"/>
                    </a:lnTo>
                    <a:lnTo>
                      <a:pt x="325" y="450"/>
                    </a:lnTo>
                    <a:lnTo>
                      <a:pt x="325" y="450"/>
                    </a:lnTo>
                    <a:lnTo>
                      <a:pt x="325" y="460"/>
                    </a:lnTo>
                    <a:lnTo>
                      <a:pt x="325" y="460"/>
                    </a:lnTo>
                    <a:close/>
                    <a:moveTo>
                      <a:pt x="286" y="436"/>
                    </a:moveTo>
                    <a:lnTo>
                      <a:pt x="286" y="436"/>
                    </a:lnTo>
                    <a:lnTo>
                      <a:pt x="286" y="426"/>
                    </a:lnTo>
                    <a:lnTo>
                      <a:pt x="288" y="416"/>
                    </a:lnTo>
                    <a:lnTo>
                      <a:pt x="289" y="406"/>
                    </a:lnTo>
                    <a:lnTo>
                      <a:pt x="292" y="399"/>
                    </a:lnTo>
                    <a:lnTo>
                      <a:pt x="294" y="392"/>
                    </a:lnTo>
                    <a:lnTo>
                      <a:pt x="298" y="388"/>
                    </a:lnTo>
                    <a:lnTo>
                      <a:pt x="301" y="385"/>
                    </a:lnTo>
                    <a:lnTo>
                      <a:pt x="305" y="384"/>
                    </a:lnTo>
                    <a:lnTo>
                      <a:pt x="305" y="384"/>
                    </a:lnTo>
                    <a:lnTo>
                      <a:pt x="308" y="385"/>
                    </a:lnTo>
                    <a:lnTo>
                      <a:pt x="313" y="388"/>
                    </a:lnTo>
                    <a:lnTo>
                      <a:pt x="316" y="392"/>
                    </a:lnTo>
                    <a:lnTo>
                      <a:pt x="318" y="399"/>
                    </a:lnTo>
                    <a:lnTo>
                      <a:pt x="320" y="406"/>
                    </a:lnTo>
                    <a:lnTo>
                      <a:pt x="322" y="416"/>
                    </a:lnTo>
                    <a:lnTo>
                      <a:pt x="325" y="426"/>
                    </a:lnTo>
                    <a:lnTo>
                      <a:pt x="325" y="436"/>
                    </a:lnTo>
                    <a:lnTo>
                      <a:pt x="286" y="436"/>
                    </a:lnTo>
                    <a:close/>
                    <a:moveTo>
                      <a:pt x="339" y="436"/>
                    </a:moveTo>
                    <a:lnTo>
                      <a:pt x="339" y="436"/>
                    </a:lnTo>
                    <a:lnTo>
                      <a:pt x="339" y="425"/>
                    </a:lnTo>
                    <a:lnTo>
                      <a:pt x="337" y="413"/>
                    </a:lnTo>
                    <a:lnTo>
                      <a:pt x="334" y="401"/>
                    </a:lnTo>
                    <a:lnTo>
                      <a:pt x="330" y="391"/>
                    </a:lnTo>
                    <a:lnTo>
                      <a:pt x="326" y="382"/>
                    </a:lnTo>
                    <a:lnTo>
                      <a:pt x="320" y="375"/>
                    </a:lnTo>
                    <a:lnTo>
                      <a:pt x="317" y="373"/>
                    </a:lnTo>
                    <a:lnTo>
                      <a:pt x="313" y="371"/>
                    </a:lnTo>
                    <a:lnTo>
                      <a:pt x="310" y="369"/>
                    </a:lnTo>
                    <a:lnTo>
                      <a:pt x="305" y="369"/>
                    </a:lnTo>
                    <a:lnTo>
                      <a:pt x="305" y="369"/>
                    </a:lnTo>
                    <a:lnTo>
                      <a:pt x="301" y="369"/>
                    </a:lnTo>
                    <a:lnTo>
                      <a:pt x="297" y="371"/>
                    </a:lnTo>
                    <a:lnTo>
                      <a:pt x="293" y="373"/>
                    </a:lnTo>
                    <a:lnTo>
                      <a:pt x="290" y="375"/>
                    </a:lnTo>
                    <a:lnTo>
                      <a:pt x="285" y="382"/>
                    </a:lnTo>
                    <a:lnTo>
                      <a:pt x="279" y="391"/>
                    </a:lnTo>
                    <a:lnTo>
                      <a:pt x="276" y="401"/>
                    </a:lnTo>
                    <a:lnTo>
                      <a:pt x="274" y="413"/>
                    </a:lnTo>
                    <a:lnTo>
                      <a:pt x="272" y="425"/>
                    </a:lnTo>
                    <a:lnTo>
                      <a:pt x="271" y="436"/>
                    </a:lnTo>
                    <a:lnTo>
                      <a:pt x="258" y="436"/>
                    </a:lnTo>
                    <a:lnTo>
                      <a:pt x="258" y="434"/>
                    </a:lnTo>
                    <a:lnTo>
                      <a:pt x="258" y="292"/>
                    </a:lnTo>
                    <a:lnTo>
                      <a:pt x="258" y="292"/>
                    </a:lnTo>
                    <a:lnTo>
                      <a:pt x="266" y="308"/>
                    </a:lnTo>
                    <a:lnTo>
                      <a:pt x="276" y="323"/>
                    </a:lnTo>
                    <a:lnTo>
                      <a:pt x="288" y="337"/>
                    </a:lnTo>
                    <a:lnTo>
                      <a:pt x="301" y="351"/>
                    </a:lnTo>
                    <a:lnTo>
                      <a:pt x="316" y="364"/>
                    </a:lnTo>
                    <a:lnTo>
                      <a:pt x="332" y="376"/>
                    </a:lnTo>
                    <a:lnTo>
                      <a:pt x="351" y="386"/>
                    </a:lnTo>
                    <a:lnTo>
                      <a:pt x="370" y="395"/>
                    </a:lnTo>
                    <a:lnTo>
                      <a:pt x="375" y="400"/>
                    </a:lnTo>
                    <a:lnTo>
                      <a:pt x="375" y="400"/>
                    </a:lnTo>
                    <a:lnTo>
                      <a:pt x="379" y="403"/>
                    </a:lnTo>
                    <a:lnTo>
                      <a:pt x="381" y="409"/>
                    </a:lnTo>
                    <a:lnTo>
                      <a:pt x="382" y="418"/>
                    </a:lnTo>
                    <a:lnTo>
                      <a:pt x="382" y="427"/>
                    </a:lnTo>
                    <a:lnTo>
                      <a:pt x="382" y="427"/>
                    </a:lnTo>
                    <a:lnTo>
                      <a:pt x="382" y="436"/>
                    </a:lnTo>
                    <a:lnTo>
                      <a:pt x="339" y="43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  <p:sp>
            <p:nvSpPr>
              <p:cNvPr id="25" name="Freeform 69">
                <a:extLst>
                  <a:ext uri="{FF2B5EF4-FFF2-40B4-BE49-F238E27FC236}">
                    <a16:creationId xmlns:a16="http://schemas.microsoft.com/office/drawing/2014/main" xmlns="" id="{36B43C33-2741-449A-8745-95E702D308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3238" y="3270250"/>
                <a:ext cx="106363" cy="34925"/>
              </a:xfrm>
              <a:custGeom>
                <a:avLst/>
                <a:gdLst>
                  <a:gd name="T0" fmla="*/ 13 w 67"/>
                  <a:gd name="T1" fmla="*/ 20 h 22"/>
                  <a:gd name="T2" fmla="*/ 13 w 67"/>
                  <a:gd name="T3" fmla="*/ 20 h 22"/>
                  <a:gd name="T4" fmla="*/ 15 w 67"/>
                  <a:gd name="T5" fmla="*/ 18 h 22"/>
                  <a:gd name="T6" fmla="*/ 20 w 67"/>
                  <a:gd name="T7" fmla="*/ 16 h 22"/>
                  <a:gd name="T8" fmla="*/ 26 w 67"/>
                  <a:gd name="T9" fmla="*/ 15 h 22"/>
                  <a:gd name="T10" fmla="*/ 33 w 67"/>
                  <a:gd name="T11" fmla="*/ 14 h 22"/>
                  <a:gd name="T12" fmla="*/ 33 w 67"/>
                  <a:gd name="T13" fmla="*/ 14 h 22"/>
                  <a:gd name="T14" fmla="*/ 41 w 67"/>
                  <a:gd name="T15" fmla="*/ 15 h 22"/>
                  <a:gd name="T16" fmla="*/ 46 w 67"/>
                  <a:gd name="T17" fmla="*/ 16 h 22"/>
                  <a:gd name="T18" fmla="*/ 52 w 67"/>
                  <a:gd name="T19" fmla="*/ 18 h 22"/>
                  <a:gd name="T20" fmla="*/ 54 w 67"/>
                  <a:gd name="T21" fmla="*/ 20 h 22"/>
                  <a:gd name="T22" fmla="*/ 54 w 67"/>
                  <a:gd name="T23" fmla="*/ 20 h 22"/>
                  <a:gd name="T24" fmla="*/ 57 w 67"/>
                  <a:gd name="T25" fmla="*/ 22 h 22"/>
                  <a:gd name="T26" fmla="*/ 59 w 67"/>
                  <a:gd name="T27" fmla="*/ 22 h 22"/>
                  <a:gd name="T28" fmla="*/ 59 w 67"/>
                  <a:gd name="T29" fmla="*/ 22 h 22"/>
                  <a:gd name="T30" fmla="*/ 62 w 67"/>
                  <a:gd name="T31" fmla="*/ 22 h 22"/>
                  <a:gd name="T32" fmla="*/ 65 w 67"/>
                  <a:gd name="T33" fmla="*/ 20 h 22"/>
                  <a:gd name="T34" fmla="*/ 65 w 67"/>
                  <a:gd name="T35" fmla="*/ 20 h 22"/>
                  <a:gd name="T36" fmla="*/ 66 w 67"/>
                  <a:gd name="T37" fmla="*/ 18 h 22"/>
                  <a:gd name="T38" fmla="*/ 67 w 67"/>
                  <a:gd name="T39" fmla="*/ 16 h 22"/>
                  <a:gd name="T40" fmla="*/ 66 w 67"/>
                  <a:gd name="T41" fmla="*/ 13 h 22"/>
                  <a:gd name="T42" fmla="*/ 65 w 67"/>
                  <a:gd name="T43" fmla="*/ 10 h 22"/>
                  <a:gd name="T44" fmla="*/ 65 w 67"/>
                  <a:gd name="T45" fmla="*/ 10 h 22"/>
                  <a:gd name="T46" fmla="*/ 59 w 67"/>
                  <a:gd name="T47" fmla="*/ 6 h 22"/>
                  <a:gd name="T48" fmla="*/ 52 w 67"/>
                  <a:gd name="T49" fmla="*/ 3 h 22"/>
                  <a:gd name="T50" fmla="*/ 43 w 67"/>
                  <a:gd name="T51" fmla="*/ 1 h 22"/>
                  <a:gd name="T52" fmla="*/ 33 w 67"/>
                  <a:gd name="T53" fmla="*/ 0 h 22"/>
                  <a:gd name="T54" fmla="*/ 33 w 67"/>
                  <a:gd name="T55" fmla="*/ 0 h 22"/>
                  <a:gd name="T56" fmla="*/ 24 w 67"/>
                  <a:gd name="T57" fmla="*/ 1 h 22"/>
                  <a:gd name="T58" fmla="*/ 15 w 67"/>
                  <a:gd name="T59" fmla="*/ 3 h 22"/>
                  <a:gd name="T60" fmla="*/ 7 w 67"/>
                  <a:gd name="T61" fmla="*/ 6 h 22"/>
                  <a:gd name="T62" fmla="*/ 2 w 67"/>
                  <a:gd name="T63" fmla="*/ 10 h 22"/>
                  <a:gd name="T64" fmla="*/ 2 w 67"/>
                  <a:gd name="T65" fmla="*/ 10 h 22"/>
                  <a:gd name="T66" fmla="*/ 1 w 67"/>
                  <a:gd name="T67" fmla="*/ 13 h 22"/>
                  <a:gd name="T68" fmla="*/ 0 w 67"/>
                  <a:gd name="T69" fmla="*/ 16 h 22"/>
                  <a:gd name="T70" fmla="*/ 1 w 67"/>
                  <a:gd name="T71" fmla="*/ 18 h 22"/>
                  <a:gd name="T72" fmla="*/ 2 w 67"/>
                  <a:gd name="T73" fmla="*/ 20 h 22"/>
                  <a:gd name="T74" fmla="*/ 2 w 67"/>
                  <a:gd name="T75" fmla="*/ 20 h 22"/>
                  <a:gd name="T76" fmla="*/ 5 w 67"/>
                  <a:gd name="T77" fmla="*/ 22 h 22"/>
                  <a:gd name="T78" fmla="*/ 7 w 67"/>
                  <a:gd name="T79" fmla="*/ 22 h 22"/>
                  <a:gd name="T80" fmla="*/ 10 w 67"/>
                  <a:gd name="T81" fmla="*/ 21 h 22"/>
                  <a:gd name="T82" fmla="*/ 13 w 67"/>
                  <a:gd name="T83" fmla="*/ 20 h 22"/>
                  <a:gd name="T84" fmla="*/ 13 w 67"/>
                  <a:gd name="T85" fmla="*/ 2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67" h="22">
                    <a:moveTo>
                      <a:pt x="13" y="20"/>
                    </a:moveTo>
                    <a:lnTo>
                      <a:pt x="13" y="20"/>
                    </a:lnTo>
                    <a:lnTo>
                      <a:pt x="15" y="18"/>
                    </a:lnTo>
                    <a:lnTo>
                      <a:pt x="20" y="16"/>
                    </a:lnTo>
                    <a:lnTo>
                      <a:pt x="26" y="15"/>
                    </a:lnTo>
                    <a:lnTo>
                      <a:pt x="33" y="14"/>
                    </a:lnTo>
                    <a:lnTo>
                      <a:pt x="33" y="14"/>
                    </a:lnTo>
                    <a:lnTo>
                      <a:pt x="41" y="15"/>
                    </a:lnTo>
                    <a:lnTo>
                      <a:pt x="46" y="16"/>
                    </a:lnTo>
                    <a:lnTo>
                      <a:pt x="52" y="18"/>
                    </a:lnTo>
                    <a:lnTo>
                      <a:pt x="54" y="20"/>
                    </a:lnTo>
                    <a:lnTo>
                      <a:pt x="54" y="20"/>
                    </a:lnTo>
                    <a:lnTo>
                      <a:pt x="57" y="22"/>
                    </a:lnTo>
                    <a:lnTo>
                      <a:pt x="59" y="22"/>
                    </a:lnTo>
                    <a:lnTo>
                      <a:pt x="59" y="22"/>
                    </a:lnTo>
                    <a:lnTo>
                      <a:pt x="62" y="22"/>
                    </a:lnTo>
                    <a:lnTo>
                      <a:pt x="65" y="20"/>
                    </a:lnTo>
                    <a:lnTo>
                      <a:pt x="65" y="20"/>
                    </a:lnTo>
                    <a:lnTo>
                      <a:pt x="66" y="18"/>
                    </a:lnTo>
                    <a:lnTo>
                      <a:pt x="67" y="16"/>
                    </a:lnTo>
                    <a:lnTo>
                      <a:pt x="66" y="13"/>
                    </a:lnTo>
                    <a:lnTo>
                      <a:pt x="65" y="10"/>
                    </a:lnTo>
                    <a:lnTo>
                      <a:pt x="65" y="10"/>
                    </a:lnTo>
                    <a:lnTo>
                      <a:pt x="59" y="6"/>
                    </a:lnTo>
                    <a:lnTo>
                      <a:pt x="52" y="3"/>
                    </a:lnTo>
                    <a:lnTo>
                      <a:pt x="43" y="1"/>
                    </a:lnTo>
                    <a:lnTo>
                      <a:pt x="33" y="0"/>
                    </a:lnTo>
                    <a:lnTo>
                      <a:pt x="33" y="0"/>
                    </a:lnTo>
                    <a:lnTo>
                      <a:pt x="24" y="1"/>
                    </a:lnTo>
                    <a:lnTo>
                      <a:pt x="15" y="3"/>
                    </a:lnTo>
                    <a:lnTo>
                      <a:pt x="7" y="6"/>
                    </a:lnTo>
                    <a:lnTo>
                      <a:pt x="2" y="10"/>
                    </a:lnTo>
                    <a:lnTo>
                      <a:pt x="2" y="10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" y="20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7" y="22"/>
                    </a:lnTo>
                    <a:lnTo>
                      <a:pt x="10" y="21"/>
                    </a:lnTo>
                    <a:lnTo>
                      <a:pt x="13" y="20"/>
                    </a:lnTo>
                    <a:lnTo>
                      <a:pt x="13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cs typeface="+mn-cs"/>
                </a:endParaRP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76B1F6B-0457-4D71-9FD3-E9CA1D687FF4}"/>
              </a:ext>
            </a:extLst>
          </p:cNvPr>
          <p:cNvGrpSpPr/>
          <p:nvPr/>
        </p:nvGrpSpPr>
        <p:grpSpPr>
          <a:xfrm>
            <a:off x="8305800" y="1874238"/>
            <a:ext cx="2133600" cy="2133600"/>
            <a:chOff x="8305800" y="1874238"/>
            <a:chExt cx="2133600" cy="2133600"/>
          </a:xfrm>
        </p:grpSpPr>
        <p:sp>
          <p:nvSpPr>
            <p:cNvPr id="27" name="Oval 8">
              <a:extLst>
                <a:ext uri="{FF2B5EF4-FFF2-40B4-BE49-F238E27FC236}">
                  <a16:creationId xmlns:a16="http://schemas.microsoft.com/office/drawing/2014/main" xmlns="" id="{138926AF-5FA6-4E8D-A962-EF410402C075}"/>
                </a:ext>
              </a:extLst>
            </p:cNvPr>
            <p:cNvSpPr/>
            <p:nvPr/>
          </p:nvSpPr>
          <p:spPr>
            <a:xfrm>
              <a:off x="8305800" y="1874238"/>
              <a:ext cx="2133600" cy="2133600"/>
            </a:xfrm>
            <a:prstGeom prst="ellipse">
              <a:avLst/>
            </a:prstGeom>
            <a:noFill/>
            <a:ln w="127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28" name="Arc 9">
              <a:extLst>
                <a:ext uri="{FF2B5EF4-FFF2-40B4-BE49-F238E27FC236}">
                  <a16:creationId xmlns:a16="http://schemas.microsoft.com/office/drawing/2014/main" xmlns="" id="{75144C2C-E17E-42C6-8F5C-C58735439865}"/>
                </a:ext>
              </a:extLst>
            </p:cNvPr>
            <p:cNvSpPr/>
            <p:nvPr/>
          </p:nvSpPr>
          <p:spPr>
            <a:xfrm>
              <a:off x="8305800" y="1874238"/>
              <a:ext cx="2133600" cy="2133600"/>
            </a:xfrm>
            <a:prstGeom prst="arc">
              <a:avLst>
                <a:gd name="adj1" fmla="val 16200000"/>
                <a:gd name="adj2" fmla="val 898106"/>
              </a:avLst>
            </a:prstGeom>
            <a:ln w="1270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C42A38FE-F1AE-4BB3-854F-8EF0FA458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536266" y="3282321"/>
              <a:ext cx="1672668" cy="2484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</a:t>
              </a:r>
            </a:p>
          </p:txBody>
        </p:sp>
        <p:sp>
          <p:nvSpPr>
            <p:cNvPr id="30" name="Freeform 70">
              <a:extLst>
                <a:ext uri="{FF2B5EF4-FFF2-40B4-BE49-F238E27FC236}">
                  <a16:creationId xmlns:a16="http://schemas.microsoft.com/office/drawing/2014/main" xmlns="" id="{B5854C7B-11EF-4079-9BAE-3A30E3D11D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983306" y="2373476"/>
              <a:ext cx="778588" cy="708238"/>
            </a:xfrm>
            <a:custGeom>
              <a:avLst/>
              <a:gdLst>
                <a:gd name="T0" fmla="*/ 348 w 498"/>
                <a:gd name="T1" fmla="*/ 251 h 453"/>
                <a:gd name="T2" fmla="*/ 340 w 498"/>
                <a:gd name="T3" fmla="*/ 252 h 453"/>
                <a:gd name="T4" fmla="*/ 376 w 498"/>
                <a:gd name="T5" fmla="*/ 185 h 453"/>
                <a:gd name="T6" fmla="*/ 407 w 498"/>
                <a:gd name="T7" fmla="*/ 194 h 453"/>
                <a:gd name="T8" fmla="*/ 470 w 498"/>
                <a:gd name="T9" fmla="*/ 103 h 453"/>
                <a:gd name="T10" fmla="*/ 495 w 498"/>
                <a:gd name="T11" fmla="*/ 93 h 453"/>
                <a:gd name="T12" fmla="*/ 484 w 498"/>
                <a:gd name="T13" fmla="*/ 68 h 453"/>
                <a:gd name="T14" fmla="*/ 459 w 498"/>
                <a:gd name="T15" fmla="*/ 79 h 453"/>
                <a:gd name="T16" fmla="*/ 394 w 498"/>
                <a:gd name="T17" fmla="*/ 162 h 453"/>
                <a:gd name="T18" fmla="*/ 356 w 498"/>
                <a:gd name="T19" fmla="*/ 140 h 453"/>
                <a:gd name="T20" fmla="*/ 300 w 498"/>
                <a:gd name="T21" fmla="*/ 34 h 453"/>
                <a:gd name="T22" fmla="*/ 185 w 498"/>
                <a:gd name="T23" fmla="*/ 0 h 453"/>
                <a:gd name="T24" fmla="*/ 79 w 498"/>
                <a:gd name="T25" fmla="*/ 57 h 453"/>
                <a:gd name="T26" fmla="*/ 44 w 498"/>
                <a:gd name="T27" fmla="*/ 175 h 453"/>
                <a:gd name="T28" fmla="*/ 88 w 498"/>
                <a:gd name="T29" fmla="*/ 306 h 453"/>
                <a:gd name="T30" fmla="*/ 38 w 498"/>
                <a:gd name="T31" fmla="*/ 280 h 453"/>
                <a:gd name="T32" fmla="*/ 15 w 498"/>
                <a:gd name="T33" fmla="*/ 266 h 453"/>
                <a:gd name="T34" fmla="*/ 0 w 498"/>
                <a:gd name="T35" fmla="*/ 288 h 453"/>
                <a:gd name="T36" fmla="*/ 25 w 498"/>
                <a:gd name="T37" fmla="*/ 302 h 453"/>
                <a:gd name="T38" fmla="*/ 69 w 498"/>
                <a:gd name="T39" fmla="*/ 338 h 453"/>
                <a:gd name="T40" fmla="*/ 96 w 498"/>
                <a:gd name="T41" fmla="*/ 338 h 453"/>
                <a:gd name="T42" fmla="*/ 117 w 498"/>
                <a:gd name="T43" fmla="*/ 289 h 453"/>
                <a:gd name="T44" fmla="*/ 201 w 498"/>
                <a:gd name="T45" fmla="*/ 313 h 453"/>
                <a:gd name="T46" fmla="*/ 292 w 498"/>
                <a:gd name="T47" fmla="*/ 284 h 453"/>
                <a:gd name="T48" fmla="*/ 295 w 498"/>
                <a:gd name="T49" fmla="*/ 301 h 453"/>
                <a:gd name="T50" fmla="*/ 297 w 498"/>
                <a:gd name="T51" fmla="*/ 305 h 453"/>
                <a:gd name="T52" fmla="*/ 447 w 498"/>
                <a:gd name="T53" fmla="*/ 453 h 453"/>
                <a:gd name="T54" fmla="*/ 497 w 498"/>
                <a:gd name="T55" fmla="*/ 413 h 453"/>
                <a:gd name="T56" fmla="*/ 481 w 498"/>
                <a:gd name="T57" fmla="*/ 83 h 453"/>
                <a:gd name="T58" fmla="*/ 346 w 498"/>
                <a:gd name="T59" fmla="*/ 268 h 453"/>
                <a:gd name="T60" fmla="*/ 68 w 498"/>
                <a:gd name="T61" fmla="*/ 101 h 453"/>
                <a:gd name="T62" fmla="*/ 146 w 498"/>
                <a:gd name="T63" fmla="*/ 25 h 453"/>
                <a:gd name="T64" fmla="*/ 255 w 498"/>
                <a:gd name="T65" fmla="*/ 25 h 453"/>
                <a:gd name="T66" fmla="*/ 333 w 498"/>
                <a:gd name="T67" fmla="*/ 101 h 453"/>
                <a:gd name="T68" fmla="*/ 329 w 498"/>
                <a:gd name="T69" fmla="*/ 156 h 453"/>
                <a:gd name="T70" fmla="*/ 292 w 498"/>
                <a:gd name="T71" fmla="*/ 64 h 453"/>
                <a:gd name="T72" fmla="*/ 201 w 498"/>
                <a:gd name="T73" fmla="*/ 27 h 453"/>
                <a:gd name="T74" fmla="*/ 109 w 498"/>
                <a:gd name="T75" fmla="*/ 66 h 453"/>
                <a:gd name="T76" fmla="*/ 71 w 498"/>
                <a:gd name="T77" fmla="*/ 156 h 453"/>
                <a:gd name="T78" fmla="*/ 109 w 498"/>
                <a:gd name="T79" fmla="*/ 247 h 453"/>
                <a:gd name="T80" fmla="*/ 67 w 498"/>
                <a:gd name="T81" fmla="*/ 205 h 453"/>
                <a:gd name="T82" fmla="*/ 204 w 498"/>
                <a:gd name="T83" fmla="*/ 175 h 453"/>
                <a:gd name="T84" fmla="*/ 294 w 498"/>
                <a:gd name="T85" fmla="*/ 224 h 453"/>
                <a:gd name="T86" fmla="*/ 212 w 498"/>
                <a:gd name="T87" fmla="*/ 271 h 453"/>
                <a:gd name="T88" fmla="*/ 140 w 498"/>
                <a:gd name="T89" fmla="*/ 255 h 453"/>
                <a:gd name="T90" fmla="*/ 197 w 498"/>
                <a:gd name="T91" fmla="*/ 139 h 453"/>
                <a:gd name="T92" fmla="*/ 187 w 498"/>
                <a:gd name="T93" fmla="*/ 164 h 453"/>
                <a:gd name="T94" fmla="*/ 91 w 498"/>
                <a:gd name="T95" fmla="*/ 190 h 453"/>
                <a:gd name="T96" fmla="*/ 99 w 498"/>
                <a:gd name="T97" fmla="*/ 102 h 453"/>
                <a:gd name="T98" fmla="*/ 167 w 498"/>
                <a:gd name="T99" fmla="*/ 46 h 453"/>
                <a:gd name="T100" fmla="*/ 255 w 498"/>
                <a:gd name="T101" fmla="*/ 55 h 453"/>
                <a:gd name="T102" fmla="*/ 311 w 498"/>
                <a:gd name="T103" fmla="*/ 123 h 453"/>
                <a:gd name="T104" fmla="*/ 201 w 498"/>
                <a:gd name="T105" fmla="*/ 299 h 453"/>
                <a:gd name="T106" fmla="*/ 125 w 498"/>
                <a:gd name="T107" fmla="*/ 277 h 453"/>
                <a:gd name="T108" fmla="*/ 214 w 498"/>
                <a:gd name="T109" fmla="*/ 285 h 453"/>
                <a:gd name="T110" fmla="*/ 299 w 498"/>
                <a:gd name="T111" fmla="*/ 239 h 453"/>
                <a:gd name="T112" fmla="*/ 341 w 498"/>
                <a:gd name="T113" fmla="*/ 181 h 453"/>
                <a:gd name="T114" fmla="*/ 308 w 498"/>
                <a:gd name="T115" fmla="*/ 250 h 453"/>
                <a:gd name="T116" fmla="*/ 288 w 498"/>
                <a:gd name="T117" fmla="*/ 269 h 453"/>
                <a:gd name="T118" fmla="*/ 225 w 498"/>
                <a:gd name="T119" fmla="*/ 297 h 453"/>
                <a:gd name="T120" fmla="*/ 307 w 498"/>
                <a:gd name="T121" fmla="*/ 272 h 453"/>
                <a:gd name="T122" fmla="*/ 310 w 498"/>
                <a:gd name="T123" fmla="*/ 283 h 453"/>
                <a:gd name="T124" fmla="*/ 483 w 498"/>
                <a:gd name="T125" fmla="*/ 412 h 4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98" h="453">
                  <a:moveTo>
                    <a:pt x="496" y="398"/>
                  </a:moveTo>
                  <a:lnTo>
                    <a:pt x="496" y="398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485" y="387"/>
                  </a:lnTo>
                  <a:lnTo>
                    <a:pt x="350" y="252"/>
                  </a:lnTo>
                  <a:lnTo>
                    <a:pt x="350" y="252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8" y="251"/>
                  </a:lnTo>
                  <a:lnTo>
                    <a:pt x="346" y="250"/>
                  </a:lnTo>
                  <a:lnTo>
                    <a:pt x="346" y="250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2" y="251"/>
                  </a:lnTo>
                  <a:lnTo>
                    <a:pt x="340" y="252"/>
                  </a:lnTo>
                  <a:lnTo>
                    <a:pt x="337" y="256"/>
                  </a:lnTo>
                  <a:lnTo>
                    <a:pt x="328" y="247"/>
                  </a:lnTo>
                  <a:lnTo>
                    <a:pt x="328" y="247"/>
                  </a:lnTo>
                  <a:lnTo>
                    <a:pt x="338" y="232"/>
                  </a:lnTo>
                  <a:lnTo>
                    <a:pt x="346" y="217"/>
                  </a:lnTo>
                  <a:lnTo>
                    <a:pt x="351" y="199"/>
                  </a:lnTo>
                  <a:lnTo>
                    <a:pt x="355" y="183"/>
                  </a:lnTo>
                  <a:lnTo>
                    <a:pt x="376" y="185"/>
                  </a:lnTo>
                  <a:lnTo>
                    <a:pt x="376" y="185"/>
                  </a:lnTo>
                  <a:lnTo>
                    <a:pt x="379" y="191"/>
                  </a:lnTo>
                  <a:lnTo>
                    <a:pt x="382" y="195"/>
                  </a:lnTo>
                  <a:lnTo>
                    <a:pt x="388" y="198"/>
                  </a:lnTo>
                  <a:lnTo>
                    <a:pt x="394" y="199"/>
                  </a:lnTo>
                  <a:lnTo>
                    <a:pt x="394" y="199"/>
                  </a:lnTo>
                  <a:lnTo>
                    <a:pt x="399" y="199"/>
                  </a:lnTo>
                  <a:lnTo>
                    <a:pt x="402" y="198"/>
                  </a:lnTo>
                  <a:lnTo>
                    <a:pt x="405" y="196"/>
                  </a:lnTo>
                  <a:lnTo>
                    <a:pt x="407" y="194"/>
                  </a:lnTo>
                  <a:lnTo>
                    <a:pt x="410" y="191"/>
                  </a:lnTo>
                  <a:lnTo>
                    <a:pt x="412" y="188"/>
                  </a:lnTo>
                  <a:lnTo>
                    <a:pt x="413" y="184"/>
                  </a:lnTo>
                  <a:lnTo>
                    <a:pt x="414" y="181"/>
                  </a:lnTo>
                  <a:lnTo>
                    <a:pt x="414" y="181"/>
                  </a:lnTo>
                  <a:lnTo>
                    <a:pt x="413" y="176"/>
                  </a:lnTo>
                  <a:lnTo>
                    <a:pt x="412" y="172"/>
                  </a:lnTo>
                  <a:lnTo>
                    <a:pt x="470" y="103"/>
                  </a:lnTo>
                  <a:lnTo>
                    <a:pt x="470" y="103"/>
                  </a:lnTo>
                  <a:lnTo>
                    <a:pt x="473" y="104"/>
                  </a:lnTo>
                  <a:lnTo>
                    <a:pt x="477" y="104"/>
                  </a:lnTo>
                  <a:lnTo>
                    <a:pt x="477" y="104"/>
                  </a:lnTo>
                  <a:lnTo>
                    <a:pt x="481" y="104"/>
                  </a:lnTo>
                  <a:lnTo>
                    <a:pt x="484" y="103"/>
                  </a:lnTo>
                  <a:lnTo>
                    <a:pt x="487" y="101"/>
                  </a:lnTo>
                  <a:lnTo>
                    <a:pt x="490" y="99"/>
                  </a:lnTo>
                  <a:lnTo>
                    <a:pt x="493" y="96"/>
                  </a:lnTo>
                  <a:lnTo>
                    <a:pt x="495" y="93"/>
                  </a:lnTo>
                  <a:lnTo>
                    <a:pt x="496" y="89"/>
                  </a:lnTo>
                  <a:lnTo>
                    <a:pt x="496" y="86"/>
                  </a:lnTo>
                  <a:lnTo>
                    <a:pt x="496" y="86"/>
                  </a:lnTo>
                  <a:lnTo>
                    <a:pt x="496" y="82"/>
                  </a:lnTo>
                  <a:lnTo>
                    <a:pt x="495" y="79"/>
                  </a:lnTo>
                  <a:lnTo>
                    <a:pt x="493" y="75"/>
                  </a:lnTo>
                  <a:lnTo>
                    <a:pt x="490" y="72"/>
                  </a:lnTo>
                  <a:lnTo>
                    <a:pt x="487" y="70"/>
                  </a:lnTo>
                  <a:lnTo>
                    <a:pt x="484" y="68"/>
                  </a:lnTo>
                  <a:lnTo>
                    <a:pt x="481" y="67"/>
                  </a:lnTo>
                  <a:lnTo>
                    <a:pt x="477" y="67"/>
                  </a:lnTo>
                  <a:lnTo>
                    <a:pt x="477" y="67"/>
                  </a:lnTo>
                  <a:lnTo>
                    <a:pt x="473" y="67"/>
                  </a:lnTo>
                  <a:lnTo>
                    <a:pt x="470" y="68"/>
                  </a:lnTo>
                  <a:lnTo>
                    <a:pt x="467" y="70"/>
                  </a:lnTo>
                  <a:lnTo>
                    <a:pt x="463" y="72"/>
                  </a:lnTo>
                  <a:lnTo>
                    <a:pt x="461" y="75"/>
                  </a:lnTo>
                  <a:lnTo>
                    <a:pt x="459" y="79"/>
                  </a:lnTo>
                  <a:lnTo>
                    <a:pt x="458" y="82"/>
                  </a:lnTo>
                  <a:lnTo>
                    <a:pt x="458" y="86"/>
                  </a:lnTo>
                  <a:lnTo>
                    <a:pt x="458" y="86"/>
                  </a:lnTo>
                  <a:lnTo>
                    <a:pt x="459" y="89"/>
                  </a:lnTo>
                  <a:lnTo>
                    <a:pt x="460" y="94"/>
                  </a:lnTo>
                  <a:lnTo>
                    <a:pt x="401" y="163"/>
                  </a:lnTo>
                  <a:lnTo>
                    <a:pt x="401" y="163"/>
                  </a:lnTo>
                  <a:lnTo>
                    <a:pt x="394" y="162"/>
                  </a:lnTo>
                  <a:lnTo>
                    <a:pt x="394" y="162"/>
                  </a:lnTo>
                  <a:lnTo>
                    <a:pt x="389" y="163"/>
                  </a:lnTo>
                  <a:lnTo>
                    <a:pt x="385" y="165"/>
                  </a:lnTo>
                  <a:lnTo>
                    <a:pt x="381" y="167"/>
                  </a:lnTo>
                  <a:lnTo>
                    <a:pt x="378" y="171"/>
                  </a:lnTo>
                  <a:lnTo>
                    <a:pt x="358" y="169"/>
                  </a:lnTo>
                  <a:lnTo>
                    <a:pt x="358" y="169"/>
                  </a:lnTo>
                  <a:lnTo>
                    <a:pt x="358" y="156"/>
                  </a:lnTo>
                  <a:lnTo>
                    <a:pt x="358" y="156"/>
                  </a:lnTo>
                  <a:lnTo>
                    <a:pt x="356" y="140"/>
                  </a:lnTo>
                  <a:lnTo>
                    <a:pt x="354" y="125"/>
                  </a:lnTo>
                  <a:lnTo>
                    <a:pt x="351" y="111"/>
                  </a:lnTo>
                  <a:lnTo>
                    <a:pt x="346" y="96"/>
                  </a:lnTo>
                  <a:lnTo>
                    <a:pt x="339" y="82"/>
                  </a:lnTo>
                  <a:lnTo>
                    <a:pt x="332" y="69"/>
                  </a:lnTo>
                  <a:lnTo>
                    <a:pt x="322" y="57"/>
                  </a:lnTo>
                  <a:lnTo>
                    <a:pt x="312" y="45"/>
                  </a:lnTo>
                  <a:lnTo>
                    <a:pt x="312" y="45"/>
                  </a:lnTo>
                  <a:lnTo>
                    <a:pt x="300" y="34"/>
                  </a:lnTo>
                  <a:lnTo>
                    <a:pt x="287" y="26"/>
                  </a:lnTo>
                  <a:lnTo>
                    <a:pt x="274" y="18"/>
                  </a:lnTo>
                  <a:lnTo>
                    <a:pt x="260" y="12"/>
                  </a:lnTo>
                  <a:lnTo>
                    <a:pt x="246" y="6"/>
                  </a:lnTo>
                  <a:lnTo>
                    <a:pt x="231" y="2"/>
                  </a:lnTo>
                  <a:lnTo>
                    <a:pt x="216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185" y="0"/>
                  </a:lnTo>
                  <a:lnTo>
                    <a:pt x="170" y="2"/>
                  </a:lnTo>
                  <a:lnTo>
                    <a:pt x="155" y="6"/>
                  </a:lnTo>
                  <a:lnTo>
                    <a:pt x="140" y="12"/>
                  </a:lnTo>
                  <a:lnTo>
                    <a:pt x="126" y="18"/>
                  </a:lnTo>
                  <a:lnTo>
                    <a:pt x="113" y="26"/>
                  </a:lnTo>
                  <a:lnTo>
                    <a:pt x="102" y="35"/>
                  </a:lnTo>
                  <a:lnTo>
                    <a:pt x="90" y="45"/>
                  </a:lnTo>
                  <a:lnTo>
                    <a:pt x="90" y="45"/>
                  </a:lnTo>
                  <a:lnTo>
                    <a:pt x="79" y="57"/>
                  </a:lnTo>
                  <a:lnTo>
                    <a:pt x="70" y="70"/>
                  </a:lnTo>
                  <a:lnTo>
                    <a:pt x="62" y="83"/>
                  </a:lnTo>
                  <a:lnTo>
                    <a:pt x="55" y="96"/>
                  </a:lnTo>
                  <a:lnTo>
                    <a:pt x="51" y="111"/>
                  </a:lnTo>
                  <a:lnTo>
                    <a:pt x="47" y="125"/>
                  </a:lnTo>
                  <a:lnTo>
                    <a:pt x="44" y="141"/>
                  </a:lnTo>
                  <a:lnTo>
                    <a:pt x="43" y="156"/>
                  </a:lnTo>
                  <a:lnTo>
                    <a:pt x="43" y="156"/>
                  </a:lnTo>
                  <a:lnTo>
                    <a:pt x="44" y="175"/>
                  </a:lnTo>
                  <a:lnTo>
                    <a:pt x="48" y="193"/>
                  </a:lnTo>
                  <a:lnTo>
                    <a:pt x="53" y="210"/>
                  </a:lnTo>
                  <a:lnTo>
                    <a:pt x="61" y="226"/>
                  </a:lnTo>
                  <a:lnTo>
                    <a:pt x="69" y="242"/>
                  </a:lnTo>
                  <a:lnTo>
                    <a:pt x="80" y="256"/>
                  </a:lnTo>
                  <a:lnTo>
                    <a:pt x="92" y="269"/>
                  </a:lnTo>
                  <a:lnTo>
                    <a:pt x="105" y="280"/>
                  </a:lnTo>
                  <a:lnTo>
                    <a:pt x="88" y="306"/>
                  </a:lnTo>
                  <a:lnTo>
                    <a:pt x="88" y="306"/>
                  </a:lnTo>
                  <a:lnTo>
                    <a:pt x="83" y="305"/>
                  </a:lnTo>
                  <a:lnTo>
                    <a:pt x="83" y="305"/>
                  </a:lnTo>
                  <a:lnTo>
                    <a:pt x="77" y="306"/>
                  </a:lnTo>
                  <a:lnTo>
                    <a:pt x="71" y="310"/>
                  </a:lnTo>
                  <a:lnTo>
                    <a:pt x="38" y="288"/>
                  </a:lnTo>
                  <a:lnTo>
                    <a:pt x="38" y="288"/>
                  </a:lnTo>
                  <a:lnTo>
                    <a:pt x="38" y="285"/>
                  </a:lnTo>
                  <a:lnTo>
                    <a:pt x="38" y="285"/>
                  </a:lnTo>
                  <a:lnTo>
                    <a:pt x="38" y="280"/>
                  </a:lnTo>
                  <a:lnTo>
                    <a:pt x="37" y="277"/>
                  </a:lnTo>
                  <a:lnTo>
                    <a:pt x="35" y="274"/>
                  </a:lnTo>
                  <a:lnTo>
                    <a:pt x="32" y="271"/>
                  </a:lnTo>
                  <a:lnTo>
                    <a:pt x="29" y="269"/>
                  </a:lnTo>
                  <a:lnTo>
                    <a:pt x="26" y="268"/>
                  </a:lnTo>
                  <a:lnTo>
                    <a:pt x="23" y="266"/>
                  </a:lnTo>
                  <a:lnTo>
                    <a:pt x="20" y="265"/>
                  </a:lnTo>
                  <a:lnTo>
                    <a:pt x="20" y="265"/>
                  </a:lnTo>
                  <a:lnTo>
                    <a:pt x="15" y="266"/>
                  </a:lnTo>
                  <a:lnTo>
                    <a:pt x="12" y="268"/>
                  </a:lnTo>
                  <a:lnTo>
                    <a:pt x="9" y="269"/>
                  </a:lnTo>
                  <a:lnTo>
                    <a:pt x="5" y="271"/>
                  </a:lnTo>
                  <a:lnTo>
                    <a:pt x="3" y="274"/>
                  </a:lnTo>
                  <a:lnTo>
                    <a:pt x="1" y="277"/>
                  </a:lnTo>
                  <a:lnTo>
                    <a:pt x="0" y="280"/>
                  </a:lnTo>
                  <a:lnTo>
                    <a:pt x="0" y="285"/>
                  </a:lnTo>
                  <a:lnTo>
                    <a:pt x="0" y="285"/>
                  </a:lnTo>
                  <a:lnTo>
                    <a:pt x="0" y="288"/>
                  </a:lnTo>
                  <a:lnTo>
                    <a:pt x="1" y="292"/>
                  </a:lnTo>
                  <a:lnTo>
                    <a:pt x="3" y="295"/>
                  </a:lnTo>
                  <a:lnTo>
                    <a:pt x="5" y="298"/>
                  </a:lnTo>
                  <a:lnTo>
                    <a:pt x="9" y="300"/>
                  </a:lnTo>
                  <a:lnTo>
                    <a:pt x="12" y="302"/>
                  </a:lnTo>
                  <a:lnTo>
                    <a:pt x="15" y="303"/>
                  </a:lnTo>
                  <a:lnTo>
                    <a:pt x="20" y="303"/>
                  </a:lnTo>
                  <a:lnTo>
                    <a:pt x="20" y="303"/>
                  </a:lnTo>
                  <a:lnTo>
                    <a:pt x="25" y="302"/>
                  </a:lnTo>
                  <a:lnTo>
                    <a:pt x="29" y="300"/>
                  </a:lnTo>
                  <a:lnTo>
                    <a:pt x="64" y="322"/>
                  </a:lnTo>
                  <a:lnTo>
                    <a:pt x="64" y="322"/>
                  </a:lnTo>
                  <a:lnTo>
                    <a:pt x="64" y="325"/>
                  </a:lnTo>
                  <a:lnTo>
                    <a:pt x="64" y="325"/>
                  </a:lnTo>
                  <a:lnTo>
                    <a:pt x="64" y="328"/>
                  </a:lnTo>
                  <a:lnTo>
                    <a:pt x="65" y="332"/>
                  </a:lnTo>
                  <a:lnTo>
                    <a:pt x="67" y="336"/>
                  </a:lnTo>
                  <a:lnTo>
                    <a:pt x="69" y="338"/>
                  </a:lnTo>
                  <a:lnTo>
                    <a:pt x="72" y="340"/>
                  </a:lnTo>
                  <a:lnTo>
                    <a:pt x="76" y="342"/>
                  </a:lnTo>
                  <a:lnTo>
                    <a:pt x="79" y="343"/>
                  </a:lnTo>
                  <a:lnTo>
                    <a:pt x="83" y="343"/>
                  </a:lnTo>
                  <a:lnTo>
                    <a:pt x="83" y="343"/>
                  </a:lnTo>
                  <a:lnTo>
                    <a:pt x="86" y="343"/>
                  </a:lnTo>
                  <a:lnTo>
                    <a:pt x="90" y="342"/>
                  </a:lnTo>
                  <a:lnTo>
                    <a:pt x="93" y="340"/>
                  </a:lnTo>
                  <a:lnTo>
                    <a:pt x="96" y="338"/>
                  </a:lnTo>
                  <a:lnTo>
                    <a:pt x="98" y="336"/>
                  </a:lnTo>
                  <a:lnTo>
                    <a:pt x="101" y="332"/>
                  </a:lnTo>
                  <a:lnTo>
                    <a:pt x="102" y="328"/>
                  </a:lnTo>
                  <a:lnTo>
                    <a:pt x="102" y="325"/>
                  </a:lnTo>
                  <a:lnTo>
                    <a:pt x="102" y="325"/>
                  </a:lnTo>
                  <a:lnTo>
                    <a:pt x="101" y="319"/>
                  </a:lnTo>
                  <a:lnTo>
                    <a:pt x="98" y="314"/>
                  </a:lnTo>
                  <a:lnTo>
                    <a:pt x="117" y="289"/>
                  </a:lnTo>
                  <a:lnTo>
                    <a:pt x="117" y="289"/>
                  </a:lnTo>
                  <a:lnTo>
                    <a:pt x="126" y="295"/>
                  </a:lnTo>
                  <a:lnTo>
                    <a:pt x="136" y="299"/>
                  </a:lnTo>
                  <a:lnTo>
                    <a:pt x="146" y="303"/>
                  </a:lnTo>
                  <a:lnTo>
                    <a:pt x="157" y="306"/>
                  </a:lnTo>
                  <a:lnTo>
                    <a:pt x="166" y="310"/>
                  </a:lnTo>
                  <a:lnTo>
                    <a:pt x="178" y="312"/>
                  </a:lnTo>
                  <a:lnTo>
                    <a:pt x="189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01" y="313"/>
                  </a:lnTo>
                  <a:lnTo>
                    <a:pt x="213" y="313"/>
                  </a:lnTo>
                  <a:lnTo>
                    <a:pt x="225" y="311"/>
                  </a:lnTo>
                  <a:lnTo>
                    <a:pt x="237" y="309"/>
                  </a:lnTo>
                  <a:lnTo>
                    <a:pt x="248" y="305"/>
                  </a:lnTo>
                  <a:lnTo>
                    <a:pt x="260" y="302"/>
                  </a:lnTo>
                  <a:lnTo>
                    <a:pt x="271" y="297"/>
                  </a:lnTo>
                  <a:lnTo>
                    <a:pt x="282" y="291"/>
                  </a:lnTo>
                  <a:lnTo>
                    <a:pt x="292" y="284"/>
                  </a:lnTo>
                  <a:lnTo>
                    <a:pt x="300" y="292"/>
                  </a:lnTo>
                  <a:lnTo>
                    <a:pt x="297" y="296"/>
                  </a:lnTo>
                  <a:lnTo>
                    <a:pt x="297" y="296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298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1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5" y="303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297" y="305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312" y="322"/>
                  </a:lnTo>
                  <a:lnTo>
                    <a:pt x="432" y="440"/>
                  </a:lnTo>
                  <a:lnTo>
                    <a:pt x="443" y="451"/>
                  </a:lnTo>
                  <a:lnTo>
                    <a:pt x="443" y="451"/>
                  </a:lnTo>
                  <a:lnTo>
                    <a:pt x="445" y="452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47" y="453"/>
                  </a:lnTo>
                  <a:lnTo>
                    <a:pt x="458" y="452"/>
                  </a:lnTo>
                  <a:lnTo>
                    <a:pt x="467" y="449"/>
                  </a:lnTo>
                  <a:lnTo>
                    <a:pt x="475" y="445"/>
                  </a:lnTo>
                  <a:lnTo>
                    <a:pt x="483" y="438"/>
                  </a:lnTo>
                  <a:lnTo>
                    <a:pt x="489" y="431"/>
                  </a:lnTo>
                  <a:lnTo>
                    <a:pt x="494" y="422"/>
                  </a:lnTo>
                  <a:lnTo>
                    <a:pt x="497" y="413"/>
                  </a:lnTo>
                  <a:lnTo>
                    <a:pt x="498" y="403"/>
                  </a:lnTo>
                  <a:lnTo>
                    <a:pt x="498" y="403"/>
                  </a:lnTo>
                  <a:lnTo>
                    <a:pt x="497" y="400"/>
                  </a:lnTo>
                  <a:lnTo>
                    <a:pt x="496" y="398"/>
                  </a:lnTo>
                  <a:lnTo>
                    <a:pt x="496" y="398"/>
                  </a:lnTo>
                  <a:close/>
                  <a:moveTo>
                    <a:pt x="481" y="83"/>
                  </a:moveTo>
                  <a:lnTo>
                    <a:pt x="480" y="82"/>
                  </a:lnTo>
                  <a:lnTo>
                    <a:pt x="480" y="82"/>
                  </a:lnTo>
                  <a:lnTo>
                    <a:pt x="481" y="83"/>
                  </a:lnTo>
                  <a:lnTo>
                    <a:pt x="481" y="83"/>
                  </a:lnTo>
                  <a:close/>
                  <a:moveTo>
                    <a:pt x="327" y="316"/>
                  </a:moveTo>
                  <a:lnTo>
                    <a:pt x="361" y="283"/>
                  </a:lnTo>
                  <a:lnTo>
                    <a:pt x="470" y="393"/>
                  </a:lnTo>
                  <a:lnTo>
                    <a:pt x="470" y="393"/>
                  </a:lnTo>
                  <a:lnTo>
                    <a:pt x="437" y="426"/>
                  </a:lnTo>
                  <a:lnTo>
                    <a:pt x="327" y="316"/>
                  </a:lnTo>
                  <a:close/>
                  <a:moveTo>
                    <a:pt x="312" y="301"/>
                  </a:moveTo>
                  <a:lnTo>
                    <a:pt x="346" y="268"/>
                  </a:lnTo>
                  <a:lnTo>
                    <a:pt x="351" y="273"/>
                  </a:lnTo>
                  <a:lnTo>
                    <a:pt x="318" y="306"/>
                  </a:lnTo>
                  <a:lnTo>
                    <a:pt x="312" y="301"/>
                  </a:lnTo>
                  <a:close/>
                  <a:moveTo>
                    <a:pt x="58" y="156"/>
                  </a:moveTo>
                  <a:lnTo>
                    <a:pt x="58" y="156"/>
                  </a:lnTo>
                  <a:lnTo>
                    <a:pt x="58" y="142"/>
                  </a:lnTo>
                  <a:lnTo>
                    <a:pt x="61" y="128"/>
                  </a:lnTo>
                  <a:lnTo>
                    <a:pt x="64" y="115"/>
                  </a:lnTo>
                  <a:lnTo>
                    <a:pt x="68" y="101"/>
                  </a:lnTo>
                  <a:lnTo>
                    <a:pt x="75" y="89"/>
                  </a:lnTo>
                  <a:lnTo>
                    <a:pt x="82" y="77"/>
                  </a:lnTo>
                  <a:lnTo>
                    <a:pt x="90" y="66"/>
                  </a:lnTo>
                  <a:lnTo>
                    <a:pt x="99" y="56"/>
                  </a:lnTo>
                  <a:lnTo>
                    <a:pt x="99" y="56"/>
                  </a:lnTo>
                  <a:lnTo>
                    <a:pt x="110" y="46"/>
                  </a:lnTo>
                  <a:lnTo>
                    <a:pt x="121" y="37"/>
                  </a:lnTo>
                  <a:lnTo>
                    <a:pt x="133" y="30"/>
                  </a:lnTo>
                  <a:lnTo>
                    <a:pt x="146" y="25"/>
                  </a:lnTo>
                  <a:lnTo>
                    <a:pt x="159" y="19"/>
                  </a:lnTo>
                  <a:lnTo>
                    <a:pt x="173" y="16"/>
                  </a:lnTo>
                  <a:lnTo>
                    <a:pt x="187" y="14"/>
                  </a:lnTo>
                  <a:lnTo>
                    <a:pt x="201" y="14"/>
                  </a:lnTo>
                  <a:lnTo>
                    <a:pt x="201" y="14"/>
                  </a:lnTo>
                  <a:lnTo>
                    <a:pt x="215" y="14"/>
                  </a:lnTo>
                  <a:lnTo>
                    <a:pt x="229" y="16"/>
                  </a:lnTo>
                  <a:lnTo>
                    <a:pt x="242" y="19"/>
                  </a:lnTo>
                  <a:lnTo>
                    <a:pt x="255" y="25"/>
                  </a:lnTo>
                  <a:lnTo>
                    <a:pt x="268" y="30"/>
                  </a:lnTo>
                  <a:lnTo>
                    <a:pt x="280" y="37"/>
                  </a:lnTo>
                  <a:lnTo>
                    <a:pt x="291" y="46"/>
                  </a:lnTo>
                  <a:lnTo>
                    <a:pt x="301" y="55"/>
                  </a:lnTo>
                  <a:lnTo>
                    <a:pt x="301" y="55"/>
                  </a:lnTo>
                  <a:lnTo>
                    <a:pt x="311" y="66"/>
                  </a:lnTo>
                  <a:lnTo>
                    <a:pt x="320" y="77"/>
                  </a:lnTo>
                  <a:lnTo>
                    <a:pt x="327" y="89"/>
                  </a:lnTo>
                  <a:lnTo>
                    <a:pt x="333" y="101"/>
                  </a:lnTo>
                  <a:lnTo>
                    <a:pt x="337" y="114"/>
                  </a:lnTo>
                  <a:lnTo>
                    <a:pt x="340" y="128"/>
                  </a:lnTo>
                  <a:lnTo>
                    <a:pt x="342" y="142"/>
                  </a:lnTo>
                  <a:lnTo>
                    <a:pt x="344" y="156"/>
                  </a:lnTo>
                  <a:lnTo>
                    <a:pt x="344" y="156"/>
                  </a:lnTo>
                  <a:lnTo>
                    <a:pt x="344" y="167"/>
                  </a:lnTo>
                  <a:lnTo>
                    <a:pt x="329" y="165"/>
                  </a:lnTo>
                  <a:lnTo>
                    <a:pt x="329" y="165"/>
                  </a:lnTo>
                  <a:lnTo>
                    <a:pt x="329" y="156"/>
                  </a:lnTo>
                  <a:lnTo>
                    <a:pt x="329" y="156"/>
                  </a:lnTo>
                  <a:lnTo>
                    <a:pt x="329" y="143"/>
                  </a:lnTo>
                  <a:lnTo>
                    <a:pt x="327" y="130"/>
                  </a:lnTo>
                  <a:lnTo>
                    <a:pt x="324" y="118"/>
                  </a:lnTo>
                  <a:lnTo>
                    <a:pt x="320" y="107"/>
                  </a:lnTo>
                  <a:lnTo>
                    <a:pt x="314" y="96"/>
                  </a:lnTo>
                  <a:lnTo>
                    <a:pt x="308" y="85"/>
                  </a:lnTo>
                  <a:lnTo>
                    <a:pt x="300" y="74"/>
                  </a:lnTo>
                  <a:lnTo>
                    <a:pt x="292" y="64"/>
                  </a:lnTo>
                  <a:lnTo>
                    <a:pt x="292" y="64"/>
                  </a:lnTo>
                  <a:lnTo>
                    <a:pt x="282" y="56"/>
                  </a:lnTo>
                  <a:lnTo>
                    <a:pt x="272" y="48"/>
                  </a:lnTo>
                  <a:lnTo>
                    <a:pt x="261" y="42"/>
                  </a:lnTo>
                  <a:lnTo>
                    <a:pt x="250" y="36"/>
                  </a:lnTo>
                  <a:lnTo>
                    <a:pt x="239" y="33"/>
                  </a:lnTo>
                  <a:lnTo>
                    <a:pt x="226" y="30"/>
                  </a:lnTo>
                  <a:lnTo>
                    <a:pt x="214" y="28"/>
                  </a:lnTo>
                  <a:lnTo>
                    <a:pt x="201" y="27"/>
                  </a:lnTo>
                  <a:lnTo>
                    <a:pt x="201" y="27"/>
                  </a:lnTo>
                  <a:lnTo>
                    <a:pt x="188" y="28"/>
                  </a:lnTo>
                  <a:lnTo>
                    <a:pt x="175" y="30"/>
                  </a:lnTo>
                  <a:lnTo>
                    <a:pt x="163" y="33"/>
                  </a:lnTo>
                  <a:lnTo>
                    <a:pt x="151" y="37"/>
                  </a:lnTo>
                  <a:lnTo>
                    <a:pt x="139" y="43"/>
                  </a:lnTo>
                  <a:lnTo>
                    <a:pt x="129" y="49"/>
                  </a:lnTo>
                  <a:lnTo>
                    <a:pt x="119" y="57"/>
                  </a:lnTo>
                  <a:lnTo>
                    <a:pt x="109" y="66"/>
                  </a:lnTo>
                  <a:lnTo>
                    <a:pt x="109" y="66"/>
                  </a:lnTo>
                  <a:lnTo>
                    <a:pt x="101" y="74"/>
                  </a:lnTo>
                  <a:lnTo>
                    <a:pt x="93" y="85"/>
                  </a:lnTo>
                  <a:lnTo>
                    <a:pt x="86" y="96"/>
                  </a:lnTo>
                  <a:lnTo>
                    <a:pt x="81" y="107"/>
                  </a:lnTo>
                  <a:lnTo>
                    <a:pt x="77" y="118"/>
                  </a:lnTo>
                  <a:lnTo>
                    <a:pt x="75" y="131"/>
                  </a:lnTo>
                  <a:lnTo>
                    <a:pt x="72" y="143"/>
                  </a:lnTo>
                  <a:lnTo>
                    <a:pt x="71" y="156"/>
                  </a:lnTo>
                  <a:lnTo>
                    <a:pt x="71" y="156"/>
                  </a:lnTo>
                  <a:lnTo>
                    <a:pt x="72" y="169"/>
                  </a:lnTo>
                  <a:lnTo>
                    <a:pt x="75" y="181"/>
                  </a:lnTo>
                  <a:lnTo>
                    <a:pt x="77" y="194"/>
                  </a:lnTo>
                  <a:lnTo>
                    <a:pt x="81" y="206"/>
                  </a:lnTo>
                  <a:lnTo>
                    <a:pt x="86" y="217"/>
                  </a:lnTo>
                  <a:lnTo>
                    <a:pt x="93" y="228"/>
                  </a:lnTo>
                  <a:lnTo>
                    <a:pt x="101" y="238"/>
                  </a:lnTo>
                  <a:lnTo>
                    <a:pt x="109" y="247"/>
                  </a:lnTo>
                  <a:lnTo>
                    <a:pt x="109" y="247"/>
                  </a:lnTo>
                  <a:lnTo>
                    <a:pt x="121" y="258"/>
                  </a:lnTo>
                  <a:lnTo>
                    <a:pt x="113" y="269"/>
                  </a:lnTo>
                  <a:lnTo>
                    <a:pt x="113" y="269"/>
                  </a:lnTo>
                  <a:lnTo>
                    <a:pt x="102" y="259"/>
                  </a:lnTo>
                  <a:lnTo>
                    <a:pt x="91" y="247"/>
                  </a:lnTo>
                  <a:lnTo>
                    <a:pt x="81" y="234"/>
                  </a:lnTo>
                  <a:lnTo>
                    <a:pt x="72" y="220"/>
                  </a:lnTo>
                  <a:lnTo>
                    <a:pt x="67" y="205"/>
                  </a:lnTo>
                  <a:lnTo>
                    <a:pt x="62" y="190"/>
                  </a:lnTo>
                  <a:lnTo>
                    <a:pt x="58" y="174"/>
                  </a:lnTo>
                  <a:lnTo>
                    <a:pt x="58" y="156"/>
                  </a:lnTo>
                  <a:lnTo>
                    <a:pt x="58" y="156"/>
                  </a:lnTo>
                  <a:close/>
                  <a:moveTo>
                    <a:pt x="140" y="255"/>
                  </a:moveTo>
                  <a:lnTo>
                    <a:pt x="198" y="174"/>
                  </a:lnTo>
                  <a:lnTo>
                    <a:pt x="198" y="174"/>
                  </a:lnTo>
                  <a:lnTo>
                    <a:pt x="204" y="175"/>
                  </a:lnTo>
                  <a:lnTo>
                    <a:pt x="204" y="175"/>
                  </a:lnTo>
                  <a:lnTo>
                    <a:pt x="209" y="175"/>
                  </a:lnTo>
                  <a:lnTo>
                    <a:pt x="213" y="172"/>
                  </a:lnTo>
                  <a:lnTo>
                    <a:pt x="217" y="169"/>
                  </a:lnTo>
                  <a:lnTo>
                    <a:pt x="220" y="166"/>
                  </a:lnTo>
                  <a:lnTo>
                    <a:pt x="313" y="178"/>
                  </a:lnTo>
                  <a:lnTo>
                    <a:pt x="313" y="178"/>
                  </a:lnTo>
                  <a:lnTo>
                    <a:pt x="309" y="194"/>
                  </a:lnTo>
                  <a:lnTo>
                    <a:pt x="302" y="209"/>
                  </a:lnTo>
                  <a:lnTo>
                    <a:pt x="294" y="224"/>
                  </a:lnTo>
                  <a:lnTo>
                    <a:pt x="282" y="237"/>
                  </a:lnTo>
                  <a:lnTo>
                    <a:pt x="282" y="237"/>
                  </a:lnTo>
                  <a:lnTo>
                    <a:pt x="273" y="245"/>
                  </a:lnTo>
                  <a:lnTo>
                    <a:pt x="265" y="251"/>
                  </a:lnTo>
                  <a:lnTo>
                    <a:pt x="255" y="258"/>
                  </a:lnTo>
                  <a:lnTo>
                    <a:pt x="245" y="262"/>
                  </a:lnTo>
                  <a:lnTo>
                    <a:pt x="234" y="266"/>
                  </a:lnTo>
                  <a:lnTo>
                    <a:pt x="224" y="269"/>
                  </a:lnTo>
                  <a:lnTo>
                    <a:pt x="212" y="271"/>
                  </a:lnTo>
                  <a:lnTo>
                    <a:pt x="201" y="271"/>
                  </a:lnTo>
                  <a:lnTo>
                    <a:pt x="201" y="278"/>
                  </a:lnTo>
                  <a:lnTo>
                    <a:pt x="201" y="271"/>
                  </a:lnTo>
                  <a:lnTo>
                    <a:pt x="201" y="271"/>
                  </a:lnTo>
                  <a:lnTo>
                    <a:pt x="185" y="270"/>
                  </a:lnTo>
                  <a:lnTo>
                    <a:pt x="170" y="266"/>
                  </a:lnTo>
                  <a:lnTo>
                    <a:pt x="155" y="261"/>
                  </a:lnTo>
                  <a:lnTo>
                    <a:pt x="140" y="255"/>
                  </a:lnTo>
                  <a:lnTo>
                    <a:pt x="140" y="255"/>
                  </a:lnTo>
                  <a:close/>
                  <a:moveTo>
                    <a:pt x="223" y="152"/>
                  </a:moveTo>
                  <a:lnTo>
                    <a:pt x="223" y="152"/>
                  </a:lnTo>
                  <a:lnTo>
                    <a:pt x="220" y="147"/>
                  </a:lnTo>
                  <a:lnTo>
                    <a:pt x="216" y="141"/>
                  </a:lnTo>
                  <a:lnTo>
                    <a:pt x="211" y="139"/>
                  </a:lnTo>
                  <a:lnTo>
                    <a:pt x="204" y="137"/>
                  </a:lnTo>
                  <a:lnTo>
                    <a:pt x="204" y="137"/>
                  </a:lnTo>
                  <a:lnTo>
                    <a:pt x="200" y="138"/>
                  </a:lnTo>
                  <a:lnTo>
                    <a:pt x="197" y="139"/>
                  </a:lnTo>
                  <a:lnTo>
                    <a:pt x="193" y="140"/>
                  </a:lnTo>
                  <a:lnTo>
                    <a:pt x="190" y="143"/>
                  </a:lnTo>
                  <a:lnTo>
                    <a:pt x="188" y="145"/>
                  </a:lnTo>
                  <a:lnTo>
                    <a:pt x="187" y="149"/>
                  </a:lnTo>
                  <a:lnTo>
                    <a:pt x="186" y="152"/>
                  </a:lnTo>
                  <a:lnTo>
                    <a:pt x="185" y="156"/>
                  </a:lnTo>
                  <a:lnTo>
                    <a:pt x="185" y="156"/>
                  </a:lnTo>
                  <a:lnTo>
                    <a:pt x="186" y="161"/>
                  </a:lnTo>
                  <a:lnTo>
                    <a:pt x="187" y="164"/>
                  </a:lnTo>
                  <a:lnTo>
                    <a:pt x="130" y="246"/>
                  </a:lnTo>
                  <a:lnTo>
                    <a:pt x="130" y="246"/>
                  </a:lnTo>
                  <a:lnTo>
                    <a:pt x="120" y="237"/>
                  </a:lnTo>
                  <a:lnTo>
                    <a:pt x="120" y="237"/>
                  </a:lnTo>
                  <a:lnTo>
                    <a:pt x="111" y="229"/>
                  </a:lnTo>
                  <a:lnTo>
                    <a:pt x="105" y="220"/>
                  </a:lnTo>
                  <a:lnTo>
                    <a:pt x="99" y="210"/>
                  </a:lnTo>
                  <a:lnTo>
                    <a:pt x="94" y="201"/>
                  </a:lnTo>
                  <a:lnTo>
                    <a:pt x="91" y="190"/>
                  </a:lnTo>
                  <a:lnTo>
                    <a:pt x="88" y="179"/>
                  </a:lnTo>
                  <a:lnTo>
                    <a:pt x="86" y="167"/>
                  </a:lnTo>
                  <a:lnTo>
                    <a:pt x="85" y="156"/>
                  </a:lnTo>
                  <a:lnTo>
                    <a:pt x="85" y="156"/>
                  </a:lnTo>
                  <a:lnTo>
                    <a:pt x="86" y="144"/>
                  </a:lnTo>
                  <a:lnTo>
                    <a:pt x="88" y="134"/>
                  </a:lnTo>
                  <a:lnTo>
                    <a:pt x="91" y="123"/>
                  </a:lnTo>
                  <a:lnTo>
                    <a:pt x="94" y="112"/>
                  </a:lnTo>
                  <a:lnTo>
                    <a:pt x="99" y="102"/>
                  </a:lnTo>
                  <a:lnTo>
                    <a:pt x="105" y="93"/>
                  </a:lnTo>
                  <a:lnTo>
                    <a:pt x="111" y="84"/>
                  </a:lnTo>
                  <a:lnTo>
                    <a:pt x="119" y="75"/>
                  </a:lnTo>
                  <a:lnTo>
                    <a:pt x="119" y="75"/>
                  </a:lnTo>
                  <a:lnTo>
                    <a:pt x="128" y="68"/>
                  </a:lnTo>
                  <a:lnTo>
                    <a:pt x="137" y="60"/>
                  </a:lnTo>
                  <a:lnTo>
                    <a:pt x="147" y="55"/>
                  </a:lnTo>
                  <a:lnTo>
                    <a:pt x="157" y="50"/>
                  </a:lnTo>
                  <a:lnTo>
                    <a:pt x="167" y="46"/>
                  </a:lnTo>
                  <a:lnTo>
                    <a:pt x="178" y="44"/>
                  </a:lnTo>
                  <a:lnTo>
                    <a:pt x="189" y="42"/>
                  </a:lnTo>
                  <a:lnTo>
                    <a:pt x="201" y="42"/>
                  </a:lnTo>
                  <a:lnTo>
                    <a:pt x="201" y="42"/>
                  </a:lnTo>
                  <a:lnTo>
                    <a:pt x="212" y="42"/>
                  </a:lnTo>
                  <a:lnTo>
                    <a:pt x="224" y="44"/>
                  </a:lnTo>
                  <a:lnTo>
                    <a:pt x="234" y="46"/>
                  </a:lnTo>
                  <a:lnTo>
                    <a:pt x="244" y="50"/>
                  </a:lnTo>
                  <a:lnTo>
                    <a:pt x="255" y="55"/>
                  </a:lnTo>
                  <a:lnTo>
                    <a:pt x="265" y="60"/>
                  </a:lnTo>
                  <a:lnTo>
                    <a:pt x="273" y="68"/>
                  </a:lnTo>
                  <a:lnTo>
                    <a:pt x="282" y="75"/>
                  </a:lnTo>
                  <a:lnTo>
                    <a:pt x="282" y="75"/>
                  </a:lnTo>
                  <a:lnTo>
                    <a:pt x="290" y="84"/>
                  </a:lnTo>
                  <a:lnTo>
                    <a:pt x="296" y="93"/>
                  </a:lnTo>
                  <a:lnTo>
                    <a:pt x="302" y="102"/>
                  </a:lnTo>
                  <a:lnTo>
                    <a:pt x="307" y="112"/>
                  </a:lnTo>
                  <a:lnTo>
                    <a:pt x="311" y="123"/>
                  </a:lnTo>
                  <a:lnTo>
                    <a:pt x="313" y="134"/>
                  </a:lnTo>
                  <a:lnTo>
                    <a:pt x="315" y="144"/>
                  </a:lnTo>
                  <a:lnTo>
                    <a:pt x="315" y="156"/>
                  </a:lnTo>
                  <a:lnTo>
                    <a:pt x="315" y="156"/>
                  </a:lnTo>
                  <a:lnTo>
                    <a:pt x="315" y="164"/>
                  </a:lnTo>
                  <a:lnTo>
                    <a:pt x="223" y="152"/>
                  </a:lnTo>
                  <a:close/>
                  <a:moveTo>
                    <a:pt x="201" y="299"/>
                  </a:moveTo>
                  <a:lnTo>
                    <a:pt x="201" y="306"/>
                  </a:lnTo>
                  <a:lnTo>
                    <a:pt x="201" y="299"/>
                  </a:lnTo>
                  <a:lnTo>
                    <a:pt x="201" y="299"/>
                  </a:lnTo>
                  <a:lnTo>
                    <a:pt x="190" y="299"/>
                  </a:lnTo>
                  <a:lnTo>
                    <a:pt x="180" y="298"/>
                  </a:lnTo>
                  <a:lnTo>
                    <a:pt x="171" y="296"/>
                  </a:lnTo>
                  <a:lnTo>
                    <a:pt x="161" y="293"/>
                  </a:lnTo>
                  <a:lnTo>
                    <a:pt x="151" y="290"/>
                  </a:lnTo>
                  <a:lnTo>
                    <a:pt x="142" y="286"/>
                  </a:lnTo>
                  <a:lnTo>
                    <a:pt x="133" y="282"/>
                  </a:lnTo>
                  <a:lnTo>
                    <a:pt x="125" y="277"/>
                  </a:lnTo>
                  <a:lnTo>
                    <a:pt x="133" y="265"/>
                  </a:lnTo>
                  <a:lnTo>
                    <a:pt x="133" y="265"/>
                  </a:lnTo>
                  <a:lnTo>
                    <a:pt x="148" y="274"/>
                  </a:lnTo>
                  <a:lnTo>
                    <a:pt x="165" y="280"/>
                  </a:lnTo>
                  <a:lnTo>
                    <a:pt x="183" y="284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01" y="285"/>
                  </a:lnTo>
                  <a:lnTo>
                    <a:pt x="214" y="285"/>
                  </a:lnTo>
                  <a:lnTo>
                    <a:pt x="226" y="283"/>
                  </a:lnTo>
                  <a:lnTo>
                    <a:pt x="239" y="279"/>
                  </a:lnTo>
                  <a:lnTo>
                    <a:pt x="251" y="275"/>
                  </a:lnTo>
                  <a:lnTo>
                    <a:pt x="261" y="270"/>
                  </a:lnTo>
                  <a:lnTo>
                    <a:pt x="272" y="263"/>
                  </a:lnTo>
                  <a:lnTo>
                    <a:pt x="283" y="256"/>
                  </a:lnTo>
                  <a:lnTo>
                    <a:pt x="292" y="247"/>
                  </a:lnTo>
                  <a:lnTo>
                    <a:pt x="292" y="247"/>
                  </a:lnTo>
                  <a:lnTo>
                    <a:pt x="299" y="239"/>
                  </a:lnTo>
                  <a:lnTo>
                    <a:pt x="305" y="232"/>
                  </a:lnTo>
                  <a:lnTo>
                    <a:pt x="310" y="224"/>
                  </a:lnTo>
                  <a:lnTo>
                    <a:pt x="315" y="216"/>
                  </a:lnTo>
                  <a:lnTo>
                    <a:pt x="320" y="207"/>
                  </a:lnTo>
                  <a:lnTo>
                    <a:pt x="323" y="198"/>
                  </a:lnTo>
                  <a:lnTo>
                    <a:pt x="325" y="189"/>
                  </a:lnTo>
                  <a:lnTo>
                    <a:pt x="327" y="179"/>
                  </a:lnTo>
                  <a:lnTo>
                    <a:pt x="341" y="181"/>
                  </a:lnTo>
                  <a:lnTo>
                    <a:pt x="341" y="181"/>
                  </a:lnTo>
                  <a:lnTo>
                    <a:pt x="337" y="197"/>
                  </a:lnTo>
                  <a:lnTo>
                    <a:pt x="332" y="214"/>
                  </a:lnTo>
                  <a:lnTo>
                    <a:pt x="324" y="229"/>
                  </a:lnTo>
                  <a:lnTo>
                    <a:pt x="314" y="243"/>
                  </a:lnTo>
                  <a:lnTo>
                    <a:pt x="314" y="243"/>
                  </a:lnTo>
                  <a:lnTo>
                    <a:pt x="314" y="244"/>
                  </a:lnTo>
                  <a:lnTo>
                    <a:pt x="314" y="244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8" y="250"/>
                  </a:lnTo>
                  <a:lnTo>
                    <a:pt x="301" y="257"/>
                  </a:lnTo>
                  <a:lnTo>
                    <a:pt x="301" y="257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95" y="263"/>
                  </a:lnTo>
                  <a:lnTo>
                    <a:pt x="288" y="269"/>
                  </a:lnTo>
                  <a:lnTo>
                    <a:pt x="288" y="269"/>
                  </a:lnTo>
                  <a:lnTo>
                    <a:pt x="288" y="270"/>
                  </a:lnTo>
                  <a:lnTo>
                    <a:pt x="288" y="270"/>
                  </a:lnTo>
                  <a:lnTo>
                    <a:pt x="279" y="276"/>
                  </a:lnTo>
                  <a:lnTo>
                    <a:pt x="268" y="282"/>
                  </a:lnTo>
                  <a:lnTo>
                    <a:pt x="258" y="287"/>
                  </a:lnTo>
                  <a:lnTo>
                    <a:pt x="247" y="291"/>
                  </a:lnTo>
                  <a:lnTo>
                    <a:pt x="236" y="295"/>
                  </a:lnTo>
                  <a:lnTo>
                    <a:pt x="225" y="297"/>
                  </a:lnTo>
                  <a:lnTo>
                    <a:pt x="213" y="299"/>
                  </a:lnTo>
                  <a:lnTo>
                    <a:pt x="201" y="299"/>
                  </a:lnTo>
                  <a:lnTo>
                    <a:pt x="201" y="299"/>
                  </a:lnTo>
                  <a:close/>
                  <a:moveTo>
                    <a:pt x="302" y="275"/>
                  </a:moveTo>
                  <a:lnTo>
                    <a:pt x="302" y="275"/>
                  </a:lnTo>
                  <a:lnTo>
                    <a:pt x="304" y="275"/>
                  </a:lnTo>
                  <a:lnTo>
                    <a:pt x="304" y="275"/>
                  </a:lnTo>
                  <a:lnTo>
                    <a:pt x="307" y="272"/>
                  </a:lnTo>
                  <a:lnTo>
                    <a:pt x="307" y="272"/>
                  </a:lnTo>
                  <a:lnTo>
                    <a:pt x="311" y="268"/>
                  </a:lnTo>
                  <a:lnTo>
                    <a:pt x="311" y="268"/>
                  </a:lnTo>
                  <a:lnTo>
                    <a:pt x="312" y="266"/>
                  </a:lnTo>
                  <a:lnTo>
                    <a:pt x="312" y="266"/>
                  </a:lnTo>
                  <a:lnTo>
                    <a:pt x="320" y="259"/>
                  </a:lnTo>
                  <a:lnTo>
                    <a:pt x="320" y="259"/>
                  </a:lnTo>
                  <a:lnTo>
                    <a:pt x="320" y="258"/>
                  </a:lnTo>
                  <a:lnTo>
                    <a:pt x="327" y="265"/>
                  </a:lnTo>
                  <a:lnTo>
                    <a:pt x="310" y="283"/>
                  </a:lnTo>
                  <a:lnTo>
                    <a:pt x="302" y="275"/>
                  </a:lnTo>
                  <a:close/>
                  <a:moveTo>
                    <a:pt x="450" y="439"/>
                  </a:moveTo>
                  <a:lnTo>
                    <a:pt x="447" y="436"/>
                  </a:lnTo>
                  <a:lnTo>
                    <a:pt x="447" y="436"/>
                  </a:lnTo>
                  <a:lnTo>
                    <a:pt x="481" y="403"/>
                  </a:lnTo>
                  <a:lnTo>
                    <a:pt x="481" y="403"/>
                  </a:lnTo>
                  <a:lnTo>
                    <a:pt x="484" y="406"/>
                  </a:lnTo>
                  <a:lnTo>
                    <a:pt x="484" y="406"/>
                  </a:lnTo>
                  <a:lnTo>
                    <a:pt x="483" y="412"/>
                  </a:lnTo>
                  <a:lnTo>
                    <a:pt x="481" y="418"/>
                  </a:lnTo>
                  <a:lnTo>
                    <a:pt x="477" y="424"/>
                  </a:lnTo>
                  <a:lnTo>
                    <a:pt x="473" y="428"/>
                  </a:lnTo>
                  <a:lnTo>
                    <a:pt x="468" y="433"/>
                  </a:lnTo>
                  <a:lnTo>
                    <a:pt x="462" y="436"/>
                  </a:lnTo>
                  <a:lnTo>
                    <a:pt x="457" y="438"/>
                  </a:lnTo>
                  <a:lnTo>
                    <a:pt x="450" y="439"/>
                  </a:lnTo>
                  <a:lnTo>
                    <a:pt x="450" y="4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E86C25A0-C54E-418E-968D-412113D71318}"/>
              </a:ext>
            </a:extLst>
          </p:cNvPr>
          <p:cNvGrpSpPr/>
          <p:nvPr/>
        </p:nvGrpSpPr>
        <p:grpSpPr>
          <a:xfrm>
            <a:off x="1752600" y="1874238"/>
            <a:ext cx="2133600" cy="2133600"/>
            <a:chOff x="1752600" y="1874238"/>
            <a:chExt cx="2133600" cy="2133600"/>
          </a:xfrm>
        </p:grpSpPr>
        <p:sp>
          <p:nvSpPr>
            <p:cNvPr id="32" name="Oval 4">
              <a:extLst>
                <a:ext uri="{FF2B5EF4-FFF2-40B4-BE49-F238E27FC236}">
                  <a16:creationId xmlns:a16="http://schemas.microsoft.com/office/drawing/2014/main" xmlns="" id="{6A6DD463-FB4F-4F34-88D3-174DC1169CF7}"/>
                </a:ext>
              </a:extLst>
            </p:cNvPr>
            <p:cNvSpPr/>
            <p:nvPr/>
          </p:nvSpPr>
          <p:spPr>
            <a:xfrm>
              <a:off x="1752600" y="1874238"/>
              <a:ext cx="2133600" cy="2133600"/>
            </a:xfrm>
            <a:prstGeom prst="ellipse">
              <a:avLst/>
            </a:prstGeom>
            <a:noFill/>
            <a:ln w="1270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33" name="Arc 5">
              <a:extLst>
                <a:ext uri="{FF2B5EF4-FFF2-40B4-BE49-F238E27FC236}">
                  <a16:creationId xmlns:a16="http://schemas.microsoft.com/office/drawing/2014/main" xmlns="" id="{9EEA1D21-9431-4238-91EB-D596BEE1DEB2}"/>
                </a:ext>
              </a:extLst>
            </p:cNvPr>
            <p:cNvSpPr/>
            <p:nvPr/>
          </p:nvSpPr>
          <p:spPr>
            <a:xfrm>
              <a:off x="1752600" y="1874238"/>
              <a:ext cx="2133600" cy="2133600"/>
            </a:xfrm>
            <a:prstGeom prst="arc">
              <a:avLst>
                <a:gd name="adj1" fmla="val 10529000"/>
                <a:gd name="adj2" fmla="val 15122297"/>
              </a:avLst>
            </a:prstGeom>
            <a:ln w="127000" cap="rnd">
              <a:solidFill>
                <a:schemeClr val="bg1">
                  <a:lumMod val="50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  <p:sp>
          <p:nvSpPr>
            <p:cNvPr id="34" name="Rectangle 3">
              <a:extLst>
                <a:ext uri="{FF2B5EF4-FFF2-40B4-BE49-F238E27FC236}">
                  <a16:creationId xmlns:a16="http://schemas.microsoft.com/office/drawing/2014/main" xmlns="" id="{60A7E62E-E3D2-4A28-802E-376A076379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2473" y="3282321"/>
              <a:ext cx="1672668" cy="248402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</a:t>
              </a:r>
              <a:endParaRPr kumimoji="0" lang="en-US" altLang="ko-KR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Tahoma" pitchFamily="34" charset="0"/>
              </a:endParaRPr>
            </a:p>
          </p:txBody>
        </p:sp>
        <p:sp>
          <p:nvSpPr>
            <p:cNvPr id="35" name="Freeform 71">
              <a:extLst>
                <a:ext uri="{FF2B5EF4-FFF2-40B4-BE49-F238E27FC236}">
                  <a16:creationId xmlns:a16="http://schemas.microsoft.com/office/drawing/2014/main" xmlns="" id="{7ED89C8D-000E-45BA-9725-7FB3A0F4899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76287" y="2364098"/>
              <a:ext cx="486226" cy="726994"/>
            </a:xfrm>
            <a:custGeom>
              <a:avLst/>
              <a:gdLst>
                <a:gd name="T0" fmla="*/ 303 w 311"/>
                <a:gd name="T1" fmla="*/ 227 h 465"/>
                <a:gd name="T2" fmla="*/ 264 w 311"/>
                <a:gd name="T3" fmla="*/ 169 h 465"/>
                <a:gd name="T4" fmla="*/ 201 w 311"/>
                <a:gd name="T5" fmla="*/ 141 h 465"/>
                <a:gd name="T6" fmla="*/ 171 w 311"/>
                <a:gd name="T7" fmla="*/ 121 h 465"/>
                <a:gd name="T8" fmla="*/ 164 w 311"/>
                <a:gd name="T9" fmla="*/ 55 h 465"/>
                <a:gd name="T10" fmla="*/ 97 w 311"/>
                <a:gd name="T11" fmla="*/ 70 h 465"/>
                <a:gd name="T12" fmla="*/ 99 w 311"/>
                <a:gd name="T13" fmla="*/ 240 h 465"/>
                <a:gd name="T14" fmla="*/ 106 w 311"/>
                <a:gd name="T15" fmla="*/ 279 h 465"/>
                <a:gd name="T16" fmla="*/ 145 w 311"/>
                <a:gd name="T17" fmla="*/ 290 h 465"/>
                <a:gd name="T18" fmla="*/ 155 w 311"/>
                <a:gd name="T19" fmla="*/ 252 h 465"/>
                <a:gd name="T20" fmla="*/ 171 w 311"/>
                <a:gd name="T21" fmla="*/ 231 h 465"/>
                <a:gd name="T22" fmla="*/ 189 w 311"/>
                <a:gd name="T23" fmla="*/ 195 h 465"/>
                <a:gd name="T24" fmla="*/ 212 w 311"/>
                <a:gd name="T25" fmla="*/ 192 h 465"/>
                <a:gd name="T26" fmla="*/ 243 w 311"/>
                <a:gd name="T27" fmla="*/ 244 h 465"/>
                <a:gd name="T28" fmla="*/ 239 w 311"/>
                <a:gd name="T29" fmla="*/ 325 h 465"/>
                <a:gd name="T30" fmla="*/ 208 w 311"/>
                <a:gd name="T31" fmla="*/ 363 h 465"/>
                <a:gd name="T32" fmla="*/ 200 w 311"/>
                <a:gd name="T33" fmla="*/ 360 h 465"/>
                <a:gd name="T34" fmla="*/ 53 w 311"/>
                <a:gd name="T35" fmla="*/ 343 h 465"/>
                <a:gd name="T36" fmla="*/ 76 w 311"/>
                <a:gd name="T37" fmla="*/ 393 h 465"/>
                <a:gd name="T38" fmla="*/ 18 w 311"/>
                <a:gd name="T39" fmla="*/ 419 h 465"/>
                <a:gd name="T40" fmla="*/ 0 w 311"/>
                <a:gd name="T41" fmla="*/ 465 h 465"/>
                <a:gd name="T42" fmla="*/ 243 w 311"/>
                <a:gd name="T43" fmla="*/ 424 h 465"/>
                <a:gd name="T44" fmla="*/ 234 w 311"/>
                <a:gd name="T45" fmla="*/ 405 h 465"/>
                <a:gd name="T46" fmla="*/ 281 w 311"/>
                <a:gd name="T47" fmla="*/ 367 h 465"/>
                <a:gd name="T48" fmla="*/ 308 w 311"/>
                <a:gd name="T49" fmla="*/ 311 h 465"/>
                <a:gd name="T50" fmla="*/ 149 w 311"/>
                <a:gd name="T51" fmla="*/ 15 h 465"/>
                <a:gd name="T52" fmla="*/ 112 w 311"/>
                <a:gd name="T53" fmla="*/ 78 h 465"/>
                <a:gd name="T54" fmla="*/ 129 w 311"/>
                <a:gd name="T55" fmla="*/ 375 h 465"/>
                <a:gd name="T56" fmla="*/ 157 w 311"/>
                <a:gd name="T57" fmla="*/ 123 h 465"/>
                <a:gd name="T58" fmla="*/ 134 w 311"/>
                <a:gd name="T59" fmla="*/ 146 h 465"/>
                <a:gd name="T60" fmla="*/ 137 w 311"/>
                <a:gd name="T61" fmla="*/ 173 h 465"/>
                <a:gd name="T62" fmla="*/ 156 w 311"/>
                <a:gd name="T63" fmla="*/ 217 h 465"/>
                <a:gd name="T64" fmla="*/ 187 w 311"/>
                <a:gd name="T65" fmla="*/ 170 h 465"/>
                <a:gd name="T66" fmla="*/ 169 w 311"/>
                <a:gd name="T67" fmla="*/ 187 h 465"/>
                <a:gd name="T68" fmla="*/ 154 w 311"/>
                <a:gd name="T69" fmla="*/ 173 h 465"/>
                <a:gd name="T70" fmla="*/ 147 w 311"/>
                <a:gd name="T71" fmla="*/ 152 h 465"/>
                <a:gd name="T72" fmla="*/ 165 w 311"/>
                <a:gd name="T73" fmla="*/ 135 h 465"/>
                <a:gd name="T74" fmla="*/ 185 w 311"/>
                <a:gd name="T75" fmla="*/ 142 h 465"/>
                <a:gd name="T76" fmla="*/ 120 w 311"/>
                <a:gd name="T77" fmla="*/ 276 h 465"/>
                <a:gd name="T78" fmla="*/ 114 w 311"/>
                <a:gd name="T79" fmla="*/ 239 h 465"/>
                <a:gd name="T80" fmla="*/ 260 w 311"/>
                <a:gd name="T81" fmla="*/ 257 h 465"/>
                <a:gd name="T82" fmla="*/ 230 w 311"/>
                <a:gd name="T83" fmla="*/ 189 h 465"/>
                <a:gd name="T84" fmla="*/ 203 w 311"/>
                <a:gd name="T85" fmla="*/ 176 h 465"/>
                <a:gd name="T86" fmla="*/ 206 w 311"/>
                <a:gd name="T87" fmla="*/ 157 h 465"/>
                <a:gd name="T88" fmla="*/ 234 w 311"/>
                <a:gd name="T89" fmla="*/ 164 h 465"/>
                <a:gd name="T90" fmla="*/ 277 w 311"/>
                <a:gd name="T91" fmla="*/ 205 h 465"/>
                <a:gd name="T92" fmla="*/ 297 w 311"/>
                <a:gd name="T93" fmla="*/ 266 h 465"/>
                <a:gd name="T94" fmla="*/ 292 w 311"/>
                <a:gd name="T95" fmla="*/ 318 h 465"/>
                <a:gd name="T96" fmla="*/ 264 w 311"/>
                <a:gd name="T97" fmla="*/ 366 h 465"/>
                <a:gd name="T98" fmla="*/ 219 w 311"/>
                <a:gd name="T99" fmla="*/ 397 h 465"/>
                <a:gd name="T100" fmla="*/ 214 w 311"/>
                <a:gd name="T101" fmla="*/ 376 h 465"/>
                <a:gd name="T102" fmla="*/ 246 w 311"/>
                <a:gd name="T103" fmla="*/ 346 h 465"/>
                <a:gd name="T104" fmla="*/ 170 w 311"/>
                <a:gd name="T105" fmla="*/ 370 h 465"/>
                <a:gd name="T106" fmla="*/ 186 w 311"/>
                <a:gd name="T107" fmla="*/ 365 h 465"/>
                <a:gd name="T108" fmla="*/ 170 w 311"/>
                <a:gd name="T109" fmla="*/ 370 h 465"/>
                <a:gd name="T110" fmla="*/ 193 w 311"/>
                <a:gd name="T111" fmla="*/ 391 h 465"/>
                <a:gd name="T112" fmla="*/ 185 w 311"/>
                <a:gd name="T113" fmla="*/ 398 h 465"/>
                <a:gd name="T114" fmla="*/ 179 w 311"/>
                <a:gd name="T115" fmla="*/ 388 h 465"/>
                <a:gd name="T116" fmla="*/ 14 w 311"/>
                <a:gd name="T117" fmla="*/ 434 h 465"/>
                <a:gd name="T118" fmla="*/ 235 w 311"/>
                <a:gd name="T119" fmla="*/ 451 h 465"/>
                <a:gd name="T120" fmla="*/ 185 w 311"/>
                <a:gd name="T121" fmla="*/ 412 h 465"/>
                <a:gd name="T122" fmla="*/ 221 w 311"/>
                <a:gd name="T123" fmla="*/ 43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11" h="465">
                  <a:moveTo>
                    <a:pt x="311" y="278"/>
                  </a:moveTo>
                  <a:lnTo>
                    <a:pt x="311" y="278"/>
                  </a:lnTo>
                  <a:lnTo>
                    <a:pt x="311" y="265"/>
                  </a:lnTo>
                  <a:lnTo>
                    <a:pt x="309" y="252"/>
                  </a:lnTo>
                  <a:lnTo>
                    <a:pt x="307" y="239"/>
                  </a:lnTo>
                  <a:lnTo>
                    <a:pt x="303" y="227"/>
                  </a:lnTo>
                  <a:lnTo>
                    <a:pt x="299" y="216"/>
                  </a:lnTo>
                  <a:lnTo>
                    <a:pt x="293" y="205"/>
                  </a:lnTo>
                  <a:lnTo>
                    <a:pt x="287" y="195"/>
                  </a:lnTo>
                  <a:lnTo>
                    <a:pt x="280" y="185"/>
                  </a:lnTo>
                  <a:lnTo>
                    <a:pt x="273" y="176"/>
                  </a:lnTo>
                  <a:lnTo>
                    <a:pt x="264" y="169"/>
                  </a:lnTo>
                  <a:lnTo>
                    <a:pt x="255" y="161"/>
                  </a:lnTo>
                  <a:lnTo>
                    <a:pt x="246" y="155"/>
                  </a:lnTo>
                  <a:lnTo>
                    <a:pt x="235" y="149"/>
                  </a:lnTo>
                  <a:lnTo>
                    <a:pt x="224" y="145"/>
                  </a:lnTo>
                  <a:lnTo>
                    <a:pt x="213" y="143"/>
                  </a:lnTo>
                  <a:lnTo>
                    <a:pt x="201" y="141"/>
                  </a:lnTo>
                  <a:lnTo>
                    <a:pt x="201" y="141"/>
                  </a:lnTo>
                  <a:lnTo>
                    <a:pt x="196" y="133"/>
                  </a:lnTo>
                  <a:lnTo>
                    <a:pt x="189" y="127"/>
                  </a:lnTo>
                  <a:lnTo>
                    <a:pt x="181" y="122"/>
                  </a:lnTo>
                  <a:lnTo>
                    <a:pt x="175" y="121"/>
                  </a:lnTo>
                  <a:lnTo>
                    <a:pt x="171" y="121"/>
                  </a:lnTo>
                  <a:lnTo>
                    <a:pt x="171" y="79"/>
                  </a:lnTo>
                  <a:lnTo>
                    <a:pt x="164" y="79"/>
                  </a:lnTo>
                  <a:lnTo>
                    <a:pt x="164" y="70"/>
                  </a:lnTo>
                  <a:lnTo>
                    <a:pt x="167" y="70"/>
                  </a:lnTo>
                  <a:lnTo>
                    <a:pt x="167" y="55"/>
                  </a:lnTo>
                  <a:lnTo>
                    <a:pt x="164" y="55"/>
                  </a:lnTo>
                  <a:lnTo>
                    <a:pt x="164" y="0"/>
                  </a:lnTo>
                  <a:lnTo>
                    <a:pt x="97" y="0"/>
                  </a:lnTo>
                  <a:lnTo>
                    <a:pt x="97" y="55"/>
                  </a:lnTo>
                  <a:lnTo>
                    <a:pt x="94" y="55"/>
                  </a:lnTo>
                  <a:lnTo>
                    <a:pt x="94" y="70"/>
                  </a:lnTo>
                  <a:lnTo>
                    <a:pt x="97" y="70"/>
                  </a:lnTo>
                  <a:lnTo>
                    <a:pt x="97" y="79"/>
                  </a:lnTo>
                  <a:lnTo>
                    <a:pt x="90" y="79"/>
                  </a:lnTo>
                  <a:lnTo>
                    <a:pt x="90" y="231"/>
                  </a:lnTo>
                  <a:lnTo>
                    <a:pt x="99" y="231"/>
                  </a:lnTo>
                  <a:lnTo>
                    <a:pt x="99" y="240"/>
                  </a:lnTo>
                  <a:lnTo>
                    <a:pt x="99" y="240"/>
                  </a:lnTo>
                  <a:lnTo>
                    <a:pt x="100" y="245"/>
                  </a:lnTo>
                  <a:lnTo>
                    <a:pt x="103" y="250"/>
                  </a:lnTo>
                  <a:lnTo>
                    <a:pt x="103" y="250"/>
                  </a:lnTo>
                  <a:lnTo>
                    <a:pt x="106" y="252"/>
                  </a:lnTo>
                  <a:lnTo>
                    <a:pt x="106" y="279"/>
                  </a:lnTo>
                  <a:lnTo>
                    <a:pt x="106" y="279"/>
                  </a:lnTo>
                  <a:lnTo>
                    <a:pt x="107" y="283"/>
                  </a:lnTo>
                  <a:lnTo>
                    <a:pt x="110" y="286"/>
                  </a:lnTo>
                  <a:lnTo>
                    <a:pt x="112" y="290"/>
                  </a:lnTo>
                  <a:lnTo>
                    <a:pt x="116" y="290"/>
                  </a:lnTo>
                  <a:lnTo>
                    <a:pt x="145" y="290"/>
                  </a:lnTo>
                  <a:lnTo>
                    <a:pt x="145" y="290"/>
                  </a:lnTo>
                  <a:lnTo>
                    <a:pt x="149" y="290"/>
                  </a:lnTo>
                  <a:lnTo>
                    <a:pt x="152" y="286"/>
                  </a:lnTo>
                  <a:lnTo>
                    <a:pt x="154" y="283"/>
                  </a:lnTo>
                  <a:lnTo>
                    <a:pt x="155" y="279"/>
                  </a:lnTo>
                  <a:lnTo>
                    <a:pt x="155" y="252"/>
                  </a:lnTo>
                  <a:lnTo>
                    <a:pt x="155" y="252"/>
                  </a:lnTo>
                  <a:lnTo>
                    <a:pt x="158" y="250"/>
                  </a:lnTo>
                  <a:lnTo>
                    <a:pt x="158" y="250"/>
                  </a:lnTo>
                  <a:lnTo>
                    <a:pt x="160" y="245"/>
                  </a:lnTo>
                  <a:lnTo>
                    <a:pt x="161" y="240"/>
                  </a:lnTo>
                  <a:lnTo>
                    <a:pt x="161" y="231"/>
                  </a:lnTo>
                  <a:lnTo>
                    <a:pt x="171" y="231"/>
                  </a:lnTo>
                  <a:lnTo>
                    <a:pt x="171" y="219"/>
                  </a:lnTo>
                  <a:lnTo>
                    <a:pt x="171" y="219"/>
                  </a:lnTo>
                  <a:lnTo>
                    <a:pt x="178" y="208"/>
                  </a:lnTo>
                  <a:lnTo>
                    <a:pt x="182" y="202"/>
                  </a:lnTo>
                  <a:lnTo>
                    <a:pt x="186" y="198"/>
                  </a:lnTo>
                  <a:lnTo>
                    <a:pt x="189" y="195"/>
                  </a:lnTo>
                  <a:lnTo>
                    <a:pt x="194" y="192"/>
                  </a:lnTo>
                  <a:lnTo>
                    <a:pt x="198" y="191"/>
                  </a:lnTo>
                  <a:lnTo>
                    <a:pt x="203" y="191"/>
                  </a:lnTo>
                  <a:lnTo>
                    <a:pt x="203" y="191"/>
                  </a:lnTo>
                  <a:lnTo>
                    <a:pt x="208" y="191"/>
                  </a:lnTo>
                  <a:lnTo>
                    <a:pt x="212" y="192"/>
                  </a:lnTo>
                  <a:lnTo>
                    <a:pt x="215" y="195"/>
                  </a:lnTo>
                  <a:lnTo>
                    <a:pt x="220" y="198"/>
                  </a:lnTo>
                  <a:lnTo>
                    <a:pt x="227" y="205"/>
                  </a:lnTo>
                  <a:lnTo>
                    <a:pt x="234" y="216"/>
                  </a:lnTo>
                  <a:lnTo>
                    <a:pt x="239" y="229"/>
                  </a:lnTo>
                  <a:lnTo>
                    <a:pt x="243" y="244"/>
                  </a:lnTo>
                  <a:lnTo>
                    <a:pt x="246" y="260"/>
                  </a:lnTo>
                  <a:lnTo>
                    <a:pt x="247" y="278"/>
                  </a:lnTo>
                  <a:lnTo>
                    <a:pt x="247" y="278"/>
                  </a:lnTo>
                  <a:lnTo>
                    <a:pt x="246" y="295"/>
                  </a:lnTo>
                  <a:lnTo>
                    <a:pt x="243" y="311"/>
                  </a:lnTo>
                  <a:lnTo>
                    <a:pt x="239" y="325"/>
                  </a:lnTo>
                  <a:lnTo>
                    <a:pt x="234" y="338"/>
                  </a:lnTo>
                  <a:lnTo>
                    <a:pt x="227" y="349"/>
                  </a:lnTo>
                  <a:lnTo>
                    <a:pt x="220" y="357"/>
                  </a:lnTo>
                  <a:lnTo>
                    <a:pt x="215" y="360"/>
                  </a:lnTo>
                  <a:lnTo>
                    <a:pt x="212" y="362"/>
                  </a:lnTo>
                  <a:lnTo>
                    <a:pt x="208" y="363"/>
                  </a:lnTo>
                  <a:lnTo>
                    <a:pt x="203" y="364"/>
                  </a:lnTo>
                  <a:lnTo>
                    <a:pt x="203" y="364"/>
                  </a:lnTo>
                  <a:lnTo>
                    <a:pt x="203" y="364"/>
                  </a:lnTo>
                  <a:lnTo>
                    <a:pt x="203" y="364"/>
                  </a:lnTo>
                  <a:lnTo>
                    <a:pt x="201" y="363"/>
                  </a:lnTo>
                  <a:lnTo>
                    <a:pt x="200" y="360"/>
                  </a:lnTo>
                  <a:lnTo>
                    <a:pt x="198" y="353"/>
                  </a:lnTo>
                  <a:lnTo>
                    <a:pt x="198" y="343"/>
                  </a:lnTo>
                  <a:lnTo>
                    <a:pt x="215" y="343"/>
                  </a:lnTo>
                  <a:lnTo>
                    <a:pt x="215" y="329"/>
                  </a:lnTo>
                  <a:lnTo>
                    <a:pt x="53" y="329"/>
                  </a:lnTo>
                  <a:lnTo>
                    <a:pt x="53" y="343"/>
                  </a:lnTo>
                  <a:lnTo>
                    <a:pt x="156" y="343"/>
                  </a:lnTo>
                  <a:lnTo>
                    <a:pt x="156" y="370"/>
                  </a:lnTo>
                  <a:lnTo>
                    <a:pt x="144" y="370"/>
                  </a:lnTo>
                  <a:lnTo>
                    <a:pt x="144" y="360"/>
                  </a:lnTo>
                  <a:lnTo>
                    <a:pt x="76" y="360"/>
                  </a:lnTo>
                  <a:lnTo>
                    <a:pt x="76" y="393"/>
                  </a:lnTo>
                  <a:lnTo>
                    <a:pt x="144" y="393"/>
                  </a:lnTo>
                  <a:lnTo>
                    <a:pt x="144" y="384"/>
                  </a:lnTo>
                  <a:lnTo>
                    <a:pt x="156" y="384"/>
                  </a:lnTo>
                  <a:lnTo>
                    <a:pt x="156" y="419"/>
                  </a:lnTo>
                  <a:lnTo>
                    <a:pt x="18" y="419"/>
                  </a:lnTo>
                  <a:lnTo>
                    <a:pt x="18" y="419"/>
                  </a:lnTo>
                  <a:lnTo>
                    <a:pt x="11" y="420"/>
                  </a:lnTo>
                  <a:lnTo>
                    <a:pt x="6" y="424"/>
                  </a:lnTo>
                  <a:lnTo>
                    <a:pt x="3" y="428"/>
                  </a:lnTo>
                  <a:lnTo>
                    <a:pt x="2" y="430"/>
                  </a:lnTo>
                  <a:lnTo>
                    <a:pt x="0" y="433"/>
                  </a:lnTo>
                  <a:lnTo>
                    <a:pt x="0" y="465"/>
                  </a:lnTo>
                  <a:lnTo>
                    <a:pt x="249" y="465"/>
                  </a:lnTo>
                  <a:lnTo>
                    <a:pt x="249" y="433"/>
                  </a:lnTo>
                  <a:lnTo>
                    <a:pt x="249" y="433"/>
                  </a:lnTo>
                  <a:lnTo>
                    <a:pt x="249" y="430"/>
                  </a:lnTo>
                  <a:lnTo>
                    <a:pt x="248" y="428"/>
                  </a:lnTo>
                  <a:lnTo>
                    <a:pt x="243" y="424"/>
                  </a:lnTo>
                  <a:lnTo>
                    <a:pt x="238" y="420"/>
                  </a:lnTo>
                  <a:lnTo>
                    <a:pt x="232" y="419"/>
                  </a:lnTo>
                  <a:lnTo>
                    <a:pt x="229" y="419"/>
                  </a:lnTo>
                  <a:lnTo>
                    <a:pt x="225" y="410"/>
                  </a:lnTo>
                  <a:lnTo>
                    <a:pt x="225" y="410"/>
                  </a:lnTo>
                  <a:lnTo>
                    <a:pt x="234" y="405"/>
                  </a:lnTo>
                  <a:lnTo>
                    <a:pt x="243" y="401"/>
                  </a:lnTo>
                  <a:lnTo>
                    <a:pt x="252" y="395"/>
                  </a:lnTo>
                  <a:lnTo>
                    <a:pt x="260" y="390"/>
                  </a:lnTo>
                  <a:lnTo>
                    <a:pt x="267" y="383"/>
                  </a:lnTo>
                  <a:lnTo>
                    <a:pt x="275" y="376"/>
                  </a:lnTo>
                  <a:lnTo>
                    <a:pt x="281" y="367"/>
                  </a:lnTo>
                  <a:lnTo>
                    <a:pt x="288" y="360"/>
                  </a:lnTo>
                  <a:lnTo>
                    <a:pt x="293" y="350"/>
                  </a:lnTo>
                  <a:lnTo>
                    <a:pt x="297" y="341"/>
                  </a:lnTo>
                  <a:lnTo>
                    <a:pt x="302" y="332"/>
                  </a:lnTo>
                  <a:lnTo>
                    <a:pt x="305" y="321"/>
                  </a:lnTo>
                  <a:lnTo>
                    <a:pt x="308" y="311"/>
                  </a:lnTo>
                  <a:lnTo>
                    <a:pt x="310" y="299"/>
                  </a:lnTo>
                  <a:lnTo>
                    <a:pt x="311" y="289"/>
                  </a:lnTo>
                  <a:lnTo>
                    <a:pt x="311" y="278"/>
                  </a:lnTo>
                  <a:lnTo>
                    <a:pt x="311" y="278"/>
                  </a:lnTo>
                  <a:close/>
                  <a:moveTo>
                    <a:pt x="112" y="15"/>
                  </a:moveTo>
                  <a:lnTo>
                    <a:pt x="149" y="15"/>
                  </a:lnTo>
                  <a:lnTo>
                    <a:pt x="149" y="55"/>
                  </a:lnTo>
                  <a:lnTo>
                    <a:pt x="112" y="55"/>
                  </a:lnTo>
                  <a:lnTo>
                    <a:pt x="112" y="15"/>
                  </a:lnTo>
                  <a:close/>
                  <a:moveTo>
                    <a:pt x="149" y="70"/>
                  </a:moveTo>
                  <a:lnTo>
                    <a:pt x="149" y="78"/>
                  </a:lnTo>
                  <a:lnTo>
                    <a:pt x="112" y="78"/>
                  </a:lnTo>
                  <a:lnTo>
                    <a:pt x="112" y="70"/>
                  </a:lnTo>
                  <a:lnTo>
                    <a:pt x="149" y="70"/>
                  </a:lnTo>
                  <a:close/>
                  <a:moveTo>
                    <a:pt x="129" y="379"/>
                  </a:moveTo>
                  <a:lnTo>
                    <a:pt x="90" y="379"/>
                  </a:lnTo>
                  <a:lnTo>
                    <a:pt x="90" y="375"/>
                  </a:lnTo>
                  <a:lnTo>
                    <a:pt x="129" y="375"/>
                  </a:lnTo>
                  <a:lnTo>
                    <a:pt x="129" y="379"/>
                  </a:lnTo>
                  <a:close/>
                  <a:moveTo>
                    <a:pt x="104" y="217"/>
                  </a:moveTo>
                  <a:lnTo>
                    <a:pt x="104" y="93"/>
                  </a:lnTo>
                  <a:lnTo>
                    <a:pt x="157" y="93"/>
                  </a:lnTo>
                  <a:lnTo>
                    <a:pt x="157" y="123"/>
                  </a:lnTo>
                  <a:lnTo>
                    <a:pt x="157" y="123"/>
                  </a:lnTo>
                  <a:lnTo>
                    <a:pt x="152" y="125"/>
                  </a:lnTo>
                  <a:lnTo>
                    <a:pt x="147" y="128"/>
                  </a:lnTo>
                  <a:lnTo>
                    <a:pt x="143" y="132"/>
                  </a:lnTo>
                  <a:lnTo>
                    <a:pt x="140" y="136"/>
                  </a:lnTo>
                  <a:lnTo>
                    <a:pt x="137" y="141"/>
                  </a:lnTo>
                  <a:lnTo>
                    <a:pt x="134" y="146"/>
                  </a:lnTo>
                  <a:lnTo>
                    <a:pt x="133" y="151"/>
                  </a:lnTo>
                  <a:lnTo>
                    <a:pt x="132" y="157"/>
                  </a:lnTo>
                  <a:lnTo>
                    <a:pt x="132" y="157"/>
                  </a:lnTo>
                  <a:lnTo>
                    <a:pt x="133" y="163"/>
                  </a:lnTo>
                  <a:lnTo>
                    <a:pt x="134" y="169"/>
                  </a:lnTo>
                  <a:lnTo>
                    <a:pt x="137" y="173"/>
                  </a:lnTo>
                  <a:lnTo>
                    <a:pt x="140" y="178"/>
                  </a:lnTo>
                  <a:lnTo>
                    <a:pt x="143" y="183"/>
                  </a:lnTo>
                  <a:lnTo>
                    <a:pt x="146" y="186"/>
                  </a:lnTo>
                  <a:lnTo>
                    <a:pt x="152" y="189"/>
                  </a:lnTo>
                  <a:lnTo>
                    <a:pt x="156" y="191"/>
                  </a:lnTo>
                  <a:lnTo>
                    <a:pt x="156" y="217"/>
                  </a:lnTo>
                  <a:lnTo>
                    <a:pt x="104" y="217"/>
                  </a:lnTo>
                  <a:close/>
                  <a:moveTo>
                    <a:pt x="192" y="157"/>
                  </a:moveTo>
                  <a:lnTo>
                    <a:pt x="192" y="157"/>
                  </a:lnTo>
                  <a:lnTo>
                    <a:pt x="192" y="162"/>
                  </a:lnTo>
                  <a:lnTo>
                    <a:pt x="189" y="165"/>
                  </a:lnTo>
                  <a:lnTo>
                    <a:pt x="187" y="170"/>
                  </a:lnTo>
                  <a:lnTo>
                    <a:pt x="185" y="173"/>
                  </a:lnTo>
                  <a:lnTo>
                    <a:pt x="182" y="175"/>
                  </a:lnTo>
                  <a:lnTo>
                    <a:pt x="178" y="177"/>
                  </a:lnTo>
                  <a:lnTo>
                    <a:pt x="173" y="179"/>
                  </a:lnTo>
                  <a:lnTo>
                    <a:pt x="169" y="179"/>
                  </a:lnTo>
                  <a:lnTo>
                    <a:pt x="169" y="187"/>
                  </a:lnTo>
                  <a:lnTo>
                    <a:pt x="169" y="179"/>
                  </a:lnTo>
                  <a:lnTo>
                    <a:pt x="169" y="179"/>
                  </a:lnTo>
                  <a:lnTo>
                    <a:pt x="165" y="179"/>
                  </a:lnTo>
                  <a:lnTo>
                    <a:pt x="160" y="177"/>
                  </a:lnTo>
                  <a:lnTo>
                    <a:pt x="157" y="175"/>
                  </a:lnTo>
                  <a:lnTo>
                    <a:pt x="154" y="173"/>
                  </a:lnTo>
                  <a:lnTo>
                    <a:pt x="151" y="170"/>
                  </a:lnTo>
                  <a:lnTo>
                    <a:pt x="148" y="165"/>
                  </a:lnTo>
                  <a:lnTo>
                    <a:pt x="147" y="162"/>
                  </a:lnTo>
                  <a:lnTo>
                    <a:pt x="147" y="157"/>
                  </a:lnTo>
                  <a:lnTo>
                    <a:pt x="147" y="157"/>
                  </a:lnTo>
                  <a:lnTo>
                    <a:pt x="147" y="152"/>
                  </a:lnTo>
                  <a:lnTo>
                    <a:pt x="148" y="148"/>
                  </a:lnTo>
                  <a:lnTo>
                    <a:pt x="151" y="145"/>
                  </a:lnTo>
                  <a:lnTo>
                    <a:pt x="154" y="142"/>
                  </a:lnTo>
                  <a:lnTo>
                    <a:pt x="157" y="138"/>
                  </a:lnTo>
                  <a:lnTo>
                    <a:pt x="160" y="136"/>
                  </a:lnTo>
                  <a:lnTo>
                    <a:pt x="165" y="135"/>
                  </a:lnTo>
                  <a:lnTo>
                    <a:pt x="169" y="135"/>
                  </a:lnTo>
                  <a:lnTo>
                    <a:pt x="169" y="135"/>
                  </a:lnTo>
                  <a:lnTo>
                    <a:pt x="173" y="135"/>
                  </a:lnTo>
                  <a:lnTo>
                    <a:pt x="178" y="136"/>
                  </a:lnTo>
                  <a:lnTo>
                    <a:pt x="182" y="138"/>
                  </a:lnTo>
                  <a:lnTo>
                    <a:pt x="185" y="142"/>
                  </a:lnTo>
                  <a:lnTo>
                    <a:pt x="187" y="145"/>
                  </a:lnTo>
                  <a:lnTo>
                    <a:pt x="189" y="148"/>
                  </a:lnTo>
                  <a:lnTo>
                    <a:pt x="192" y="152"/>
                  </a:lnTo>
                  <a:lnTo>
                    <a:pt x="192" y="157"/>
                  </a:lnTo>
                  <a:lnTo>
                    <a:pt x="192" y="157"/>
                  </a:lnTo>
                  <a:close/>
                  <a:moveTo>
                    <a:pt x="120" y="276"/>
                  </a:moveTo>
                  <a:lnTo>
                    <a:pt x="120" y="253"/>
                  </a:lnTo>
                  <a:lnTo>
                    <a:pt x="141" y="253"/>
                  </a:lnTo>
                  <a:lnTo>
                    <a:pt x="141" y="276"/>
                  </a:lnTo>
                  <a:lnTo>
                    <a:pt x="120" y="276"/>
                  </a:lnTo>
                  <a:close/>
                  <a:moveTo>
                    <a:pt x="147" y="239"/>
                  </a:moveTo>
                  <a:lnTo>
                    <a:pt x="114" y="239"/>
                  </a:lnTo>
                  <a:lnTo>
                    <a:pt x="114" y="231"/>
                  </a:lnTo>
                  <a:lnTo>
                    <a:pt x="147" y="231"/>
                  </a:lnTo>
                  <a:lnTo>
                    <a:pt x="147" y="239"/>
                  </a:lnTo>
                  <a:close/>
                  <a:moveTo>
                    <a:pt x="261" y="278"/>
                  </a:moveTo>
                  <a:lnTo>
                    <a:pt x="261" y="278"/>
                  </a:lnTo>
                  <a:lnTo>
                    <a:pt x="260" y="257"/>
                  </a:lnTo>
                  <a:lnTo>
                    <a:pt x="256" y="238"/>
                  </a:lnTo>
                  <a:lnTo>
                    <a:pt x="251" y="221"/>
                  </a:lnTo>
                  <a:lnTo>
                    <a:pt x="245" y="205"/>
                  </a:lnTo>
                  <a:lnTo>
                    <a:pt x="240" y="199"/>
                  </a:lnTo>
                  <a:lnTo>
                    <a:pt x="236" y="194"/>
                  </a:lnTo>
                  <a:lnTo>
                    <a:pt x="230" y="189"/>
                  </a:lnTo>
                  <a:lnTo>
                    <a:pt x="226" y="185"/>
                  </a:lnTo>
                  <a:lnTo>
                    <a:pt x="221" y="182"/>
                  </a:lnTo>
                  <a:lnTo>
                    <a:pt x="214" y="178"/>
                  </a:lnTo>
                  <a:lnTo>
                    <a:pt x="209" y="177"/>
                  </a:lnTo>
                  <a:lnTo>
                    <a:pt x="203" y="176"/>
                  </a:lnTo>
                  <a:lnTo>
                    <a:pt x="203" y="176"/>
                  </a:lnTo>
                  <a:lnTo>
                    <a:pt x="200" y="177"/>
                  </a:lnTo>
                  <a:lnTo>
                    <a:pt x="200" y="177"/>
                  </a:lnTo>
                  <a:lnTo>
                    <a:pt x="202" y="172"/>
                  </a:lnTo>
                  <a:lnTo>
                    <a:pt x="205" y="168"/>
                  </a:lnTo>
                  <a:lnTo>
                    <a:pt x="206" y="162"/>
                  </a:lnTo>
                  <a:lnTo>
                    <a:pt x="206" y="157"/>
                  </a:lnTo>
                  <a:lnTo>
                    <a:pt x="206" y="157"/>
                  </a:lnTo>
                  <a:lnTo>
                    <a:pt x="206" y="155"/>
                  </a:lnTo>
                  <a:lnTo>
                    <a:pt x="206" y="155"/>
                  </a:lnTo>
                  <a:lnTo>
                    <a:pt x="215" y="158"/>
                  </a:lnTo>
                  <a:lnTo>
                    <a:pt x="225" y="161"/>
                  </a:lnTo>
                  <a:lnTo>
                    <a:pt x="234" y="164"/>
                  </a:lnTo>
                  <a:lnTo>
                    <a:pt x="242" y="170"/>
                  </a:lnTo>
                  <a:lnTo>
                    <a:pt x="250" y="175"/>
                  </a:lnTo>
                  <a:lnTo>
                    <a:pt x="257" y="182"/>
                  </a:lnTo>
                  <a:lnTo>
                    <a:pt x="265" y="189"/>
                  </a:lnTo>
                  <a:lnTo>
                    <a:pt x="272" y="197"/>
                  </a:lnTo>
                  <a:lnTo>
                    <a:pt x="277" y="205"/>
                  </a:lnTo>
                  <a:lnTo>
                    <a:pt x="282" y="214"/>
                  </a:lnTo>
                  <a:lnTo>
                    <a:pt x="287" y="224"/>
                  </a:lnTo>
                  <a:lnTo>
                    <a:pt x="291" y="233"/>
                  </a:lnTo>
                  <a:lnTo>
                    <a:pt x="293" y="244"/>
                  </a:lnTo>
                  <a:lnTo>
                    <a:pt x="295" y="255"/>
                  </a:lnTo>
                  <a:lnTo>
                    <a:pt x="297" y="266"/>
                  </a:lnTo>
                  <a:lnTo>
                    <a:pt x="297" y="278"/>
                  </a:lnTo>
                  <a:lnTo>
                    <a:pt x="297" y="278"/>
                  </a:lnTo>
                  <a:lnTo>
                    <a:pt x="297" y="287"/>
                  </a:lnTo>
                  <a:lnTo>
                    <a:pt x="296" y="298"/>
                  </a:lnTo>
                  <a:lnTo>
                    <a:pt x="294" y="308"/>
                  </a:lnTo>
                  <a:lnTo>
                    <a:pt x="292" y="318"/>
                  </a:lnTo>
                  <a:lnTo>
                    <a:pt x="289" y="326"/>
                  </a:lnTo>
                  <a:lnTo>
                    <a:pt x="284" y="335"/>
                  </a:lnTo>
                  <a:lnTo>
                    <a:pt x="280" y="344"/>
                  </a:lnTo>
                  <a:lnTo>
                    <a:pt x="276" y="352"/>
                  </a:lnTo>
                  <a:lnTo>
                    <a:pt x="270" y="360"/>
                  </a:lnTo>
                  <a:lnTo>
                    <a:pt x="264" y="366"/>
                  </a:lnTo>
                  <a:lnTo>
                    <a:pt x="257" y="373"/>
                  </a:lnTo>
                  <a:lnTo>
                    <a:pt x="251" y="379"/>
                  </a:lnTo>
                  <a:lnTo>
                    <a:pt x="243" y="385"/>
                  </a:lnTo>
                  <a:lnTo>
                    <a:pt x="235" y="389"/>
                  </a:lnTo>
                  <a:lnTo>
                    <a:pt x="227" y="393"/>
                  </a:lnTo>
                  <a:lnTo>
                    <a:pt x="219" y="397"/>
                  </a:lnTo>
                  <a:lnTo>
                    <a:pt x="216" y="391"/>
                  </a:lnTo>
                  <a:lnTo>
                    <a:pt x="216" y="391"/>
                  </a:lnTo>
                  <a:lnTo>
                    <a:pt x="212" y="384"/>
                  </a:lnTo>
                  <a:lnTo>
                    <a:pt x="209" y="377"/>
                  </a:lnTo>
                  <a:lnTo>
                    <a:pt x="209" y="377"/>
                  </a:lnTo>
                  <a:lnTo>
                    <a:pt x="214" y="376"/>
                  </a:lnTo>
                  <a:lnTo>
                    <a:pt x="220" y="374"/>
                  </a:lnTo>
                  <a:lnTo>
                    <a:pt x="224" y="372"/>
                  </a:lnTo>
                  <a:lnTo>
                    <a:pt x="229" y="367"/>
                  </a:lnTo>
                  <a:lnTo>
                    <a:pt x="234" y="363"/>
                  </a:lnTo>
                  <a:lnTo>
                    <a:pt x="238" y="358"/>
                  </a:lnTo>
                  <a:lnTo>
                    <a:pt x="246" y="346"/>
                  </a:lnTo>
                  <a:lnTo>
                    <a:pt x="252" y="332"/>
                  </a:lnTo>
                  <a:lnTo>
                    <a:pt x="256" y="314"/>
                  </a:lnTo>
                  <a:lnTo>
                    <a:pt x="260" y="297"/>
                  </a:lnTo>
                  <a:lnTo>
                    <a:pt x="261" y="278"/>
                  </a:lnTo>
                  <a:lnTo>
                    <a:pt x="261" y="278"/>
                  </a:lnTo>
                  <a:close/>
                  <a:moveTo>
                    <a:pt x="170" y="370"/>
                  </a:moveTo>
                  <a:lnTo>
                    <a:pt x="170" y="344"/>
                  </a:lnTo>
                  <a:lnTo>
                    <a:pt x="183" y="344"/>
                  </a:lnTo>
                  <a:lnTo>
                    <a:pt x="183" y="344"/>
                  </a:lnTo>
                  <a:lnTo>
                    <a:pt x="184" y="354"/>
                  </a:lnTo>
                  <a:lnTo>
                    <a:pt x="186" y="365"/>
                  </a:lnTo>
                  <a:lnTo>
                    <a:pt x="186" y="365"/>
                  </a:lnTo>
                  <a:lnTo>
                    <a:pt x="184" y="365"/>
                  </a:lnTo>
                  <a:lnTo>
                    <a:pt x="184" y="365"/>
                  </a:lnTo>
                  <a:lnTo>
                    <a:pt x="180" y="365"/>
                  </a:lnTo>
                  <a:lnTo>
                    <a:pt x="176" y="366"/>
                  </a:lnTo>
                  <a:lnTo>
                    <a:pt x="170" y="370"/>
                  </a:lnTo>
                  <a:lnTo>
                    <a:pt x="170" y="370"/>
                  </a:lnTo>
                  <a:close/>
                  <a:moveTo>
                    <a:pt x="185" y="384"/>
                  </a:moveTo>
                  <a:lnTo>
                    <a:pt x="185" y="384"/>
                  </a:lnTo>
                  <a:lnTo>
                    <a:pt x="188" y="384"/>
                  </a:lnTo>
                  <a:lnTo>
                    <a:pt x="191" y="386"/>
                  </a:lnTo>
                  <a:lnTo>
                    <a:pt x="192" y="388"/>
                  </a:lnTo>
                  <a:lnTo>
                    <a:pt x="193" y="391"/>
                  </a:lnTo>
                  <a:lnTo>
                    <a:pt x="193" y="391"/>
                  </a:lnTo>
                  <a:lnTo>
                    <a:pt x="192" y="393"/>
                  </a:lnTo>
                  <a:lnTo>
                    <a:pt x="191" y="395"/>
                  </a:lnTo>
                  <a:lnTo>
                    <a:pt x="188" y="398"/>
                  </a:lnTo>
                  <a:lnTo>
                    <a:pt x="185" y="398"/>
                  </a:lnTo>
                  <a:lnTo>
                    <a:pt x="185" y="398"/>
                  </a:lnTo>
                  <a:lnTo>
                    <a:pt x="183" y="398"/>
                  </a:lnTo>
                  <a:lnTo>
                    <a:pt x="181" y="395"/>
                  </a:lnTo>
                  <a:lnTo>
                    <a:pt x="179" y="393"/>
                  </a:lnTo>
                  <a:lnTo>
                    <a:pt x="179" y="391"/>
                  </a:lnTo>
                  <a:lnTo>
                    <a:pt x="179" y="391"/>
                  </a:lnTo>
                  <a:lnTo>
                    <a:pt x="179" y="388"/>
                  </a:lnTo>
                  <a:lnTo>
                    <a:pt x="181" y="386"/>
                  </a:lnTo>
                  <a:lnTo>
                    <a:pt x="183" y="384"/>
                  </a:lnTo>
                  <a:lnTo>
                    <a:pt x="185" y="384"/>
                  </a:lnTo>
                  <a:lnTo>
                    <a:pt x="185" y="384"/>
                  </a:lnTo>
                  <a:close/>
                  <a:moveTo>
                    <a:pt x="14" y="434"/>
                  </a:moveTo>
                  <a:lnTo>
                    <a:pt x="14" y="434"/>
                  </a:lnTo>
                  <a:lnTo>
                    <a:pt x="18" y="433"/>
                  </a:lnTo>
                  <a:lnTo>
                    <a:pt x="158" y="433"/>
                  </a:lnTo>
                  <a:lnTo>
                    <a:pt x="158" y="451"/>
                  </a:lnTo>
                  <a:lnTo>
                    <a:pt x="14" y="451"/>
                  </a:lnTo>
                  <a:lnTo>
                    <a:pt x="14" y="434"/>
                  </a:lnTo>
                  <a:close/>
                  <a:moveTo>
                    <a:pt x="235" y="451"/>
                  </a:moveTo>
                  <a:lnTo>
                    <a:pt x="172" y="451"/>
                  </a:lnTo>
                  <a:lnTo>
                    <a:pt x="172" y="407"/>
                  </a:lnTo>
                  <a:lnTo>
                    <a:pt x="172" y="407"/>
                  </a:lnTo>
                  <a:lnTo>
                    <a:pt x="179" y="411"/>
                  </a:lnTo>
                  <a:lnTo>
                    <a:pt x="182" y="412"/>
                  </a:lnTo>
                  <a:lnTo>
                    <a:pt x="185" y="412"/>
                  </a:lnTo>
                  <a:lnTo>
                    <a:pt x="185" y="412"/>
                  </a:lnTo>
                  <a:lnTo>
                    <a:pt x="192" y="412"/>
                  </a:lnTo>
                  <a:lnTo>
                    <a:pt x="197" y="408"/>
                  </a:lnTo>
                  <a:lnTo>
                    <a:pt x="201" y="405"/>
                  </a:lnTo>
                  <a:lnTo>
                    <a:pt x="205" y="400"/>
                  </a:lnTo>
                  <a:lnTo>
                    <a:pt x="221" y="433"/>
                  </a:lnTo>
                  <a:lnTo>
                    <a:pt x="221" y="433"/>
                  </a:lnTo>
                  <a:lnTo>
                    <a:pt x="232" y="433"/>
                  </a:lnTo>
                  <a:lnTo>
                    <a:pt x="232" y="433"/>
                  </a:lnTo>
                  <a:lnTo>
                    <a:pt x="235" y="434"/>
                  </a:lnTo>
                  <a:lnTo>
                    <a:pt x="235" y="4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9947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  <p:bldP spid="12" grpId="0"/>
      <p:bldP spid="13" grpId="0" animBg="1"/>
      <p:bldP spid="14" grpId="0"/>
      <p:bldP spid="15" grpId="0"/>
      <p:bldP spid="16" grpId="0" animBg="1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4" y="159439"/>
            <a:ext cx="5678472" cy="5678472"/>
          </a:xfrm>
          <a:prstGeom prst="rect">
            <a:avLst/>
          </a:prstGeom>
        </p:spPr>
      </p:pic>
      <p:sp>
        <p:nvSpPr>
          <p:cNvPr id="26" name="圆角矩形 25"/>
          <p:cNvSpPr/>
          <p:nvPr/>
        </p:nvSpPr>
        <p:spPr>
          <a:xfrm>
            <a:off x="1452930" y="4054096"/>
            <a:ext cx="936977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图片 50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72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9" y="2567668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47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1857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4044" y="2573393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6232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01109" y="1534507"/>
            <a:ext cx="3718882" cy="37127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5797" y="1534507"/>
            <a:ext cx="3712786" cy="3712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A3604C-787D-40F4-BB22-3C65CA50DEC5}"/>
              </a:ext>
            </a:extLst>
          </p:cNvPr>
          <p:cNvSpPr txBox="1"/>
          <p:nvPr/>
        </p:nvSpPr>
        <p:spPr>
          <a:xfrm>
            <a:off x="4716474" y="210182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肆</a:t>
            </a:r>
          </a:p>
        </p:txBody>
      </p:sp>
      <p:sp>
        <p:nvSpPr>
          <p:cNvPr id="37" name="圆角矩形 25">
            <a:extLst>
              <a:ext uri="{FF2B5EF4-FFF2-40B4-BE49-F238E27FC236}">
                <a16:creationId xmlns:a16="http://schemas.microsoft.com/office/drawing/2014/main" xmlns="" id="{95E11D81-FCBD-4526-A5E6-8A920EF2A052}"/>
              </a:ext>
            </a:extLst>
          </p:cNvPr>
          <p:cNvSpPr/>
          <p:nvPr/>
        </p:nvSpPr>
        <p:spPr>
          <a:xfrm>
            <a:off x="1452930" y="5388985"/>
            <a:ext cx="936977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947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6901 -4.44444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70117 -4.44444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6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3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8" descr="e7d195523061f1c0f55f9af68525816972d868573ada39bc763F3977967589A5F92C178830C92595A6CE4D0132F8C206B2B04C416AAA86B7FD80AB023F78DAEB544E2F013E11B2B95AD21703D1C90034A379EC9026EFAAF5D8D3F6EDD7215B01F6CA9944DC1B7CBB028981B370EBF586AED39B972DC52CE5F004550FAC6E8C155833999AD58B7FAEA0473D6F778E738E">
            <a:extLst>
              <a:ext uri="{FF2B5EF4-FFF2-40B4-BE49-F238E27FC236}">
                <a16:creationId xmlns:a16="http://schemas.microsoft.com/office/drawing/2014/main" xmlns="" id="{53119BE5-C696-4F0F-A8DA-5DFF3AC4DFF1}"/>
              </a:ext>
            </a:extLst>
          </p:cNvPr>
          <p:cNvGrpSpPr/>
          <p:nvPr/>
        </p:nvGrpSpPr>
        <p:grpSpPr>
          <a:xfrm>
            <a:off x="1440127" y="2501178"/>
            <a:ext cx="4724869" cy="2719152"/>
            <a:chOff x="8440747" y="4796156"/>
            <a:chExt cx="2786063" cy="1603375"/>
          </a:xfrm>
        </p:grpSpPr>
        <p:sp>
          <p:nvSpPr>
            <p:cNvPr id="3" name="Freeform 45">
              <a:extLst>
                <a:ext uri="{FF2B5EF4-FFF2-40B4-BE49-F238E27FC236}">
                  <a16:creationId xmlns:a16="http://schemas.microsoft.com/office/drawing/2014/main" xmlns="" id="{7CCBBC83-17AC-4BAF-BE8C-FAD33C36A6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0747" y="6337618"/>
              <a:ext cx="1403350" cy="61913"/>
            </a:xfrm>
            <a:custGeom>
              <a:avLst/>
              <a:gdLst>
                <a:gd name="T0" fmla="*/ 0 w 885"/>
                <a:gd name="T1" fmla="*/ 16 h 39"/>
                <a:gd name="T2" fmla="*/ 78 w 885"/>
                <a:gd name="T3" fmla="*/ 39 h 39"/>
                <a:gd name="T4" fmla="*/ 885 w 885"/>
                <a:gd name="T5" fmla="*/ 39 h 39"/>
                <a:gd name="T6" fmla="*/ 885 w 885"/>
                <a:gd name="T7" fmla="*/ 0 h 39"/>
                <a:gd name="T8" fmla="*/ 0 w 885"/>
                <a:gd name="T9" fmla="*/ 0 h 39"/>
                <a:gd name="T10" fmla="*/ 0 w 885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5" h="39">
                  <a:moveTo>
                    <a:pt x="0" y="16"/>
                  </a:moveTo>
                  <a:cubicBezTo>
                    <a:pt x="0" y="23"/>
                    <a:pt x="30" y="39"/>
                    <a:pt x="78" y="39"/>
                  </a:cubicBezTo>
                  <a:cubicBezTo>
                    <a:pt x="126" y="39"/>
                    <a:pt x="885" y="39"/>
                    <a:pt x="885" y="39"/>
                  </a:cubicBezTo>
                  <a:cubicBezTo>
                    <a:pt x="885" y="0"/>
                    <a:pt x="885" y="0"/>
                    <a:pt x="88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" name="Freeform 46">
              <a:extLst>
                <a:ext uri="{FF2B5EF4-FFF2-40B4-BE49-F238E27FC236}">
                  <a16:creationId xmlns:a16="http://schemas.microsoft.com/office/drawing/2014/main" xmlns="" id="{EAE77EDD-7846-4A3D-AD08-9A9A180842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3459" y="6337618"/>
              <a:ext cx="1403350" cy="61913"/>
            </a:xfrm>
            <a:custGeom>
              <a:avLst/>
              <a:gdLst>
                <a:gd name="T0" fmla="*/ 884 w 884"/>
                <a:gd name="T1" fmla="*/ 16 h 39"/>
                <a:gd name="T2" fmla="*/ 806 w 884"/>
                <a:gd name="T3" fmla="*/ 39 h 39"/>
                <a:gd name="T4" fmla="*/ 0 w 884"/>
                <a:gd name="T5" fmla="*/ 39 h 39"/>
                <a:gd name="T6" fmla="*/ 0 w 884"/>
                <a:gd name="T7" fmla="*/ 0 h 39"/>
                <a:gd name="T8" fmla="*/ 884 w 884"/>
                <a:gd name="T9" fmla="*/ 0 h 39"/>
                <a:gd name="T10" fmla="*/ 884 w 884"/>
                <a:gd name="T11" fmla="*/ 1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84" h="39">
                  <a:moveTo>
                    <a:pt x="884" y="16"/>
                  </a:moveTo>
                  <a:cubicBezTo>
                    <a:pt x="884" y="23"/>
                    <a:pt x="854" y="39"/>
                    <a:pt x="806" y="39"/>
                  </a:cubicBezTo>
                  <a:cubicBezTo>
                    <a:pt x="758" y="39"/>
                    <a:pt x="0" y="39"/>
                    <a:pt x="0" y="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84" y="0"/>
                    <a:pt x="884" y="0"/>
                    <a:pt x="884" y="0"/>
                  </a:cubicBezTo>
                  <a:lnTo>
                    <a:pt x="884" y="16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Freeform 47">
              <a:extLst>
                <a:ext uri="{FF2B5EF4-FFF2-40B4-BE49-F238E27FC236}">
                  <a16:creationId xmlns:a16="http://schemas.microsoft.com/office/drawing/2014/main" xmlns="" id="{4DD0C3DA-A493-4CAF-A8F3-57FC0F704AEF}"/>
                </a:ext>
              </a:extLst>
            </p:cNvPr>
            <p:cNvSpPr>
              <a:spLocks/>
            </p:cNvSpPr>
            <p:nvPr/>
          </p:nvSpPr>
          <p:spPr bwMode="auto">
            <a:xfrm>
              <a:off x="8715384" y="4796156"/>
              <a:ext cx="2257425" cy="1546225"/>
            </a:xfrm>
            <a:custGeom>
              <a:avLst/>
              <a:gdLst>
                <a:gd name="T0" fmla="*/ 1378 w 1423"/>
                <a:gd name="T1" fmla="*/ 0 h 974"/>
                <a:gd name="T2" fmla="*/ 45 w 1423"/>
                <a:gd name="T3" fmla="*/ 0 h 974"/>
                <a:gd name="T4" fmla="*/ 0 w 1423"/>
                <a:gd name="T5" fmla="*/ 45 h 974"/>
                <a:gd name="T6" fmla="*/ 0 w 1423"/>
                <a:gd name="T7" fmla="*/ 218 h 974"/>
                <a:gd name="T8" fmla="*/ 0 w 1423"/>
                <a:gd name="T9" fmla="*/ 929 h 974"/>
                <a:gd name="T10" fmla="*/ 45 w 1423"/>
                <a:gd name="T11" fmla="*/ 974 h 974"/>
                <a:gd name="T12" fmla="*/ 1378 w 1423"/>
                <a:gd name="T13" fmla="*/ 974 h 974"/>
                <a:gd name="T14" fmla="*/ 1423 w 1423"/>
                <a:gd name="T15" fmla="*/ 929 h 974"/>
                <a:gd name="T16" fmla="*/ 1423 w 1423"/>
                <a:gd name="T17" fmla="*/ 45 h 974"/>
                <a:gd name="T18" fmla="*/ 1378 w 1423"/>
                <a:gd name="T19" fmla="*/ 0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3" h="974">
                  <a:moveTo>
                    <a:pt x="1378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20" y="0"/>
                    <a:pt x="0" y="20"/>
                    <a:pt x="0" y="45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0" y="929"/>
                    <a:pt x="0" y="929"/>
                    <a:pt x="0" y="929"/>
                  </a:cubicBezTo>
                  <a:cubicBezTo>
                    <a:pt x="0" y="954"/>
                    <a:pt x="20" y="974"/>
                    <a:pt x="45" y="974"/>
                  </a:cubicBezTo>
                  <a:cubicBezTo>
                    <a:pt x="1378" y="974"/>
                    <a:pt x="1378" y="974"/>
                    <a:pt x="1378" y="974"/>
                  </a:cubicBezTo>
                  <a:cubicBezTo>
                    <a:pt x="1403" y="974"/>
                    <a:pt x="1423" y="954"/>
                    <a:pt x="1423" y="929"/>
                  </a:cubicBezTo>
                  <a:cubicBezTo>
                    <a:pt x="1423" y="45"/>
                    <a:pt x="1423" y="45"/>
                    <a:pt x="1423" y="45"/>
                  </a:cubicBezTo>
                  <a:cubicBezTo>
                    <a:pt x="1423" y="20"/>
                    <a:pt x="1403" y="0"/>
                    <a:pt x="1378" y="0"/>
                  </a:cubicBezTo>
                  <a:close/>
                </a:path>
              </a:pathLst>
            </a:custGeom>
            <a:solidFill>
              <a:srgbClr val="D2D3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6" name="Freeform 48">
              <a:extLst>
                <a:ext uri="{FF2B5EF4-FFF2-40B4-BE49-F238E27FC236}">
                  <a16:creationId xmlns:a16="http://schemas.microsoft.com/office/drawing/2014/main" xmlns="" id="{09B98A0F-D17D-4EC0-8C08-FD5D4C55EE97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22" y="4804093"/>
              <a:ext cx="2243138" cy="1530350"/>
            </a:xfrm>
            <a:custGeom>
              <a:avLst/>
              <a:gdLst>
                <a:gd name="T0" fmla="*/ 40 w 1414"/>
                <a:gd name="T1" fmla="*/ 964 h 964"/>
                <a:gd name="T2" fmla="*/ 0 w 1414"/>
                <a:gd name="T3" fmla="*/ 924 h 964"/>
                <a:gd name="T4" fmla="*/ 0 w 1414"/>
                <a:gd name="T5" fmla="*/ 40 h 964"/>
                <a:gd name="T6" fmla="*/ 40 w 1414"/>
                <a:gd name="T7" fmla="*/ 0 h 964"/>
                <a:gd name="T8" fmla="*/ 1373 w 1414"/>
                <a:gd name="T9" fmla="*/ 0 h 964"/>
                <a:gd name="T10" fmla="*/ 1414 w 1414"/>
                <a:gd name="T11" fmla="*/ 40 h 964"/>
                <a:gd name="T12" fmla="*/ 1414 w 1414"/>
                <a:gd name="T13" fmla="*/ 924 h 964"/>
                <a:gd name="T14" fmla="*/ 1373 w 1414"/>
                <a:gd name="T15" fmla="*/ 964 h 964"/>
                <a:gd name="T16" fmla="*/ 40 w 1414"/>
                <a:gd name="T17" fmla="*/ 964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964">
                  <a:moveTo>
                    <a:pt x="40" y="964"/>
                  </a:moveTo>
                  <a:cubicBezTo>
                    <a:pt x="18" y="964"/>
                    <a:pt x="0" y="946"/>
                    <a:pt x="0" y="924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1373" y="0"/>
                    <a:pt x="1373" y="0"/>
                    <a:pt x="1373" y="0"/>
                  </a:cubicBezTo>
                  <a:cubicBezTo>
                    <a:pt x="1396" y="0"/>
                    <a:pt x="1414" y="18"/>
                    <a:pt x="1414" y="40"/>
                  </a:cubicBezTo>
                  <a:cubicBezTo>
                    <a:pt x="1414" y="924"/>
                    <a:pt x="1414" y="924"/>
                    <a:pt x="1414" y="924"/>
                  </a:cubicBezTo>
                  <a:cubicBezTo>
                    <a:pt x="1414" y="946"/>
                    <a:pt x="1396" y="964"/>
                    <a:pt x="1373" y="964"/>
                  </a:cubicBezTo>
                  <a:lnTo>
                    <a:pt x="40" y="964"/>
                  </a:lnTo>
                  <a:close/>
                </a:path>
              </a:pathLst>
            </a:custGeom>
            <a:solidFill>
              <a:srgbClr val="1818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7" name="Freeform 49">
              <a:extLst>
                <a:ext uri="{FF2B5EF4-FFF2-40B4-BE49-F238E27FC236}">
                  <a16:creationId xmlns:a16="http://schemas.microsoft.com/office/drawing/2014/main" xmlns="" id="{F9A8EB3A-154D-40B5-B6E1-442577C77D1D}"/>
                </a:ext>
              </a:extLst>
            </p:cNvPr>
            <p:cNvSpPr>
              <a:spLocks/>
            </p:cNvSpPr>
            <p:nvPr/>
          </p:nvSpPr>
          <p:spPr bwMode="auto">
            <a:xfrm>
              <a:off x="8723322" y="6269356"/>
              <a:ext cx="2243138" cy="65088"/>
            </a:xfrm>
            <a:custGeom>
              <a:avLst/>
              <a:gdLst>
                <a:gd name="T0" fmla="*/ 1414 w 1414"/>
                <a:gd name="T1" fmla="*/ 0 h 41"/>
                <a:gd name="T2" fmla="*/ 1396 w 1414"/>
                <a:gd name="T3" fmla="*/ 9 h 41"/>
                <a:gd name="T4" fmla="*/ 18 w 1414"/>
                <a:gd name="T5" fmla="*/ 9 h 41"/>
                <a:gd name="T6" fmla="*/ 0 w 1414"/>
                <a:gd name="T7" fmla="*/ 0 h 41"/>
                <a:gd name="T8" fmla="*/ 0 w 1414"/>
                <a:gd name="T9" fmla="*/ 1 h 41"/>
                <a:gd name="T10" fmla="*/ 40 w 1414"/>
                <a:gd name="T11" fmla="*/ 41 h 41"/>
                <a:gd name="T12" fmla="*/ 1373 w 1414"/>
                <a:gd name="T13" fmla="*/ 41 h 41"/>
                <a:gd name="T14" fmla="*/ 1414 w 1414"/>
                <a:gd name="T15" fmla="*/ 1 h 41"/>
                <a:gd name="T16" fmla="*/ 1414 w 1414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4" h="41">
                  <a:moveTo>
                    <a:pt x="1414" y="0"/>
                  </a:moveTo>
                  <a:cubicBezTo>
                    <a:pt x="1409" y="6"/>
                    <a:pt x="1403" y="9"/>
                    <a:pt x="1396" y="9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0" y="9"/>
                    <a:pt x="4" y="6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3"/>
                    <a:pt x="18" y="41"/>
                    <a:pt x="40" y="41"/>
                  </a:cubicBezTo>
                  <a:cubicBezTo>
                    <a:pt x="1373" y="41"/>
                    <a:pt x="1373" y="41"/>
                    <a:pt x="1373" y="41"/>
                  </a:cubicBezTo>
                  <a:cubicBezTo>
                    <a:pt x="1396" y="41"/>
                    <a:pt x="1414" y="23"/>
                    <a:pt x="1414" y="1"/>
                  </a:cubicBezTo>
                  <a:lnTo>
                    <a:pt x="1414" y="0"/>
                  </a:lnTo>
                  <a:close/>
                </a:path>
              </a:pathLst>
            </a:cu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8" name="Rectangle 50">
              <a:extLst>
                <a:ext uri="{FF2B5EF4-FFF2-40B4-BE49-F238E27FC236}">
                  <a16:creationId xmlns:a16="http://schemas.microsoft.com/office/drawing/2014/main" xmlns="" id="{75BB68D9-304A-441F-9E5C-DD100C2C5C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40747" y="6312218"/>
              <a:ext cx="2786063" cy="50800"/>
            </a:xfrm>
            <a:prstGeom prst="rect">
              <a:avLst/>
            </a:prstGeom>
            <a:solidFill>
              <a:srgbClr val="D2D6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" name="Freeform 51">
              <a:extLst>
                <a:ext uri="{FF2B5EF4-FFF2-40B4-BE49-F238E27FC236}">
                  <a16:creationId xmlns:a16="http://schemas.microsoft.com/office/drawing/2014/main" xmlns="" id="{45903E79-CBEB-4409-82EB-8C26EA61C8DB}"/>
                </a:ext>
              </a:extLst>
            </p:cNvPr>
            <p:cNvSpPr>
              <a:spLocks/>
            </p:cNvSpPr>
            <p:nvPr/>
          </p:nvSpPr>
          <p:spPr bwMode="auto">
            <a:xfrm>
              <a:off x="9632959" y="6312218"/>
              <a:ext cx="400050" cy="28575"/>
            </a:xfrm>
            <a:custGeom>
              <a:avLst/>
              <a:gdLst>
                <a:gd name="T0" fmla="*/ 0 w 252"/>
                <a:gd name="T1" fmla="*/ 0 h 18"/>
                <a:gd name="T2" fmla="*/ 22 w 252"/>
                <a:gd name="T3" fmla="*/ 18 h 18"/>
                <a:gd name="T4" fmla="*/ 230 w 252"/>
                <a:gd name="T5" fmla="*/ 18 h 18"/>
                <a:gd name="T6" fmla="*/ 252 w 252"/>
                <a:gd name="T7" fmla="*/ 0 h 18"/>
                <a:gd name="T8" fmla="*/ 0 w 252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2" h="18">
                  <a:moveTo>
                    <a:pt x="0" y="0"/>
                  </a:moveTo>
                  <a:cubicBezTo>
                    <a:pt x="2" y="10"/>
                    <a:pt x="11" y="18"/>
                    <a:pt x="22" y="18"/>
                  </a:cubicBezTo>
                  <a:cubicBezTo>
                    <a:pt x="230" y="18"/>
                    <a:pt x="230" y="18"/>
                    <a:pt x="230" y="18"/>
                  </a:cubicBezTo>
                  <a:cubicBezTo>
                    <a:pt x="241" y="18"/>
                    <a:pt x="250" y="10"/>
                    <a:pt x="25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3B4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Rectangle 52">
              <a:extLst>
                <a:ext uri="{FF2B5EF4-FFF2-40B4-BE49-F238E27FC236}">
                  <a16:creationId xmlns:a16="http://schemas.microsoft.com/office/drawing/2014/main" xmlns="" id="{0580FE97-9F15-48EA-897D-26CBF9FDF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97934" y="4900931"/>
              <a:ext cx="2093913" cy="1322388"/>
            </a:xfrm>
            <a:prstGeom prst="rect">
              <a:avLst/>
            </a:prstGeom>
            <a:solidFill>
              <a:srgbClr val="0C0D1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1" name="Rectangle 53">
              <a:extLst>
                <a:ext uri="{FF2B5EF4-FFF2-40B4-BE49-F238E27FC236}">
                  <a16:creationId xmlns:a16="http://schemas.microsoft.com/office/drawing/2014/main" xmlns="" id="{AE6EB32A-CB74-41F2-9E6B-B74A7B52FF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04284" y="4908868"/>
              <a:ext cx="2079625" cy="1308100"/>
            </a:xfrm>
            <a:prstGeom prst="rect">
              <a:avLst/>
            </a:prstGeom>
            <a:solidFill>
              <a:srgbClr val="C6C6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2" name="Oval 54">
              <a:extLst>
                <a:ext uri="{FF2B5EF4-FFF2-40B4-BE49-F238E27FC236}">
                  <a16:creationId xmlns:a16="http://schemas.microsoft.com/office/drawing/2014/main" xmlns="" id="{BCB3860B-0995-41F2-843F-D0DA9C4598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1397" y="4845368"/>
              <a:ext cx="23813" cy="23813"/>
            </a:xfrm>
            <a:prstGeom prst="ellipse">
              <a:avLst/>
            </a:prstGeom>
            <a:solidFill>
              <a:srgbClr val="2C2C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3" name="Oval 55">
              <a:extLst>
                <a:ext uri="{FF2B5EF4-FFF2-40B4-BE49-F238E27FC236}">
                  <a16:creationId xmlns:a16="http://schemas.microsoft.com/office/drawing/2014/main" xmlns="" id="{295B021D-5C07-4673-8279-8CD352532C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1397" y="4843781"/>
              <a:ext cx="23813" cy="22225"/>
            </a:xfrm>
            <a:prstGeom prst="ellipse">
              <a:avLst/>
            </a:prstGeom>
            <a:solidFill>
              <a:srgbClr val="0A0A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4" name="Oval 56">
              <a:extLst>
                <a:ext uri="{FF2B5EF4-FFF2-40B4-BE49-F238E27FC236}">
                  <a16:creationId xmlns:a16="http://schemas.microsoft.com/office/drawing/2014/main" xmlns="" id="{BAABB1B9-CACE-4E8E-9589-28E0D5F29E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6159" y="4846956"/>
              <a:ext cx="14288" cy="15875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5" name="Oval 57">
              <a:extLst>
                <a:ext uri="{FF2B5EF4-FFF2-40B4-BE49-F238E27FC236}">
                  <a16:creationId xmlns:a16="http://schemas.microsoft.com/office/drawing/2014/main" xmlns="" id="{339888BB-F3B9-477B-BA92-F7B1DE498E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39334" y="4851718"/>
              <a:ext cx="7938" cy="7938"/>
            </a:xfrm>
            <a:prstGeom prst="ellipse">
              <a:avLst/>
            </a:prstGeom>
            <a:solidFill>
              <a:srgbClr val="2C99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6" name="Freeform 58">
              <a:extLst>
                <a:ext uri="{FF2B5EF4-FFF2-40B4-BE49-F238E27FC236}">
                  <a16:creationId xmlns:a16="http://schemas.microsoft.com/office/drawing/2014/main" xmlns="" id="{DEA79240-6562-4F96-8C97-4E2B7708A23A}"/>
                </a:ext>
              </a:extLst>
            </p:cNvPr>
            <p:cNvSpPr>
              <a:spLocks/>
            </p:cNvSpPr>
            <p:nvPr/>
          </p:nvSpPr>
          <p:spPr bwMode="auto">
            <a:xfrm>
              <a:off x="9842509" y="4853306"/>
              <a:ext cx="1588" cy="3175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2 h 2"/>
                <a:gd name="T4" fmla="*/ 0 w 1"/>
                <a:gd name="T5" fmla="*/ 1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2396094E-38EE-40B1-A93D-CC15B73FCE94}"/>
              </a:ext>
            </a:extLst>
          </p:cNvPr>
          <p:cNvGrpSpPr/>
          <p:nvPr/>
        </p:nvGrpSpPr>
        <p:grpSpPr>
          <a:xfrm>
            <a:off x="6620186" y="1905765"/>
            <a:ext cx="4685989" cy="713871"/>
            <a:chOff x="6413811" y="1974641"/>
            <a:chExt cx="4685989" cy="713871"/>
          </a:xfrm>
        </p:grpSpPr>
        <p:sp>
          <p:nvSpPr>
            <p:cNvPr id="22" name="TextBox 62">
              <a:extLst>
                <a:ext uri="{FF2B5EF4-FFF2-40B4-BE49-F238E27FC236}">
                  <a16:creationId xmlns:a16="http://schemas.microsoft.com/office/drawing/2014/main" xmlns="" id="{4E1322DC-56E6-4A92-9697-87A22E4A94B6}"/>
                </a:ext>
              </a:extLst>
            </p:cNvPr>
            <p:cNvSpPr txBox="1"/>
            <p:nvPr/>
          </p:nvSpPr>
          <p:spPr>
            <a:xfrm>
              <a:off x="6413811" y="1974641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  <p:sp>
          <p:nvSpPr>
            <p:cNvPr id="23" name="Rectangle 3">
              <a:extLst>
                <a:ext uri="{FF2B5EF4-FFF2-40B4-BE49-F238E27FC236}">
                  <a16:creationId xmlns:a16="http://schemas.microsoft.com/office/drawing/2014/main" xmlns="" id="{B0F9E7A4-6E52-4D26-8EDC-2DF6075DB7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8111" y="2337647"/>
              <a:ext cx="3427791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 fontAlgn="auto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000">
                  <a:solidFill>
                    <a:schemeClr val="bg1">
                      <a:lumMod val="85000"/>
                    </a:schemeClr>
                  </a:solidFill>
                  <a:latin typeface="+mj-ea"/>
                  <a:ea typeface="+mj-ea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D1BDEF75-40AE-49A1-94DB-B97F131F9F07}"/>
              </a:ext>
            </a:extLst>
          </p:cNvPr>
          <p:cNvGrpSpPr/>
          <p:nvPr/>
        </p:nvGrpSpPr>
        <p:grpSpPr>
          <a:xfrm>
            <a:off x="6620186" y="2844316"/>
            <a:ext cx="4685989" cy="713871"/>
            <a:chOff x="6413811" y="1974641"/>
            <a:chExt cx="4685989" cy="713871"/>
          </a:xfrm>
        </p:grpSpPr>
        <p:sp>
          <p:nvSpPr>
            <p:cNvPr id="25" name="TextBox 62">
              <a:extLst>
                <a:ext uri="{FF2B5EF4-FFF2-40B4-BE49-F238E27FC236}">
                  <a16:creationId xmlns:a16="http://schemas.microsoft.com/office/drawing/2014/main" xmlns="" id="{5240B828-53D2-4114-91FB-A172699F25CE}"/>
                </a:ext>
              </a:extLst>
            </p:cNvPr>
            <p:cNvSpPr txBox="1"/>
            <p:nvPr/>
          </p:nvSpPr>
          <p:spPr>
            <a:xfrm>
              <a:off x="6413811" y="1974641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  <p:sp>
          <p:nvSpPr>
            <p:cNvPr id="26" name="Rectangle 3">
              <a:extLst>
                <a:ext uri="{FF2B5EF4-FFF2-40B4-BE49-F238E27FC236}">
                  <a16:creationId xmlns:a16="http://schemas.microsoft.com/office/drawing/2014/main" xmlns="" id="{247F9702-753E-4013-83F3-659D9E8415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8111" y="2337647"/>
              <a:ext cx="3427791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 fontAlgn="auto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000">
                  <a:solidFill>
                    <a:schemeClr val="bg1">
                      <a:lumMod val="85000"/>
                    </a:schemeClr>
                  </a:solidFill>
                  <a:latin typeface="+mj-ea"/>
                  <a:ea typeface="+mj-ea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BFB30E55-7091-45B0-9CB1-52099E0614A4}"/>
              </a:ext>
            </a:extLst>
          </p:cNvPr>
          <p:cNvGrpSpPr/>
          <p:nvPr/>
        </p:nvGrpSpPr>
        <p:grpSpPr>
          <a:xfrm>
            <a:off x="6620186" y="3782867"/>
            <a:ext cx="4685989" cy="713871"/>
            <a:chOff x="6413811" y="1974641"/>
            <a:chExt cx="4685989" cy="713871"/>
          </a:xfrm>
        </p:grpSpPr>
        <p:sp>
          <p:nvSpPr>
            <p:cNvPr id="28" name="TextBox 62">
              <a:extLst>
                <a:ext uri="{FF2B5EF4-FFF2-40B4-BE49-F238E27FC236}">
                  <a16:creationId xmlns:a16="http://schemas.microsoft.com/office/drawing/2014/main" xmlns="" id="{4EE4E27D-804A-476A-9180-F86772EF278D}"/>
                </a:ext>
              </a:extLst>
            </p:cNvPr>
            <p:cNvSpPr txBox="1"/>
            <p:nvPr/>
          </p:nvSpPr>
          <p:spPr>
            <a:xfrm>
              <a:off x="6413811" y="1974641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  <p:sp>
          <p:nvSpPr>
            <p:cNvPr id="29" name="Rectangle 3">
              <a:extLst>
                <a:ext uri="{FF2B5EF4-FFF2-40B4-BE49-F238E27FC236}">
                  <a16:creationId xmlns:a16="http://schemas.microsoft.com/office/drawing/2014/main" xmlns="" id="{74EC0080-1757-4975-BC3E-0DD5E1311B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8111" y="2337647"/>
              <a:ext cx="3427791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 fontAlgn="auto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000">
                  <a:solidFill>
                    <a:schemeClr val="bg1">
                      <a:lumMod val="85000"/>
                    </a:schemeClr>
                  </a:solidFill>
                  <a:latin typeface="+mj-ea"/>
                  <a:ea typeface="+mj-ea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您的内容打在这里，或者通过复制您的文本后，在此框中选择粘贴，并选择只保留文字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D215D1B-E811-42F0-B88B-BBDC3C96820B}"/>
              </a:ext>
            </a:extLst>
          </p:cNvPr>
          <p:cNvGrpSpPr/>
          <p:nvPr/>
        </p:nvGrpSpPr>
        <p:grpSpPr>
          <a:xfrm>
            <a:off x="6620186" y="4721418"/>
            <a:ext cx="4685989" cy="713871"/>
            <a:chOff x="6413811" y="1974641"/>
            <a:chExt cx="4685989" cy="713871"/>
          </a:xfrm>
        </p:grpSpPr>
        <p:sp>
          <p:nvSpPr>
            <p:cNvPr id="31" name="TextBox 62">
              <a:extLst>
                <a:ext uri="{FF2B5EF4-FFF2-40B4-BE49-F238E27FC236}">
                  <a16:creationId xmlns:a16="http://schemas.microsoft.com/office/drawing/2014/main" xmlns="" id="{A60D3EB3-F911-480E-B0F2-3F3CFDFE79E2}"/>
                </a:ext>
              </a:extLst>
            </p:cNvPr>
            <p:cNvSpPr txBox="1"/>
            <p:nvPr/>
          </p:nvSpPr>
          <p:spPr>
            <a:xfrm>
              <a:off x="6413811" y="1974641"/>
              <a:ext cx="4685989" cy="369332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C35954"/>
                </a:buClr>
                <a:buSzPct val="120000"/>
                <a:buFontTx/>
                <a:buNone/>
                <a:tabLst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  <p:sp>
          <p:nvSpPr>
            <p:cNvPr id="32" name="Rectangle 3">
              <a:extLst>
                <a:ext uri="{FF2B5EF4-FFF2-40B4-BE49-F238E27FC236}">
                  <a16:creationId xmlns:a16="http://schemas.microsoft.com/office/drawing/2014/main" xmlns="" id="{29CE01E4-E67D-4313-A3C9-038C3FB09D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28111" y="2337647"/>
              <a:ext cx="3427791" cy="3508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/>
          </p:spPr>
          <p:txBody>
            <a:bodyPr wrap="square" lIns="0" tIns="0" rIns="0" bIns="0" anchor="t" anchorCtr="0">
              <a:sp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>
              <a:defPPr>
                <a:defRPr lang="zh-CN"/>
              </a:defPPr>
              <a:lvl1pPr fontAlgn="auto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Font typeface="Arial" charset="0"/>
                <a:buNone/>
                <a:defRPr kumimoji="0" sz="1000">
                  <a:solidFill>
                    <a:schemeClr val="bg1">
                      <a:lumMod val="85000"/>
                    </a:schemeClr>
                  </a:solidFill>
                  <a:latin typeface="+mj-ea"/>
                  <a:ea typeface="+mj-ea"/>
                  <a:cs typeface="Tahoma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微软雅黑"/>
                  <a:ea typeface="微软雅黑"/>
                  <a:cs typeface="Tahoma" pitchFamily="34" charset="0"/>
                </a:rPr>
                <a:t>您的内容打在这里，或者通过复制您的文本后，在此框中选择粘贴，并选择只保留文字</a:t>
              </a:r>
            </a:p>
          </p:txBody>
        </p:sp>
      </p:grpSp>
      <p:pic>
        <p:nvPicPr>
          <p:cNvPr id="36" name="图片 35" descr="图片包含 物体&#10;&#10;已生成高可信度的说明">
            <a:extLst>
              <a:ext uri="{FF2B5EF4-FFF2-40B4-BE49-F238E27FC236}">
                <a16:creationId xmlns:a16="http://schemas.microsoft.com/office/drawing/2014/main" xmlns="" id="{42B69B90-F33A-424C-9339-09C0638010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6617" y="2767709"/>
            <a:ext cx="1977656" cy="197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0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46B308E1-773D-4E65-918A-A07115A21996}"/>
              </a:ext>
            </a:extLst>
          </p:cNvPr>
          <p:cNvSpPr/>
          <p:nvPr/>
        </p:nvSpPr>
        <p:spPr>
          <a:xfrm rot="20700000">
            <a:off x="4048047" y="2554790"/>
            <a:ext cx="4324055" cy="2254173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椭圆 14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E6E0CA6-2E9F-4F4F-8405-C291A6558E78}"/>
              </a:ext>
            </a:extLst>
          </p:cNvPr>
          <p:cNvSpPr/>
          <p:nvPr/>
        </p:nvSpPr>
        <p:spPr>
          <a:xfrm rot="20700000">
            <a:off x="4791993" y="2942618"/>
            <a:ext cx="2836158" cy="14785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椭圆 15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9B0D1FC1-A2D3-4842-AD15-5EDD41A0FE9F}"/>
              </a:ext>
            </a:extLst>
          </p:cNvPr>
          <p:cNvSpPr/>
          <p:nvPr/>
        </p:nvSpPr>
        <p:spPr>
          <a:xfrm rot="20700000">
            <a:off x="5285004" y="3199630"/>
            <a:ext cx="1850134" cy="96449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椭圆 16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B6F2D09-64D9-4AB3-872A-49355F34C1F4}"/>
              </a:ext>
            </a:extLst>
          </p:cNvPr>
          <p:cNvSpPr/>
          <p:nvPr/>
        </p:nvSpPr>
        <p:spPr>
          <a:xfrm rot="20700000">
            <a:off x="5646860" y="3388269"/>
            <a:ext cx="1126421" cy="587214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椭圆 17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7799E37-E838-462D-B495-D663AB50F28A}"/>
              </a:ext>
            </a:extLst>
          </p:cNvPr>
          <p:cNvSpPr/>
          <p:nvPr/>
        </p:nvSpPr>
        <p:spPr>
          <a:xfrm>
            <a:off x="4772520" y="2949238"/>
            <a:ext cx="179052" cy="179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椭圆 18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62DE7D1B-59D4-473D-80C1-431AF0F4BEF8}"/>
              </a:ext>
            </a:extLst>
          </p:cNvPr>
          <p:cNvSpPr/>
          <p:nvPr/>
        </p:nvSpPr>
        <p:spPr>
          <a:xfrm>
            <a:off x="5245554" y="4324797"/>
            <a:ext cx="179052" cy="179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椭圆 1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5E447DB-DFFA-4D54-9E77-F098AF014793}"/>
              </a:ext>
            </a:extLst>
          </p:cNvPr>
          <p:cNvSpPr/>
          <p:nvPr/>
        </p:nvSpPr>
        <p:spPr>
          <a:xfrm>
            <a:off x="6941746" y="3610299"/>
            <a:ext cx="179052" cy="179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椭圆 2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549A74E3-072C-4023-A779-6DA1F9A5B52E}"/>
              </a:ext>
            </a:extLst>
          </p:cNvPr>
          <p:cNvSpPr/>
          <p:nvPr/>
        </p:nvSpPr>
        <p:spPr>
          <a:xfrm>
            <a:off x="6274748" y="3275811"/>
            <a:ext cx="179052" cy="17905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A8800A13-36F2-4CC5-8784-35D3D64A3455}"/>
              </a:ext>
            </a:extLst>
          </p:cNvPr>
          <p:cNvSpPr/>
          <p:nvPr/>
        </p:nvSpPr>
        <p:spPr>
          <a:xfrm>
            <a:off x="1143693" y="4503849"/>
            <a:ext cx="3016992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23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C9CAAB3F-F982-468E-9BA3-041DCBB760BE}"/>
              </a:ext>
            </a:extLst>
          </p:cNvPr>
          <p:cNvSpPr/>
          <p:nvPr/>
        </p:nvSpPr>
        <p:spPr>
          <a:xfrm>
            <a:off x="7879449" y="4324797"/>
            <a:ext cx="3158653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7667AEA2-CDA0-43EC-A170-C6C0542FEA09}"/>
              </a:ext>
            </a:extLst>
          </p:cNvPr>
          <p:cNvSpPr/>
          <p:nvPr/>
        </p:nvSpPr>
        <p:spPr>
          <a:xfrm>
            <a:off x="8001759" y="1323447"/>
            <a:ext cx="3036343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4A58D3C0-0E5A-474D-80C1-7E329A60ED31}"/>
              </a:ext>
            </a:extLst>
          </p:cNvPr>
          <p:cNvSpPr/>
          <p:nvPr/>
        </p:nvSpPr>
        <p:spPr>
          <a:xfrm>
            <a:off x="1143693" y="2013920"/>
            <a:ext cx="3016992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1331913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0000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 p14:presetBounceEnd="60000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 p14:presetBounceEnd="60000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3" grpId="0"/>
          <p:bldP spid="24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1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1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1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1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50" presetClass="entr" presetSubtype="0" decel="100000" fill="hold" grpId="0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1" grpId="0" animBg="1"/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C921AF1-637B-467F-B1B7-C58AD31F0B65}"/>
              </a:ext>
            </a:extLst>
          </p:cNvPr>
          <p:cNvGrpSpPr/>
          <p:nvPr/>
        </p:nvGrpSpPr>
        <p:grpSpPr>
          <a:xfrm>
            <a:off x="1077852" y="1809573"/>
            <a:ext cx="10036295" cy="3238854"/>
            <a:chOff x="1092200" y="1641332"/>
            <a:chExt cx="10036295" cy="3238854"/>
          </a:xfrm>
        </p:grpSpPr>
        <p:sp>
          <p:nvSpPr>
            <p:cNvPr id="3" name="TextBox 3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<a:extLst>
                <a:ext uri="{FF2B5EF4-FFF2-40B4-BE49-F238E27FC236}">
                  <a16:creationId xmlns:a16="http://schemas.microsoft.com/office/drawing/2014/main" xmlns="" id="{10B2D29D-FC02-46CF-A9A1-FB59565B94CD}"/>
                </a:ext>
              </a:extLst>
            </p:cNvPr>
            <p:cNvSpPr txBox="1"/>
            <p:nvPr/>
          </p:nvSpPr>
          <p:spPr>
            <a:xfrm>
              <a:off x="9519743" y="4572409"/>
              <a:ext cx="14278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400" b="1" dirty="0">
                  <a:solidFill>
                    <a:prstClr val="white">
                      <a:lumMod val="85000"/>
                    </a:prstClr>
                  </a:solidFill>
                </a:rPr>
                <a:t>输入名称</a:t>
              </a:r>
              <a:endParaRPr lang="id-ID" altLang="zh-CN" sz="1400" b="1" dirty="0">
                <a:solidFill>
                  <a:prstClr val="white">
                    <a:lumMod val="85000"/>
                  </a:prstClr>
                </a:solidFill>
              </a:endParaRP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72AAD1F1-A4C1-4B0B-A4A0-7086EA3462BC}"/>
                </a:ext>
              </a:extLst>
            </p:cNvPr>
            <p:cNvGrpSpPr/>
            <p:nvPr/>
          </p:nvGrpSpPr>
          <p:grpSpPr>
            <a:xfrm>
              <a:off x="1092200" y="1641332"/>
              <a:ext cx="10036295" cy="3224340"/>
              <a:chOff x="1092200" y="1641332"/>
              <a:chExt cx="10036295" cy="3224340"/>
            </a:xfrm>
          </p:grpSpPr>
          <p:sp>
            <p:nvSpPr>
              <p:cNvPr id="5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92B6FF94-D648-4016-8C52-CE954C9939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9124" y="3483994"/>
                <a:ext cx="1853565" cy="961382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6" name="TextBox 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CA38BDE4-9098-4B23-B6E6-AAC201CFB016}"/>
                  </a:ext>
                </a:extLst>
              </p:cNvPr>
              <p:cNvSpPr txBox="1"/>
              <p:nvPr/>
            </p:nvSpPr>
            <p:spPr>
              <a:xfrm>
                <a:off x="1202928" y="4549504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>
                        <a:lumMod val="85000"/>
                      </a:prstClr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输入名称</a:t>
                </a:r>
                <a:endPara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85000"/>
                    </a:prstClr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7" name="TextBox 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B0C6EC04-3E4A-473A-9CB3-FEF573B1B31B}"/>
                  </a:ext>
                </a:extLst>
              </p:cNvPr>
              <p:cNvSpPr txBox="1"/>
              <p:nvPr/>
            </p:nvSpPr>
            <p:spPr>
              <a:xfrm>
                <a:off x="1703486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8" name="Straight Connector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D78DD827-B4F7-4851-A38A-B435DAA5E618}"/>
                  </a:ext>
                </a:extLst>
              </p:cNvPr>
              <p:cNvCxnSpPr/>
              <p:nvPr/>
            </p:nvCxnSpPr>
            <p:spPr>
              <a:xfrm rot="5400000" flipV="1">
                <a:off x="1527486" y="2735592"/>
                <a:ext cx="1017096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704A558B-FE9F-4E29-A68A-921F841466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6324" y="3007700"/>
                <a:ext cx="1853565" cy="143767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10" name="TextBox 1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BB4B899F-6112-4A98-94C2-F461C45F0B2C}"/>
                  </a:ext>
                </a:extLst>
              </p:cNvPr>
              <p:cNvSpPr txBox="1"/>
              <p:nvPr/>
            </p:nvSpPr>
            <p:spPr>
              <a:xfrm>
                <a:off x="2520508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prstClr val="white">
                        <a:lumMod val="85000"/>
                      </a:prstClr>
                    </a:solidFill>
                  </a:rPr>
                  <a:t>输入名称</a:t>
                </a:r>
                <a:endParaRPr lang="id-ID" altLang="zh-CN" sz="1400" b="1" dirty="0">
                  <a:solidFill>
                    <a:prstClr val="white">
                      <a:lumMod val="85000"/>
                    </a:prstClr>
                  </a:solidFill>
                </a:endParaRPr>
              </a:p>
            </p:txBody>
          </p:sp>
          <p:sp>
            <p:nvSpPr>
              <p:cNvPr id="11" name="TextBox 1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2CEA0272-3237-493D-9823-A69622A0DD87}"/>
                  </a:ext>
                </a:extLst>
              </p:cNvPr>
              <p:cNvSpPr txBox="1"/>
              <p:nvPr/>
            </p:nvSpPr>
            <p:spPr>
              <a:xfrm>
                <a:off x="2955019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12" name="Straight Connector 1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2C16C25E-B636-4A1C-98B4-5B2DB91E34AB}"/>
                  </a:ext>
                </a:extLst>
              </p:cNvPr>
              <p:cNvCxnSpPr/>
              <p:nvPr/>
            </p:nvCxnSpPr>
            <p:spPr>
              <a:xfrm rot="5400000" flipV="1">
                <a:off x="2983663" y="2497044"/>
                <a:ext cx="540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CD83AC90-E985-4F2D-A6BC-83443ECD4D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1831" y="2703537"/>
                <a:ext cx="1853565" cy="1741838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14" name="TextBox 1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00E147B6-4A4B-4BBD-BD56-267670F30814}"/>
                  </a:ext>
                </a:extLst>
              </p:cNvPr>
              <p:cNvSpPr txBox="1"/>
              <p:nvPr/>
            </p:nvSpPr>
            <p:spPr>
              <a:xfrm>
                <a:off x="3988105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prstClr val="white">
                        <a:lumMod val="85000"/>
                      </a:prstClr>
                    </a:solidFill>
                  </a:rPr>
                  <a:t>输入名称</a:t>
                </a:r>
                <a:endParaRPr lang="id-ID" altLang="zh-CN" sz="1400" b="1" dirty="0">
                  <a:solidFill>
                    <a:prstClr val="white">
                      <a:lumMod val="85000"/>
                    </a:prstClr>
                  </a:solidFill>
                </a:endParaRPr>
              </a:p>
            </p:txBody>
          </p:sp>
          <p:sp>
            <p:nvSpPr>
              <p:cNvPr id="15" name="TextBox 1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9A442A1E-6F60-4510-A044-FFDAB479D17F}"/>
                  </a:ext>
                </a:extLst>
              </p:cNvPr>
              <p:cNvSpPr txBox="1"/>
              <p:nvPr/>
            </p:nvSpPr>
            <p:spPr>
              <a:xfrm>
                <a:off x="4386777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16" name="Straight Connector 1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DB15AB43-8636-49B4-8BF5-256B077C624A}"/>
                  </a:ext>
                </a:extLst>
              </p:cNvPr>
              <p:cNvCxnSpPr/>
              <p:nvPr/>
            </p:nvCxnSpPr>
            <p:spPr>
              <a:xfrm rot="5400000" flipV="1">
                <a:off x="4536797" y="2411521"/>
                <a:ext cx="368953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Freeform 19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8BBBD1A7-0DFB-4C84-88E7-9052D12FDB3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0973" y="3266019"/>
                <a:ext cx="1853565" cy="117935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18" name="TextBox 2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B9E7328B-7DF9-4080-B72A-654B0ADE78D3}"/>
                  </a:ext>
                </a:extLst>
              </p:cNvPr>
              <p:cNvSpPr txBox="1"/>
              <p:nvPr/>
            </p:nvSpPr>
            <p:spPr>
              <a:xfrm>
                <a:off x="5450457" y="4543381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prstClr val="white">
                        <a:lumMod val="85000"/>
                      </a:prstClr>
                    </a:solidFill>
                  </a:rPr>
                  <a:t>输入名称</a:t>
                </a:r>
                <a:endParaRPr lang="id-ID" altLang="zh-CN" sz="1400" b="1" dirty="0">
                  <a:solidFill>
                    <a:prstClr val="white">
                      <a:lumMod val="85000"/>
                    </a:prstClr>
                  </a:solidFill>
                </a:endParaRPr>
              </a:p>
            </p:txBody>
          </p:sp>
          <p:sp>
            <p:nvSpPr>
              <p:cNvPr id="19" name="TextBox 2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BC724320-89BC-4A36-9CB1-F7ADA0EB735F}"/>
                  </a:ext>
                </a:extLst>
              </p:cNvPr>
              <p:cNvSpPr txBox="1"/>
              <p:nvPr/>
            </p:nvSpPr>
            <p:spPr>
              <a:xfrm>
                <a:off x="5838697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20" name="Straight Connector 2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E95144E7-F4E1-4119-9A0D-7AB67BD60473}"/>
                  </a:ext>
                </a:extLst>
              </p:cNvPr>
              <p:cNvCxnSpPr/>
              <p:nvPr/>
            </p:nvCxnSpPr>
            <p:spPr>
              <a:xfrm rot="5400000" flipV="1">
                <a:off x="5736354" y="2641044"/>
                <a:ext cx="828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0A586767-6FD0-426C-A86D-71312831F3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37574" y="3007700"/>
                <a:ext cx="1853565" cy="143767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22" name="TextBox 25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A6CB3567-48CA-433E-9501-9409FB80D813}"/>
                  </a:ext>
                </a:extLst>
              </p:cNvPr>
              <p:cNvSpPr txBox="1"/>
              <p:nvPr/>
            </p:nvSpPr>
            <p:spPr>
              <a:xfrm>
                <a:off x="6779621" y="4554143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prstClr val="white">
                        <a:lumMod val="85000"/>
                      </a:prstClr>
                    </a:solidFill>
                  </a:rPr>
                  <a:t>输入名称</a:t>
                </a:r>
                <a:endParaRPr lang="id-ID" altLang="zh-CN" sz="1400" b="1" dirty="0">
                  <a:solidFill>
                    <a:prstClr val="white">
                      <a:lumMod val="85000"/>
                    </a:prstClr>
                  </a:solidFill>
                </a:endParaRPr>
              </a:p>
            </p:txBody>
          </p:sp>
          <p:sp>
            <p:nvSpPr>
              <p:cNvPr id="23" name="TextBox 2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89113A29-AD6F-48A7-ACBC-2BDB90A08405}"/>
                  </a:ext>
                </a:extLst>
              </p:cNvPr>
              <p:cNvSpPr txBox="1"/>
              <p:nvPr/>
            </p:nvSpPr>
            <p:spPr>
              <a:xfrm>
                <a:off x="7235418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24" name="Straight Connector 2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04A89A44-E939-4A92-9643-006A45AD39C6}"/>
                  </a:ext>
                </a:extLst>
              </p:cNvPr>
              <p:cNvCxnSpPr/>
              <p:nvPr/>
            </p:nvCxnSpPr>
            <p:spPr>
              <a:xfrm rot="5400000" flipV="1">
                <a:off x="7237697" y="2551044"/>
                <a:ext cx="648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A9F11DD0-7EAC-4426-96A0-3138B91C8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44164" y="3413039"/>
                <a:ext cx="1853565" cy="1032335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26" name="TextBox 30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F755C760-638C-4E55-8C93-89360BE97B4A}"/>
                  </a:ext>
                </a:extLst>
              </p:cNvPr>
              <p:cNvSpPr txBox="1"/>
              <p:nvPr/>
            </p:nvSpPr>
            <p:spPr>
              <a:xfrm>
                <a:off x="8252959" y="4557895"/>
                <a:ext cx="1427806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algn="ctr">
                  <a:defRPr/>
                </a:pPr>
                <a:r>
                  <a:rPr lang="zh-CN" altLang="en-US" sz="1400" b="1" dirty="0">
                    <a:solidFill>
                      <a:prstClr val="white">
                        <a:lumMod val="85000"/>
                      </a:prstClr>
                    </a:solidFill>
                  </a:rPr>
                  <a:t>输入名称</a:t>
                </a:r>
                <a:endParaRPr lang="id-ID" altLang="zh-CN" sz="1400" b="1" dirty="0">
                  <a:solidFill>
                    <a:prstClr val="white">
                      <a:lumMod val="85000"/>
                    </a:prstClr>
                  </a:solidFill>
                </a:endParaRPr>
              </a:p>
            </p:txBody>
          </p:sp>
          <p:sp>
            <p:nvSpPr>
              <p:cNvPr id="27" name="TextBox 31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5CCC7AF1-72A5-4E55-84B6-8415EFAF5901}"/>
                  </a:ext>
                </a:extLst>
              </p:cNvPr>
              <p:cNvSpPr txBox="1"/>
              <p:nvPr/>
            </p:nvSpPr>
            <p:spPr>
              <a:xfrm>
                <a:off x="8644442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28" name="Straight Connector 32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28B57E43-C15A-4489-A4A5-35815B947F22}"/>
                  </a:ext>
                </a:extLst>
              </p:cNvPr>
              <p:cNvCxnSpPr/>
              <p:nvPr/>
            </p:nvCxnSpPr>
            <p:spPr>
              <a:xfrm rot="5400000" flipV="1">
                <a:off x="8442202" y="2749044"/>
                <a:ext cx="1044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Freeform 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198864BC-7B62-4BF9-B31F-830B183F8F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74930" y="3666947"/>
                <a:ext cx="1853565" cy="778428"/>
              </a:xfrm>
              <a:custGeom>
                <a:avLst/>
                <a:gdLst>
                  <a:gd name="T0" fmla="*/ 330 w 660"/>
                  <a:gd name="T1" fmla="*/ 262 h 262"/>
                  <a:gd name="T2" fmla="*/ 331 w 660"/>
                  <a:gd name="T3" fmla="*/ 262 h 262"/>
                  <a:gd name="T4" fmla="*/ 660 w 660"/>
                  <a:gd name="T5" fmla="*/ 262 h 262"/>
                  <a:gd name="T6" fmla="*/ 330 w 660"/>
                  <a:gd name="T7" fmla="*/ 4 h 262"/>
                  <a:gd name="T8" fmla="*/ 0 w 660"/>
                  <a:gd name="T9" fmla="*/ 262 h 262"/>
                  <a:gd name="T10" fmla="*/ 330 w 660"/>
                  <a:gd name="T11" fmla="*/ 262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0" h="262">
                    <a:moveTo>
                      <a:pt x="330" y="262"/>
                    </a:moveTo>
                    <a:cubicBezTo>
                      <a:pt x="331" y="262"/>
                      <a:pt x="331" y="262"/>
                      <a:pt x="331" y="262"/>
                    </a:cubicBezTo>
                    <a:cubicBezTo>
                      <a:pt x="660" y="262"/>
                      <a:pt x="660" y="262"/>
                      <a:pt x="660" y="262"/>
                    </a:cubicBezTo>
                    <a:cubicBezTo>
                      <a:pt x="442" y="189"/>
                      <a:pt x="419" y="0"/>
                      <a:pt x="330" y="4"/>
                    </a:cubicBezTo>
                    <a:cubicBezTo>
                      <a:pt x="242" y="0"/>
                      <a:pt x="219" y="189"/>
                      <a:pt x="0" y="262"/>
                    </a:cubicBezTo>
                    <a:lnTo>
                      <a:pt x="330" y="26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sp>
            <p:nvSpPr>
              <p:cNvPr id="30" name="TextBox 36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156BD565-12DA-4A83-9855-4486E09EF6F1}"/>
                  </a:ext>
                </a:extLst>
              </p:cNvPr>
              <p:cNvSpPr txBox="1"/>
              <p:nvPr/>
            </p:nvSpPr>
            <p:spPr>
              <a:xfrm>
                <a:off x="9879292" y="1641332"/>
                <a:ext cx="64483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id-ID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rPr>
                  <a:t>20%</a:t>
                </a:r>
              </a:p>
            </p:txBody>
          </p:sp>
          <p:cxnSp>
            <p:nvCxnSpPr>
              <p:cNvPr id="31" name="Straight Connector 37" descr="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">
                <a:extLst>
                  <a:ext uri="{FF2B5EF4-FFF2-40B4-BE49-F238E27FC236}">
                    <a16:creationId xmlns:a16="http://schemas.microsoft.com/office/drawing/2014/main" xmlns="" id="{7B8FB74E-AA7B-4B8A-84C0-097F0CE66CCE}"/>
                  </a:ext>
                </a:extLst>
              </p:cNvPr>
              <p:cNvCxnSpPr/>
              <p:nvPr/>
            </p:nvCxnSpPr>
            <p:spPr>
              <a:xfrm rot="5400000" flipV="1">
                <a:off x="9584936" y="2839044"/>
                <a:ext cx="1224000" cy="5318"/>
              </a:xfrm>
              <a:prstGeom prst="line">
                <a:avLst/>
              </a:prstGeom>
              <a:ln w="19050">
                <a:solidFill>
                  <a:schemeClr val="bg1">
                    <a:lumMod val="75000"/>
                    <a:alpha val="67000"/>
                  </a:schemeClr>
                </a:solidFill>
                <a:prstDash val="sysDot"/>
                <a:headEnd type="none"/>
                <a:tailEnd type="oval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>
                <a:extLst>
                  <a:ext uri="{FF2B5EF4-FFF2-40B4-BE49-F238E27FC236}">
                    <a16:creationId xmlns:a16="http://schemas.microsoft.com/office/drawing/2014/main" xmlns="" id="{6B9D45E9-C08C-4E72-B667-1EDE40978D0F}"/>
                  </a:ext>
                </a:extLst>
              </p:cNvPr>
              <p:cNvCxnSpPr/>
              <p:nvPr/>
            </p:nvCxnSpPr>
            <p:spPr>
              <a:xfrm>
                <a:off x="1092200" y="4445374"/>
                <a:ext cx="10036295" cy="0"/>
              </a:xfrm>
              <a:prstGeom prst="line">
                <a:avLst/>
              </a:prstGeom>
              <a:noFill/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chemeClr val="accent1">
                        <a:lumMod val="45000"/>
                        <a:lumOff val="55000"/>
                      </a:schemeClr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</a:ln>
            </p:spPr>
          </p:cxnSp>
        </p:grpSp>
      </p:grp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D5BBE802-6247-4CDB-B845-E5095AF45B0F}"/>
              </a:ext>
            </a:extLst>
          </p:cNvPr>
          <p:cNvSpPr/>
          <p:nvPr/>
        </p:nvSpPr>
        <p:spPr>
          <a:xfrm>
            <a:off x="1662052" y="5318364"/>
            <a:ext cx="9549938" cy="60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8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，并选择只保留文字。您的内容打在这里，或者通过复制您的文本后，在此框中选择粘贴，并选择只保留文字您的内容打在这里，或者通过复制您的文本后</a:t>
            </a:r>
          </a:p>
        </p:txBody>
      </p:sp>
      <p:sp>
        <p:nvSpPr>
          <p:cNvPr id="34" name="Freeform 9">
            <a:extLst>
              <a:ext uri="{FF2B5EF4-FFF2-40B4-BE49-F238E27FC236}">
                <a16:creationId xmlns:a16="http://schemas.microsoft.com/office/drawing/2014/main" xmlns="" id="{025DB6BA-9203-4628-A5D9-8D489DE400DF}"/>
              </a:ext>
            </a:extLst>
          </p:cNvPr>
          <p:cNvSpPr>
            <a:spLocks noEditPoints="1"/>
          </p:cNvSpPr>
          <p:nvPr/>
        </p:nvSpPr>
        <p:spPr bwMode="auto">
          <a:xfrm>
            <a:off x="1077852" y="5455866"/>
            <a:ext cx="380594" cy="380594"/>
          </a:xfrm>
          <a:custGeom>
            <a:avLst/>
            <a:gdLst>
              <a:gd name="T0" fmla="*/ 43 w 128"/>
              <a:gd name="T1" fmla="*/ 59 h 128"/>
              <a:gd name="T2" fmla="*/ 52 w 128"/>
              <a:gd name="T3" fmla="*/ 50 h 128"/>
              <a:gd name="T4" fmla="*/ 65 w 128"/>
              <a:gd name="T5" fmla="*/ 63 h 128"/>
              <a:gd name="T6" fmla="*/ 68 w 128"/>
              <a:gd name="T7" fmla="*/ 64 h 128"/>
              <a:gd name="T8" fmla="*/ 71 w 128"/>
              <a:gd name="T9" fmla="*/ 63 h 128"/>
              <a:gd name="T10" fmla="*/ 91 w 128"/>
              <a:gd name="T11" fmla="*/ 43 h 128"/>
              <a:gd name="T12" fmla="*/ 91 w 128"/>
              <a:gd name="T13" fmla="*/ 37 h 128"/>
              <a:gd name="T14" fmla="*/ 85 w 128"/>
              <a:gd name="T15" fmla="*/ 37 h 128"/>
              <a:gd name="T16" fmla="*/ 68 w 128"/>
              <a:gd name="T17" fmla="*/ 54 h 128"/>
              <a:gd name="T18" fmla="*/ 55 w 128"/>
              <a:gd name="T19" fmla="*/ 41 h 128"/>
              <a:gd name="T20" fmla="*/ 54 w 128"/>
              <a:gd name="T21" fmla="*/ 40 h 128"/>
              <a:gd name="T22" fmla="*/ 49 w 128"/>
              <a:gd name="T23" fmla="*/ 41 h 128"/>
              <a:gd name="T24" fmla="*/ 37 w 128"/>
              <a:gd name="T25" fmla="*/ 53 h 128"/>
              <a:gd name="T26" fmla="*/ 37 w 128"/>
              <a:gd name="T27" fmla="*/ 59 h 128"/>
              <a:gd name="T28" fmla="*/ 43 w 128"/>
              <a:gd name="T29" fmla="*/ 59 h 128"/>
              <a:gd name="T30" fmla="*/ 124 w 128"/>
              <a:gd name="T31" fmla="*/ 92 h 128"/>
              <a:gd name="T32" fmla="*/ 120 w 128"/>
              <a:gd name="T33" fmla="*/ 92 h 128"/>
              <a:gd name="T34" fmla="*/ 120 w 128"/>
              <a:gd name="T35" fmla="*/ 8 h 128"/>
              <a:gd name="T36" fmla="*/ 124 w 128"/>
              <a:gd name="T37" fmla="*/ 8 h 128"/>
              <a:gd name="T38" fmla="*/ 128 w 128"/>
              <a:gd name="T39" fmla="*/ 4 h 128"/>
              <a:gd name="T40" fmla="*/ 124 w 128"/>
              <a:gd name="T41" fmla="*/ 0 h 128"/>
              <a:gd name="T42" fmla="*/ 4 w 128"/>
              <a:gd name="T43" fmla="*/ 0 h 128"/>
              <a:gd name="T44" fmla="*/ 0 w 128"/>
              <a:gd name="T45" fmla="*/ 4 h 128"/>
              <a:gd name="T46" fmla="*/ 4 w 128"/>
              <a:gd name="T47" fmla="*/ 8 h 128"/>
              <a:gd name="T48" fmla="*/ 8 w 128"/>
              <a:gd name="T49" fmla="*/ 8 h 128"/>
              <a:gd name="T50" fmla="*/ 8 w 128"/>
              <a:gd name="T51" fmla="*/ 92 h 128"/>
              <a:gd name="T52" fmla="*/ 4 w 128"/>
              <a:gd name="T53" fmla="*/ 92 h 128"/>
              <a:gd name="T54" fmla="*/ 0 w 128"/>
              <a:gd name="T55" fmla="*/ 96 h 128"/>
              <a:gd name="T56" fmla="*/ 4 w 128"/>
              <a:gd name="T57" fmla="*/ 100 h 128"/>
              <a:gd name="T58" fmla="*/ 42 w 128"/>
              <a:gd name="T59" fmla="*/ 100 h 128"/>
              <a:gd name="T60" fmla="*/ 21 w 128"/>
              <a:gd name="T61" fmla="*/ 121 h 128"/>
              <a:gd name="T62" fmla="*/ 21 w 128"/>
              <a:gd name="T63" fmla="*/ 126 h 128"/>
              <a:gd name="T64" fmla="*/ 27 w 128"/>
              <a:gd name="T65" fmla="*/ 126 h 128"/>
              <a:gd name="T66" fmla="*/ 54 w 128"/>
              <a:gd name="T67" fmla="*/ 100 h 128"/>
              <a:gd name="T68" fmla="*/ 60 w 128"/>
              <a:gd name="T69" fmla="*/ 100 h 128"/>
              <a:gd name="T70" fmla="*/ 60 w 128"/>
              <a:gd name="T71" fmla="*/ 116 h 128"/>
              <a:gd name="T72" fmla="*/ 64 w 128"/>
              <a:gd name="T73" fmla="*/ 120 h 128"/>
              <a:gd name="T74" fmla="*/ 68 w 128"/>
              <a:gd name="T75" fmla="*/ 116 h 128"/>
              <a:gd name="T76" fmla="*/ 68 w 128"/>
              <a:gd name="T77" fmla="*/ 100 h 128"/>
              <a:gd name="T78" fmla="*/ 74 w 128"/>
              <a:gd name="T79" fmla="*/ 100 h 128"/>
              <a:gd name="T80" fmla="*/ 101 w 128"/>
              <a:gd name="T81" fmla="*/ 126 h 128"/>
              <a:gd name="T82" fmla="*/ 107 w 128"/>
              <a:gd name="T83" fmla="*/ 126 h 128"/>
              <a:gd name="T84" fmla="*/ 107 w 128"/>
              <a:gd name="T85" fmla="*/ 121 h 128"/>
              <a:gd name="T86" fmla="*/ 86 w 128"/>
              <a:gd name="T87" fmla="*/ 100 h 128"/>
              <a:gd name="T88" fmla="*/ 124 w 128"/>
              <a:gd name="T89" fmla="*/ 100 h 128"/>
              <a:gd name="T90" fmla="*/ 128 w 128"/>
              <a:gd name="T91" fmla="*/ 96 h 128"/>
              <a:gd name="T92" fmla="*/ 124 w 128"/>
              <a:gd name="T93" fmla="*/ 92 h 128"/>
              <a:gd name="T94" fmla="*/ 112 w 128"/>
              <a:gd name="T95" fmla="*/ 92 h 128"/>
              <a:gd name="T96" fmla="*/ 76 w 128"/>
              <a:gd name="T97" fmla="*/ 92 h 128"/>
              <a:gd name="T98" fmla="*/ 76 w 128"/>
              <a:gd name="T99" fmla="*/ 92 h 128"/>
              <a:gd name="T100" fmla="*/ 52 w 128"/>
              <a:gd name="T101" fmla="*/ 92 h 128"/>
              <a:gd name="T102" fmla="*/ 52 w 128"/>
              <a:gd name="T103" fmla="*/ 92 h 128"/>
              <a:gd name="T104" fmla="*/ 16 w 128"/>
              <a:gd name="T105" fmla="*/ 92 h 128"/>
              <a:gd name="T106" fmla="*/ 16 w 128"/>
              <a:gd name="T107" fmla="*/ 8 h 128"/>
              <a:gd name="T108" fmla="*/ 112 w 128"/>
              <a:gd name="T109" fmla="*/ 8 h 128"/>
              <a:gd name="T110" fmla="*/ 112 w 128"/>
              <a:gd name="T111" fmla="*/ 9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28" h="128">
                <a:moveTo>
                  <a:pt x="43" y="59"/>
                </a:moveTo>
                <a:cubicBezTo>
                  <a:pt x="52" y="50"/>
                  <a:pt x="52" y="50"/>
                  <a:pt x="52" y="50"/>
                </a:cubicBezTo>
                <a:cubicBezTo>
                  <a:pt x="65" y="63"/>
                  <a:pt x="65" y="63"/>
                  <a:pt x="65" y="63"/>
                </a:cubicBezTo>
                <a:cubicBezTo>
                  <a:pt x="66" y="63"/>
                  <a:pt x="67" y="64"/>
                  <a:pt x="68" y="64"/>
                </a:cubicBezTo>
                <a:cubicBezTo>
                  <a:pt x="69" y="64"/>
                  <a:pt x="70" y="63"/>
                  <a:pt x="71" y="63"/>
                </a:cubicBezTo>
                <a:cubicBezTo>
                  <a:pt x="91" y="43"/>
                  <a:pt x="91" y="43"/>
                  <a:pt x="91" y="43"/>
                </a:cubicBezTo>
                <a:cubicBezTo>
                  <a:pt x="92" y="41"/>
                  <a:pt x="92" y="39"/>
                  <a:pt x="91" y="37"/>
                </a:cubicBezTo>
                <a:cubicBezTo>
                  <a:pt x="89" y="35"/>
                  <a:pt x="87" y="35"/>
                  <a:pt x="85" y="37"/>
                </a:cubicBezTo>
                <a:cubicBezTo>
                  <a:pt x="68" y="54"/>
                  <a:pt x="68" y="54"/>
                  <a:pt x="68" y="54"/>
                </a:cubicBezTo>
                <a:cubicBezTo>
                  <a:pt x="55" y="41"/>
                  <a:pt x="55" y="41"/>
                  <a:pt x="55" y="41"/>
                </a:cubicBezTo>
                <a:cubicBezTo>
                  <a:pt x="55" y="41"/>
                  <a:pt x="54" y="40"/>
                  <a:pt x="54" y="40"/>
                </a:cubicBezTo>
                <a:cubicBezTo>
                  <a:pt x="52" y="40"/>
                  <a:pt x="50" y="40"/>
                  <a:pt x="49" y="41"/>
                </a:cubicBezTo>
                <a:cubicBezTo>
                  <a:pt x="37" y="53"/>
                  <a:pt x="37" y="53"/>
                  <a:pt x="37" y="53"/>
                </a:cubicBezTo>
                <a:cubicBezTo>
                  <a:pt x="36" y="54"/>
                  <a:pt x="36" y="57"/>
                  <a:pt x="37" y="59"/>
                </a:cubicBezTo>
                <a:cubicBezTo>
                  <a:pt x="39" y="60"/>
                  <a:pt x="41" y="60"/>
                  <a:pt x="43" y="59"/>
                </a:cubicBezTo>
                <a:close/>
                <a:moveTo>
                  <a:pt x="124" y="92"/>
                </a:moveTo>
                <a:cubicBezTo>
                  <a:pt x="120" y="92"/>
                  <a:pt x="120" y="92"/>
                  <a:pt x="120" y="92"/>
                </a:cubicBezTo>
                <a:cubicBezTo>
                  <a:pt x="120" y="8"/>
                  <a:pt x="120" y="8"/>
                  <a:pt x="120" y="8"/>
                </a:cubicBezTo>
                <a:cubicBezTo>
                  <a:pt x="124" y="8"/>
                  <a:pt x="124" y="8"/>
                  <a:pt x="124" y="8"/>
                </a:cubicBezTo>
                <a:cubicBezTo>
                  <a:pt x="126" y="8"/>
                  <a:pt x="128" y="6"/>
                  <a:pt x="128" y="4"/>
                </a:cubicBezTo>
                <a:cubicBezTo>
                  <a:pt x="128" y="2"/>
                  <a:pt x="126" y="0"/>
                  <a:pt x="124" y="0"/>
                </a:cubicBez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6"/>
                  <a:pt x="2" y="8"/>
                  <a:pt x="4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2"/>
                  <a:pt x="8" y="92"/>
                  <a:pt x="8" y="92"/>
                </a:cubicBezTo>
                <a:cubicBezTo>
                  <a:pt x="4" y="92"/>
                  <a:pt x="4" y="92"/>
                  <a:pt x="4" y="92"/>
                </a:cubicBezTo>
                <a:cubicBezTo>
                  <a:pt x="2" y="92"/>
                  <a:pt x="0" y="93"/>
                  <a:pt x="0" y="96"/>
                </a:cubicBezTo>
                <a:cubicBezTo>
                  <a:pt x="0" y="98"/>
                  <a:pt x="2" y="100"/>
                  <a:pt x="4" y="100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21" y="121"/>
                  <a:pt x="21" y="121"/>
                  <a:pt x="21" y="121"/>
                </a:cubicBezTo>
                <a:cubicBezTo>
                  <a:pt x="20" y="122"/>
                  <a:pt x="20" y="125"/>
                  <a:pt x="21" y="126"/>
                </a:cubicBezTo>
                <a:cubicBezTo>
                  <a:pt x="23" y="128"/>
                  <a:pt x="25" y="128"/>
                  <a:pt x="27" y="126"/>
                </a:cubicBezTo>
                <a:cubicBezTo>
                  <a:pt x="54" y="100"/>
                  <a:pt x="54" y="100"/>
                  <a:pt x="54" y="100"/>
                </a:cubicBezTo>
                <a:cubicBezTo>
                  <a:pt x="60" y="100"/>
                  <a:pt x="60" y="100"/>
                  <a:pt x="60" y="100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8"/>
                  <a:pt x="62" y="120"/>
                  <a:pt x="64" y="120"/>
                </a:cubicBezTo>
                <a:cubicBezTo>
                  <a:pt x="66" y="120"/>
                  <a:pt x="68" y="118"/>
                  <a:pt x="68" y="116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101" y="126"/>
                  <a:pt x="101" y="126"/>
                  <a:pt x="101" y="126"/>
                </a:cubicBezTo>
                <a:cubicBezTo>
                  <a:pt x="103" y="128"/>
                  <a:pt x="105" y="128"/>
                  <a:pt x="107" y="126"/>
                </a:cubicBezTo>
                <a:cubicBezTo>
                  <a:pt x="108" y="125"/>
                  <a:pt x="108" y="122"/>
                  <a:pt x="107" y="121"/>
                </a:cubicBezTo>
                <a:cubicBezTo>
                  <a:pt x="86" y="100"/>
                  <a:pt x="86" y="100"/>
                  <a:pt x="86" y="100"/>
                </a:cubicBezTo>
                <a:cubicBezTo>
                  <a:pt x="124" y="100"/>
                  <a:pt x="124" y="100"/>
                  <a:pt x="124" y="100"/>
                </a:cubicBezTo>
                <a:cubicBezTo>
                  <a:pt x="126" y="100"/>
                  <a:pt x="128" y="98"/>
                  <a:pt x="128" y="96"/>
                </a:cubicBezTo>
                <a:cubicBezTo>
                  <a:pt x="128" y="93"/>
                  <a:pt x="126" y="92"/>
                  <a:pt x="124" y="92"/>
                </a:cubicBezTo>
                <a:close/>
                <a:moveTo>
                  <a:pt x="112" y="92"/>
                </a:moveTo>
                <a:cubicBezTo>
                  <a:pt x="76" y="92"/>
                  <a:pt x="76" y="92"/>
                  <a:pt x="76" y="92"/>
                </a:cubicBezTo>
                <a:cubicBezTo>
                  <a:pt x="76" y="92"/>
                  <a:pt x="76" y="92"/>
                  <a:pt x="76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52" y="92"/>
                  <a:pt x="52" y="92"/>
                  <a:pt x="52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6" y="8"/>
                  <a:pt x="16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lnTo>
                  <a:pt x="112" y="92"/>
                </a:lnTo>
                <a:close/>
              </a:path>
            </a:pathLst>
          </a:custGeom>
          <a:gradFill flip="none" rotWithShape="1">
            <a:gsLst>
              <a:gs pos="0">
                <a:srgbClr val="9096AE"/>
              </a:gs>
              <a:gs pos="100000">
                <a:srgbClr val="F1F1F5"/>
              </a:gs>
            </a:gsLst>
            <a:lin ang="162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微软雅黑"/>
              <a:cs typeface="+mn-cs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BCD2DF1B-0D17-4367-94FC-9E364F7E3C1E}"/>
              </a:ext>
            </a:extLst>
          </p:cNvPr>
          <p:cNvCxnSpPr/>
          <p:nvPr/>
        </p:nvCxnSpPr>
        <p:spPr>
          <a:xfrm>
            <a:off x="1623952" y="5455866"/>
            <a:ext cx="0" cy="380594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60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  <p:bldP spid="3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2" presetClass="entr" presetSubtype="4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3" grpId="0"/>
          <p:bldP spid="34" grpId="0" animBg="1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8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D769F97-6128-4709-B7FC-FE9D20DAA71E}"/>
              </a:ext>
            </a:extLst>
          </p:cNvPr>
          <p:cNvSpPr>
            <a:spLocks/>
          </p:cNvSpPr>
          <p:nvPr/>
        </p:nvSpPr>
        <p:spPr bwMode="auto">
          <a:xfrm>
            <a:off x="5314077" y="4059079"/>
            <a:ext cx="2210926" cy="1695947"/>
          </a:xfrm>
          <a:custGeom>
            <a:avLst/>
            <a:gdLst>
              <a:gd name="T0" fmla="*/ 153 w 240"/>
              <a:gd name="T1" fmla="*/ 0 h 184"/>
              <a:gd name="T2" fmla="*/ 153 w 240"/>
              <a:gd name="T3" fmla="*/ 0 h 184"/>
              <a:gd name="T4" fmla="*/ 56 w 240"/>
              <a:gd name="T5" fmla="*/ 97 h 184"/>
              <a:gd name="T6" fmla="*/ 26 w 240"/>
              <a:gd name="T7" fmla="*/ 92 h 184"/>
              <a:gd name="T8" fmla="*/ 0 w 240"/>
              <a:gd name="T9" fmla="*/ 175 h 184"/>
              <a:gd name="T10" fmla="*/ 56 w 240"/>
              <a:gd name="T11" fmla="*/ 184 h 184"/>
              <a:gd name="T12" fmla="*/ 240 w 240"/>
              <a:gd name="T13" fmla="*/ 0 h 184"/>
              <a:gd name="T14" fmla="*/ 240 w 240"/>
              <a:gd name="T15" fmla="*/ 0 h 184"/>
              <a:gd name="T16" fmla="*/ 153 w 240"/>
              <a:gd name="T17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0" h="184">
                <a:moveTo>
                  <a:pt x="153" y="0"/>
                </a:moveTo>
                <a:cubicBezTo>
                  <a:pt x="153" y="0"/>
                  <a:pt x="153" y="0"/>
                  <a:pt x="153" y="0"/>
                </a:cubicBezTo>
                <a:cubicBezTo>
                  <a:pt x="153" y="53"/>
                  <a:pt x="109" y="97"/>
                  <a:pt x="56" y="97"/>
                </a:cubicBezTo>
                <a:cubicBezTo>
                  <a:pt x="46" y="97"/>
                  <a:pt x="36" y="95"/>
                  <a:pt x="26" y="92"/>
                </a:cubicBezTo>
                <a:cubicBezTo>
                  <a:pt x="0" y="175"/>
                  <a:pt x="0" y="175"/>
                  <a:pt x="0" y="175"/>
                </a:cubicBezTo>
                <a:cubicBezTo>
                  <a:pt x="17" y="181"/>
                  <a:pt x="36" y="184"/>
                  <a:pt x="56" y="184"/>
                </a:cubicBezTo>
                <a:cubicBezTo>
                  <a:pt x="158" y="184"/>
                  <a:pt x="240" y="101"/>
                  <a:pt x="240" y="0"/>
                </a:cubicBezTo>
                <a:cubicBezTo>
                  <a:pt x="240" y="0"/>
                  <a:pt x="240" y="0"/>
                  <a:pt x="240" y="0"/>
                </a:cubicBezTo>
                <a:lnTo>
                  <a:pt x="153" y="0"/>
                </a:ln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Freeform 680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11CDCC39-0C6E-4236-BDCB-1131BAE89651}"/>
              </a:ext>
            </a:extLst>
          </p:cNvPr>
          <p:cNvSpPr>
            <a:spLocks/>
          </p:cNvSpPr>
          <p:nvPr/>
        </p:nvSpPr>
        <p:spPr bwMode="auto">
          <a:xfrm>
            <a:off x="4133109" y="2610942"/>
            <a:ext cx="1235176" cy="1723051"/>
          </a:xfrm>
          <a:custGeom>
            <a:avLst/>
            <a:gdLst>
              <a:gd name="T0" fmla="*/ 87 w 134"/>
              <a:gd name="T1" fmla="*/ 157 h 187"/>
              <a:gd name="T2" fmla="*/ 134 w 134"/>
              <a:gd name="T3" fmla="*/ 74 h 187"/>
              <a:gd name="T4" fmla="*/ 88 w 134"/>
              <a:gd name="T5" fmla="*/ 0 h 187"/>
              <a:gd name="T6" fmla="*/ 0 w 134"/>
              <a:gd name="T7" fmla="*/ 157 h 187"/>
              <a:gd name="T8" fmla="*/ 3 w 134"/>
              <a:gd name="T9" fmla="*/ 187 h 187"/>
              <a:gd name="T10" fmla="*/ 88 w 134"/>
              <a:gd name="T11" fmla="*/ 173 h 187"/>
              <a:gd name="T12" fmla="*/ 87 w 134"/>
              <a:gd name="T13" fmla="*/ 157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4" h="187">
                <a:moveTo>
                  <a:pt x="87" y="157"/>
                </a:moveTo>
                <a:cubicBezTo>
                  <a:pt x="87" y="122"/>
                  <a:pt x="106" y="91"/>
                  <a:pt x="134" y="74"/>
                </a:cubicBezTo>
                <a:cubicBezTo>
                  <a:pt x="88" y="0"/>
                  <a:pt x="88" y="0"/>
                  <a:pt x="88" y="0"/>
                </a:cubicBezTo>
                <a:cubicBezTo>
                  <a:pt x="35" y="32"/>
                  <a:pt x="0" y="90"/>
                  <a:pt x="0" y="157"/>
                </a:cubicBezTo>
                <a:cubicBezTo>
                  <a:pt x="0" y="167"/>
                  <a:pt x="1" y="177"/>
                  <a:pt x="3" y="187"/>
                </a:cubicBezTo>
                <a:cubicBezTo>
                  <a:pt x="88" y="173"/>
                  <a:pt x="88" y="173"/>
                  <a:pt x="88" y="173"/>
                </a:cubicBezTo>
                <a:cubicBezTo>
                  <a:pt x="88" y="168"/>
                  <a:pt x="87" y="162"/>
                  <a:pt x="87" y="157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Freeform 681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787F2264-A75A-47A8-B22E-53489175C819}"/>
              </a:ext>
            </a:extLst>
          </p:cNvPr>
          <p:cNvSpPr>
            <a:spLocks/>
          </p:cNvSpPr>
          <p:nvPr/>
        </p:nvSpPr>
        <p:spPr bwMode="auto">
          <a:xfrm>
            <a:off x="3928694" y="4175914"/>
            <a:ext cx="1654956" cy="1717704"/>
          </a:xfrm>
          <a:custGeom>
            <a:avLst/>
            <a:gdLst>
              <a:gd name="T0" fmla="*/ 111 w 177"/>
              <a:gd name="T1" fmla="*/ 0 h 184"/>
              <a:gd name="T2" fmla="*/ 26 w 177"/>
              <a:gd name="T3" fmla="*/ 14 h 184"/>
              <a:gd name="T4" fmla="*/ 26 w 177"/>
              <a:gd name="T5" fmla="*/ 14 h 184"/>
              <a:gd name="T6" fmla="*/ 0 w 177"/>
              <a:gd name="T7" fmla="*/ 18 h 184"/>
              <a:gd name="T8" fmla="*/ 143 w 177"/>
              <a:gd name="T9" fmla="*/ 184 h 184"/>
              <a:gd name="T10" fmla="*/ 177 w 177"/>
              <a:gd name="T11" fmla="*/ 76 h 184"/>
              <a:gd name="T12" fmla="*/ 111 w 177"/>
              <a:gd name="T13" fmla="*/ 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7" h="184">
                <a:moveTo>
                  <a:pt x="111" y="0"/>
                </a:moveTo>
                <a:cubicBezTo>
                  <a:pt x="26" y="14"/>
                  <a:pt x="26" y="14"/>
                  <a:pt x="26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0" y="18"/>
                  <a:pt x="0" y="18"/>
                  <a:pt x="0" y="18"/>
                </a:cubicBezTo>
                <a:cubicBezTo>
                  <a:pt x="13" y="96"/>
                  <a:pt x="69" y="160"/>
                  <a:pt x="143" y="184"/>
                </a:cubicBezTo>
                <a:cubicBezTo>
                  <a:pt x="177" y="76"/>
                  <a:pt x="177" y="76"/>
                  <a:pt x="177" y="76"/>
                </a:cubicBezTo>
                <a:cubicBezTo>
                  <a:pt x="143" y="65"/>
                  <a:pt x="117" y="36"/>
                  <a:pt x="111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" name="Freeform 682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6F752B36-04C8-41FE-A721-B4D73A1C253C}"/>
              </a:ext>
            </a:extLst>
          </p:cNvPr>
          <p:cNvSpPr>
            <a:spLocks/>
          </p:cNvSpPr>
          <p:nvPr/>
        </p:nvSpPr>
        <p:spPr bwMode="auto">
          <a:xfrm>
            <a:off x="4826202" y="2123067"/>
            <a:ext cx="2934994" cy="1936012"/>
          </a:xfrm>
          <a:custGeom>
            <a:avLst/>
            <a:gdLst>
              <a:gd name="T0" fmla="*/ 109 w 319"/>
              <a:gd name="T1" fmla="*/ 0 h 210"/>
              <a:gd name="T2" fmla="*/ 0 w 319"/>
              <a:gd name="T3" fmla="*/ 31 h 210"/>
              <a:gd name="T4" fmla="*/ 13 w 319"/>
              <a:gd name="T5" fmla="*/ 53 h 210"/>
              <a:gd name="T6" fmla="*/ 13 w 319"/>
              <a:gd name="T7" fmla="*/ 53 h 210"/>
              <a:gd name="T8" fmla="*/ 59 w 319"/>
              <a:gd name="T9" fmla="*/ 127 h 210"/>
              <a:gd name="T10" fmla="*/ 109 w 319"/>
              <a:gd name="T11" fmla="*/ 113 h 210"/>
              <a:gd name="T12" fmla="*/ 206 w 319"/>
              <a:gd name="T13" fmla="*/ 210 h 210"/>
              <a:gd name="T14" fmla="*/ 293 w 319"/>
              <a:gd name="T15" fmla="*/ 210 h 210"/>
              <a:gd name="T16" fmla="*/ 319 w 319"/>
              <a:gd name="T17" fmla="*/ 210 h 210"/>
              <a:gd name="T18" fmla="*/ 109 w 319"/>
              <a:gd name="T19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19" h="210">
                <a:moveTo>
                  <a:pt x="109" y="0"/>
                </a:moveTo>
                <a:cubicBezTo>
                  <a:pt x="69" y="0"/>
                  <a:pt x="32" y="11"/>
                  <a:pt x="0" y="31"/>
                </a:cubicBezTo>
                <a:cubicBezTo>
                  <a:pt x="13" y="53"/>
                  <a:pt x="13" y="53"/>
                  <a:pt x="13" y="53"/>
                </a:cubicBezTo>
                <a:cubicBezTo>
                  <a:pt x="13" y="53"/>
                  <a:pt x="13" y="53"/>
                  <a:pt x="13" y="53"/>
                </a:cubicBezTo>
                <a:cubicBezTo>
                  <a:pt x="59" y="127"/>
                  <a:pt x="59" y="127"/>
                  <a:pt x="59" y="127"/>
                </a:cubicBezTo>
                <a:cubicBezTo>
                  <a:pt x="73" y="118"/>
                  <a:pt x="91" y="113"/>
                  <a:pt x="109" y="113"/>
                </a:cubicBezTo>
                <a:cubicBezTo>
                  <a:pt x="162" y="113"/>
                  <a:pt x="206" y="156"/>
                  <a:pt x="206" y="210"/>
                </a:cubicBezTo>
                <a:cubicBezTo>
                  <a:pt x="293" y="210"/>
                  <a:pt x="293" y="210"/>
                  <a:pt x="293" y="210"/>
                </a:cubicBezTo>
                <a:cubicBezTo>
                  <a:pt x="319" y="210"/>
                  <a:pt x="319" y="210"/>
                  <a:pt x="319" y="210"/>
                </a:cubicBezTo>
                <a:cubicBezTo>
                  <a:pt x="319" y="94"/>
                  <a:pt x="225" y="0"/>
                  <a:pt x="109" y="0"/>
                </a:cubicBezTo>
                <a:close/>
              </a:path>
            </a:pathLst>
          </a:custGeom>
          <a:solidFill>
            <a:schemeClr val="bg1">
              <a:alpha val="55000"/>
            </a:schemeClr>
          </a:solidFill>
          <a:ln>
            <a:solidFill>
              <a:schemeClr val="bg1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6EC7D6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 Placeholder 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3D02A6FB-4E4F-4718-BDC2-D616D6B442E6}"/>
              </a:ext>
            </a:extLst>
          </p:cNvPr>
          <p:cNvSpPr txBox="1">
            <a:spLocks/>
          </p:cNvSpPr>
          <p:nvPr/>
        </p:nvSpPr>
        <p:spPr>
          <a:xfrm>
            <a:off x="5982041" y="2634910"/>
            <a:ext cx="738985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05%</a:t>
            </a:r>
          </a:p>
        </p:txBody>
      </p:sp>
      <p:sp>
        <p:nvSpPr>
          <p:cNvPr id="7" name="Text Placeholder 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98EAA903-509A-4533-8F34-903E9DC242A3}"/>
              </a:ext>
            </a:extLst>
          </p:cNvPr>
          <p:cNvSpPr txBox="1">
            <a:spLocks/>
          </p:cNvSpPr>
          <p:nvPr/>
        </p:nvSpPr>
        <p:spPr>
          <a:xfrm>
            <a:off x="6282269" y="4741553"/>
            <a:ext cx="738985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%</a:t>
            </a:r>
          </a:p>
        </p:txBody>
      </p:sp>
      <p:sp>
        <p:nvSpPr>
          <p:cNvPr id="8" name="Text Placeholder 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FEBCE4B0-F327-4F74-85F1-B1283DE7BCBA}"/>
              </a:ext>
            </a:extLst>
          </p:cNvPr>
          <p:cNvSpPr txBox="1">
            <a:spLocks/>
          </p:cNvSpPr>
          <p:nvPr/>
        </p:nvSpPr>
        <p:spPr>
          <a:xfrm>
            <a:off x="4303245" y="3346230"/>
            <a:ext cx="738985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01%</a:t>
            </a:r>
          </a:p>
        </p:txBody>
      </p:sp>
      <p:sp>
        <p:nvSpPr>
          <p:cNvPr id="9" name="Text Placeholder 3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5533010A-DAE5-4AC0-B6BD-CB7B240424F4}"/>
              </a:ext>
            </a:extLst>
          </p:cNvPr>
          <p:cNvSpPr txBox="1">
            <a:spLocks/>
          </p:cNvSpPr>
          <p:nvPr/>
        </p:nvSpPr>
        <p:spPr>
          <a:xfrm>
            <a:off x="4475329" y="4775403"/>
            <a:ext cx="738985" cy="430887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01%</a:t>
            </a:r>
          </a:p>
        </p:txBody>
      </p:sp>
      <p:sp>
        <p:nvSpPr>
          <p:cNvPr id="10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E553A79B-4C00-4B04-94EB-3C49358535A2}"/>
              </a:ext>
            </a:extLst>
          </p:cNvPr>
          <p:cNvSpPr/>
          <p:nvPr/>
        </p:nvSpPr>
        <p:spPr>
          <a:xfrm>
            <a:off x="8325058" y="2130926"/>
            <a:ext cx="2572826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1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E482343E-F44B-4093-980D-BF2983836A5A}"/>
              </a:ext>
            </a:extLst>
          </p:cNvPr>
          <p:cNvSpPr/>
          <p:nvPr/>
        </p:nvSpPr>
        <p:spPr>
          <a:xfrm>
            <a:off x="8325058" y="4622281"/>
            <a:ext cx="2572826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2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0C9E171E-2719-4669-AE67-3530439BE428}"/>
              </a:ext>
            </a:extLst>
          </p:cNvPr>
          <p:cNvSpPr/>
          <p:nvPr/>
        </p:nvSpPr>
        <p:spPr>
          <a:xfrm>
            <a:off x="933714" y="2068540"/>
            <a:ext cx="25728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13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BBD7DE3D-A671-44A5-A9C1-660089B4F8D3}"/>
              </a:ext>
            </a:extLst>
          </p:cNvPr>
          <p:cNvSpPr/>
          <p:nvPr/>
        </p:nvSpPr>
        <p:spPr>
          <a:xfrm>
            <a:off x="864354" y="4611208"/>
            <a:ext cx="257282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219014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mph" presetSubtype="0" autoRev="1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Scale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Scale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mph" presetSubtype="0" autoRev="1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Scale>
                                      <p:cBhvr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6764" y="159439"/>
            <a:ext cx="5678472" cy="5678472"/>
          </a:xfrm>
          <a:prstGeom prst="rect">
            <a:avLst/>
          </a:prstGeom>
        </p:spPr>
      </p:pic>
      <p:sp>
        <p:nvSpPr>
          <p:cNvPr id="26" name="圆角矩形 25"/>
          <p:cNvSpPr/>
          <p:nvPr/>
        </p:nvSpPr>
        <p:spPr>
          <a:xfrm>
            <a:off x="1452930" y="4054096"/>
            <a:ext cx="9369770" cy="132343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dist"/>
            <a:r>
              <a:rPr lang="zh-CN" altLang="en-US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在此添加标题文字</a:t>
            </a:r>
            <a:endParaRPr lang="en-US" altLang="zh-CN" sz="8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51" name="图片 50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572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图片 51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759" y="2567668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图片 52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947" y="2567668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图片 53" descr="4.png"/>
          <p:cNvPicPr>
            <a:picLocks noChangeAspect="1"/>
          </p:cNvPicPr>
          <p:nvPr/>
        </p:nvPicPr>
        <p:blipFill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81857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图片 54" descr="5.png"/>
          <p:cNvPicPr>
            <a:picLocks noChangeAspect="1"/>
          </p:cNvPicPr>
          <p:nvPr/>
        </p:nvPicPr>
        <p:blipFill>
          <a:blip r:embed="rId5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04044" y="2573393"/>
            <a:ext cx="341313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图片 55" descr="7.png"/>
          <p:cNvPicPr>
            <a:picLocks noChangeAspect="1"/>
          </p:cNvPicPr>
          <p:nvPr/>
        </p:nvPicPr>
        <p:blipFill>
          <a:blip r:embed="rId6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326232" y="2573393"/>
            <a:ext cx="341312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01109" y="1534507"/>
            <a:ext cx="3718882" cy="371278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45797" y="1534507"/>
            <a:ext cx="3712786" cy="3712786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60A3604C-787D-40F4-BB22-3C65CA50DEC5}"/>
              </a:ext>
            </a:extLst>
          </p:cNvPr>
          <p:cNvSpPr txBox="1"/>
          <p:nvPr/>
        </p:nvSpPr>
        <p:spPr>
          <a:xfrm>
            <a:off x="4716474" y="2101827"/>
            <a:ext cx="2667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伍</a:t>
            </a:r>
          </a:p>
        </p:txBody>
      </p:sp>
      <p:sp>
        <p:nvSpPr>
          <p:cNvPr id="37" name="圆角矩形 25">
            <a:extLst>
              <a:ext uri="{FF2B5EF4-FFF2-40B4-BE49-F238E27FC236}">
                <a16:creationId xmlns:a16="http://schemas.microsoft.com/office/drawing/2014/main" xmlns="" id="{95E11D81-FCBD-4526-A5E6-8A920EF2A052}"/>
              </a:ext>
            </a:extLst>
          </p:cNvPr>
          <p:cNvSpPr/>
          <p:nvPr/>
        </p:nvSpPr>
        <p:spPr>
          <a:xfrm>
            <a:off x="1452930" y="5388985"/>
            <a:ext cx="9369770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  <a:p>
            <a:pPr algn="ctr"/>
            <a:r>
              <a:rPr lang="zh-CN" altLang="en-US" sz="1600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在此输入描述文字，在此输入描述文字；在此输入描述文字，在此输入描述文字；</a:t>
            </a:r>
            <a:endParaRPr lang="en-US" altLang="zh-CN" sz="1600" dirty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997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44444E-6 L 0.6901 -4.44444E-6 " pathEditMode="relative" rAng="0" ptsTypes="AA">
                                      <p:cBhvr>
                                        <p:cTn id="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05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44444E-6 L -0.70117 -4.44444E-6 " pathEditMode="relative" rAng="0" ptsTypes="AA">
                                      <p:cBhvr>
                                        <p:cTn id="8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0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" presetClass="emph" presetSubtype="0" repeatCount="1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repeatCount="1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00"/>
                            </p:stCondLst>
                            <p:childTnLst>
                              <p:par>
                                <p:cTn id="15" presetID="6" presetClass="emph" presetSubtype="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6" presetClass="emph" presetSubtype="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700"/>
                            </p:stCondLst>
                            <p:childTnLst>
                              <p:par>
                                <p:cTn id="40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repeatCount="3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repeatCount="3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6" grpId="0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0" descr="e7d195523061f1c0f55f9af68525816972d868573ada39bc763F3977967589A5F92C178830C92595A6CE4D0132F8C206B2B04C416AAA86B7FD80AB023F78DAEB544E2F013E11B2B95AD21703D1C90034A379EC9026EFAAF5D8D3F6EDD7215B018FE0102BB6E81C77B4FC3B86DE99B2AEE72277B97A45A4806D6C6F5344FAE938A90E129ED8BB004F34E789595D5D5B93">
            <a:extLst>
              <a:ext uri="{FF2B5EF4-FFF2-40B4-BE49-F238E27FC236}">
                <a16:creationId xmlns:a16="http://schemas.microsoft.com/office/drawing/2014/main" xmlns="" id="{B8F6C5E9-B1D8-47E5-94B8-621AA9991938}"/>
              </a:ext>
            </a:extLst>
          </p:cNvPr>
          <p:cNvGrpSpPr/>
          <p:nvPr/>
        </p:nvGrpSpPr>
        <p:grpSpPr>
          <a:xfrm>
            <a:off x="5441262" y="2631401"/>
            <a:ext cx="1309476" cy="2522751"/>
            <a:chOff x="5084746" y="1980098"/>
            <a:chExt cx="2022667" cy="3896738"/>
          </a:xfrm>
          <a:solidFill>
            <a:schemeClr val="bg1"/>
          </a:solidFill>
        </p:grpSpPr>
        <p:sp>
          <p:nvSpPr>
            <p:cNvPr id="3" name="Freeform 15">
              <a:extLst>
                <a:ext uri="{FF2B5EF4-FFF2-40B4-BE49-F238E27FC236}">
                  <a16:creationId xmlns:a16="http://schemas.microsoft.com/office/drawing/2014/main" xmlns="" id="{1A2CF72A-C2E5-4AFB-A30B-02982D55C8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521" y="4484852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448 w 537"/>
                <a:gd name="T3" fmla="*/ 17 h 233"/>
                <a:gd name="T4" fmla="*/ 473 w 537"/>
                <a:gd name="T5" fmla="*/ 113 h 233"/>
                <a:gd name="T6" fmla="*/ 89 w 537"/>
                <a:gd name="T7" fmla="*/ 216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448" y="17"/>
                    <a:pt x="448" y="17"/>
                    <a:pt x="448" y="17"/>
                  </a:cubicBezTo>
                  <a:cubicBezTo>
                    <a:pt x="511" y="0"/>
                    <a:pt x="537" y="96"/>
                    <a:pt x="473" y="113"/>
                  </a:cubicBezTo>
                  <a:cubicBezTo>
                    <a:pt x="89" y="216"/>
                    <a:pt x="89" y="216"/>
                    <a:pt x="89" y="216"/>
                  </a:cubicBezTo>
                  <a:cubicBezTo>
                    <a:pt x="25" y="233"/>
                    <a:pt x="0" y="137"/>
                    <a:pt x="63" y="12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" name="Freeform 16">
              <a:extLst>
                <a:ext uri="{FF2B5EF4-FFF2-40B4-BE49-F238E27FC236}">
                  <a16:creationId xmlns:a16="http://schemas.microsoft.com/office/drawing/2014/main" xmlns="" id="{9799BD3C-7367-4CBD-9D51-9A0C5C300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521" y="4792704"/>
              <a:ext cx="1303004" cy="563544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5" name="Freeform 17">
              <a:extLst>
                <a:ext uri="{FF2B5EF4-FFF2-40B4-BE49-F238E27FC236}">
                  <a16:creationId xmlns:a16="http://schemas.microsoft.com/office/drawing/2014/main" xmlns="" id="{33248142-18E2-42D0-B52D-4D896D7DCFA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5521" y="4182113"/>
              <a:ext cx="1303004" cy="564567"/>
            </a:xfrm>
            <a:custGeom>
              <a:avLst/>
              <a:gdLst>
                <a:gd name="T0" fmla="*/ 63 w 537"/>
                <a:gd name="T1" fmla="*/ 120 h 233"/>
                <a:gd name="T2" fmla="*/ 89 w 537"/>
                <a:gd name="T3" fmla="*/ 216 h 233"/>
                <a:gd name="T4" fmla="*/ 473 w 537"/>
                <a:gd name="T5" fmla="*/ 113 h 233"/>
                <a:gd name="T6" fmla="*/ 448 w 537"/>
                <a:gd name="T7" fmla="*/ 17 h 233"/>
                <a:gd name="T8" fmla="*/ 63 w 537"/>
                <a:gd name="T9" fmla="*/ 120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7" h="233">
                  <a:moveTo>
                    <a:pt x="63" y="120"/>
                  </a:moveTo>
                  <a:cubicBezTo>
                    <a:pt x="0" y="137"/>
                    <a:pt x="25" y="233"/>
                    <a:pt x="89" y="216"/>
                  </a:cubicBezTo>
                  <a:cubicBezTo>
                    <a:pt x="473" y="113"/>
                    <a:pt x="473" y="113"/>
                    <a:pt x="473" y="113"/>
                  </a:cubicBezTo>
                  <a:cubicBezTo>
                    <a:pt x="537" y="96"/>
                    <a:pt x="511" y="0"/>
                    <a:pt x="448" y="17"/>
                  </a:cubicBezTo>
                  <a:cubicBezTo>
                    <a:pt x="63" y="120"/>
                    <a:pt x="63" y="120"/>
                    <a:pt x="63" y="12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6" name="Freeform 18">
              <a:extLst>
                <a:ext uri="{FF2B5EF4-FFF2-40B4-BE49-F238E27FC236}">
                  <a16:creationId xmlns:a16="http://schemas.microsoft.com/office/drawing/2014/main" xmlns="" id="{CD2208B9-58B4-47EB-AF2C-4D21C3500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5749" y="3824145"/>
              <a:ext cx="909239" cy="496042"/>
            </a:xfrm>
            <a:custGeom>
              <a:avLst/>
              <a:gdLst>
                <a:gd name="T0" fmla="*/ 166 w 375"/>
                <a:gd name="T1" fmla="*/ 36 h 205"/>
                <a:gd name="T2" fmla="*/ 375 w 375"/>
                <a:gd name="T3" fmla="*/ 160 h 205"/>
                <a:gd name="T4" fmla="*/ 202 w 375"/>
                <a:gd name="T5" fmla="*/ 205 h 205"/>
                <a:gd name="T6" fmla="*/ 0 w 375"/>
                <a:gd name="T7" fmla="*/ 81 h 205"/>
                <a:gd name="T8" fmla="*/ 166 w 375"/>
                <a:gd name="T9" fmla="*/ 36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5" h="205">
                  <a:moveTo>
                    <a:pt x="166" y="36"/>
                  </a:moveTo>
                  <a:cubicBezTo>
                    <a:pt x="287" y="0"/>
                    <a:pt x="334" y="75"/>
                    <a:pt x="375" y="160"/>
                  </a:cubicBezTo>
                  <a:cubicBezTo>
                    <a:pt x="318" y="175"/>
                    <a:pt x="260" y="190"/>
                    <a:pt x="202" y="205"/>
                  </a:cubicBezTo>
                  <a:cubicBezTo>
                    <a:pt x="156" y="56"/>
                    <a:pt x="61" y="73"/>
                    <a:pt x="0" y="81"/>
                  </a:cubicBezTo>
                  <a:cubicBezTo>
                    <a:pt x="56" y="66"/>
                    <a:pt x="111" y="51"/>
                    <a:pt x="166" y="36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grpSp>
          <p:nvGrpSpPr>
            <p:cNvPr id="7" name="Group 22">
              <a:extLst>
                <a:ext uri="{FF2B5EF4-FFF2-40B4-BE49-F238E27FC236}">
                  <a16:creationId xmlns:a16="http://schemas.microsoft.com/office/drawing/2014/main" xmlns="" id="{F43BDECF-38A8-4FA1-A3EB-5201C48988A5}"/>
                </a:ext>
              </a:extLst>
            </p:cNvPr>
            <p:cNvGrpSpPr/>
            <p:nvPr/>
          </p:nvGrpSpPr>
          <p:grpSpPr>
            <a:xfrm>
              <a:off x="5708371" y="5136354"/>
              <a:ext cx="831509" cy="740482"/>
              <a:chOff x="5708371" y="5136354"/>
              <a:chExt cx="831509" cy="740482"/>
            </a:xfrm>
            <a:grpFill/>
          </p:grpSpPr>
          <p:sp>
            <p:nvSpPr>
              <p:cNvPr id="12" name="Freeform 19">
                <a:extLst>
                  <a:ext uri="{FF2B5EF4-FFF2-40B4-BE49-F238E27FC236}">
                    <a16:creationId xmlns:a16="http://schemas.microsoft.com/office/drawing/2014/main" xmlns="" id="{69958C57-6517-45FC-A9E7-59EE329E4A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08371" y="5136354"/>
                <a:ext cx="831509" cy="563544"/>
              </a:xfrm>
              <a:custGeom>
                <a:avLst/>
                <a:gdLst>
                  <a:gd name="T0" fmla="*/ 813 w 813"/>
                  <a:gd name="T1" fmla="*/ 0 h 551"/>
                  <a:gd name="T2" fmla="*/ 524 w 813"/>
                  <a:gd name="T3" fmla="*/ 551 h 551"/>
                  <a:gd name="T4" fmla="*/ 256 w 813"/>
                  <a:gd name="T5" fmla="*/ 551 h 551"/>
                  <a:gd name="T6" fmla="*/ 0 w 813"/>
                  <a:gd name="T7" fmla="*/ 215 h 551"/>
                  <a:gd name="T8" fmla="*/ 0 w 813"/>
                  <a:gd name="T9" fmla="*/ 215 h 551"/>
                  <a:gd name="T10" fmla="*/ 813 w 813"/>
                  <a:gd name="T11" fmla="*/ 0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3" h="551">
                    <a:moveTo>
                      <a:pt x="813" y="0"/>
                    </a:moveTo>
                    <a:lnTo>
                      <a:pt x="524" y="551"/>
                    </a:lnTo>
                    <a:lnTo>
                      <a:pt x="256" y="551"/>
                    </a:lnTo>
                    <a:lnTo>
                      <a:pt x="0" y="215"/>
                    </a:lnTo>
                    <a:lnTo>
                      <a:pt x="0" y="215"/>
                    </a:lnTo>
                    <a:lnTo>
                      <a:pt x="813" y="0"/>
                    </a:lnTo>
                    <a:close/>
                  </a:path>
                </a:pathLst>
              </a:custGeom>
              <a:grpFill/>
              <a:ln>
                <a:solidFill>
                  <a:srgbClr val="002060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endParaRPr>
              </a:p>
            </p:txBody>
          </p:sp>
          <p:grpSp>
            <p:nvGrpSpPr>
              <p:cNvPr id="13" name="Group 28">
                <a:extLst>
                  <a:ext uri="{FF2B5EF4-FFF2-40B4-BE49-F238E27FC236}">
                    <a16:creationId xmlns:a16="http://schemas.microsoft.com/office/drawing/2014/main" xmlns="" id="{76FAB869-8079-405B-A52F-B57936E99B40}"/>
                  </a:ext>
                </a:extLst>
              </p:cNvPr>
              <p:cNvGrpSpPr/>
              <p:nvPr/>
            </p:nvGrpSpPr>
            <p:grpSpPr>
              <a:xfrm>
                <a:off x="5708371" y="5136354"/>
                <a:ext cx="831509" cy="740482"/>
                <a:chOff x="5708371" y="5136354"/>
                <a:chExt cx="831509" cy="740482"/>
              </a:xfrm>
              <a:grpFill/>
            </p:grpSpPr>
            <p:sp>
              <p:nvSpPr>
                <p:cNvPr id="14" name="Freeform 20">
                  <a:extLst>
                    <a:ext uri="{FF2B5EF4-FFF2-40B4-BE49-F238E27FC236}">
                      <a16:creationId xmlns:a16="http://schemas.microsoft.com/office/drawing/2014/main" xmlns="" id="{84D321F9-AEF9-418D-A744-264DF09E66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08371" y="5136354"/>
                  <a:ext cx="831509" cy="563544"/>
                </a:xfrm>
                <a:custGeom>
                  <a:avLst/>
                  <a:gdLst>
                    <a:gd name="T0" fmla="*/ 813 w 813"/>
                    <a:gd name="T1" fmla="*/ 0 h 551"/>
                    <a:gd name="T2" fmla="*/ 524 w 813"/>
                    <a:gd name="T3" fmla="*/ 551 h 551"/>
                    <a:gd name="T4" fmla="*/ 256 w 813"/>
                    <a:gd name="T5" fmla="*/ 551 h 551"/>
                    <a:gd name="T6" fmla="*/ 0 w 813"/>
                    <a:gd name="T7" fmla="*/ 215 h 551"/>
                    <a:gd name="T8" fmla="*/ 0 w 813"/>
                    <a:gd name="T9" fmla="*/ 215 h 551"/>
                    <a:gd name="T10" fmla="*/ 813 w 813"/>
                    <a:gd name="T11" fmla="*/ 0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13" h="551">
                      <a:moveTo>
                        <a:pt x="813" y="0"/>
                      </a:moveTo>
                      <a:lnTo>
                        <a:pt x="524" y="551"/>
                      </a:lnTo>
                      <a:lnTo>
                        <a:pt x="256" y="551"/>
                      </a:lnTo>
                      <a:lnTo>
                        <a:pt x="0" y="215"/>
                      </a:lnTo>
                      <a:lnTo>
                        <a:pt x="0" y="215"/>
                      </a:lnTo>
                      <a:lnTo>
                        <a:pt x="813" y="0"/>
                      </a:lnTo>
                    </a:path>
                  </a:pathLst>
                </a:custGeom>
                <a:grpFill/>
                <a:ln>
                  <a:solidFill>
                    <a:srgbClr val="002060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endParaRPr>
                </a:p>
              </p:txBody>
            </p:sp>
            <p:sp>
              <p:nvSpPr>
                <p:cNvPr id="15" name="Freeform 21">
                  <a:extLst>
                    <a:ext uri="{FF2B5EF4-FFF2-40B4-BE49-F238E27FC236}">
                      <a16:creationId xmlns:a16="http://schemas.microsoft.com/office/drawing/2014/main" xmlns="" id="{BFE5314C-8FF7-40B9-9E57-8EF1A5A774C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967131" y="5733649"/>
                  <a:ext cx="279215" cy="143187"/>
                </a:xfrm>
                <a:custGeom>
                  <a:avLst/>
                  <a:gdLst>
                    <a:gd name="T0" fmla="*/ 115 w 115"/>
                    <a:gd name="T1" fmla="*/ 0 h 59"/>
                    <a:gd name="T2" fmla="*/ 115 w 115"/>
                    <a:gd name="T3" fmla="*/ 2 h 59"/>
                    <a:gd name="T4" fmla="*/ 57 w 115"/>
                    <a:gd name="T5" fmla="*/ 59 h 59"/>
                    <a:gd name="T6" fmla="*/ 0 w 115"/>
                    <a:gd name="T7" fmla="*/ 2 h 59"/>
                    <a:gd name="T8" fmla="*/ 0 w 115"/>
                    <a:gd name="T9" fmla="*/ 0 h 59"/>
                    <a:gd name="T10" fmla="*/ 1 w 115"/>
                    <a:gd name="T11" fmla="*/ 2 h 59"/>
                    <a:gd name="T12" fmla="*/ 114 w 115"/>
                    <a:gd name="T13" fmla="*/ 2 h 59"/>
                    <a:gd name="T14" fmla="*/ 115 w 115"/>
                    <a:gd name="T15" fmla="*/ 0 h 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5" h="59">
                      <a:moveTo>
                        <a:pt x="115" y="0"/>
                      </a:moveTo>
                      <a:cubicBezTo>
                        <a:pt x="115" y="0"/>
                        <a:pt x="115" y="1"/>
                        <a:pt x="115" y="2"/>
                      </a:cubicBezTo>
                      <a:cubicBezTo>
                        <a:pt x="115" y="33"/>
                        <a:pt x="89" y="59"/>
                        <a:pt x="57" y="59"/>
                      </a:cubicBezTo>
                      <a:cubicBezTo>
                        <a:pt x="26" y="59"/>
                        <a:pt x="0" y="33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14" y="2"/>
                        <a:pt x="114" y="2"/>
                        <a:pt x="114" y="2"/>
                      </a:cubicBezTo>
                      <a:cubicBezTo>
                        <a:pt x="115" y="0"/>
                        <a:pt x="115" y="0"/>
                        <a:pt x="115" y="0"/>
                      </a:cubicBezTo>
                      <a:close/>
                    </a:path>
                  </a:pathLst>
                </a:custGeom>
                <a:grpFill/>
                <a:ln>
                  <a:solidFill>
                    <a:srgbClr val="002060"/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/>
                    <a:ea typeface="微软雅黑"/>
                    <a:cs typeface="+mn-cs"/>
                  </a:endParaRPr>
                </a:p>
              </p:txBody>
            </p:sp>
          </p:grpSp>
        </p:grpSp>
        <p:sp>
          <p:nvSpPr>
            <p:cNvPr id="8" name="Freeform 22">
              <a:extLst>
                <a:ext uri="{FF2B5EF4-FFF2-40B4-BE49-F238E27FC236}">
                  <a16:creationId xmlns:a16="http://schemas.microsoft.com/office/drawing/2014/main" xmlns="" id="{FBC5D4B3-7270-4F95-88E3-A318D70D8E7A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1990" y="1980098"/>
              <a:ext cx="1048335" cy="411152"/>
            </a:xfrm>
            <a:custGeom>
              <a:avLst/>
              <a:gdLst>
                <a:gd name="T0" fmla="*/ 85 w 432"/>
                <a:gd name="T1" fmla="*/ 0 h 170"/>
                <a:gd name="T2" fmla="*/ 106 w 432"/>
                <a:gd name="T3" fmla="*/ 3 h 170"/>
                <a:gd name="T4" fmla="*/ 106 w 432"/>
                <a:gd name="T5" fmla="*/ 3 h 170"/>
                <a:gd name="T6" fmla="*/ 432 w 432"/>
                <a:gd name="T7" fmla="*/ 86 h 170"/>
                <a:gd name="T8" fmla="*/ 112 w 432"/>
                <a:gd name="T9" fmla="*/ 166 h 170"/>
                <a:gd name="T10" fmla="*/ 112 w 432"/>
                <a:gd name="T11" fmla="*/ 166 h 170"/>
                <a:gd name="T12" fmla="*/ 85 w 432"/>
                <a:gd name="T13" fmla="*/ 170 h 170"/>
                <a:gd name="T14" fmla="*/ 0 w 432"/>
                <a:gd name="T15" fmla="*/ 85 h 170"/>
                <a:gd name="T16" fmla="*/ 85 w 432"/>
                <a:gd name="T17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2" h="170">
                  <a:moveTo>
                    <a:pt x="85" y="0"/>
                  </a:moveTo>
                  <a:cubicBezTo>
                    <a:pt x="92" y="0"/>
                    <a:pt x="99" y="1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432" y="86"/>
                    <a:pt x="432" y="86"/>
                    <a:pt x="432" y="8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12" y="166"/>
                    <a:pt x="112" y="166"/>
                    <a:pt x="112" y="166"/>
                  </a:cubicBezTo>
                  <a:cubicBezTo>
                    <a:pt x="103" y="169"/>
                    <a:pt x="94" y="170"/>
                    <a:pt x="85" y="170"/>
                  </a:cubicBezTo>
                  <a:cubicBezTo>
                    <a:pt x="38" y="170"/>
                    <a:pt x="0" y="132"/>
                    <a:pt x="0" y="85"/>
                  </a:cubicBezTo>
                  <a:cubicBezTo>
                    <a:pt x="0" y="38"/>
                    <a:pt x="38" y="0"/>
                    <a:pt x="85" y="0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9" name="Freeform 24">
              <a:extLst>
                <a:ext uri="{FF2B5EF4-FFF2-40B4-BE49-F238E27FC236}">
                  <a16:creationId xmlns:a16="http://schemas.microsoft.com/office/drawing/2014/main" xmlns="" id="{7E14365A-4CDE-4C73-9DD5-78286C700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46" y="2107509"/>
              <a:ext cx="2022667" cy="846697"/>
            </a:xfrm>
            <a:custGeom>
              <a:avLst/>
              <a:gdLst>
                <a:gd name="connsiteX0" fmla="*/ 982060 w 2022667"/>
                <a:gd name="connsiteY0" fmla="*/ 271936 h 846697"/>
                <a:gd name="connsiteX1" fmla="*/ 123436 w 2022667"/>
                <a:gd name="connsiteY1" fmla="*/ 504080 h 846697"/>
                <a:gd name="connsiteX2" fmla="*/ 140415 w 2022667"/>
                <a:gd name="connsiteY2" fmla="*/ 564534 h 846697"/>
                <a:gd name="connsiteX3" fmla="*/ 999038 w 2022667"/>
                <a:gd name="connsiteY3" fmla="*/ 332390 h 846697"/>
                <a:gd name="connsiteX4" fmla="*/ 982060 w 2022667"/>
                <a:gd name="connsiteY4" fmla="*/ 271936 h 846697"/>
                <a:gd name="connsiteX5" fmla="*/ 1810824 w 2022667"/>
                <a:gd name="connsiteY5" fmla="*/ 386 h 846697"/>
                <a:gd name="connsiteX6" fmla="*/ 1869874 w 2022667"/>
                <a:gd name="connsiteY6" fmla="*/ 407616 h 846697"/>
                <a:gd name="connsiteX7" fmla="*/ 261781 w 2022667"/>
                <a:gd name="connsiteY7" fmla="*/ 838458 h 846697"/>
                <a:gd name="connsiteX8" fmla="*/ 152634 w 2022667"/>
                <a:gd name="connsiteY8" fmla="*/ 439082 h 846697"/>
                <a:gd name="connsiteX9" fmla="*/ 1763153 w 2022667"/>
                <a:gd name="connsiteY9" fmla="*/ 8239 h 846697"/>
                <a:gd name="connsiteX10" fmla="*/ 1810824 w 2022667"/>
                <a:gd name="connsiteY10" fmla="*/ 386 h 846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697">
                  <a:moveTo>
                    <a:pt x="982060" y="271936"/>
                  </a:moveTo>
                  <a:cubicBezTo>
                    <a:pt x="123436" y="504080"/>
                    <a:pt x="123436" y="504080"/>
                    <a:pt x="123436" y="504080"/>
                  </a:cubicBezTo>
                  <a:cubicBezTo>
                    <a:pt x="84628" y="513753"/>
                    <a:pt x="101607" y="574207"/>
                    <a:pt x="140415" y="564534"/>
                  </a:cubicBezTo>
                  <a:cubicBezTo>
                    <a:pt x="999038" y="332390"/>
                    <a:pt x="999038" y="332390"/>
                    <a:pt x="999038" y="332390"/>
                  </a:cubicBezTo>
                  <a:cubicBezTo>
                    <a:pt x="1037846" y="320299"/>
                    <a:pt x="1020868" y="262263"/>
                    <a:pt x="982060" y="271936"/>
                  </a:cubicBezTo>
                  <a:close/>
                  <a:moveTo>
                    <a:pt x="1810824" y="386"/>
                  </a:moveTo>
                  <a:cubicBezTo>
                    <a:pt x="2039421" y="-13318"/>
                    <a:pt x="2117728" y="341809"/>
                    <a:pt x="1869874" y="407616"/>
                  </a:cubicBezTo>
                  <a:cubicBezTo>
                    <a:pt x="1869874" y="407616"/>
                    <a:pt x="1869874" y="407616"/>
                    <a:pt x="261781" y="838458"/>
                  </a:cubicBezTo>
                  <a:cubicBezTo>
                    <a:pt x="-5022" y="908651"/>
                    <a:pt x="-111743" y="509275"/>
                    <a:pt x="152634" y="439082"/>
                  </a:cubicBezTo>
                  <a:cubicBezTo>
                    <a:pt x="152634" y="439082"/>
                    <a:pt x="152634" y="439082"/>
                    <a:pt x="1763153" y="8239"/>
                  </a:cubicBezTo>
                  <a:cubicBezTo>
                    <a:pt x="1779676" y="3852"/>
                    <a:pt x="1795584" y="1299"/>
                    <a:pt x="1810824" y="386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0" name="Freeform 25">
              <a:extLst>
                <a:ext uri="{FF2B5EF4-FFF2-40B4-BE49-F238E27FC236}">
                  <a16:creationId xmlns:a16="http://schemas.microsoft.com/office/drawing/2014/main" xmlns="" id="{E089B943-1DC3-483B-984C-D99B0B035A3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46" y="2630163"/>
              <a:ext cx="2022667" cy="848703"/>
            </a:xfrm>
            <a:custGeom>
              <a:avLst/>
              <a:gdLst>
                <a:gd name="connsiteX0" fmla="*/ 982060 w 2022667"/>
                <a:gd name="connsiteY0" fmla="*/ 266822 h 848703"/>
                <a:gd name="connsiteX1" fmla="*/ 123436 w 2022667"/>
                <a:gd name="connsiteY1" fmla="*/ 499446 h 848703"/>
                <a:gd name="connsiteX2" fmla="*/ 140415 w 2022667"/>
                <a:gd name="connsiteY2" fmla="*/ 560025 h 848703"/>
                <a:gd name="connsiteX3" fmla="*/ 999038 w 2022667"/>
                <a:gd name="connsiteY3" fmla="*/ 327401 h 848703"/>
                <a:gd name="connsiteX4" fmla="*/ 982060 w 2022667"/>
                <a:gd name="connsiteY4" fmla="*/ 266822 h 848703"/>
                <a:gd name="connsiteX5" fmla="*/ 1810824 w 2022667"/>
                <a:gd name="connsiteY5" fmla="*/ 369 h 848703"/>
                <a:gd name="connsiteX6" fmla="*/ 1869874 w 2022667"/>
                <a:gd name="connsiteY6" fmla="*/ 409834 h 848703"/>
                <a:gd name="connsiteX7" fmla="*/ 261781 w 2022667"/>
                <a:gd name="connsiteY7" fmla="*/ 840511 h 848703"/>
                <a:gd name="connsiteX8" fmla="*/ 152634 w 2022667"/>
                <a:gd name="connsiteY8" fmla="*/ 438869 h 848703"/>
                <a:gd name="connsiteX9" fmla="*/ 1763153 w 2022667"/>
                <a:gd name="connsiteY9" fmla="*/ 8192 h 848703"/>
                <a:gd name="connsiteX10" fmla="*/ 1810824 w 2022667"/>
                <a:gd name="connsiteY10" fmla="*/ 369 h 848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8703">
                  <a:moveTo>
                    <a:pt x="982060" y="266822"/>
                  </a:moveTo>
                  <a:cubicBezTo>
                    <a:pt x="123436" y="499446"/>
                    <a:pt x="123436" y="499446"/>
                    <a:pt x="123436" y="499446"/>
                  </a:cubicBezTo>
                  <a:cubicBezTo>
                    <a:pt x="84628" y="511562"/>
                    <a:pt x="101607" y="572141"/>
                    <a:pt x="140415" y="560025"/>
                  </a:cubicBezTo>
                  <a:cubicBezTo>
                    <a:pt x="999038" y="327401"/>
                    <a:pt x="999038" y="327401"/>
                    <a:pt x="999038" y="327401"/>
                  </a:cubicBezTo>
                  <a:cubicBezTo>
                    <a:pt x="1037846" y="317708"/>
                    <a:pt x="1020868" y="257129"/>
                    <a:pt x="982060" y="266822"/>
                  </a:cubicBezTo>
                  <a:close/>
                  <a:moveTo>
                    <a:pt x="1810824" y="369"/>
                  </a:moveTo>
                  <a:cubicBezTo>
                    <a:pt x="2039421" y="-13064"/>
                    <a:pt x="2117728" y="344054"/>
                    <a:pt x="1869874" y="409834"/>
                  </a:cubicBezTo>
                  <a:cubicBezTo>
                    <a:pt x="261781" y="840511"/>
                    <a:pt x="261781" y="840511"/>
                    <a:pt x="261781" y="840511"/>
                  </a:cubicBezTo>
                  <a:cubicBezTo>
                    <a:pt x="-5022" y="910677"/>
                    <a:pt x="-111743" y="509035"/>
                    <a:pt x="152634" y="438869"/>
                  </a:cubicBezTo>
                  <a:cubicBezTo>
                    <a:pt x="1763153" y="8192"/>
                    <a:pt x="1763153" y="8192"/>
                    <a:pt x="1763153" y="8192"/>
                  </a:cubicBezTo>
                  <a:cubicBezTo>
                    <a:pt x="1779676" y="3807"/>
                    <a:pt x="1795584" y="1264"/>
                    <a:pt x="1810824" y="369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1" name="Freeform 26">
              <a:extLst>
                <a:ext uri="{FF2B5EF4-FFF2-40B4-BE49-F238E27FC236}">
                  <a16:creationId xmlns:a16="http://schemas.microsoft.com/office/drawing/2014/main" xmlns="" id="{70291310-A20C-4946-8FA3-095CB887EE6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4746" y="3159912"/>
              <a:ext cx="2022667" cy="846868"/>
            </a:xfrm>
            <a:custGeom>
              <a:avLst/>
              <a:gdLst>
                <a:gd name="connsiteX0" fmla="*/ 982060 w 2022667"/>
                <a:gd name="connsiteY0" fmla="*/ 272356 h 846868"/>
                <a:gd name="connsiteX1" fmla="*/ 123436 w 2022667"/>
                <a:gd name="connsiteY1" fmla="*/ 504980 h 846868"/>
                <a:gd name="connsiteX2" fmla="*/ 140415 w 2022667"/>
                <a:gd name="connsiteY2" fmla="*/ 565559 h 846868"/>
                <a:gd name="connsiteX3" fmla="*/ 999038 w 2022667"/>
                <a:gd name="connsiteY3" fmla="*/ 332935 h 846868"/>
                <a:gd name="connsiteX4" fmla="*/ 982060 w 2022667"/>
                <a:gd name="connsiteY4" fmla="*/ 272356 h 846868"/>
                <a:gd name="connsiteX5" fmla="*/ 1810824 w 2022667"/>
                <a:gd name="connsiteY5" fmla="*/ 385 h 846868"/>
                <a:gd name="connsiteX6" fmla="*/ 1869874 w 2022667"/>
                <a:gd name="connsiteY6" fmla="*/ 409877 h 846868"/>
                <a:gd name="connsiteX7" fmla="*/ 261781 w 2022667"/>
                <a:gd name="connsiteY7" fmla="*/ 838134 h 846868"/>
                <a:gd name="connsiteX8" fmla="*/ 152634 w 2022667"/>
                <a:gd name="connsiteY8" fmla="*/ 438912 h 846868"/>
                <a:gd name="connsiteX9" fmla="*/ 1763153 w 2022667"/>
                <a:gd name="connsiteY9" fmla="*/ 8235 h 846868"/>
                <a:gd name="connsiteX10" fmla="*/ 1810824 w 2022667"/>
                <a:gd name="connsiteY10" fmla="*/ 385 h 846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22667" h="846868">
                  <a:moveTo>
                    <a:pt x="982060" y="272356"/>
                  </a:moveTo>
                  <a:lnTo>
                    <a:pt x="123436" y="504980"/>
                  </a:lnTo>
                  <a:cubicBezTo>
                    <a:pt x="84628" y="514673"/>
                    <a:pt x="101607" y="575252"/>
                    <a:pt x="140415" y="565559"/>
                  </a:cubicBezTo>
                  <a:cubicBezTo>
                    <a:pt x="999038" y="332935"/>
                    <a:pt x="999038" y="332935"/>
                    <a:pt x="999038" y="332935"/>
                  </a:cubicBezTo>
                  <a:cubicBezTo>
                    <a:pt x="1037846" y="320819"/>
                    <a:pt x="1020868" y="260240"/>
                    <a:pt x="982060" y="272356"/>
                  </a:cubicBezTo>
                  <a:close/>
                  <a:moveTo>
                    <a:pt x="1810824" y="385"/>
                  </a:moveTo>
                  <a:cubicBezTo>
                    <a:pt x="2039421" y="-13304"/>
                    <a:pt x="2117728" y="341828"/>
                    <a:pt x="1869874" y="409877"/>
                  </a:cubicBezTo>
                  <a:cubicBezTo>
                    <a:pt x="1869874" y="409877"/>
                    <a:pt x="1869874" y="409877"/>
                    <a:pt x="261781" y="838134"/>
                  </a:cubicBezTo>
                  <a:cubicBezTo>
                    <a:pt x="-5022" y="910720"/>
                    <a:pt x="-111743" y="509078"/>
                    <a:pt x="152634" y="438912"/>
                  </a:cubicBezTo>
                  <a:cubicBezTo>
                    <a:pt x="152634" y="438912"/>
                    <a:pt x="152634" y="438912"/>
                    <a:pt x="1763153" y="8235"/>
                  </a:cubicBezTo>
                  <a:cubicBezTo>
                    <a:pt x="1779676" y="3850"/>
                    <a:pt x="1795584" y="1298"/>
                    <a:pt x="1810824" y="385"/>
                  </a:cubicBezTo>
                  <a:close/>
                </a:path>
              </a:pathLst>
            </a:custGeom>
            <a:grpFill/>
            <a:ln>
              <a:solidFill>
                <a:srgbClr val="002060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252832C-D5C5-43E8-9E64-51E8F34BE28F}"/>
              </a:ext>
            </a:extLst>
          </p:cNvPr>
          <p:cNvGrpSpPr/>
          <p:nvPr/>
        </p:nvGrpSpPr>
        <p:grpSpPr>
          <a:xfrm>
            <a:off x="7166806" y="1956020"/>
            <a:ext cx="3237543" cy="883854"/>
            <a:chOff x="7192650" y="1794095"/>
            <a:chExt cx="3237543" cy="883854"/>
          </a:xfrm>
        </p:grpSpPr>
        <p:sp>
          <p:nvSpPr>
            <p:cNvPr id="17" name="Oval 38">
              <a:extLst>
                <a:ext uri="{FF2B5EF4-FFF2-40B4-BE49-F238E27FC236}">
                  <a16:creationId xmlns:a16="http://schemas.microsoft.com/office/drawing/2014/main" xmlns="" id="{28826CF3-F8F4-4BCC-9493-F0D84885C5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92650" y="1872615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18" name="Oval 39">
              <a:extLst>
                <a:ext uri="{FF2B5EF4-FFF2-40B4-BE49-F238E27FC236}">
                  <a16:creationId xmlns:a16="http://schemas.microsoft.com/office/drawing/2014/main" xmlns="" id="{720A035A-E9B0-47F2-B0B3-6F0257A6F09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85496" y="1940139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4</a:t>
              </a:r>
            </a:p>
          </p:txBody>
        </p: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C8E174E8-3F03-4156-979D-EDE638CEAFFA}"/>
                </a:ext>
              </a:extLst>
            </p:cNvPr>
            <p:cNvGrpSpPr/>
            <p:nvPr/>
          </p:nvGrpSpPr>
          <p:grpSpPr>
            <a:xfrm>
              <a:off x="8016941" y="1794095"/>
              <a:ext cx="2413252" cy="828764"/>
              <a:chOff x="7991541" y="1794095"/>
              <a:chExt cx="2413252" cy="828764"/>
            </a:xfrm>
          </p:grpSpPr>
          <p:sp>
            <p:nvSpPr>
              <p:cNvPr id="20" name="Rectangle 3">
                <a:extLst>
                  <a:ext uri="{FF2B5EF4-FFF2-40B4-BE49-F238E27FC236}">
                    <a16:creationId xmlns:a16="http://schemas.microsoft.com/office/drawing/2014/main" xmlns="" id="{CD2155AD-3B1C-4211-AB4B-F742B75CD2E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7991541" y="2096048"/>
                <a:ext cx="2413252" cy="526811"/>
              </a:xfrm>
              <a:prstGeom prst="rect">
                <a:avLst/>
              </a:prstGeom>
              <a:noFill/>
              <a:ex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ts val="1800"/>
                  </a:lnSpc>
                  <a:defRPr sz="10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Light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1" name="TextBox 198">
                <a:extLst>
                  <a:ext uri="{FF2B5EF4-FFF2-40B4-BE49-F238E27FC236}">
                    <a16:creationId xmlns:a16="http://schemas.microsoft.com/office/drawing/2014/main" xmlns="" id="{23676DC7-77F0-4A9C-81B5-6D786C26D103}"/>
                  </a:ext>
                </a:extLst>
              </p:cNvPr>
              <p:cNvSpPr txBox="1"/>
              <p:nvPr/>
            </p:nvSpPr>
            <p:spPr>
              <a:xfrm>
                <a:off x="7991541" y="1794095"/>
                <a:ext cx="2147935" cy="33855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black">
                      <a:lumMod val="85000"/>
                      <a:lumOff val="15000"/>
                    </a:prstClr>
                  </a:buClr>
                  <a:buSzPct val="105000"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Calibri" panose="020F0502020204030204" pitchFamily="34" charset="0"/>
                    <a:ea typeface="微软雅黑"/>
                    <a:cs typeface="+mn-cs"/>
                  </a:rPr>
                  <a:t>点击添加标题</a:t>
                </a: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23DAB05D-5A85-4FC5-8812-0A72C6C55392}"/>
              </a:ext>
            </a:extLst>
          </p:cNvPr>
          <p:cNvGrpSpPr/>
          <p:nvPr/>
        </p:nvGrpSpPr>
        <p:grpSpPr>
          <a:xfrm>
            <a:off x="7745851" y="3399434"/>
            <a:ext cx="3230613" cy="855951"/>
            <a:chOff x="7771695" y="3237509"/>
            <a:chExt cx="3230613" cy="855951"/>
          </a:xfrm>
        </p:grpSpPr>
        <p:sp>
          <p:nvSpPr>
            <p:cNvPr id="23" name="Oval 41">
              <a:extLst>
                <a:ext uri="{FF2B5EF4-FFF2-40B4-BE49-F238E27FC236}">
                  <a16:creationId xmlns:a16="http://schemas.microsoft.com/office/drawing/2014/main" xmlns="" id="{32EECF8A-1766-479E-9173-0F5FC0B264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1695" y="3249224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4" name="Oval 42">
              <a:extLst>
                <a:ext uri="{FF2B5EF4-FFF2-40B4-BE49-F238E27FC236}">
                  <a16:creationId xmlns:a16="http://schemas.microsoft.com/office/drawing/2014/main" xmlns="" id="{AE00F8BF-C104-432B-B216-656A61EAE55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864541" y="3316748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5</a:t>
              </a: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EFD842E0-FC81-4F94-9095-E57FF5515F77}"/>
                </a:ext>
              </a:extLst>
            </p:cNvPr>
            <p:cNvGrpSpPr/>
            <p:nvPr/>
          </p:nvGrpSpPr>
          <p:grpSpPr>
            <a:xfrm>
              <a:off x="8589056" y="3237509"/>
              <a:ext cx="2413252" cy="855951"/>
              <a:chOff x="7991541" y="1794095"/>
              <a:chExt cx="2413252" cy="855951"/>
            </a:xfrm>
          </p:grpSpPr>
          <p:sp>
            <p:nvSpPr>
              <p:cNvPr id="26" name="Rectangle 3">
                <a:extLst>
                  <a:ext uri="{FF2B5EF4-FFF2-40B4-BE49-F238E27FC236}">
                    <a16:creationId xmlns:a16="http://schemas.microsoft.com/office/drawing/2014/main" xmlns="" id="{EC5F62D0-198B-497F-A7F9-A041EF0209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7991541" y="2096048"/>
                <a:ext cx="2413252" cy="553998"/>
              </a:xfrm>
              <a:prstGeom prst="rect">
                <a:avLst/>
              </a:prstGeom>
              <a:noFill/>
              <a:ex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ts val="1800"/>
                  </a:lnSpc>
                  <a:defRPr sz="10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Light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27" name="TextBox 198">
                <a:extLst>
                  <a:ext uri="{FF2B5EF4-FFF2-40B4-BE49-F238E27FC236}">
                    <a16:creationId xmlns:a16="http://schemas.microsoft.com/office/drawing/2014/main" xmlns="" id="{F5094E51-64CE-4AC1-9100-F86B03C8190C}"/>
                  </a:ext>
                </a:extLst>
              </p:cNvPr>
              <p:cNvSpPr txBox="1"/>
              <p:nvPr/>
            </p:nvSpPr>
            <p:spPr>
              <a:xfrm>
                <a:off x="7991541" y="1794095"/>
                <a:ext cx="2147935" cy="33855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black">
                      <a:lumMod val="85000"/>
                      <a:lumOff val="15000"/>
                    </a:prstClr>
                  </a:buClr>
                  <a:buSzPct val="105000"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/>
                    <a:cs typeface="+mn-cs"/>
                  </a:rPr>
                  <a:t>点击添加标题</a:t>
                </a:r>
              </a:p>
            </p:txBody>
          </p:sp>
        </p:grp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A6A2723E-BC9E-4961-A4FD-59D810614133}"/>
              </a:ext>
            </a:extLst>
          </p:cNvPr>
          <p:cNvGrpSpPr/>
          <p:nvPr/>
        </p:nvGrpSpPr>
        <p:grpSpPr>
          <a:xfrm>
            <a:off x="7161036" y="4770865"/>
            <a:ext cx="3243313" cy="855951"/>
            <a:chOff x="7186880" y="4608940"/>
            <a:chExt cx="3243313" cy="855951"/>
          </a:xfrm>
        </p:grpSpPr>
        <p:sp>
          <p:nvSpPr>
            <p:cNvPr id="29" name="Oval 44">
              <a:extLst>
                <a:ext uri="{FF2B5EF4-FFF2-40B4-BE49-F238E27FC236}">
                  <a16:creationId xmlns:a16="http://schemas.microsoft.com/office/drawing/2014/main" xmlns="" id="{28BDAC33-8745-48E7-B67D-802893CEBD2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186880" y="4616916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0" name="Oval 45">
              <a:extLst>
                <a:ext uri="{FF2B5EF4-FFF2-40B4-BE49-F238E27FC236}">
                  <a16:creationId xmlns:a16="http://schemas.microsoft.com/office/drawing/2014/main" xmlns="" id="{18FF3E7C-A81B-4312-B11C-EBE4CC05616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79726" y="4684440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6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040F0C16-016F-4338-B1A2-DF988DC282C2}"/>
                </a:ext>
              </a:extLst>
            </p:cNvPr>
            <p:cNvGrpSpPr/>
            <p:nvPr/>
          </p:nvGrpSpPr>
          <p:grpSpPr>
            <a:xfrm>
              <a:off x="8016941" y="4608940"/>
              <a:ext cx="2413252" cy="855951"/>
              <a:chOff x="7991541" y="1794095"/>
              <a:chExt cx="2413252" cy="855951"/>
            </a:xfrm>
          </p:grpSpPr>
          <p:sp>
            <p:nvSpPr>
              <p:cNvPr id="32" name="Rectangle 3">
                <a:extLst>
                  <a:ext uri="{FF2B5EF4-FFF2-40B4-BE49-F238E27FC236}">
                    <a16:creationId xmlns:a16="http://schemas.microsoft.com/office/drawing/2014/main" xmlns="" id="{A1B01EEA-D7F9-49B3-8C9A-3B3F276E08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flipH="1">
                <a:off x="7991541" y="2096048"/>
                <a:ext cx="2413252" cy="553998"/>
              </a:xfrm>
              <a:prstGeom prst="rect">
                <a:avLst/>
              </a:prstGeom>
              <a:noFill/>
              <a:ex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algn="just">
                  <a:lnSpc>
                    <a:spcPts val="1800"/>
                  </a:lnSpc>
                  <a:defRPr sz="1000">
                    <a:solidFill>
                      <a:schemeClr val="bg1">
                        <a:lumMod val="8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to Light"/>
                  </a:defRPr>
                </a:lvl1pPr>
              </a:lstStyle>
              <a:p>
                <a:pPr marL="0" marR="0" lvl="0" indent="0" algn="l" defTabSz="914400" rtl="0" eaLnBrk="1" fontAlgn="auto" latinLnBrk="0" hangingPunct="1">
                  <a:lnSpc>
                    <a:spcPts val="1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您的内容打在这里，或者通过复制您的文本后，在此框中选择粘贴</a:t>
                </a:r>
              </a:p>
            </p:txBody>
          </p:sp>
          <p:sp>
            <p:nvSpPr>
              <p:cNvPr id="33" name="TextBox 198">
                <a:extLst>
                  <a:ext uri="{FF2B5EF4-FFF2-40B4-BE49-F238E27FC236}">
                    <a16:creationId xmlns:a16="http://schemas.microsoft.com/office/drawing/2014/main" xmlns="" id="{99D666F1-2A2A-44B5-AECF-EAC0A4925BFE}"/>
                  </a:ext>
                </a:extLst>
              </p:cNvPr>
              <p:cNvSpPr txBox="1"/>
              <p:nvPr/>
            </p:nvSpPr>
            <p:spPr>
              <a:xfrm>
                <a:off x="7991541" y="1794095"/>
                <a:ext cx="2147935" cy="338554"/>
              </a:xfrm>
              <a:prstGeom prst="rect">
                <a:avLst/>
              </a:prstGeom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prstClr val="black">
                      <a:lumMod val="85000"/>
                      <a:lumOff val="15000"/>
                    </a:prstClr>
                  </a:buClr>
                  <a:buSzPct val="105000"/>
                  <a:buFontTx/>
                  <a:buNone/>
                  <a:tabLst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微软雅黑"/>
                    <a:cs typeface="+mn-cs"/>
                  </a:rPr>
                  <a:t>点击添加标题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EC9C06AD-EDD6-4249-97DB-FDF327201294}"/>
              </a:ext>
            </a:extLst>
          </p:cNvPr>
          <p:cNvGrpSpPr/>
          <p:nvPr/>
        </p:nvGrpSpPr>
        <p:grpSpPr>
          <a:xfrm>
            <a:off x="1767675" y="1956020"/>
            <a:ext cx="3231556" cy="898037"/>
            <a:chOff x="1793519" y="1794095"/>
            <a:chExt cx="3231556" cy="898037"/>
          </a:xfrm>
        </p:grpSpPr>
        <p:sp>
          <p:nvSpPr>
            <p:cNvPr id="35" name="Oval 47">
              <a:extLst>
                <a:ext uri="{FF2B5EF4-FFF2-40B4-BE49-F238E27FC236}">
                  <a16:creationId xmlns:a16="http://schemas.microsoft.com/office/drawing/2014/main" xmlns="" id="{AF4153C3-F5A2-4960-B210-3F2486C13A3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0414" y="1886798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36" name="Oval 48">
              <a:extLst>
                <a:ext uri="{FF2B5EF4-FFF2-40B4-BE49-F238E27FC236}">
                  <a16:creationId xmlns:a16="http://schemas.microsoft.com/office/drawing/2014/main" xmlns="" id="{50955757-C56B-4055-AA5C-137BD23606C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3258" y="1954322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1</a:t>
              </a:r>
            </a:p>
          </p:txBody>
        </p:sp>
        <p:sp>
          <p:nvSpPr>
            <p:cNvPr id="37" name="Rectangle 3">
              <a:extLst>
                <a:ext uri="{FF2B5EF4-FFF2-40B4-BE49-F238E27FC236}">
                  <a16:creationId xmlns:a16="http://schemas.microsoft.com/office/drawing/2014/main" xmlns="" id="{6C1C1B53-7523-4381-8668-00BFEBDCBD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793519" y="2096048"/>
              <a:ext cx="2413252" cy="526811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800"/>
                </a:lnSpc>
                <a:defRPr sz="10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38" name="TextBox 198">
              <a:extLst>
                <a:ext uri="{FF2B5EF4-FFF2-40B4-BE49-F238E27FC236}">
                  <a16:creationId xmlns:a16="http://schemas.microsoft.com/office/drawing/2014/main" xmlns="" id="{1F207B35-4BD7-452A-8070-921F33EF53FA}"/>
                </a:ext>
              </a:extLst>
            </p:cNvPr>
            <p:cNvSpPr txBox="1"/>
            <p:nvPr/>
          </p:nvSpPr>
          <p:spPr>
            <a:xfrm>
              <a:off x="2058836" y="1794095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>
                    <a:lumMod val="85000"/>
                    <a:lumOff val="15000"/>
                  </a:prstClr>
                </a:buClr>
                <a:buSzPct val="105000"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54F14806-B534-4E50-9AA3-B33BA11DC2CA}"/>
              </a:ext>
            </a:extLst>
          </p:cNvPr>
          <p:cNvGrpSpPr/>
          <p:nvPr/>
        </p:nvGrpSpPr>
        <p:grpSpPr>
          <a:xfrm>
            <a:off x="1129856" y="3399434"/>
            <a:ext cx="3239129" cy="855951"/>
            <a:chOff x="1155700" y="3237509"/>
            <a:chExt cx="3239129" cy="855951"/>
          </a:xfrm>
        </p:grpSpPr>
        <p:sp>
          <p:nvSpPr>
            <p:cNvPr id="40" name="Oval 32">
              <a:extLst>
                <a:ext uri="{FF2B5EF4-FFF2-40B4-BE49-F238E27FC236}">
                  <a16:creationId xmlns:a16="http://schemas.microsoft.com/office/drawing/2014/main" xmlns="" id="{3126EF98-CA79-418B-A8BC-387D48E73F2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590168" y="3249224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1" name="Oval 33">
              <a:extLst>
                <a:ext uri="{FF2B5EF4-FFF2-40B4-BE49-F238E27FC236}">
                  <a16:creationId xmlns:a16="http://schemas.microsoft.com/office/drawing/2014/main" xmlns="" id="{BCCED3C9-02F9-403E-AB90-3C1D99AC370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683014" y="3316748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2</a:t>
              </a:r>
            </a:p>
          </p:txBody>
        </p:sp>
        <p:sp>
          <p:nvSpPr>
            <p:cNvPr id="42" name="Rectangle 3">
              <a:extLst>
                <a:ext uri="{FF2B5EF4-FFF2-40B4-BE49-F238E27FC236}">
                  <a16:creationId xmlns:a16="http://schemas.microsoft.com/office/drawing/2014/main" xmlns="" id="{7CA43E59-7C84-400F-B7F6-DDD00855D49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155700" y="3539462"/>
              <a:ext cx="2413252" cy="553998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800"/>
                </a:lnSpc>
                <a:defRPr sz="10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3" name="TextBox 198">
              <a:extLst>
                <a:ext uri="{FF2B5EF4-FFF2-40B4-BE49-F238E27FC236}">
                  <a16:creationId xmlns:a16="http://schemas.microsoft.com/office/drawing/2014/main" xmlns="" id="{E0D5D2AC-01F3-442C-B46A-E74CFAA7C11D}"/>
                </a:ext>
              </a:extLst>
            </p:cNvPr>
            <p:cNvSpPr txBox="1"/>
            <p:nvPr/>
          </p:nvSpPr>
          <p:spPr>
            <a:xfrm>
              <a:off x="1421017" y="3237509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>
                    <a:lumMod val="85000"/>
                    <a:lumOff val="15000"/>
                  </a:prstClr>
                </a:buClr>
                <a:buSzPct val="105000"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DEDCEFBF-9D2F-4FDB-84BE-7999018C17FB}"/>
              </a:ext>
            </a:extLst>
          </p:cNvPr>
          <p:cNvGrpSpPr/>
          <p:nvPr/>
        </p:nvGrpSpPr>
        <p:grpSpPr>
          <a:xfrm>
            <a:off x="1767675" y="4770865"/>
            <a:ext cx="3231556" cy="855951"/>
            <a:chOff x="1793519" y="4608940"/>
            <a:chExt cx="3231556" cy="855951"/>
          </a:xfrm>
        </p:grpSpPr>
        <p:sp>
          <p:nvSpPr>
            <p:cNvPr id="45" name="Oval 35">
              <a:extLst>
                <a:ext uri="{FF2B5EF4-FFF2-40B4-BE49-F238E27FC236}">
                  <a16:creationId xmlns:a16="http://schemas.microsoft.com/office/drawing/2014/main" xmlns="" id="{778AD9CA-869B-421C-BB1C-227008A095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220414" y="4616916"/>
              <a:ext cx="804661" cy="80533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46" name="Oval 36">
              <a:extLst>
                <a:ext uri="{FF2B5EF4-FFF2-40B4-BE49-F238E27FC236}">
                  <a16:creationId xmlns:a16="http://schemas.microsoft.com/office/drawing/2014/main" xmlns="" id="{0DC92535-DEA2-42DE-973F-42A0C6087E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3260" y="4684440"/>
              <a:ext cx="618970" cy="619488"/>
            </a:xfrm>
            <a:prstGeom prst="ellipse">
              <a:avLst/>
            </a:prstGeom>
            <a:noFill/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/>
                  <a:ea typeface="微软雅黑"/>
                  <a:cs typeface="+mn-cs"/>
                </a:rPr>
                <a:t>3</a:t>
              </a:r>
            </a:p>
          </p:txBody>
        </p:sp>
        <p:sp>
          <p:nvSpPr>
            <p:cNvPr id="47" name="Rectangle 3">
              <a:extLst>
                <a:ext uri="{FF2B5EF4-FFF2-40B4-BE49-F238E27FC236}">
                  <a16:creationId xmlns:a16="http://schemas.microsoft.com/office/drawing/2014/main" xmlns="" id="{E28079E2-DF13-4D0B-9696-5BBF83A1303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flipH="1">
              <a:off x="1793519" y="4910893"/>
              <a:ext cx="2413252" cy="553998"/>
            </a:xfrm>
            <a:prstGeom prst="rect">
              <a:avLst/>
            </a:prstGeom>
            <a:noFill/>
            <a:extLst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ts val="1800"/>
                </a:lnSpc>
                <a:defRPr sz="1000">
                  <a:solidFill>
                    <a:schemeClr val="bg1">
                      <a:lumMod val="8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to Light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ts val="1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您的内容打在这里，或者通过复制您的文本后，在此框中选择粘贴</a:t>
              </a:r>
            </a:p>
          </p:txBody>
        </p:sp>
        <p:sp>
          <p:nvSpPr>
            <p:cNvPr id="48" name="TextBox 198">
              <a:extLst>
                <a:ext uri="{FF2B5EF4-FFF2-40B4-BE49-F238E27FC236}">
                  <a16:creationId xmlns:a16="http://schemas.microsoft.com/office/drawing/2014/main" xmlns="" id="{B46BD684-04B9-4DC0-B9C3-D1C6DD3EDF6C}"/>
                </a:ext>
              </a:extLst>
            </p:cNvPr>
            <p:cNvSpPr txBox="1"/>
            <p:nvPr/>
          </p:nvSpPr>
          <p:spPr>
            <a:xfrm>
              <a:off x="2058836" y="4608940"/>
              <a:ext cx="2147935" cy="33855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prstClr val="black">
                    <a:lumMod val="85000"/>
                    <a:lumOff val="15000"/>
                  </a:prstClr>
                </a:buClr>
                <a:buSzPct val="105000"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微软雅黑"/>
                  <a:cs typeface="+mn-cs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14380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9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1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76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9D16CFF9-109C-4CB3-BFEF-9D577C4CB86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421025" y="1710011"/>
            <a:ext cx="2492537" cy="4363459"/>
            <a:chOff x="2609" y="4"/>
            <a:chExt cx="2462" cy="4310"/>
          </a:xfrm>
        </p:grpSpPr>
        <p:sp>
          <p:nvSpPr>
            <p:cNvPr id="3" name="Freeform 77">
              <a:extLst>
                <a:ext uri="{FF2B5EF4-FFF2-40B4-BE49-F238E27FC236}">
                  <a16:creationId xmlns:a16="http://schemas.microsoft.com/office/drawing/2014/main" xmlns="" id="{6522710A-0ADF-4526-927D-87F0DFC04BD9}"/>
                </a:ext>
              </a:extLst>
            </p:cNvPr>
            <p:cNvSpPr>
              <a:spLocks/>
            </p:cNvSpPr>
            <p:nvPr/>
          </p:nvSpPr>
          <p:spPr bwMode="auto">
            <a:xfrm>
              <a:off x="3325" y="3368"/>
              <a:ext cx="1059" cy="946"/>
            </a:xfrm>
            <a:custGeom>
              <a:avLst/>
              <a:gdLst>
                <a:gd name="T0" fmla="*/ 224 w 447"/>
                <a:gd name="T1" fmla="*/ 5 h 400"/>
                <a:gd name="T2" fmla="*/ 39 w 447"/>
                <a:gd name="T3" fmla="*/ 0 h 400"/>
                <a:gd name="T4" fmla="*/ 3 w 447"/>
                <a:gd name="T5" fmla="*/ 0 h 400"/>
                <a:gd name="T6" fmla="*/ 3 w 447"/>
                <a:gd name="T7" fmla="*/ 43 h 400"/>
                <a:gd name="T8" fmla="*/ 17 w 447"/>
                <a:gd name="T9" fmla="*/ 61 h 400"/>
                <a:gd name="T10" fmla="*/ 3 w 447"/>
                <a:gd name="T11" fmla="*/ 88 h 400"/>
                <a:gd name="T12" fmla="*/ 3 w 447"/>
                <a:gd name="T13" fmla="*/ 105 h 400"/>
                <a:gd name="T14" fmla="*/ 17 w 447"/>
                <a:gd name="T15" fmla="*/ 122 h 400"/>
                <a:gd name="T16" fmla="*/ 0 w 447"/>
                <a:gd name="T17" fmla="*/ 150 h 400"/>
                <a:gd name="T18" fmla="*/ 0 w 447"/>
                <a:gd name="T19" fmla="*/ 166 h 400"/>
                <a:gd name="T20" fmla="*/ 17 w 447"/>
                <a:gd name="T21" fmla="*/ 180 h 400"/>
                <a:gd name="T22" fmla="*/ 3 w 447"/>
                <a:gd name="T23" fmla="*/ 214 h 400"/>
                <a:gd name="T24" fmla="*/ 3 w 447"/>
                <a:gd name="T25" fmla="*/ 225 h 400"/>
                <a:gd name="T26" fmla="*/ 17 w 447"/>
                <a:gd name="T27" fmla="*/ 258 h 400"/>
                <a:gd name="T28" fmla="*/ 28 w 447"/>
                <a:gd name="T29" fmla="*/ 275 h 400"/>
                <a:gd name="T30" fmla="*/ 41 w 447"/>
                <a:gd name="T31" fmla="*/ 293 h 400"/>
                <a:gd name="T32" fmla="*/ 80 w 447"/>
                <a:gd name="T33" fmla="*/ 330 h 400"/>
                <a:gd name="T34" fmla="*/ 92 w 447"/>
                <a:gd name="T35" fmla="*/ 330 h 400"/>
                <a:gd name="T36" fmla="*/ 142 w 447"/>
                <a:gd name="T37" fmla="*/ 387 h 400"/>
                <a:gd name="T38" fmla="*/ 197 w 447"/>
                <a:gd name="T39" fmla="*/ 399 h 400"/>
                <a:gd name="T40" fmla="*/ 223 w 447"/>
                <a:gd name="T41" fmla="*/ 394 h 400"/>
                <a:gd name="T42" fmla="*/ 250 w 447"/>
                <a:gd name="T43" fmla="*/ 399 h 400"/>
                <a:gd name="T44" fmla="*/ 304 w 447"/>
                <a:gd name="T45" fmla="*/ 387 h 400"/>
                <a:gd name="T46" fmla="*/ 355 w 447"/>
                <a:gd name="T47" fmla="*/ 330 h 400"/>
                <a:gd name="T48" fmla="*/ 366 w 447"/>
                <a:gd name="T49" fmla="*/ 330 h 400"/>
                <a:gd name="T50" fmla="*/ 405 w 447"/>
                <a:gd name="T51" fmla="*/ 293 h 400"/>
                <a:gd name="T52" fmla="*/ 418 w 447"/>
                <a:gd name="T53" fmla="*/ 275 h 400"/>
                <a:gd name="T54" fmla="*/ 430 w 447"/>
                <a:gd name="T55" fmla="*/ 258 h 400"/>
                <a:gd name="T56" fmla="*/ 444 w 447"/>
                <a:gd name="T57" fmla="*/ 225 h 400"/>
                <a:gd name="T58" fmla="*/ 444 w 447"/>
                <a:gd name="T59" fmla="*/ 214 h 400"/>
                <a:gd name="T60" fmla="*/ 430 w 447"/>
                <a:gd name="T61" fmla="*/ 180 h 400"/>
                <a:gd name="T62" fmla="*/ 447 w 447"/>
                <a:gd name="T63" fmla="*/ 166 h 400"/>
                <a:gd name="T64" fmla="*/ 447 w 447"/>
                <a:gd name="T65" fmla="*/ 150 h 400"/>
                <a:gd name="T66" fmla="*/ 430 w 447"/>
                <a:gd name="T67" fmla="*/ 122 h 400"/>
                <a:gd name="T68" fmla="*/ 444 w 447"/>
                <a:gd name="T69" fmla="*/ 105 h 400"/>
                <a:gd name="T70" fmla="*/ 444 w 447"/>
                <a:gd name="T71" fmla="*/ 88 h 400"/>
                <a:gd name="T72" fmla="*/ 430 w 447"/>
                <a:gd name="T73" fmla="*/ 61 h 400"/>
                <a:gd name="T74" fmla="*/ 444 w 447"/>
                <a:gd name="T75" fmla="*/ 43 h 400"/>
                <a:gd name="T76" fmla="*/ 444 w 447"/>
                <a:gd name="T77" fmla="*/ 0 h 400"/>
                <a:gd name="T78" fmla="*/ 224 w 447"/>
                <a:gd name="T79" fmla="*/ 5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447" h="400">
                  <a:moveTo>
                    <a:pt x="224" y="5"/>
                  </a:moveTo>
                  <a:cubicBezTo>
                    <a:pt x="224" y="5"/>
                    <a:pt x="112" y="3"/>
                    <a:pt x="3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43"/>
                    <a:pt x="3" y="43"/>
                    <a:pt x="3" y="43"/>
                  </a:cubicBezTo>
                  <a:cubicBezTo>
                    <a:pt x="3" y="43"/>
                    <a:pt x="5" y="56"/>
                    <a:pt x="17" y="61"/>
                  </a:cubicBezTo>
                  <a:cubicBezTo>
                    <a:pt x="17" y="61"/>
                    <a:pt x="19" y="79"/>
                    <a:pt x="3" y="88"/>
                  </a:cubicBezTo>
                  <a:cubicBezTo>
                    <a:pt x="3" y="105"/>
                    <a:pt x="3" y="105"/>
                    <a:pt x="3" y="105"/>
                  </a:cubicBezTo>
                  <a:cubicBezTo>
                    <a:pt x="3" y="105"/>
                    <a:pt x="14" y="114"/>
                    <a:pt x="17" y="122"/>
                  </a:cubicBezTo>
                  <a:cubicBezTo>
                    <a:pt x="19" y="130"/>
                    <a:pt x="5" y="148"/>
                    <a:pt x="0" y="150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66"/>
                    <a:pt x="13" y="168"/>
                    <a:pt x="17" y="180"/>
                  </a:cubicBezTo>
                  <a:cubicBezTo>
                    <a:pt x="21" y="192"/>
                    <a:pt x="10" y="210"/>
                    <a:pt x="3" y="214"/>
                  </a:cubicBezTo>
                  <a:cubicBezTo>
                    <a:pt x="3" y="225"/>
                    <a:pt x="3" y="225"/>
                    <a:pt x="3" y="225"/>
                  </a:cubicBezTo>
                  <a:cubicBezTo>
                    <a:pt x="3" y="225"/>
                    <a:pt x="25" y="238"/>
                    <a:pt x="17" y="258"/>
                  </a:cubicBezTo>
                  <a:cubicBezTo>
                    <a:pt x="17" y="258"/>
                    <a:pt x="10" y="268"/>
                    <a:pt x="28" y="275"/>
                  </a:cubicBezTo>
                  <a:cubicBezTo>
                    <a:pt x="28" y="275"/>
                    <a:pt x="38" y="285"/>
                    <a:pt x="41" y="293"/>
                  </a:cubicBezTo>
                  <a:cubicBezTo>
                    <a:pt x="45" y="301"/>
                    <a:pt x="72" y="329"/>
                    <a:pt x="80" y="330"/>
                  </a:cubicBezTo>
                  <a:cubicBezTo>
                    <a:pt x="92" y="330"/>
                    <a:pt x="92" y="330"/>
                    <a:pt x="92" y="330"/>
                  </a:cubicBezTo>
                  <a:cubicBezTo>
                    <a:pt x="92" y="330"/>
                    <a:pt x="129" y="369"/>
                    <a:pt x="142" y="387"/>
                  </a:cubicBezTo>
                  <a:cubicBezTo>
                    <a:pt x="142" y="387"/>
                    <a:pt x="172" y="400"/>
                    <a:pt x="197" y="399"/>
                  </a:cubicBezTo>
                  <a:cubicBezTo>
                    <a:pt x="197" y="399"/>
                    <a:pt x="213" y="394"/>
                    <a:pt x="223" y="394"/>
                  </a:cubicBezTo>
                  <a:cubicBezTo>
                    <a:pt x="234" y="394"/>
                    <a:pt x="250" y="399"/>
                    <a:pt x="250" y="399"/>
                  </a:cubicBezTo>
                  <a:cubicBezTo>
                    <a:pt x="275" y="400"/>
                    <a:pt x="304" y="387"/>
                    <a:pt x="304" y="387"/>
                  </a:cubicBezTo>
                  <a:cubicBezTo>
                    <a:pt x="317" y="369"/>
                    <a:pt x="355" y="330"/>
                    <a:pt x="355" y="330"/>
                  </a:cubicBezTo>
                  <a:cubicBezTo>
                    <a:pt x="366" y="330"/>
                    <a:pt x="366" y="330"/>
                    <a:pt x="366" y="330"/>
                  </a:cubicBezTo>
                  <a:cubicBezTo>
                    <a:pt x="374" y="329"/>
                    <a:pt x="401" y="301"/>
                    <a:pt x="405" y="293"/>
                  </a:cubicBezTo>
                  <a:cubicBezTo>
                    <a:pt x="409" y="285"/>
                    <a:pt x="418" y="275"/>
                    <a:pt x="418" y="275"/>
                  </a:cubicBezTo>
                  <a:cubicBezTo>
                    <a:pt x="436" y="268"/>
                    <a:pt x="430" y="258"/>
                    <a:pt x="430" y="258"/>
                  </a:cubicBezTo>
                  <a:cubicBezTo>
                    <a:pt x="422" y="238"/>
                    <a:pt x="444" y="225"/>
                    <a:pt x="444" y="225"/>
                  </a:cubicBezTo>
                  <a:cubicBezTo>
                    <a:pt x="444" y="214"/>
                    <a:pt x="444" y="214"/>
                    <a:pt x="444" y="214"/>
                  </a:cubicBezTo>
                  <a:cubicBezTo>
                    <a:pt x="436" y="210"/>
                    <a:pt x="426" y="192"/>
                    <a:pt x="430" y="180"/>
                  </a:cubicBezTo>
                  <a:cubicBezTo>
                    <a:pt x="434" y="168"/>
                    <a:pt x="447" y="166"/>
                    <a:pt x="447" y="166"/>
                  </a:cubicBezTo>
                  <a:cubicBezTo>
                    <a:pt x="447" y="150"/>
                    <a:pt x="447" y="150"/>
                    <a:pt x="447" y="150"/>
                  </a:cubicBezTo>
                  <a:cubicBezTo>
                    <a:pt x="442" y="148"/>
                    <a:pt x="427" y="130"/>
                    <a:pt x="430" y="122"/>
                  </a:cubicBezTo>
                  <a:cubicBezTo>
                    <a:pt x="433" y="114"/>
                    <a:pt x="444" y="105"/>
                    <a:pt x="444" y="105"/>
                  </a:cubicBezTo>
                  <a:cubicBezTo>
                    <a:pt x="444" y="88"/>
                    <a:pt x="444" y="88"/>
                    <a:pt x="444" y="88"/>
                  </a:cubicBezTo>
                  <a:cubicBezTo>
                    <a:pt x="427" y="79"/>
                    <a:pt x="430" y="61"/>
                    <a:pt x="430" y="61"/>
                  </a:cubicBezTo>
                  <a:cubicBezTo>
                    <a:pt x="442" y="56"/>
                    <a:pt x="444" y="43"/>
                    <a:pt x="444" y="43"/>
                  </a:cubicBezTo>
                  <a:cubicBezTo>
                    <a:pt x="444" y="0"/>
                    <a:pt x="444" y="0"/>
                    <a:pt x="444" y="0"/>
                  </a:cubicBezTo>
                  <a:cubicBezTo>
                    <a:pt x="383" y="3"/>
                    <a:pt x="224" y="5"/>
                    <a:pt x="224" y="5"/>
                  </a:cubicBezTo>
                  <a:close/>
                </a:path>
              </a:pathLst>
            </a:cu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" name="Freeform 78">
              <a:extLst>
                <a:ext uri="{FF2B5EF4-FFF2-40B4-BE49-F238E27FC236}">
                  <a16:creationId xmlns:a16="http://schemas.microsoft.com/office/drawing/2014/main" xmlns="" id="{C9D05B13-6803-403F-9B14-6B4B53CC050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71" y="3401"/>
              <a:ext cx="803" cy="83"/>
            </a:xfrm>
            <a:custGeom>
              <a:avLst/>
              <a:gdLst>
                <a:gd name="T0" fmla="*/ 0 w 339"/>
                <a:gd name="T1" fmla="*/ 2 h 35"/>
                <a:gd name="T2" fmla="*/ 321 w 339"/>
                <a:gd name="T3" fmla="*/ 0 h 35"/>
                <a:gd name="T4" fmla="*/ 314 w 339"/>
                <a:gd name="T5" fmla="*/ 35 h 35"/>
                <a:gd name="T6" fmla="*/ 7 w 339"/>
                <a:gd name="T7" fmla="*/ 31 h 35"/>
                <a:gd name="T8" fmla="*/ 278 w 339"/>
                <a:gd name="T9" fmla="*/ 17 h 35"/>
                <a:gd name="T10" fmla="*/ 0 w 339"/>
                <a:gd name="T11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9" h="35">
                  <a:moveTo>
                    <a:pt x="0" y="2"/>
                  </a:moveTo>
                  <a:cubicBezTo>
                    <a:pt x="0" y="2"/>
                    <a:pt x="238" y="11"/>
                    <a:pt x="321" y="0"/>
                  </a:cubicBezTo>
                  <a:cubicBezTo>
                    <a:pt x="321" y="0"/>
                    <a:pt x="339" y="21"/>
                    <a:pt x="314" y="35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264" y="26"/>
                    <a:pt x="278" y="17"/>
                  </a:cubicBezTo>
                  <a:cubicBezTo>
                    <a:pt x="278" y="17"/>
                    <a:pt x="69" y="4"/>
                    <a:pt x="0" y="2"/>
                  </a:cubicBezTo>
                  <a:close/>
                </a:path>
              </a:pathLst>
            </a:custGeom>
            <a:solidFill>
              <a:srgbClr val="90D5E0">
                <a:alpha val="63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79">
              <a:extLst>
                <a:ext uri="{FF2B5EF4-FFF2-40B4-BE49-F238E27FC236}">
                  <a16:creationId xmlns:a16="http://schemas.microsoft.com/office/drawing/2014/main" xmlns="" id="{5BD1CFBB-1AF9-4913-B7F4-A6096D93368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05" y="3526"/>
              <a:ext cx="874" cy="78"/>
            </a:xfrm>
            <a:custGeom>
              <a:avLst/>
              <a:gdLst>
                <a:gd name="T0" fmla="*/ 0 w 369"/>
                <a:gd name="T1" fmla="*/ 0 h 33"/>
                <a:gd name="T2" fmla="*/ 369 w 369"/>
                <a:gd name="T3" fmla="*/ 0 h 33"/>
                <a:gd name="T4" fmla="*/ 0 w 369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33">
                  <a:moveTo>
                    <a:pt x="0" y="0"/>
                  </a:moveTo>
                  <a:cubicBezTo>
                    <a:pt x="0" y="0"/>
                    <a:pt x="203" y="20"/>
                    <a:pt x="369" y="0"/>
                  </a:cubicBezTo>
                  <a:cubicBezTo>
                    <a:pt x="369" y="0"/>
                    <a:pt x="143" y="3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6" name="Freeform 80">
              <a:extLst>
                <a:ext uri="{FF2B5EF4-FFF2-40B4-BE49-F238E27FC236}">
                  <a16:creationId xmlns:a16="http://schemas.microsoft.com/office/drawing/2014/main" xmlns="" id="{DED77212-5DE0-4312-A6D3-CAF15F455BBC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640"/>
              <a:ext cx="874" cy="78"/>
            </a:xfrm>
            <a:custGeom>
              <a:avLst/>
              <a:gdLst>
                <a:gd name="T0" fmla="*/ 0 w 369"/>
                <a:gd name="T1" fmla="*/ 0 h 33"/>
                <a:gd name="T2" fmla="*/ 369 w 369"/>
                <a:gd name="T3" fmla="*/ 0 h 33"/>
                <a:gd name="T4" fmla="*/ 0 w 369"/>
                <a:gd name="T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33">
                  <a:moveTo>
                    <a:pt x="0" y="0"/>
                  </a:moveTo>
                  <a:cubicBezTo>
                    <a:pt x="0" y="0"/>
                    <a:pt x="204" y="20"/>
                    <a:pt x="369" y="0"/>
                  </a:cubicBezTo>
                  <a:cubicBezTo>
                    <a:pt x="369" y="0"/>
                    <a:pt x="144" y="33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7" name="Freeform 81">
              <a:extLst>
                <a:ext uri="{FF2B5EF4-FFF2-40B4-BE49-F238E27FC236}">
                  <a16:creationId xmlns:a16="http://schemas.microsoft.com/office/drawing/2014/main" xmlns="" id="{38583309-41C7-4C46-84FE-3EEC52F6E08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0" y="3772"/>
              <a:ext cx="874" cy="76"/>
            </a:xfrm>
            <a:custGeom>
              <a:avLst/>
              <a:gdLst>
                <a:gd name="T0" fmla="*/ 0 w 369"/>
                <a:gd name="T1" fmla="*/ 0 h 32"/>
                <a:gd name="T2" fmla="*/ 369 w 369"/>
                <a:gd name="T3" fmla="*/ 0 h 32"/>
                <a:gd name="T4" fmla="*/ 0 w 36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32">
                  <a:moveTo>
                    <a:pt x="0" y="0"/>
                  </a:moveTo>
                  <a:cubicBezTo>
                    <a:pt x="0" y="0"/>
                    <a:pt x="204" y="19"/>
                    <a:pt x="369" y="0"/>
                  </a:cubicBezTo>
                  <a:cubicBezTo>
                    <a:pt x="369" y="0"/>
                    <a:pt x="144" y="3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Freeform 82">
              <a:extLst>
                <a:ext uri="{FF2B5EF4-FFF2-40B4-BE49-F238E27FC236}">
                  <a16:creationId xmlns:a16="http://schemas.microsoft.com/office/drawing/2014/main" xmlns="" id="{4511AE21-1077-445F-BC20-0CB6A0449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9" y="3886"/>
              <a:ext cx="875" cy="76"/>
            </a:xfrm>
            <a:custGeom>
              <a:avLst/>
              <a:gdLst>
                <a:gd name="T0" fmla="*/ 0 w 369"/>
                <a:gd name="T1" fmla="*/ 0 h 32"/>
                <a:gd name="T2" fmla="*/ 369 w 369"/>
                <a:gd name="T3" fmla="*/ 0 h 32"/>
                <a:gd name="T4" fmla="*/ 0 w 36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32">
                  <a:moveTo>
                    <a:pt x="0" y="0"/>
                  </a:moveTo>
                  <a:cubicBezTo>
                    <a:pt x="0" y="0"/>
                    <a:pt x="203" y="19"/>
                    <a:pt x="369" y="0"/>
                  </a:cubicBezTo>
                  <a:cubicBezTo>
                    <a:pt x="369" y="0"/>
                    <a:pt x="144" y="3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Freeform 83">
              <a:extLst>
                <a:ext uri="{FF2B5EF4-FFF2-40B4-BE49-F238E27FC236}">
                  <a16:creationId xmlns:a16="http://schemas.microsoft.com/office/drawing/2014/main" xmlns="" id="{05272B89-662B-4E86-A232-7DFAA04DC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417" y="3997"/>
              <a:ext cx="874" cy="76"/>
            </a:xfrm>
            <a:custGeom>
              <a:avLst/>
              <a:gdLst>
                <a:gd name="T0" fmla="*/ 0 w 369"/>
                <a:gd name="T1" fmla="*/ 0 h 32"/>
                <a:gd name="T2" fmla="*/ 369 w 369"/>
                <a:gd name="T3" fmla="*/ 0 h 32"/>
                <a:gd name="T4" fmla="*/ 0 w 369"/>
                <a:gd name="T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69" h="32">
                  <a:moveTo>
                    <a:pt x="0" y="0"/>
                  </a:moveTo>
                  <a:cubicBezTo>
                    <a:pt x="0" y="0"/>
                    <a:pt x="203" y="19"/>
                    <a:pt x="369" y="0"/>
                  </a:cubicBezTo>
                  <a:cubicBezTo>
                    <a:pt x="369" y="0"/>
                    <a:pt x="144" y="32"/>
                    <a:pt x="0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Freeform 84">
              <a:extLst>
                <a:ext uri="{FF2B5EF4-FFF2-40B4-BE49-F238E27FC236}">
                  <a16:creationId xmlns:a16="http://schemas.microsoft.com/office/drawing/2014/main" xmlns="" id="{218E457E-C19C-4FB1-9DB2-5A613D588FF7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1" y="4125"/>
              <a:ext cx="303" cy="154"/>
            </a:xfrm>
            <a:custGeom>
              <a:avLst/>
              <a:gdLst>
                <a:gd name="T0" fmla="*/ 0 w 128"/>
                <a:gd name="T1" fmla="*/ 0 h 65"/>
                <a:gd name="T2" fmla="*/ 128 w 128"/>
                <a:gd name="T3" fmla="*/ 0 h 65"/>
                <a:gd name="T4" fmla="*/ 71 w 128"/>
                <a:gd name="T5" fmla="*/ 65 h 65"/>
                <a:gd name="T6" fmla="*/ 69 w 128"/>
                <a:gd name="T7" fmla="*/ 18 h 65"/>
                <a:gd name="T8" fmla="*/ 0 w 128"/>
                <a:gd name="T9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5">
                  <a:moveTo>
                    <a:pt x="0" y="0"/>
                  </a:moveTo>
                  <a:cubicBezTo>
                    <a:pt x="0" y="0"/>
                    <a:pt x="95" y="6"/>
                    <a:pt x="128" y="0"/>
                  </a:cubicBezTo>
                  <a:cubicBezTo>
                    <a:pt x="71" y="65"/>
                    <a:pt x="71" y="65"/>
                    <a:pt x="71" y="65"/>
                  </a:cubicBezTo>
                  <a:cubicBezTo>
                    <a:pt x="71" y="65"/>
                    <a:pt x="94" y="19"/>
                    <a:pt x="69" y="18"/>
                  </a:cubicBezTo>
                  <a:cubicBezTo>
                    <a:pt x="45" y="17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90D5E0">
                <a:alpha val="7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" name="Freeform 85">
              <a:extLst>
                <a:ext uri="{FF2B5EF4-FFF2-40B4-BE49-F238E27FC236}">
                  <a16:creationId xmlns:a16="http://schemas.microsoft.com/office/drawing/2014/main" xmlns="" id="{08DF7EF4-E732-4245-9327-5E657886B3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0" y="3552"/>
              <a:ext cx="311" cy="114"/>
            </a:xfrm>
            <a:custGeom>
              <a:avLst/>
              <a:gdLst>
                <a:gd name="T0" fmla="*/ 65 w 131"/>
                <a:gd name="T1" fmla="*/ 1 h 48"/>
                <a:gd name="T2" fmla="*/ 0 w 131"/>
                <a:gd name="T3" fmla="*/ 1 h 48"/>
                <a:gd name="T4" fmla="*/ 91 w 131"/>
                <a:gd name="T5" fmla="*/ 45 h 48"/>
                <a:gd name="T6" fmla="*/ 131 w 131"/>
                <a:gd name="T7" fmla="*/ 48 h 48"/>
                <a:gd name="T8" fmla="*/ 90 w 131"/>
                <a:gd name="T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48">
                  <a:moveTo>
                    <a:pt x="65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23" y="34"/>
                    <a:pt x="91" y="45"/>
                  </a:cubicBezTo>
                  <a:cubicBezTo>
                    <a:pt x="83" y="48"/>
                    <a:pt x="131" y="48"/>
                    <a:pt x="131" y="48"/>
                  </a:cubicBezTo>
                  <a:cubicBezTo>
                    <a:pt x="131" y="48"/>
                    <a:pt x="83" y="10"/>
                    <a:pt x="90" y="0"/>
                  </a:cubicBezTo>
                </a:path>
              </a:pathLst>
            </a:custGeom>
            <a:solidFill>
              <a:srgbClr val="90D5E0">
                <a:alpha val="63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2" name="Freeform 86">
              <a:extLst>
                <a:ext uri="{FF2B5EF4-FFF2-40B4-BE49-F238E27FC236}">
                  <a16:creationId xmlns:a16="http://schemas.microsoft.com/office/drawing/2014/main" xmlns="" id="{3F712FEC-243D-4A96-9F98-C99B7CC4D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7" y="3659"/>
              <a:ext cx="311" cy="142"/>
            </a:xfrm>
            <a:custGeom>
              <a:avLst/>
              <a:gdLst>
                <a:gd name="T0" fmla="*/ 65 w 131"/>
                <a:gd name="T1" fmla="*/ 2 h 60"/>
                <a:gd name="T2" fmla="*/ 0 w 131"/>
                <a:gd name="T3" fmla="*/ 2 h 60"/>
                <a:gd name="T4" fmla="*/ 91 w 131"/>
                <a:gd name="T5" fmla="*/ 56 h 60"/>
                <a:gd name="T6" fmla="*/ 131 w 131"/>
                <a:gd name="T7" fmla="*/ 60 h 60"/>
                <a:gd name="T8" fmla="*/ 89 w 131"/>
                <a:gd name="T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60">
                  <a:moveTo>
                    <a:pt x="65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23" y="43"/>
                    <a:pt x="91" y="56"/>
                  </a:cubicBezTo>
                  <a:cubicBezTo>
                    <a:pt x="83" y="60"/>
                    <a:pt x="131" y="60"/>
                    <a:pt x="131" y="60"/>
                  </a:cubicBezTo>
                  <a:cubicBezTo>
                    <a:pt x="131" y="60"/>
                    <a:pt x="83" y="13"/>
                    <a:pt x="89" y="0"/>
                  </a:cubicBezTo>
                </a:path>
              </a:pathLst>
            </a:custGeom>
            <a:solidFill>
              <a:srgbClr val="90D5E0">
                <a:alpha val="63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" name="Freeform 87">
              <a:extLst>
                <a:ext uri="{FF2B5EF4-FFF2-40B4-BE49-F238E27FC236}">
                  <a16:creationId xmlns:a16="http://schemas.microsoft.com/office/drawing/2014/main" xmlns="" id="{DA0C720E-9AD3-44B9-9EF6-C9799BD1C17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1" y="3794"/>
              <a:ext cx="310" cy="120"/>
            </a:xfrm>
            <a:custGeom>
              <a:avLst/>
              <a:gdLst>
                <a:gd name="T0" fmla="*/ 65 w 131"/>
                <a:gd name="T1" fmla="*/ 1 h 51"/>
                <a:gd name="T2" fmla="*/ 0 w 131"/>
                <a:gd name="T3" fmla="*/ 1 h 51"/>
                <a:gd name="T4" fmla="*/ 91 w 131"/>
                <a:gd name="T5" fmla="*/ 48 h 51"/>
                <a:gd name="T6" fmla="*/ 131 w 131"/>
                <a:gd name="T7" fmla="*/ 51 h 51"/>
                <a:gd name="T8" fmla="*/ 89 w 131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51">
                  <a:moveTo>
                    <a:pt x="65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23" y="37"/>
                    <a:pt x="91" y="48"/>
                  </a:cubicBezTo>
                  <a:cubicBezTo>
                    <a:pt x="83" y="51"/>
                    <a:pt x="131" y="51"/>
                    <a:pt x="131" y="51"/>
                  </a:cubicBezTo>
                  <a:cubicBezTo>
                    <a:pt x="131" y="51"/>
                    <a:pt x="83" y="11"/>
                    <a:pt x="89" y="0"/>
                  </a:cubicBezTo>
                </a:path>
              </a:pathLst>
            </a:custGeom>
            <a:solidFill>
              <a:srgbClr val="90D5E0">
                <a:alpha val="63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4" name="Freeform 88">
              <a:extLst>
                <a:ext uri="{FF2B5EF4-FFF2-40B4-BE49-F238E27FC236}">
                  <a16:creationId xmlns:a16="http://schemas.microsoft.com/office/drawing/2014/main" xmlns="" id="{75C38520-9794-4719-84E4-0B12C3128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2" y="3909"/>
              <a:ext cx="308" cy="121"/>
            </a:xfrm>
            <a:custGeom>
              <a:avLst/>
              <a:gdLst>
                <a:gd name="T0" fmla="*/ 64 w 130"/>
                <a:gd name="T1" fmla="*/ 1 h 51"/>
                <a:gd name="T2" fmla="*/ 0 w 130"/>
                <a:gd name="T3" fmla="*/ 1 h 51"/>
                <a:gd name="T4" fmla="*/ 90 w 130"/>
                <a:gd name="T5" fmla="*/ 48 h 51"/>
                <a:gd name="T6" fmla="*/ 130 w 130"/>
                <a:gd name="T7" fmla="*/ 51 h 51"/>
                <a:gd name="T8" fmla="*/ 89 w 130"/>
                <a:gd name="T9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51">
                  <a:moveTo>
                    <a:pt x="64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22" y="37"/>
                    <a:pt x="90" y="48"/>
                  </a:cubicBezTo>
                  <a:cubicBezTo>
                    <a:pt x="83" y="51"/>
                    <a:pt x="130" y="51"/>
                    <a:pt x="130" y="51"/>
                  </a:cubicBezTo>
                  <a:cubicBezTo>
                    <a:pt x="130" y="51"/>
                    <a:pt x="83" y="11"/>
                    <a:pt x="89" y="0"/>
                  </a:cubicBezTo>
                </a:path>
              </a:pathLst>
            </a:custGeom>
            <a:solidFill>
              <a:srgbClr val="90D5E0">
                <a:alpha val="63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5" name="Freeform 89">
              <a:extLst>
                <a:ext uri="{FF2B5EF4-FFF2-40B4-BE49-F238E27FC236}">
                  <a16:creationId xmlns:a16="http://schemas.microsoft.com/office/drawing/2014/main" xmlns="" id="{FE66B401-1BA7-4F79-91CE-AF5653C91C41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8" y="169"/>
              <a:ext cx="2286" cy="3192"/>
            </a:xfrm>
            <a:custGeom>
              <a:avLst/>
              <a:gdLst>
                <a:gd name="T0" fmla="*/ 1298 w 2286"/>
                <a:gd name="T1" fmla="*/ 2718 h 3192"/>
                <a:gd name="T2" fmla="*/ 1639 w 2286"/>
                <a:gd name="T3" fmla="*/ 3192 h 3192"/>
                <a:gd name="T4" fmla="*/ 1987 w 2286"/>
                <a:gd name="T5" fmla="*/ 2456 h 3192"/>
                <a:gd name="T6" fmla="*/ 2286 w 2286"/>
                <a:gd name="T7" fmla="*/ 1595 h 3192"/>
                <a:gd name="T8" fmla="*/ 0 w 2286"/>
                <a:gd name="T9" fmla="*/ 641 h 3192"/>
                <a:gd name="T10" fmla="*/ 720 w 2286"/>
                <a:gd name="T11" fmla="*/ 0 h 3192"/>
                <a:gd name="T12" fmla="*/ 2066 w 2286"/>
                <a:gd name="T13" fmla="*/ 736 h 3192"/>
                <a:gd name="T14" fmla="*/ 104 w 2286"/>
                <a:gd name="T15" fmla="*/ 1909 h 3192"/>
                <a:gd name="T16" fmla="*/ 1566 w 2286"/>
                <a:gd name="T17" fmla="*/ 1921 h 3192"/>
                <a:gd name="T18" fmla="*/ 1987 w 2286"/>
                <a:gd name="T19" fmla="*/ 2456 h 3192"/>
                <a:gd name="T20" fmla="*/ 590 w 2286"/>
                <a:gd name="T21" fmla="*/ 3116 h 3192"/>
                <a:gd name="T22" fmla="*/ 334 w 2286"/>
                <a:gd name="T23" fmla="*/ 2688 h 3192"/>
                <a:gd name="T24" fmla="*/ 253 w 2286"/>
                <a:gd name="T25" fmla="*/ 2316 h 3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86" h="3192">
                  <a:moveTo>
                    <a:pt x="1298" y="2718"/>
                  </a:moveTo>
                  <a:lnTo>
                    <a:pt x="1639" y="3192"/>
                  </a:lnTo>
                  <a:lnTo>
                    <a:pt x="1987" y="2456"/>
                  </a:lnTo>
                  <a:lnTo>
                    <a:pt x="2286" y="1595"/>
                  </a:lnTo>
                  <a:lnTo>
                    <a:pt x="0" y="641"/>
                  </a:lnTo>
                  <a:lnTo>
                    <a:pt x="720" y="0"/>
                  </a:lnTo>
                  <a:lnTo>
                    <a:pt x="2066" y="736"/>
                  </a:lnTo>
                  <a:lnTo>
                    <a:pt x="104" y="1909"/>
                  </a:lnTo>
                  <a:lnTo>
                    <a:pt x="1566" y="1921"/>
                  </a:lnTo>
                  <a:lnTo>
                    <a:pt x="1987" y="2456"/>
                  </a:lnTo>
                  <a:lnTo>
                    <a:pt x="590" y="3116"/>
                  </a:lnTo>
                  <a:lnTo>
                    <a:pt x="334" y="2688"/>
                  </a:lnTo>
                  <a:lnTo>
                    <a:pt x="253" y="2316"/>
                  </a:lnTo>
                </a:path>
              </a:pathLst>
            </a:cu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6" name="Freeform 90">
              <a:extLst>
                <a:ext uri="{FF2B5EF4-FFF2-40B4-BE49-F238E27FC236}">
                  <a16:creationId xmlns:a16="http://schemas.microsoft.com/office/drawing/2014/main" xmlns="" id="{393E4BBF-D1E0-44AC-9BC1-D132D96178AC}"/>
                </a:ext>
              </a:extLst>
            </p:cNvPr>
            <p:cNvSpPr>
              <a:spLocks/>
            </p:cNvSpPr>
            <p:nvPr/>
          </p:nvSpPr>
          <p:spPr bwMode="auto">
            <a:xfrm>
              <a:off x="3820" y="228"/>
              <a:ext cx="1194" cy="1536"/>
            </a:xfrm>
            <a:custGeom>
              <a:avLst/>
              <a:gdLst>
                <a:gd name="T0" fmla="*/ 362 w 1194"/>
                <a:gd name="T1" fmla="*/ 343 h 1536"/>
                <a:gd name="T2" fmla="*/ 597 w 1194"/>
                <a:gd name="T3" fmla="*/ 0 h 1536"/>
                <a:gd name="T4" fmla="*/ 974 w 1194"/>
                <a:gd name="T5" fmla="*/ 677 h 1536"/>
                <a:gd name="T6" fmla="*/ 1151 w 1194"/>
                <a:gd name="T7" fmla="*/ 587 h 1536"/>
                <a:gd name="T8" fmla="*/ 1194 w 1194"/>
                <a:gd name="T9" fmla="*/ 1536 h 1536"/>
                <a:gd name="T10" fmla="*/ 974 w 1194"/>
                <a:gd name="T11" fmla="*/ 677 h 1536"/>
                <a:gd name="T12" fmla="*/ 0 w 1194"/>
                <a:gd name="T13" fmla="*/ 433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94" h="1536">
                  <a:moveTo>
                    <a:pt x="362" y="343"/>
                  </a:moveTo>
                  <a:lnTo>
                    <a:pt x="597" y="0"/>
                  </a:lnTo>
                  <a:lnTo>
                    <a:pt x="974" y="677"/>
                  </a:lnTo>
                  <a:lnTo>
                    <a:pt x="1151" y="587"/>
                  </a:lnTo>
                  <a:lnTo>
                    <a:pt x="1194" y="1536"/>
                  </a:lnTo>
                  <a:lnTo>
                    <a:pt x="974" y="677"/>
                  </a:lnTo>
                  <a:lnTo>
                    <a:pt x="0" y="433"/>
                  </a:lnTo>
                </a:path>
              </a:pathLst>
            </a:cu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7" name="Freeform 91">
              <a:extLst>
                <a:ext uri="{FF2B5EF4-FFF2-40B4-BE49-F238E27FC236}">
                  <a16:creationId xmlns:a16="http://schemas.microsoft.com/office/drawing/2014/main" xmlns="" id="{C9255834-3F2C-4B65-966F-3D7BADF45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73" y="512"/>
              <a:ext cx="1388" cy="2375"/>
            </a:xfrm>
            <a:custGeom>
              <a:avLst/>
              <a:gdLst>
                <a:gd name="T0" fmla="*/ 1128 w 1388"/>
                <a:gd name="T1" fmla="*/ 755 h 2375"/>
                <a:gd name="T2" fmla="*/ 1147 w 1388"/>
                <a:gd name="T3" fmla="*/ 149 h 2375"/>
                <a:gd name="T4" fmla="*/ 389 w 1388"/>
                <a:gd name="T5" fmla="*/ 0 h 2375"/>
                <a:gd name="T6" fmla="*/ 694 w 1388"/>
                <a:gd name="T7" fmla="*/ 570 h 2375"/>
                <a:gd name="T8" fmla="*/ 0 w 1388"/>
                <a:gd name="T9" fmla="*/ 937 h 2375"/>
                <a:gd name="T10" fmla="*/ 159 w 1388"/>
                <a:gd name="T11" fmla="*/ 1566 h 2375"/>
                <a:gd name="T12" fmla="*/ 308 w 1388"/>
                <a:gd name="T13" fmla="*/ 1973 h 2375"/>
                <a:gd name="T14" fmla="*/ 974 w 1388"/>
                <a:gd name="T15" fmla="*/ 1574 h 2375"/>
                <a:gd name="T16" fmla="*/ 389 w 1388"/>
                <a:gd name="T17" fmla="*/ 2345 h 2375"/>
                <a:gd name="T18" fmla="*/ 1388 w 1388"/>
                <a:gd name="T19" fmla="*/ 2375 h 2375"/>
                <a:gd name="T20" fmla="*/ 1059 w 1388"/>
                <a:gd name="T21" fmla="*/ 1027 h 2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88" h="2375">
                  <a:moveTo>
                    <a:pt x="1128" y="755"/>
                  </a:moveTo>
                  <a:lnTo>
                    <a:pt x="1147" y="149"/>
                  </a:lnTo>
                  <a:lnTo>
                    <a:pt x="389" y="0"/>
                  </a:lnTo>
                  <a:lnTo>
                    <a:pt x="694" y="570"/>
                  </a:lnTo>
                  <a:lnTo>
                    <a:pt x="0" y="937"/>
                  </a:lnTo>
                  <a:lnTo>
                    <a:pt x="159" y="1566"/>
                  </a:lnTo>
                  <a:lnTo>
                    <a:pt x="308" y="1973"/>
                  </a:lnTo>
                  <a:lnTo>
                    <a:pt x="974" y="1574"/>
                  </a:lnTo>
                  <a:lnTo>
                    <a:pt x="389" y="2345"/>
                  </a:lnTo>
                  <a:lnTo>
                    <a:pt x="1388" y="2375"/>
                  </a:lnTo>
                  <a:lnTo>
                    <a:pt x="1059" y="1027"/>
                  </a:lnTo>
                </a:path>
              </a:pathLst>
            </a:cu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Line 92">
              <a:extLst>
                <a:ext uri="{FF2B5EF4-FFF2-40B4-BE49-F238E27FC236}">
                  <a16:creationId xmlns:a16="http://schemas.microsoft.com/office/drawing/2014/main" xmlns="" id="{0AFF3F8F-D36D-4E98-92B5-67E04F053B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673" y="810"/>
              <a:ext cx="55" cy="639"/>
            </a:xfrm>
            <a:prstGeom prst="line">
              <a:avLst/>
            </a:pr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 93">
              <a:extLst>
                <a:ext uri="{FF2B5EF4-FFF2-40B4-BE49-F238E27FC236}">
                  <a16:creationId xmlns:a16="http://schemas.microsoft.com/office/drawing/2014/main" xmlns="" id="{C15C5E2C-869A-4348-8C25-AA24595362C8}"/>
                </a:ext>
              </a:extLst>
            </p:cNvPr>
            <p:cNvSpPr>
              <a:spLocks/>
            </p:cNvSpPr>
            <p:nvPr/>
          </p:nvSpPr>
          <p:spPr bwMode="auto">
            <a:xfrm>
              <a:off x="3448" y="82"/>
              <a:ext cx="1523" cy="733"/>
            </a:xfrm>
            <a:custGeom>
              <a:avLst/>
              <a:gdLst>
                <a:gd name="T0" fmla="*/ 1523 w 1523"/>
                <a:gd name="T1" fmla="*/ 733 h 733"/>
                <a:gd name="T2" fmla="*/ 969 w 1523"/>
                <a:gd name="T3" fmla="*/ 146 h 733"/>
                <a:gd name="T4" fmla="*/ 474 w 1523"/>
                <a:gd name="T5" fmla="*/ 0 h 733"/>
                <a:gd name="T6" fmla="*/ 0 w 1523"/>
                <a:gd name="T7" fmla="*/ 87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23" h="733">
                  <a:moveTo>
                    <a:pt x="1523" y="733"/>
                  </a:moveTo>
                  <a:lnTo>
                    <a:pt x="969" y="146"/>
                  </a:lnTo>
                  <a:lnTo>
                    <a:pt x="474" y="0"/>
                  </a:lnTo>
                  <a:lnTo>
                    <a:pt x="0" y="87"/>
                  </a:lnTo>
                </a:path>
              </a:pathLst>
            </a:cu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Line 94">
              <a:extLst>
                <a:ext uri="{FF2B5EF4-FFF2-40B4-BE49-F238E27FC236}">
                  <a16:creationId xmlns:a16="http://schemas.microsoft.com/office/drawing/2014/main" xmlns="" id="{5D5FF5F2-4358-461C-9138-3849B6A09B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273" y="1082"/>
              <a:ext cx="94" cy="734"/>
            </a:xfrm>
            <a:prstGeom prst="line">
              <a:avLst/>
            </a:pr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1" name="Freeform 95">
              <a:extLst>
                <a:ext uri="{FF2B5EF4-FFF2-40B4-BE49-F238E27FC236}">
                  <a16:creationId xmlns:a16="http://schemas.microsoft.com/office/drawing/2014/main" xmlns="" id="{5872EF05-EEF0-4F06-8C34-A9BC9A2A40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019" y="1369"/>
              <a:ext cx="879" cy="721"/>
            </a:xfrm>
            <a:custGeom>
              <a:avLst/>
              <a:gdLst>
                <a:gd name="T0" fmla="*/ 879 w 879"/>
                <a:gd name="T1" fmla="*/ 404 h 721"/>
                <a:gd name="T2" fmla="*/ 275 w 879"/>
                <a:gd name="T3" fmla="*/ 721 h 721"/>
                <a:gd name="T4" fmla="*/ 0 w 879"/>
                <a:gd name="T5" fmla="*/ 0 h 7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79" h="721">
                  <a:moveTo>
                    <a:pt x="879" y="404"/>
                  </a:moveTo>
                  <a:lnTo>
                    <a:pt x="275" y="721"/>
                  </a:lnTo>
                  <a:lnTo>
                    <a:pt x="0" y="0"/>
                  </a:lnTo>
                </a:path>
              </a:pathLst>
            </a:cu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Line 96">
              <a:extLst>
                <a:ext uri="{FF2B5EF4-FFF2-40B4-BE49-F238E27FC236}">
                  <a16:creationId xmlns:a16="http://schemas.microsoft.com/office/drawing/2014/main" xmlns="" id="{C4A1CC92-8005-4D0B-A231-E5F02733C1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17" y="2400"/>
              <a:ext cx="644" cy="487"/>
            </a:xfrm>
            <a:prstGeom prst="line">
              <a:avLst/>
            </a:pr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Line 97">
              <a:extLst>
                <a:ext uri="{FF2B5EF4-FFF2-40B4-BE49-F238E27FC236}">
                  <a16:creationId xmlns:a16="http://schemas.microsoft.com/office/drawing/2014/main" xmlns="" id="{174CA2C2-7A71-4B95-8F39-CE26813CB0D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71" y="2327"/>
              <a:ext cx="391" cy="549"/>
            </a:xfrm>
            <a:prstGeom prst="line">
              <a:avLst/>
            </a:prstGeom>
            <a:noFill/>
            <a:ln w="30163" cap="flat">
              <a:solidFill>
                <a:srgbClr val="90D5E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Oval 98">
              <a:extLst>
                <a:ext uri="{FF2B5EF4-FFF2-40B4-BE49-F238E27FC236}">
                  <a16:creationId xmlns:a16="http://schemas.microsoft.com/office/drawing/2014/main" xmlns="" id="{9E6E1DF7-C40B-476D-ADBC-671D04745B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8" y="2764"/>
              <a:ext cx="176" cy="178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5" name="Oval 99">
              <a:extLst>
                <a:ext uri="{FF2B5EF4-FFF2-40B4-BE49-F238E27FC236}">
                  <a16:creationId xmlns:a16="http://schemas.microsoft.com/office/drawing/2014/main" xmlns="" id="{3E0B043D-CC41-474B-A310-ED383C84F0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7" y="2764"/>
              <a:ext cx="225" cy="223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6" name="Oval 100">
              <a:extLst>
                <a:ext uri="{FF2B5EF4-FFF2-40B4-BE49-F238E27FC236}">
                  <a16:creationId xmlns:a16="http://schemas.microsoft.com/office/drawing/2014/main" xmlns="" id="{248EFA72-1744-47EF-ADF2-BF632A74B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28" y="2549"/>
              <a:ext cx="144" cy="145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7" name="Oval 101">
              <a:extLst>
                <a:ext uri="{FF2B5EF4-FFF2-40B4-BE49-F238E27FC236}">
                  <a16:creationId xmlns:a16="http://schemas.microsoft.com/office/drawing/2014/main" xmlns="" id="{0935D442-1B56-490C-8A36-31570E8B3E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25" y="2010"/>
              <a:ext cx="140" cy="139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Oval 102">
              <a:extLst>
                <a:ext uri="{FF2B5EF4-FFF2-40B4-BE49-F238E27FC236}">
                  <a16:creationId xmlns:a16="http://schemas.microsoft.com/office/drawing/2014/main" xmlns="" id="{F1F6E561-10A4-4E30-B161-EF64AE0337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0" y="2031"/>
              <a:ext cx="137" cy="140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9" name="Oval 103">
              <a:extLst>
                <a:ext uri="{FF2B5EF4-FFF2-40B4-BE49-F238E27FC236}">
                  <a16:creationId xmlns:a16="http://schemas.microsoft.com/office/drawing/2014/main" xmlns="" id="{1951C05D-19C4-423D-A281-D1C4D6528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45" y="1269"/>
              <a:ext cx="242" cy="242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0" name="Oval 104">
              <a:extLst>
                <a:ext uri="{FF2B5EF4-FFF2-40B4-BE49-F238E27FC236}">
                  <a16:creationId xmlns:a16="http://schemas.microsoft.com/office/drawing/2014/main" xmlns="" id="{1579FDE8-6531-452E-B11D-A3AEFC9A55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74" y="1667"/>
              <a:ext cx="197" cy="196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1" name="Oval 105">
              <a:extLst>
                <a:ext uri="{FF2B5EF4-FFF2-40B4-BE49-F238E27FC236}">
                  <a16:creationId xmlns:a16="http://schemas.microsoft.com/office/drawing/2014/main" xmlns="" id="{34362C45-9065-40F6-AA9F-CB4E79FB12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0" y="836"/>
              <a:ext cx="154" cy="152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Oval 106">
              <a:extLst>
                <a:ext uri="{FF2B5EF4-FFF2-40B4-BE49-F238E27FC236}">
                  <a16:creationId xmlns:a16="http://schemas.microsoft.com/office/drawing/2014/main" xmlns="" id="{B2F00E58-281E-4A56-BEDB-B06A341A93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6" y="169"/>
              <a:ext cx="116" cy="11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3" name="Oval 107">
              <a:extLst>
                <a:ext uri="{FF2B5EF4-FFF2-40B4-BE49-F238E27FC236}">
                  <a16:creationId xmlns:a16="http://schemas.microsoft.com/office/drawing/2014/main" xmlns="" id="{107BDCB2-8372-44E4-B95C-49A3A3EB89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30" y="512"/>
              <a:ext cx="123" cy="121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4" name="Oval 108">
              <a:extLst>
                <a:ext uri="{FF2B5EF4-FFF2-40B4-BE49-F238E27FC236}">
                  <a16:creationId xmlns:a16="http://schemas.microsoft.com/office/drawing/2014/main" xmlns="" id="{26D8DCE6-CF4A-4DDC-B0CB-04D58EC130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89" y="120"/>
              <a:ext cx="154" cy="153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Oval 109">
              <a:extLst>
                <a:ext uri="{FF2B5EF4-FFF2-40B4-BE49-F238E27FC236}">
                  <a16:creationId xmlns:a16="http://schemas.microsoft.com/office/drawing/2014/main" xmlns="" id="{A01F1C3C-074C-4CD0-BAD8-C0F5D2A676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53" y="4"/>
              <a:ext cx="166" cy="165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6" name="Oval 110">
              <a:extLst>
                <a:ext uri="{FF2B5EF4-FFF2-40B4-BE49-F238E27FC236}">
                  <a16:creationId xmlns:a16="http://schemas.microsoft.com/office/drawing/2014/main" xmlns="" id="{0AC4405D-3B29-42D0-8D46-7A81F213DA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" y="574"/>
              <a:ext cx="157" cy="156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7" name="Oval 111">
              <a:extLst>
                <a:ext uri="{FF2B5EF4-FFF2-40B4-BE49-F238E27FC236}">
                  <a16:creationId xmlns:a16="http://schemas.microsoft.com/office/drawing/2014/main" xmlns="" id="{6213BBA1-8048-4067-9C61-606C1703E8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3" y="1014"/>
              <a:ext cx="165" cy="165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8" name="Oval 112">
              <a:extLst>
                <a:ext uri="{FF2B5EF4-FFF2-40B4-BE49-F238E27FC236}">
                  <a16:creationId xmlns:a16="http://schemas.microsoft.com/office/drawing/2014/main" xmlns="" id="{F8BDF145-81EA-4F3F-9236-7765C5E869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2" y="1210"/>
              <a:ext cx="114" cy="11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9" name="Oval 113">
              <a:extLst>
                <a:ext uri="{FF2B5EF4-FFF2-40B4-BE49-F238E27FC236}">
                  <a16:creationId xmlns:a16="http://schemas.microsoft.com/office/drawing/2014/main" xmlns="" id="{D0061A55-B375-4C9C-BB58-3CB9C33AF3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82" y="1494"/>
              <a:ext cx="107" cy="109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0" name="Oval 114">
              <a:extLst>
                <a:ext uri="{FF2B5EF4-FFF2-40B4-BE49-F238E27FC236}">
                  <a16:creationId xmlns:a16="http://schemas.microsoft.com/office/drawing/2014/main" xmlns="" id="{F03D546D-91F3-426D-A2DA-E96D10DE1B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71" y="2012"/>
              <a:ext cx="161" cy="163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1" name="Oval 115">
              <a:extLst>
                <a:ext uri="{FF2B5EF4-FFF2-40B4-BE49-F238E27FC236}">
                  <a16:creationId xmlns:a16="http://schemas.microsoft.com/office/drawing/2014/main" xmlns="" id="{F0F999A3-0A48-466F-A38E-18606C792A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5" y="2433"/>
              <a:ext cx="126" cy="128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2" name="Oval 116">
              <a:extLst>
                <a:ext uri="{FF2B5EF4-FFF2-40B4-BE49-F238E27FC236}">
                  <a16:creationId xmlns:a16="http://schemas.microsoft.com/office/drawing/2014/main" xmlns="" id="{69012CC6-A7A3-4C67-9CDB-205897C267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2" y="2031"/>
              <a:ext cx="123" cy="123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Oval 117">
              <a:extLst>
                <a:ext uri="{FF2B5EF4-FFF2-40B4-BE49-F238E27FC236}">
                  <a16:creationId xmlns:a16="http://schemas.microsoft.com/office/drawing/2014/main" xmlns="" id="{80749AA8-F0FC-4FE9-B8D1-54DD651241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5" y="1740"/>
              <a:ext cx="121" cy="121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4" name="Oval 118">
              <a:extLst>
                <a:ext uri="{FF2B5EF4-FFF2-40B4-BE49-F238E27FC236}">
                  <a16:creationId xmlns:a16="http://schemas.microsoft.com/office/drawing/2014/main" xmlns="" id="{E0DF9F94-F119-4B13-B79D-C2D30B2813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9" y="1357"/>
              <a:ext cx="187" cy="187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5" name="Oval 119">
              <a:extLst>
                <a:ext uri="{FF2B5EF4-FFF2-40B4-BE49-F238E27FC236}">
                  <a16:creationId xmlns:a16="http://schemas.microsoft.com/office/drawing/2014/main" xmlns="" id="{7A3691A7-DF76-497B-B024-D062F69A24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71" y="747"/>
              <a:ext cx="135" cy="13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Oval 120">
              <a:extLst>
                <a:ext uri="{FF2B5EF4-FFF2-40B4-BE49-F238E27FC236}">
                  <a16:creationId xmlns:a16="http://schemas.microsoft.com/office/drawing/2014/main" xmlns="" id="{E515A0EF-171D-4F26-9E37-DA0514888B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2" y="458"/>
              <a:ext cx="116" cy="116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Oval 121">
              <a:extLst>
                <a:ext uri="{FF2B5EF4-FFF2-40B4-BE49-F238E27FC236}">
                  <a16:creationId xmlns:a16="http://schemas.microsoft.com/office/drawing/2014/main" xmlns="" id="{295C6E3B-5303-4FC2-9A66-0FCB19FAD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0" y="749"/>
              <a:ext cx="104" cy="10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8" name="Oval 122">
              <a:extLst>
                <a:ext uri="{FF2B5EF4-FFF2-40B4-BE49-F238E27FC236}">
                  <a16:creationId xmlns:a16="http://schemas.microsoft.com/office/drawing/2014/main" xmlns="" id="{70542C93-1A4D-460B-B381-9185F97BD6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3" y="3226"/>
              <a:ext cx="94" cy="9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9" name="Oval 123">
              <a:extLst>
                <a:ext uri="{FF2B5EF4-FFF2-40B4-BE49-F238E27FC236}">
                  <a16:creationId xmlns:a16="http://schemas.microsoft.com/office/drawing/2014/main" xmlns="" id="{B2E0F4C8-8223-458C-B4C2-5CDFBAADA5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10" y="3283"/>
              <a:ext cx="104" cy="104"/>
            </a:xfrm>
            <a:prstGeom prst="ellipse">
              <a:avLst/>
            </a:prstGeom>
            <a:solidFill>
              <a:srgbClr val="90D5E0">
                <a:alpha val="58000"/>
              </a:srgbClr>
            </a:solidFill>
            <a:ln w="9525">
              <a:solidFill>
                <a:srgbClr val="90D5E0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50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B4D414C0-6393-4B4E-B410-0B69F7E636FD}"/>
              </a:ext>
            </a:extLst>
          </p:cNvPr>
          <p:cNvSpPr/>
          <p:nvPr/>
        </p:nvSpPr>
        <p:spPr>
          <a:xfrm>
            <a:off x="7840890" y="2267846"/>
            <a:ext cx="270858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  <a:endParaRPr lang="en-US" altLang="zh-CN" sz="1200" dirty="0">
              <a:solidFill>
                <a:prstClr val="white">
                  <a:lumMod val="8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 Light"/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06DEEC74-6467-4604-A540-B9D2619E29C3}"/>
              </a:ext>
            </a:extLst>
          </p:cNvPr>
          <p:cNvSpPr/>
          <p:nvPr/>
        </p:nvSpPr>
        <p:spPr>
          <a:xfrm>
            <a:off x="7840890" y="4429574"/>
            <a:ext cx="2708585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86BA65DD-AAB6-48D0-87EB-C09F2ACDC45B}"/>
              </a:ext>
            </a:extLst>
          </p:cNvPr>
          <p:cNvSpPr/>
          <p:nvPr/>
        </p:nvSpPr>
        <p:spPr>
          <a:xfrm>
            <a:off x="1020411" y="2264863"/>
            <a:ext cx="2768259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460A1AC370B226DEBE908B2FF819E4A1FC4F1758D523790F4121B8C80FA7CB37F1EFCCA1FD7CA77B4DF45B8E73C5C3F5414A721527975475">
            <a:extLst>
              <a:ext uri="{FF2B5EF4-FFF2-40B4-BE49-F238E27FC236}">
                <a16:creationId xmlns:a16="http://schemas.microsoft.com/office/drawing/2014/main" xmlns="" id="{2C480112-2530-4B31-85D7-A5B13E81EED2}"/>
              </a:ext>
            </a:extLst>
          </p:cNvPr>
          <p:cNvSpPr/>
          <p:nvPr/>
        </p:nvSpPr>
        <p:spPr>
          <a:xfrm>
            <a:off x="1020411" y="4423627"/>
            <a:ext cx="2768259" cy="1390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200000"/>
              </a:lnSpc>
            </a:pPr>
            <a:r>
              <a:rPr lang="zh-CN" altLang="en-US" sz="2000" b="1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添加标题</a:t>
            </a:r>
            <a:endParaRPr lang="en-US" altLang="zh-CN" sz="2000" b="1" dirty="0">
              <a:solidFill>
                <a:prstClr val="white">
                  <a:lumMod val="9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lvl="0" algn="r">
              <a:lnSpc>
                <a:spcPct val="200000"/>
              </a:lnSpc>
            </a:pPr>
            <a:r>
              <a:rPr lang="zh-CN" altLang="en-US" sz="1200" dirty="0">
                <a:solidFill>
                  <a:prstClr val="white">
                    <a:lumMod val="8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 Light"/>
              </a:rPr>
              <a:t>您的内容打在这里，或者通过复制您的文本后，在此框中选择粘贴</a:t>
            </a:r>
          </a:p>
        </p:txBody>
      </p:sp>
    </p:spTree>
    <p:extLst>
      <p:ext uri="{BB962C8B-B14F-4D97-AF65-F5344CB8AC3E}">
        <p14:creationId xmlns:p14="http://schemas.microsoft.com/office/powerpoint/2010/main" val="4035951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4.58333E-6 0.17014 L -4.58333E-6 -7.40741E-7 " pathEditMode="relative" rAng="0" ptsTypes="AA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1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26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/>
          <p:cNvSpPr txBox="1"/>
          <p:nvPr/>
        </p:nvSpPr>
        <p:spPr>
          <a:xfrm>
            <a:off x="2997128" y="2467477"/>
            <a:ext cx="6324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 algn="dist">
              <a:buFont typeface="Wingdings" panose="05000000000000000000" pitchFamily="2" charset="2"/>
              <a:buNone/>
              <a:defRPr sz="6000">
                <a:gradFill>
                  <a:gsLst>
                    <a:gs pos="0">
                      <a:schemeClr val="bg1"/>
                    </a:gs>
                    <a:gs pos="100000">
                      <a:srgbClr val="2A9995"/>
                    </a:gs>
                  </a:gsLst>
                  <a:lin ang="5400000" scaled="1"/>
                </a:gradFill>
                <a:effectLst>
                  <a:glow rad="88900">
                    <a:srgbClr val="073780">
                      <a:alpha val="58000"/>
                    </a:srgbClr>
                  </a:glow>
                </a:effectLst>
                <a:latin typeface="迷你简菱心" panose="02010609000101010101" pitchFamily="49" charset="-122"/>
                <a:ea typeface="迷你简菱心" panose="02010609000101010101" pitchFamily="49" charset="-122"/>
                <a:cs typeface="经典综艺体简" panose="02010609000101010101" pitchFamily="49" charset="-122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8000" b="1" i="0" u="none" strike="noStrike" kern="1200" normalizeH="0" baseline="0" noProof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+mj-ea"/>
                <a:ea typeface="+mj-ea"/>
              </a:rPr>
              <a:t>感谢您的倾听</a:t>
            </a:r>
          </a:p>
        </p:txBody>
      </p:sp>
      <p:sp>
        <p:nvSpPr>
          <p:cNvPr id="18" name="矩形 17"/>
          <p:cNvSpPr/>
          <p:nvPr/>
        </p:nvSpPr>
        <p:spPr>
          <a:xfrm>
            <a:off x="5284788" y="1009543"/>
            <a:ext cx="3749675" cy="9528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9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联系电话：</a:t>
            </a:r>
            <a:r>
              <a:rPr kumimoji="0" lang="en-US" altLang="zh-CN" sz="139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XXXXXXXXXXX</a:t>
            </a: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9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邮箱：</a:t>
            </a:r>
            <a:r>
              <a:rPr kumimoji="0" lang="en-US" altLang="zh-CN" sz="1398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XXXXXX@XX.COM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13D907E-CA5C-483B-A0D4-914CB668B931}"/>
              </a:ext>
            </a:extLst>
          </p:cNvPr>
          <p:cNvGrpSpPr/>
          <p:nvPr/>
        </p:nvGrpSpPr>
        <p:grpSpPr>
          <a:xfrm>
            <a:off x="4921251" y="1158768"/>
            <a:ext cx="287337" cy="287338"/>
            <a:chOff x="4335039" y="3795862"/>
            <a:chExt cx="287337" cy="287338"/>
          </a:xfrm>
        </p:grpSpPr>
        <p:sp>
          <p:nvSpPr>
            <p:cNvPr id="19" name="椭圆 18"/>
            <p:cNvSpPr/>
            <p:nvPr/>
          </p:nvSpPr>
          <p:spPr>
            <a:xfrm>
              <a:off x="4335039" y="3795862"/>
              <a:ext cx="287337" cy="2873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4392189" y="3854600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577593" h="577592">
                  <a:moveTo>
                    <a:pt x="234310" y="380217"/>
                  </a:moveTo>
                  <a:cubicBezTo>
                    <a:pt x="246869" y="387442"/>
                    <a:pt x="258665" y="381442"/>
                    <a:pt x="262548" y="404283"/>
                  </a:cubicBezTo>
                  <a:cubicBezTo>
                    <a:pt x="266431" y="427125"/>
                    <a:pt x="242854" y="459767"/>
                    <a:pt x="229183" y="471323"/>
                  </a:cubicBezTo>
                  <a:cubicBezTo>
                    <a:pt x="215512" y="482878"/>
                    <a:pt x="193419" y="478515"/>
                    <a:pt x="180522" y="473617"/>
                  </a:cubicBezTo>
                  <a:cubicBezTo>
                    <a:pt x="193965" y="466292"/>
                    <a:pt x="207048" y="454529"/>
                    <a:pt x="217339" y="440601"/>
                  </a:cubicBezTo>
                  <a:cubicBezTo>
                    <a:pt x="233687" y="418479"/>
                    <a:pt x="240024" y="395096"/>
                    <a:pt x="234310" y="380217"/>
                  </a:cubicBezTo>
                  <a:close/>
                  <a:moveTo>
                    <a:pt x="425006" y="121382"/>
                  </a:moveTo>
                  <a:cubicBezTo>
                    <a:pt x="429704" y="126991"/>
                    <a:pt x="433488" y="134230"/>
                    <a:pt x="436644" y="143057"/>
                  </a:cubicBezTo>
                  <a:cubicBezTo>
                    <a:pt x="453017" y="188848"/>
                    <a:pt x="374979" y="223071"/>
                    <a:pt x="356472" y="222273"/>
                  </a:cubicBezTo>
                  <a:cubicBezTo>
                    <a:pt x="340632" y="221589"/>
                    <a:pt x="329013" y="212922"/>
                    <a:pt x="316773" y="203393"/>
                  </a:cubicBezTo>
                  <a:cubicBezTo>
                    <a:pt x="332982" y="199546"/>
                    <a:pt x="349992" y="192409"/>
                    <a:pt x="365914" y="183372"/>
                  </a:cubicBezTo>
                  <a:cubicBezTo>
                    <a:pt x="400284" y="163865"/>
                    <a:pt x="423202" y="139309"/>
                    <a:pt x="425006" y="121382"/>
                  </a:cubicBezTo>
                  <a:close/>
                  <a:moveTo>
                    <a:pt x="288797" y="0"/>
                  </a:moveTo>
                  <a:cubicBezTo>
                    <a:pt x="448295" y="0"/>
                    <a:pt x="577593" y="129298"/>
                    <a:pt x="577593" y="288796"/>
                  </a:cubicBezTo>
                  <a:cubicBezTo>
                    <a:pt x="577593" y="448294"/>
                    <a:pt x="448295" y="577592"/>
                    <a:pt x="288797" y="577592"/>
                  </a:cubicBezTo>
                  <a:cubicBezTo>
                    <a:pt x="242745" y="577593"/>
                    <a:pt x="199210" y="566813"/>
                    <a:pt x="160790" y="547224"/>
                  </a:cubicBezTo>
                  <a:lnTo>
                    <a:pt x="160978" y="548653"/>
                  </a:lnTo>
                  <a:cubicBezTo>
                    <a:pt x="160918" y="548616"/>
                    <a:pt x="159201" y="547509"/>
                    <a:pt x="156576" y="545302"/>
                  </a:cubicBezTo>
                  <a:cubicBezTo>
                    <a:pt x="155826" y="545059"/>
                    <a:pt x="155138" y="544697"/>
                    <a:pt x="154452" y="544332"/>
                  </a:cubicBezTo>
                  <a:lnTo>
                    <a:pt x="154081" y="542962"/>
                  </a:lnTo>
                  <a:cubicBezTo>
                    <a:pt x="143887" y="534039"/>
                    <a:pt x="126458" y="513897"/>
                    <a:pt x="125778" y="482542"/>
                  </a:cubicBezTo>
                  <a:cubicBezTo>
                    <a:pt x="125207" y="456209"/>
                    <a:pt x="135424" y="442013"/>
                    <a:pt x="144328" y="435402"/>
                  </a:cubicBezTo>
                  <a:cubicBezTo>
                    <a:pt x="141049" y="427772"/>
                    <a:pt x="139101" y="420175"/>
                    <a:pt x="137482" y="414002"/>
                  </a:cubicBezTo>
                  <a:cubicBezTo>
                    <a:pt x="130441" y="387159"/>
                    <a:pt x="138178" y="160274"/>
                    <a:pt x="347629" y="102143"/>
                  </a:cubicBezTo>
                  <a:cubicBezTo>
                    <a:pt x="355010" y="100659"/>
                    <a:pt x="362177" y="99561"/>
                    <a:pt x="369059" y="99057"/>
                  </a:cubicBezTo>
                  <a:cubicBezTo>
                    <a:pt x="375940" y="98553"/>
                    <a:pt x="382537" y="98644"/>
                    <a:pt x="388776" y="99538"/>
                  </a:cubicBezTo>
                  <a:cubicBezTo>
                    <a:pt x="400320" y="101193"/>
                    <a:pt x="410643" y="105601"/>
                    <a:pt x="418998" y="114390"/>
                  </a:cubicBezTo>
                  <a:cubicBezTo>
                    <a:pt x="425438" y="129703"/>
                    <a:pt x="401160" y="157423"/>
                    <a:pt x="362093" y="179190"/>
                  </a:cubicBezTo>
                  <a:cubicBezTo>
                    <a:pt x="345488" y="188443"/>
                    <a:pt x="327757" y="195717"/>
                    <a:pt x="311456" y="199847"/>
                  </a:cubicBezTo>
                  <a:cubicBezTo>
                    <a:pt x="306035" y="196348"/>
                    <a:pt x="300569" y="194901"/>
                    <a:pt x="294986" y="197818"/>
                  </a:cubicBezTo>
                  <a:cubicBezTo>
                    <a:pt x="275325" y="208090"/>
                    <a:pt x="219960" y="314670"/>
                    <a:pt x="214388" y="347873"/>
                  </a:cubicBezTo>
                  <a:cubicBezTo>
                    <a:pt x="212440" y="359480"/>
                    <a:pt x="217439" y="367666"/>
                    <a:pt x="224964" y="373701"/>
                  </a:cubicBezTo>
                  <a:lnTo>
                    <a:pt x="224630" y="374083"/>
                  </a:lnTo>
                  <a:cubicBezTo>
                    <a:pt x="237092" y="384983"/>
                    <a:pt x="231822" y="412316"/>
                    <a:pt x="212274" y="438164"/>
                  </a:cubicBezTo>
                  <a:cubicBezTo>
                    <a:pt x="201379" y="452569"/>
                    <a:pt x="187435" y="464598"/>
                    <a:pt x="173722" y="471257"/>
                  </a:cubicBezTo>
                  <a:cubicBezTo>
                    <a:pt x="160041" y="464734"/>
                    <a:pt x="151775" y="453122"/>
                    <a:pt x="146587" y="441033"/>
                  </a:cubicBezTo>
                  <a:cubicBezTo>
                    <a:pt x="139259" y="451214"/>
                    <a:pt x="130813" y="467448"/>
                    <a:pt x="133146" y="486288"/>
                  </a:cubicBezTo>
                  <a:cubicBezTo>
                    <a:pt x="137119" y="518381"/>
                    <a:pt x="141720" y="516247"/>
                    <a:pt x="146174" y="525248"/>
                  </a:cubicBezTo>
                  <a:cubicBezTo>
                    <a:pt x="158269" y="542339"/>
                    <a:pt x="158341" y="537239"/>
                    <a:pt x="159578" y="539900"/>
                  </a:cubicBezTo>
                  <a:cubicBezTo>
                    <a:pt x="198149" y="560306"/>
                    <a:pt x="242154" y="571597"/>
                    <a:pt x="288797" y="571597"/>
                  </a:cubicBezTo>
                  <a:cubicBezTo>
                    <a:pt x="444983" y="571597"/>
                    <a:pt x="571598" y="444983"/>
                    <a:pt x="571598" y="288796"/>
                  </a:cubicBezTo>
                  <a:cubicBezTo>
                    <a:pt x="571598" y="132609"/>
                    <a:pt x="444984" y="5995"/>
                    <a:pt x="288797" y="5995"/>
                  </a:cubicBezTo>
                  <a:cubicBezTo>
                    <a:pt x="132610" y="5995"/>
                    <a:pt x="5996" y="132609"/>
                    <a:pt x="5996" y="288796"/>
                  </a:cubicBezTo>
                  <a:cubicBezTo>
                    <a:pt x="5996" y="370017"/>
                    <a:pt x="40236" y="443242"/>
                    <a:pt x="95262" y="494616"/>
                  </a:cubicBezTo>
                  <a:lnTo>
                    <a:pt x="90248" y="498151"/>
                  </a:lnTo>
                  <a:cubicBezTo>
                    <a:pt x="34594" y="445716"/>
                    <a:pt x="0" y="371296"/>
                    <a:pt x="1" y="288796"/>
                  </a:cubicBezTo>
                  <a:cubicBezTo>
                    <a:pt x="1" y="129298"/>
                    <a:pt x="129299" y="0"/>
                    <a:pt x="288797" y="0"/>
                  </a:cubicBezTo>
                  <a:close/>
                </a:path>
              </a:pathLst>
            </a:custGeom>
            <a:solidFill>
              <a:srgbClr val="00206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A5F7484F-8D1E-40A3-8D2F-CF7935426E9F}"/>
              </a:ext>
            </a:extLst>
          </p:cNvPr>
          <p:cNvGrpSpPr/>
          <p:nvPr/>
        </p:nvGrpSpPr>
        <p:grpSpPr>
          <a:xfrm>
            <a:off x="4930352" y="1587344"/>
            <a:ext cx="287337" cy="287337"/>
            <a:chOff x="4335039" y="4638825"/>
            <a:chExt cx="287337" cy="287337"/>
          </a:xfrm>
        </p:grpSpPr>
        <p:sp>
          <p:nvSpPr>
            <p:cNvPr id="21" name="椭圆 20"/>
            <p:cNvSpPr/>
            <p:nvPr/>
          </p:nvSpPr>
          <p:spPr>
            <a:xfrm>
              <a:off x="4335039" y="4638825"/>
              <a:ext cx="287337" cy="2873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/>
                <a:ea typeface="微软雅黑"/>
                <a:cs typeface="+mn-cs"/>
              </a:endParaRPr>
            </a:p>
          </p:txBody>
        </p:sp>
        <p:sp>
          <p:nvSpPr>
            <p:cNvPr id="24" name="KSO_Shape"/>
            <p:cNvSpPr>
              <a:spLocks/>
            </p:cNvSpPr>
            <p:nvPr/>
          </p:nvSpPr>
          <p:spPr bwMode="auto">
            <a:xfrm>
              <a:off x="4401714" y="4705500"/>
              <a:ext cx="153987" cy="153987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xtLst/>
          </p:spPr>
          <p:txBody>
            <a:bodyPr anchor="ctr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14" name="图片 13" descr="图片包含 就坐, 监视器, 物体, 室内&#10;&#10;已生成高可信度的说明">
            <a:extLst>
              <a:ext uri="{FF2B5EF4-FFF2-40B4-BE49-F238E27FC236}">
                <a16:creationId xmlns:a16="http://schemas.microsoft.com/office/drawing/2014/main" xmlns="" id="{8D38E6AA-55E8-447D-B3EE-2EDD6455366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2495" y="4524247"/>
            <a:ext cx="10020755" cy="2330218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9FB1061-D7D5-4C5F-B767-72674324CACD}"/>
              </a:ext>
            </a:extLst>
          </p:cNvPr>
          <p:cNvGrpSpPr/>
          <p:nvPr/>
        </p:nvGrpSpPr>
        <p:grpSpPr>
          <a:xfrm>
            <a:off x="5837766" y="1336373"/>
            <a:ext cx="530608" cy="4280656"/>
            <a:chOff x="5936381" y="2131945"/>
            <a:chExt cx="333377" cy="2689511"/>
          </a:xfrm>
        </p:grpSpPr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AEC68570-0D50-4B7C-8BF6-E63C473E5A3B}"/>
                </a:ext>
              </a:extLst>
            </p:cNvPr>
            <p:cNvSpPr/>
            <p:nvPr/>
          </p:nvSpPr>
          <p:spPr>
            <a:xfrm rot="18632258">
              <a:off x="5936381" y="4488080"/>
              <a:ext cx="333376" cy="33337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E1BE96C3-E614-4C27-8697-BACECAC8FD6E}"/>
                </a:ext>
              </a:extLst>
            </p:cNvPr>
            <p:cNvSpPr/>
            <p:nvPr/>
          </p:nvSpPr>
          <p:spPr>
            <a:xfrm rot="18632258">
              <a:off x="5936382" y="2131945"/>
              <a:ext cx="333376" cy="333376"/>
            </a:xfrm>
            <a:prstGeom prst="ellipse">
              <a:avLst/>
            </a:prstGeom>
            <a:solidFill>
              <a:schemeClr val="bg1">
                <a:alpha val="6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[动画大师]_Oval 426">
            <a:extLst>
              <a:ext uri="{FF2B5EF4-FFF2-40B4-BE49-F238E27FC236}">
                <a16:creationId xmlns:a16="http://schemas.microsoft.com/office/drawing/2014/main" xmlns="" id="{2393A6A0-2620-4BCF-A1BA-BC728ACC0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88763" y="-160849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8" name="[动画大师]_Oval 426">
            <a:extLst>
              <a:ext uri="{FF2B5EF4-FFF2-40B4-BE49-F238E27FC236}">
                <a16:creationId xmlns:a16="http://schemas.microsoft.com/office/drawing/2014/main" xmlns="" id="{CB6CC2CE-77BE-482F-AC88-AFD568AA4B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61738" y="-186249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9" name="[动画大师]_Oval 426">
            <a:extLst>
              <a:ext uri="{FF2B5EF4-FFF2-40B4-BE49-F238E27FC236}">
                <a16:creationId xmlns:a16="http://schemas.microsoft.com/office/drawing/2014/main" xmlns="" id="{8CF2C036-7B6A-40DB-903C-57A5E7682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93438" y="-192599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0" name="[动画大师]_Oval 426">
            <a:extLst>
              <a:ext uri="{FF2B5EF4-FFF2-40B4-BE49-F238E27FC236}">
                <a16:creationId xmlns:a16="http://schemas.microsoft.com/office/drawing/2014/main" xmlns="" id="{BEF70AB7-1C1D-4609-B48C-458C5C75E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84000" y="-164024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1" name="[动画大师]_Oval 426">
            <a:extLst>
              <a:ext uri="{FF2B5EF4-FFF2-40B4-BE49-F238E27FC236}">
                <a16:creationId xmlns:a16="http://schemas.microsoft.com/office/drawing/2014/main" xmlns="" id="{4FFDCCC3-C680-4232-98CD-2081A69635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73745" y="3092057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2" name="[动画大师]_Oval 426">
            <a:extLst>
              <a:ext uri="{FF2B5EF4-FFF2-40B4-BE49-F238E27FC236}">
                <a16:creationId xmlns:a16="http://schemas.microsoft.com/office/drawing/2014/main" xmlns="" id="{0E3166AB-D66B-40A3-A351-B5189163C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5768" y="238967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3" name="[动画大师]_Oval 426">
            <a:extLst>
              <a:ext uri="{FF2B5EF4-FFF2-40B4-BE49-F238E27FC236}">
                <a16:creationId xmlns:a16="http://schemas.microsoft.com/office/drawing/2014/main" xmlns="" id="{C19F4B10-F829-4DC8-812D-CEDAA28A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46563" y="161080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4" name="[动画大师]_Oval 426">
            <a:extLst>
              <a:ext uri="{FF2B5EF4-FFF2-40B4-BE49-F238E27FC236}">
                <a16:creationId xmlns:a16="http://schemas.microsoft.com/office/drawing/2014/main" xmlns="" id="{B352910F-1B52-408C-9675-BE799559E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4176" y="1000443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5" name="[动画大师]_Oval 426">
            <a:extLst>
              <a:ext uri="{FF2B5EF4-FFF2-40B4-BE49-F238E27FC236}">
                <a16:creationId xmlns:a16="http://schemas.microsoft.com/office/drawing/2014/main" xmlns="" id="{D08C3BDB-C8BF-40CF-AD94-92F04842B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65810" y="50590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6" name="[动画大师]_Oval 426">
            <a:extLst>
              <a:ext uri="{FF2B5EF4-FFF2-40B4-BE49-F238E27FC236}">
                <a16:creationId xmlns:a16="http://schemas.microsoft.com/office/drawing/2014/main" xmlns="" id="{C63007C1-EB29-4529-80E5-CB260335B3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0763" y="716886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[动画大师]_Oval 426">
            <a:extLst>
              <a:ext uri="{FF2B5EF4-FFF2-40B4-BE49-F238E27FC236}">
                <a16:creationId xmlns:a16="http://schemas.microsoft.com/office/drawing/2014/main" xmlns="" id="{A48BD57D-83C2-4A92-99BC-C9A1C3329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3738" y="714346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[动画大师]_Oval 426">
            <a:extLst>
              <a:ext uri="{FF2B5EF4-FFF2-40B4-BE49-F238E27FC236}">
                <a16:creationId xmlns:a16="http://schemas.microsoft.com/office/drawing/2014/main" xmlns="" id="{1E52D1FF-D94F-4CCD-B5E1-B73B3937DA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5438" y="713711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[动画大师]_Oval 426">
            <a:extLst>
              <a:ext uri="{FF2B5EF4-FFF2-40B4-BE49-F238E27FC236}">
                <a16:creationId xmlns:a16="http://schemas.microsoft.com/office/drawing/2014/main" xmlns="" id="{8A57EAD4-210F-4DA5-B40A-A08353955B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0288" y="717204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0" name="[动画大师]_Oval 426">
            <a:extLst>
              <a:ext uri="{FF2B5EF4-FFF2-40B4-BE49-F238E27FC236}">
                <a16:creationId xmlns:a16="http://schemas.microsoft.com/office/drawing/2014/main" xmlns="" id="{043548BA-709E-4EDD-8BB3-7B0CA1DA7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76000" y="716569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1" name="[动画大师]_Oval 426">
            <a:extLst>
              <a:ext uri="{FF2B5EF4-FFF2-40B4-BE49-F238E27FC236}">
                <a16:creationId xmlns:a16="http://schemas.microsoft.com/office/drawing/2014/main" xmlns="" id="{4D32EA3E-24DD-488F-9256-D6D5B599BC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50350" y="71815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2" name="[动画大师]_Oval 426">
            <a:extLst>
              <a:ext uri="{FF2B5EF4-FFF2-40B4-BE49-F238E27FC236}">
                <a16:creationId xmlns:a16="http://schemas.microsoft.com/office/drawing/2014/main" xmlns="" id="{CD60A9C7-FB22-4CBA-AF55-9566528575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2803" y="713076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3" name="[动画大师]_Oval 426">
            <a:extLst>
              <a:ext uri="{FF2B5EF4-FFF2-40B4-BE49-F238E27FC236}">
                <a16:creationId xmlns:a16="http://schemas.microsoft.com/office/drawing/2014/main" xmlns="" id="{FB90B9BE-B708-4852-B104-D4F6301D7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5778" y="710536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4" name="[动画大师]_Oval 426">
            <a:extLst>
              <a:ext uri="{FF2B5EF4-FFF2-40B4-BE49-F238E27FC236}">
                <a16:creationId xmlns:a16="http://schemas.microsoft.com/office/drawing/2014/main" xmlns="" id="{E7E85E79-15E5-499C-8CDC-FEDEA1D84E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57478" y="709901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[动画大师]_Oval 426">
            <a:extLst>
              <a:ext uri="{FF2B5EF4-FFF2-40B4-BE49-F238E27FC236}">
                <a16:creationId xmlns:a16="http://schemas.microsoft.com/office/drawing/2014/main" xmlns="" id="{8F68235F-B637-4F84-BF37-F3A8A029BA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328" y="713394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6" name="[动画大师]_Oval 426">
            <a:extLst>
              <a:ext uri="{FF2B5EF4-FFF2-40B4-BE49-F238E27FC236}">
                <a16:creationId xmlns:a16="http://schemas.microsoft.com/office/drawing/2014/main" xmlns="" id="{BECFF048-2FC3-4DD4-8A23-194675BFB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48040" y="712759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7" name="[动画大师]_Oval 426">
            <a:extLst>
              <a:ext uri="{FF2B5EF4-FFF2-40B4-BE49-F238E27FC236}">
                <a16:creationId xmlns:a16="http://schemas.microsoft.com/office/drawing/2014/main" xmlns="" id="{636D9E96-E0D3-4DBA-A8C9-B9C04E1F7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2390" y="71434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8" name="[动画大师]_Oval 426">
            <a:extLst>
              <a:ext uri="{FF2B5EF4-FFF2-40B4-BE49-F238E27FC236}">
                <a16:creationId xmlns:a16="http://schemas.microsoft.com/office/drawing/2014/main" xmlns="" id="{10CA9099-19EB-4A2F-A090-575999ED1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0113" y="709901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9" name="[动画大师]_Oval 426">
            <a:extLst>
              <a:ext uri="{FF2B5EF4-FFF2-40B4-BE49-F238E27FC236}">
                <a16:creationId xmlns:a16="http://schemas.microsoft.com/office/drawing/2014/main" xmlns="" id="{BD7ABDB0-4B39-49A8-922B-67F359E542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3088" y="707361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[动画大师]_Oval 426">
            <a:extLst>
              <a:ext uri="{FF2B5EF4-FFF2-40B4-BE49-F238E27FC236}">
                <a16:creationId xmlns:a16="http://schemas.microsoft.com/office/drawing/2014/main" xmlns="" id="{742ABB49-72E3-402D-AB87-AEE525F61E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4788" y="706726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[动画大师]_Oval 426">
            <a:extLst>
              <a:ext uri="{FF2B5EF4-FFF2-40B4-BE49-F238E27FC236}">
                <a16:creationId xmlns:a16="http://schemas.microsoft.com/office/drawing/2014/main" xmlns="" id="{3D78BE99-0583-4B39-BAE8-7DC9F69972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9638" y="710219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[动画大师]_Oval 426">
            <a:extLst>
              <a:ext uri="{FF2B5EF4-FFF2-40B4-BE49-F238E27FC236}">
                <a16:creationId xmlns:a16="http://schemas.microsoft.com/office/drawing/2014/main" xmlns="" id="{2635873E-828D-4DCC-98AE-DE01B7E493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75350" y="709584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[动画大师]_Oval 426">
            <a:extLst>
              <a:ext uri="{FF2B5EF4-FFF2-40B4-BE49-F238E27FC236}">
                <a16:creationId xmlns:a16="http://schemas.microsoft.com/office/drawing/2014/main" xmlns="" id="{77A6C8F7-9581-409C-BD22-F5EF7C47F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00" y="711171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4" name="[动画大师]_Oval 426">
            <a:extLst>
              <a:ext uri="{FF2B5EF4-FFF2-40B4-BE49-F238E27FC236}">
                <a16:creationId xmlns:a16="http://schemas.microsoft.com/office/drawing/2014/main" xmlns="" id="{BB34DAA6-4CB4-4456-A674-3E609951B8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153" y="7060915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5" name="[动画大师]_Oval 426">
            <a:extLst>
              <a:ext uri="{FF2B5EF4-FFF2-40B4-BE49-F238E27FC236}">
                <a16:creationId xmlns:a16="http://schemas.microsoft.com/office/drawing/2014/main" xmlns="" id="{36A22474-768F-478F-A699-173A75D22C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5128" y="7035515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6" name="[动画大师]_Oval 426">
            <a:extLst>
              <a:ext uri="{FF2B5EF4-FFF2-40B4-BE49-F238E27FC236}">
                <a16:creationId xmlns:a16="http://schemas.microsoft.com/office/drawing/2014/main" xmlns="" id="{FA84B627-7D17-4C39-BEDC-87E2DBC6C1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6828" y="7029165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7" name="[动画大师]_Oval 426">
            <a:extLst>
              <a:ext uri="{FF2B5EF4-FFF2-40B4-BE49-F238E27FC236}">
                <a16:creationId xmlns:a16="http://schemas.microsoft.com/office/drawing/2014/main" xmlns="" id="{684E56B7-EC38-434F-A940-66244DEDC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1678" y="7064090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8" name="[动画大师]_Oval 426">
            <a:extLst>
              <a:ext uri="{FF2B5EF4-FFF2-40B4-BE49-F238E27FC236}">
                <a16:creationId xmlns:a16="http://schemas.microsoft.com/office/drawing/2014/main" xmlns="" id="{5B9BA339-D4E6-4F13-A199-5E4E588E27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7390" y="7057740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9" name="[动画大师]_Oval 426">
            <a:extLst>
              <a:ext uri="{FF2B5EF4-FFF2-40B4-BE49-F238E27FC236}">
                <a16:creationId xmlns:a16="http://schemas.microsoft.com/office/drawing/2014/main" xmlns="" id="{C17AAD40-B8AE-4463-8496-602108542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97560" y="7016465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0" name="[动画大师]_Oval 426">
            <a:extLst>
              <a:ext uri="{FF2B5EF4-FFF2-40B4-BE49-F238E27FC236}">
                <a16:creationId xmlns:a16="http://schemas.microsoft.com/office/drawing/2014/main" xmlns="" id="{646E704E-3E3B-479C-A93B-A44B2FFEE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28563" y="20083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1" name="[动画大师]_Oval 426">
            <a:extLst>
              <a:ext uri="{FF2B5EF4-FFF2-40B4-BE49-F238E27FC236}">
                <a16:creationId xmlns:a16="http://schemas.microsoft.com/office/drawing/2014/main" xmlns="" id="{439728C3-DD65-41E5-A842-DE98DEAFC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766358" y="17009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2" name="[动画大师]_Oval 426">
            <a:extLst>
              <a:ext uri="{FF2B5EF4-FFF2-40B4-BE49-F238E27FC236}">
                <a16:creationId xmlns:a16="http://schemas.microsoft.com/office/drawing/2014/main" xmlns="" id="{0B1775ED-FAF0-4796-8684-601E7D3E6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9038" y="13898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3" name="[动画大师]_Oval 426">
            <a:extLst>
              <a:ext uri="{FF2B5EF4-FFF2-40B4-BE49-F238E27FC236}">
                <a16:creationId xmlns:a16="http://schemas.microsoft.com/office/drawing/2014/main" xmlns="" id="{508F7C0A-64F8-43C4-A2EE-DDE574E629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0628" y="10285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4" name="[动画大师]_Oval 426">
            <a:extLst>
              <a:ext uri="{FF2B5EF4-FFF2-40B4-BE49-F238E27FC236}">
                <a16:creationId xmlns:a16="http://schemas.microsoft.com/office/drawing/2014/main" xmlns="" id="{CFC75C4B-29E6-47F5-A81C-ADFCFAB2E6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5680" y="23861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5" name="[动画大师]_Oval 426">
            <a:extLst>
              <a:ext uri="{FF2B5EF4-FFF2-40B4-BE49-F238E27FC236}">
                <a16:creationId xmlns:a16="http://schemas.microsoft.com/office/drawing/2014/main" xmlns="" id="{CE0D70E7-011B-4CB4-A597-214171037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44070" y="6875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6" name="[动画大师]_Oval 426">
            <a:extLst>
              <a:ext uri="{FF2B5EF4-FFF2-40B4-BE49-F238E27FC236}">
                <a16:creationId xmlns:a16="http://schemas.microsoft.com/office/drawing/2014/main" xmlns="" id="{300C1187-5650-45C6-BAD4-F309298C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20880" y="3058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7" name="[动画大师]_Oval 426">
            <a:extLst>
              <a:ext uri="{FF2B5EF4-FFF2-40B4-BE49-F238E27FC236}">
                <a16:creationId xmlns:a16="http://schemas.microsoft.com/office/drawing/2014/main" xmlns="" id="{0A12053A-9759-4256-AE78-58DED8FE6D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76163" y="53865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8" name="[动画大师]_Oval 426">
            <a:extLst>
              <a:ext uri="{FF2B5EF4-FFF2-40B4-BE49-F238E27FC236}">
                <a16:creationId xmlns:a16="http://schemas.microsoft.com/office/drawing/2014/main" xmlns="" id="{8C076222-9DB7-4002-B20B-D0FC6AF242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13958" y="50791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9" name="[动画大师]_Oval 426">
            <a:extLst>
              <a:ext uri="{FF2B5EF4-FFF2-40B4-BE49-F238E27FC236}">
                <a16:creationId xmlns:a16="http://schemas.microsoft.com/office/drawing/2014/main" xmlns="" id="{76552EFB-285C-48BB-84A9-CCFC3D6FFD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66638" y="47680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0" name="[动画大师]_Oval 426">
            <a:extLst>
              <a:ext uri="{FF2B5EF4-FFF2-40B4-BE49-F238E27FC236}">
                <a16:creationId xmlns:a16="http://schemas.microsoft.com/office/drawing/2014/main" xmlns="" id="{4F046C8D-2A7F-49AD-8A04-83464D3A4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8228" y="44067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1" name="[动画大师]_Oval 426">
            <a:extLst>
              <a:ext uri="{FF2B5EF4-FFF2-40B4-BE49-F238E27FC236}">
                <a16:creationId xmlns:a16="http://schemas.microsoft.com/office/drawing/2014/main" xmlns="" id="{A46AB8BF-69D3-40F6-8EDA-2825D6661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3280" y="57643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2" name="[动画大师]_Oval 426">
            <a:extLst>
              <a:ext uri="{FF2B5EF4-FFF2-40B4-BE49-F238E27FC236}">
                <a16:creationId xmlns:a16="http://schemas.microsoft.com/office/drawing/2014/main" xmlns="" id="{7F55C966-C30D-4EBC-88A6-217214C39B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91670" y="40657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3" name="[动画大师]_Oval 426">
            <a:extLst>
              <a:ext uri="{FF2B5EF4-FFF2-40B4-BE49-F238E27FC236}">
                <a16:creationId xmlns:a16="http://schemas.microsoft.com/office/drawing/2014/main" xmlns="" id="{A4EDB576-09C5-4C6B-9FDD-F78C1CBC1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68480" y="36840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4" name="[动画大师]_Oval 426">
            <a:extLst>
              <a:ext uri="{FF2B5EF4-FFF2-40B4-BE49-F238E27FC236}">
                <a16:creationId xmlns:a16="http://schemas.microsoft.com/office/drawing/2014/main" xmlns="" id="{11EFB5CE-F3B0-4CFF-9C1A-D3F73FD986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42346" y="27585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5" name="[动画大师]_Oval 426">
            <a:extLst>
              <a:ext uri="{FF2B5EF4-FFF2-40B4-BE49-F238E27FC236}">
                <a16:creationId xmlns:a16="http://schemas.microsoft.com/office/drawing/2014/main" xmlns="" id="{14FDB802-D253-42AB-991F-D3B3B68F7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04551" y="24511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6" name="[动画大师]_Oval 426">
            <a:extLst>
              <a:ext uri="{FF2B5EF4-FFF2-40B4-BE49-F238E27FC236}">
                <a16:creationId xmlns:a16="http://schemas.microsoft.com/office/drawing/2014/main" xmlns="" id="{F30E3B38-7CE1-4B8A-A9C6-6E899DFAB1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1871" y="21400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7" name="[动画大师]_Oval 426">
            <a:extLst>
              <a:ext uri="{FF2B5EF4-FFF2-40B4-BE49-F238E27FC236}">
                <a16:creationId xmlns:a16="http://schemas.microsoft.com/office/drawing/2014/main" xmlns="" id="{14D862B0-9D93-4D71-97D4-B789EC20BD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30281" y="17787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8" name="[动画大师]_Oval 426">
            <a:extLst>
              <a:ext uri="{FF2B5EF4-FFF2-40B4-BE49-F238E27FC236}">
                <a16:creationId xmlns:a16="http://schemas.microsoft.com/office/drawing/2014/main" xmlns="" id="{AA9AB386-5B4E-402A-8577-D19646659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645229" y="31363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9" name="[动画大师]_Oval 426">
            <a:extLst>
              <a:ext uri="{FF2B5EF4-FFF2-40B4-BE49-F238E27FC236}">
                <a16:creationId xmlns:a16="http://schemas.microsoft.com/office/drawing/2014/main" xmlns="" id="{C7DF8B26-28B8-40BA-B998-30B864FE23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26839" y="14377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0" name="[动画大师]_Oval 426">
            <a:extLst>
              <a:ext uri="{FF2B5EF4-FFF2-40B4-BE49-F238E27FC236}">
                <a16:creationId xmlns:a16="http://schemas.microsoft.com/office/drawing/2014/main" xmlns="" id="{32EDC44F-7DDE-4716-8D2D-17A62F18BC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94746" y="6136711"/>
            <a:ext cx="108000" cy="108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1" name="[动画大师]_Oval 426">
            <a:extLst>
              <a:ext uri="{FF2B5EF4-FFF2-40B4-BE49-F238E27FC236}">
                <a16:creationId xmlns:a16="http://schemas.microsoft.com/office/drawing/2014/main" xmlns="" id="{EB2B660D-B087-494F-9189-8CAE5FF3E4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856951" y="5829371"/>
            <a:ext cx="72000" cy="72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2" name="[动画大师]_Oval 426">
            <a:extLst>
              <a:ext uri="{FF2B5EF4-FFF2-40B4-BE49-F238E27FC236}">
                <a16:creationId xmlns:a16="http://schemas.microsoft.com/office/drawing/2014/main" xmlns="" id="{3A111C60-8BAC-4BC3-9C35-C09F9F3F7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04271" y="5518221"/>
            <a:ext cx="36000" cy="36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3" name="[动画大师]_Oval 426">
            <a:extLst>
              <a:ext uri="{FF2B5EF4-FFF2-40B4-BE49-F238E27FC236}">
                <a16:creationId xmlns:a16="http://schemas.microsoft.com/office/drawing/2014/main" xmlns="" id="{6651AE6D-B226-43DB-A519-CBFF071AD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82681" y="5156906"/>
            <a:ext cx="25200" cy="252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4" name="[动画大师]_Oval 426">
            <a:extLst>
              <a:ext uri="{FF2B5EF4-FFF2-40B4-BE49-F238E27FC236}">
                <a16:creationId xmlns:a16="http://schemas.microsoft.com/office/drawing/2014/main" xmlns="" id="{077B2E08-03AB-455E-8F9D-4FCB2A1C1C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797629" y="651453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5" name="[动画大师]_Oval 426">
            <a:extLst>
              <a:ext uri="{FF2B5EF4-FFF2-40B4-BE49-F238E27FC236}">
                <a16:creationId xmlns:a16="http://schemas.microsoft.com/office/drawing/2014/main" xmlns="" id="{46981960-FC07-449E-B511-92456B0FA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979239" y="4815911"/>
            <a:ext cx="90000" cy="90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6" name="[动画大师]_Oval 426">
            <a:extLst>
              <a:ext uri="{FF2B5EF4-FFF2-40B4-BE49-F238E27FC236}">
                <a16:creationId xmlns:a16="http://schemas.microsoft.com/office/drawing/2014/main" xmlns="" id="{56EC786F-F48D-4671-9544-AC986E4FD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02429" y="4434276"/>
            <a:ext cx="54000" cy="54000"/>
          </a:xfrm>
          <a:prstGeom prst="ellipse">
            <a:avLst/>
          </a:prstGeom>
          <a:solidFill>
            <a:schemeClr val="bg1">
              <a:alpha val="5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7" name="Oval 426">
            <a:extLst>
              <a:ext uri="{FF2B5EF4-FFF2-40B4-BE49-F238E27FC236}">
                <a16:creationId xmlns:a16="http://schemas.microsoft.com/office/drawing/2014/main" xmlns="" id="{E4225A5D-5535-45B1-A5BD-1D357AAAC2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90438" y="632901"/>
            <a:ext cx="108000" cy="108000"/>
          </a:xfrm>
          <a:prstGeom prst="ellipse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7DEF1F7E-B620-4D82-8880-E4D28EB38E43}"/>
              </a:ext>
            </a:extLst>
          </p:cNvPr>
          <p:cNvSpPr/>
          <p:nvPr/>
        </p:nvSpPr>
        <p:spPr>
          <a:xfrm>
            <a:off x="1991165" y="4239436"/>
            <a:ext cx="825627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区块链</a:t>
            </a:r>
            <a:r>
              <a:rPr lang="en-US" altLang="zh-CN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6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创融商务计划书</a:t>
            </a:r>
          </a:p>
        </p:txBody>
      </p:sp>
      <p:cxnSp>
        <p:nvCxnSpPr>
          <p:cNvPr id="89" name="直接连接符 88">
            <a:extLst>
              <a:ext uri="{FF2B5EF4-FFF2-40B4-BE49-F238E27FC236}">
                <a16:creationId xmlns:a16="http://schemas.microsoft.com/office/drawing/2014/main" xmlns="" id="{793858CD-C58D-442E-BD6E-5AA2A6665B73}"/>
              </a:ext>
            </a:extLst>
          </p:cNvPr>
          <p:cNvCxnSpPr/>
          <p:nvPr/>
        </p:nvCxnSpPr>
        <p:spPr>
          <a:xfrm>
            <a:off x="1938683" y="3978197"/>
            <a:ext cx="3736949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矩形 89">
            <a:extLst>
              <a:ext uri="{FF2B5EF4-FFF2-40B4-BE49-F238E27FC236}">
                <a16:creationId xmlns:a16="http://schemas.microsoft.com/office/drawing/2014/main" xmlns="" id="{8DF0C793-E528-4F81-BA60-AB00BABC425C}"/>
              </a:ext>
            </a:extLst>
          </p:cNvPr>
          <p:cNvSpPr/>
          <p:nvPr/>
        </p:nvSpPr>
        <p:spPr>
          <a:xfrm rot="2700000">
            <a:off x="5954527" y="3828954"/>
            <a:ext cx="298489" cy="2984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1" name="直接连接符 90">
            <a:extLst>
              <a:ext uri="{FF2B5EF4-FFF2-40B4-BE49-F238E27FC236}">
                <a16:creationId xmlns:a16="http://schemas.microsoft.com/office/drawing/2014/main" xmlns="" id="{8A878AC5-6220-4A03-90EB-B2514069464D}"/>
              </a:ext>
            </a:extLst>
          </p:cNvPr>
          <p:cNvCxnSpPr/>
          <p:nvPr/>
        </p:nvCxnSpPr>
        <p:spPr>
          <a:xfrm>
            <a:off x="6477127" y="3978197"/>
            <a:ext cx="3736949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xmlns="" id="{C22AC471-4A48-4F97-8C8C-6AD110D7110A}"/>
              </a:ext>
            </a:extLst>
          </p:cNvPr>
          <p:cNvCxnSpPr/>
          <p:nvPr/>
        </p:nvCxnSpPr>
        <p:spPr>
          <a:xfrm>
            <a:off x="1938683" y="5408737"/>
            <a:ext cx="8275393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5000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3967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4000">
        <p:random/>
      </p:transition>
    </mc:Choice>
    <mc:Fallback xmlns="">
      <p:transition spd="slow" advClick="0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0800000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ntr" presetSubtype="528" repeatCount="indefinite" fill="hold" grpId="0" nodeType="withEffect">
                                  <p:stCondLst>
                                    <p:cond delay="2618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73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3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3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37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3" presetClass="entr" presetSubtype="528" repeatCount="indefinite" fill="hold" grpId="0" nodeType="withEffect">
                                  <p:stCondLst>
                                    <p:cond delay="2252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13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3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13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136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3" presetClass="entr" presetSubtype="528" repeatCount="indefinite" fill="hold" grpId="0" nodeType="withEffect">
                                  <p:stCondLst>
                                    <p:cond delay="819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192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192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192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192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3" presetClass="entr" presetSubtype="528" repeatCount="indefinite" fill="hold" grpId="0" nodeType="withEffect">
                                  <p:stCondLst>
                                    <p:cond delay="2021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58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58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58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8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528" repeatCount="indefinite" fill="hold" grpId="0" nodeType="with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4744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4744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744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744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528" repeatCount="indefinite" fill="hold" grpId="0" nodeType="withEffect">
                                  <p:stCondLst>
                                    <p:cond delay="237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68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68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68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686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3" presetClass="entr" presetSubtype="528" repeatCount="indefinite" fill="hold" grpId="0" nodeType="withEffect">
                                  <p:stCondLst>
                                    <p:cond delay="1022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8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8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8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8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3" presetClass="entr" presetSubtype="528" repeatCount="indefinite" fill="hold" grpId="0" nodeType="withEffect">
                                  <p:stCondLst>
                                    <p:cond delay="1766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50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50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50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505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3" presetClass="entr" presetSubtype="528" repeatCount="indefinite" fill="hold" grpId="0" nodeType="withEffect">
                                  <p:stCondLst>
                                    <p:cond delay="2265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14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14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14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4148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528" repeatCount="indefinite" fill="hold" grpId="0" nodeType="withEffect">
                                  <p:stCondLst>
                                    <p:cond delay="1903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85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85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485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4859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3" presetClass="entr" presetSubtype="528" repeatCount="indefinite" fill="hold" grpId="0" nodeType="withEffect">
                                  <p:stCondLst>
                                    <p:cond delay="123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298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298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298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298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528" repeatCount="indefinite" fill="hold" grpId="0" nodeType="withEffect">
                                  <p:stCondLst>
                                    <p:cond delay="2881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61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61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61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615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3" presetClass="entr" presetSubtype="528" repeatCount="indefinite" fill="hold" grpId="0" nodeType="withEffect">
                                  <p:stCondLst>
                                    <p:cond delay="344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78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78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78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78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3" presetClass="entr" presetSubtype="528" repeatCount="indefinite" fill="hold" grpId="0" nodeType="withEffect">
                                  <p:stCondLst>
                                    <p:cond delay="277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51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51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451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4513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3" presetClass="entr" presetSubtype="528" repeatCount="indefinite" fill="hold" grpId="0" nodeType="withEffect">
                                  <p:stCondLst>
                                    <p:cond delay="1861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54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54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54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549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3" presetClass="entr" presetSubtype="528" repeatCount="indefinite" fill="hold" grpId="0" nodeType="withEffect">
                                  <p:stCondLst>
                                    <p:cond delay="1043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97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97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97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974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3" presetClass="entr" presetSubtype="528" repeatCount="indefinite" fill="hold" grpId="0" nodeType="withEffect">
                                  <p:stCondLst>
                                    <p:cond delay="448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41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41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441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4414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3" presetClass="entr" presetSubtype="528" repeatCount="indefinite" fill="hold" grpId="0" nodeType="withEffect">
                                  <p:stCondLst>
                                    <p:cond delay="144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1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1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1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12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3" presetClass="entr" presetSubtype="528" repeatCount="indefinite" fill="hold" grpId="0" nodeType="withEffect">
                                  <p:stCondLst>
                                    <p:cond delay="658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427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427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427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4278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3" presetClass="entr" presetSubtype="528" repeatCount="indefinite" fill="hold" grpId="0" nodeType="withEffect">
                                  <p:stCondLst>
                                    <p:cond delay="2981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86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86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86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866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3" presetClass="entr" presetSubtype="528" repeatCount="indefinite" fill="hold" grpId="0" nodeType="withEffect">
                                  <p:stCondLst>
                                    <p:cond delay="391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25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25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25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258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3" presetClass="entr" presetSubtype="528" repeatCount="indefinite" fill="hold" grpId="0" nodeType="withEffect">
                                  <p:stCondLst>
                                    <p:cond delay="87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674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674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674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674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23" presetClass="entr" presetSubtype="528" repeatCount="indefinite" fill="hold" grpId="0" nodeType="withEffect">
                                  <p:stCondLst>
                                    <p:cond delay="1036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46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46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46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466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23" presetClass="entr" presetSubtype="528" repeatCount="indefinite" fill="hold" grpId="0" nodeType="withEffect">
                                  <p:stCondLst>
                                    <p:cond delay="1643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353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53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53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531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3" presetClass="entr" presetSubtype="528" repeatCount="indefinite" fill="hold" grpId="0" nodeType="withEffect">
                                  <p:stCondLst>
                                    <p:cond delay="2769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32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32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32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326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3" presetClass="entr" presetSubtype="528" repeatCount="indefinite" fill="hold" grpId="0" nodeType="withEffect">
                                  <p:stCondLst>
                                    <p:cond delay="1615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3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3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3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3031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23" presetClass="entr" presetSubtype="528" repeatCount="indefinite" fill="hold" grpId="0" nodeType="withEffect">
                                  <p:stCondLst>
                                    <p:cond delay="1219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455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455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455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455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9" presetID="23" presetClass="entr" presetSubtype="528" repeatCount="indefinite" fill="hold" grpId="0" nodeType="withEffect">
                                  <p:stCondLst>
                                    <p:cond delay="2542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413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413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413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4132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3" presetClass="entr" presetSubtype="528" repeatCount="indefinite" fill="hold" grpId="0" nodeType="withEffect">
                                  <p:stCondLst>
                                    <p:cond delay="2479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3564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564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564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3564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3" presetClass="entr" presetSubtype="528" repeatCount="indefinite" fill="hold" grpId="0" nodeType="withEffect">
                                  <p:stCondLst>
                                    <p:cond delay="2017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9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9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9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93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23" presetClass="entr" presetSubtype="528" repeatCount="indefinite" fill="hold" grpId="0" nodeType="withEffect">
                                  <p:stCondLst>
                                    <p:cond delay="2166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61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61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61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616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3" presetID="23" presetClass="entr" presetSubtype="528" repeatCount="indefinite" fill="hold" grpId="0" nodeType="withEffect">
                                  <p:stCondLst>
                                    <p:cond delay="299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5" dur="47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47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47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4745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3" presetClass="entr" presetSubtype="528" repeatCount="indefinite" fill="hold" grpId="0" nodeType="withEffect">
                                  <p:stCondLst>
                                    <p:cond delay="1019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5188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5188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5188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5188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5" presetID="23" presetClass="entr" presetSubtype="528" repeatCount="indefinite" fill="hold" grpId="0" nodeType="withEffect">
                                  <p:stCondLst>
                                    <p:cond delay="1486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7" dur="343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343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43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3435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23" presetClass="entr" presetSubtype="528" repeatCount="indefinite" fill="hold" grpId="0" nodeType="withEffect">
                                  <p:stCondLst>
                                    <p:cond delay="1239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3" dur="3773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3773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773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773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7" presetID="23" presetClass="entr" presetSubtype="528" repeatCount="indefinite" fill="hold" grpId="0" nodeType="withEffect">
                                  <p:stCondLst>
                                    <p:cond delay="2086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308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308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308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3085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23" presetClass="entr" presetSubtype="528" repeatCount="indefinite" fill="hold" grpId="0" nodeType="withEffect">
                                  <p:stCondLst>
                                    <p:cond delay="537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48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48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48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484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9" presetID="23" presetClass="entr" presetSubtype="528" repeatCount="indefinite" fill="hold" grpId="0" nodeType="withEffect">
                                  <p:stCondLst>
                                    <p:cond delay="1269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5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5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5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3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5" presetID="23" presetClass="entr" presetSubtype="528" repeatCount="indefinite" fill="hold" grpId="0" nodeType="withEffect">
                                  <p:stCondLst>
                                    <p:cond delay="163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7" dur="537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37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537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373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23" presetClass="entr" presetSubtype="528" repeatCount="indefinite" fill="hold" grpId="0" nodeType="withEffect">
                                  <p:stCondLst>
                                    <p:cond delay="2444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3998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3998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3998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3998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7" presetID="23" presetClass="entr" presetSubtype="528" repeatCount="indefinite" fill="hold" grpId="0" nodeType="withEffect">
                                  <p:stCondLst>
                                    <p:cond delay="1623"/>
                                  </p:stCondLst>
                                  <p:childTnLs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9" dur="435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435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435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4353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3" presetID="23" presetClass="entr" presetSubtype="528" repeatCount="indefinite" fill="hold" grpId="0" nodeType="withEffect">
                                  <p:stCondLst>
                                    <p:cond delay="1283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466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466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7" dur="466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4665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9" presetID="23" presetClass="entr" presetSubtype="528" repeatCount="indefinite" fill="hold" grpId="0" nodeType="withEffect">
                                  <p:stCondLst>
                                    <p:cond delay="1527"/>
                                  </p:stCondLst>
                                  <p:childTnLs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1" dur="54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4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54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541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5" presetID="23" presetClass="entr" presetSubtype="528" repeatCount="indefinite" fill="hold" grpId="0" nodeType="withEffect">
                                  <p:stCondLst>
                                    <p:cond delay="683"/>
                                  </p:stCondLst>
                                  <p:childTnLst>
                                    <p:set>
                                      <p:cBhvr>
                                        <p:cTn id="2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7" dur="469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469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9" dur="469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0" dur="4692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1" presetID="23" presetClass="entr" presetSubtype="528" repeatCount="indefinite" fill="hold" grpId="0" nodeType="withEffect">
                                  <p:stCondLst>
                                    <p:cond delay="1858"/>
                                  </p:stCondLst>
                                  <p:childTnLs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3" dur="361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4" dur="361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361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3611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23" presetClass="entr" presetSubtype="528" repeatCount="indefinite" fill="hold" grpId="0" nodeType="withEffect">
                                  <p:stCondLst>
                                    <p:cond delay="1469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9" dur="3623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0" dur="3623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1" dur="3623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3623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23" presetClass="entr" presetSubtype="528" repeatCount="indefinite" fill="hold" grpId="0" nodeType="withEffect">
                                  <p:stCondLst>
                                    <p:cond delay="2042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409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409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409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8" dur="4094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9" presetID="23" presetClass="entr" presetSubtype="528" repeatCount="indefinite" fill="hold" grpId="0" nodeType="withEffect">
                                  <p:stCondLst>
                                    <p:cond delay="2660"/>
                                  </p:stCondLst>
                                  <p:childTnLs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1" dur="472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472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472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4" dur="4721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5" presetID="23" presetClass="entr" presetSubtype="528" repeatCount="indefinite" fill="hold" grpId="0" nodeType="withEffect">
                                  <p:stCondLst>
                                    <p:cond delay="1112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403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403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9" dur="403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4033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1" presetID="23" presetClass="entr" presetSubtype="528" repeatCount="indefinite" fill="hold" grpId="0" nodeType="withEffect">
                                  <p:stCondLst>
                                    <p:cond delay="907"/>
                                  </p:stCondLst>
                                  <p:childTnLs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3" dur="4585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4" dur="4585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5" dur="4585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4585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7" presetID="23" presetClass="entr" presetSubtype="528" repeatCount="indefinite" fill="hold" grpId="0" nodeType="withEffect">
                                  <p:stCondLst>
                                    <p:cond delay="879"/>
                                  </p:stCondLst>
                                  <p:childTnLs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9" dur="427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427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427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2" dur="4276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3" presetID="23" presetClass="entr" presetSubtype="528" repeatCount="indefinite" fill="hold" grpId="0" nodeType="withEffect">
                                  <p:stCondLst>
                                    <p:cond delay="451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5" dur="471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6" dur="471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471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8" dur="4719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9" presetID="23" presetClass="entr" presetSubtype="528" repeatCount="indefinite" fill="hold" grpId="0" nodeType="withEffect">
                                  <p:stCondLst>
                                    <p:cond delay="1589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3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3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3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1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23" presetClass="entr" presetSubtype="528" repeatCount="indefinite" fill="hold" grpId="0" nodeType="withEffect">
                                  <p:stCondLst>
                                    <p:cond delay="67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4643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4643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9" dur="4643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0" dur="4643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1" presetID="23" presetClass="entr" presetSubtype="528" repeatCount="indefinite" fill="hold" grpId="0" nodeType="withEffect">
                                  <p:stCondLst>
                                    <p:cond delay="1754"/>
                                  </p:stCondLst>
                                  <p:childTnLs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3" dur="3619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4" dur="3619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3619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6" dur="3619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7" presetID="23" presetClass="entr" presetSubtype="528" repeatCount="indefinite" fill="hold" grpId="0" nodeType="withEffect">
                                  <p:stCondLst>
                                    <p:cond delay="109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9" dur="5888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0" dur="5888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1" dur="5888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5888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3" presetID="23" presetClass="entr" presetSubtype="528" repeatCount="indefinite" fill="hold" grpId="0" nodeType="withEffect">
                                  <p:stCondLst>
                                    <p:cond delay="2628"/>
                                  </p:stCondLst>
                                  <p:childTnLst>
                                    <p:set>
                                      <p:cBhvr>
                                        <p:cTn id="3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5" dur="5799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6" dur="5799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7" dur="5799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8" dur="5799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9" presetID="23" presetClass="entr" presetSubtype="528" repeatCount="indefinite" fill="hold" grpId="0" nodeType="withEffect">
                                  <p:stCondLst>
                                    <p:cond delay="1434"/>
                                  </p:stCondLst>
                                  <p:childTnLst>
                                    <p:set>
                                      <p:cBhvr>
                                        <p:cTn id="3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1" dur="597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597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3" dur="597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5978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5" presetID="23" presetClass="entr" presetSubtype="528" repeatCount="indefinite" fill="hold" grpId="0" nodeType="withEffect">
                                  <p:stCondLst>
                                    <p:cond delay="572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7" dur="5519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8" dur="5519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5519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0" dur="5519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1" presetID="23" presetClass="entr" presetSubtype="528" repeatCount="indefinite" fill="hold" grpId="0" nodeType="withEffect">
                                  <p:stCondLst>
                                    <p:cond delay="2052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3" dur="4228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4" dur="4228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5" dur="4228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4228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23" presetClass="entr" presetSubtype="528" repeatCount="indefinite" fill="hold" grpId="0" nodeType="withEffect">
                                  <p:stCondLst>
                                    <p:cond delay="2242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54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54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1" dur="54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416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3" presetID="10" presetClass="entr" presetSubtype="0" fill="hold" grpId="0" nodeType="withEffect">
                                  <p:stCondLst>
                                    <p:cond delay="2242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6" presetID="2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9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2" presetID="16" presetClass="entr" presetSubtype="37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0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5" presetID="2" presetClass="entr" presetSubtype="8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90" grpId="0" animBg="1"/>
    </p:bldLst>
  </p:timing>
</p:sld>
</file>

<file path=ppt/theme/theme1.xml><?xml version="1.0" encoding="utf-8"?>
<a:theme xmlns:a="http://schemas.openxmlformats.org/drawingml/2006/main" name="涂豆思">
  <a:themeElements>
    <a:clrScheme name="自定义 24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FFFFFF"/>
      </a:accent6>
      <a:hlink>
        <a:srgbClr val="FFFFFF"/>
      </a:hlink>
      <a:folHlink>
        <a:srgbClr val="FFFFFF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1832</Words>
  <Application>Microsoft Office PowerPoint</Application>
  <PresentationFormat>宽屏</PresentationFormat>
  <Paragraphs>199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Lato Light</vt:lpstr>
      <vt:lpstr>Lato Regular</vt:lpstr>
      <vt:lpstr>等线</vt:lpstr>
      <vt:lpstr>经典综艺体简</vt:lpstr>
      <vt:lpstr>楷体</vt:lpstr>
      <vt:lpstr>宋体</vt:lpstr>
      <vt:lpstr>微软雅黑</vt:lpstr>
      <vt:lpstr>Agency FB</vt:lpstr>
      <vt:lpstr>Arial</vt:lpstr>
      <vt:lpstr>Calibri</vt:lpstr>
      <vt:lpstr>Segoe UI</vt:lpstr>
      <vt:lpstr>Tahoma</vt:lpstr>
      <vt:lpstr>Wingdings</vt:lpstr>
      <vt:lpstr>涂豆思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2018-03-24T15:22:38Z</dcterms:created>
  <dcterms:modified xsi:type="dcterms:W3CDTF">2018-04-04T01:42:14Z</dcterms:modified>
</cp:coreProperties>
</file>